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64" r:id="rId3"/>
    <p:sldId id="266" r:id="rId4"/>
    <p:sldId id="265" r:id="rId5"/>
    <p:sldId id="261" r:id="rId6"/>
    <p:sldId id="262" r:id="rId7"/>
    <p:sldId id="260" r:id="rId8"/>
    <p:sldId id="263" r:id="rId9"/>
    <p:sldId id="268" r:id="rId10"/>
    <p:sldId id="257" r:id="rId11"/>
    <p:sldId id="270" r:id="rId12"/>
    <p:sldId id="267" r:id="rId13"/>
    <p:sldId id="269" r:id="rId14"/>
    <p:sldId id="259" r:id="rId1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liq\Google%20Drive\dados\dados_spectr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eliq\Google%20Drive\TESE\Review\tables\minerals\minerals_pure_spectr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eliq\Google%20Drive\TESE\Review\tables\minerals\minerals_pure_spectr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eliq\Google%20Drive\TESE\Review\tables\minerals\minerals_pure_spectr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eliq\Google%20Drive\TESE\Review\tables\minerals\minerals_pure_spectr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eliq\Google%20Drive\TESE\Review\tables\minerals\minerals_pure_spectr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eliq\Google%20Drive\TESE\Review\tables\minerals\minerals_pure_spectr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eliq\Google%20Drive\TESE\Review\tables\minerals\minerals_pure_spectr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9640821135193236E-2"/>
          <c:y val="2.62882644617424E-2"/>
          <c:w val="0.86557230220755677"/>
          <c:h val="0.81470568608305272"/>
        </c:manualLayout>
      </c:layout>
      <c:scatterChart>
        <c:scatterStyle val="smoothMarker"/>
        <c:varyColors val="0"/>
        <c:ser>
          <c:idx val="1"/>
          <c:order val="0"/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xVal>
            <c:numRef>
              <c:f>dados_spectra!$D$1:$CDV$1</c:f>
              <c:numCache>
                <c:formatCode>General</c:formatCode>
                <c:ptCount val="2151"/>
                <c:pt idx="0">
                  <c:v>350</c:v>
                </c:pt>
                <c:pt idx="1">
                  <c:v>351</c:v>
                </c:pt>
                <c:pt idx="2">
                  <c:v>352</c:v>
                </c:pt>
                <c:pt idx="3">
                  <c:v>353</c:v>
                </c:pt>
                <c:pt idx="4">
                  <c:v>354</c:v>
                </c:pt>
                <c:pt idx="5">
                  <c:v>355</c:v>
                </c:pt>
                <c:pt idx="6">
                  <c:v>356</c:v>
                </c:pt>
                <c:pt idx="7">
                  <c:v>357</c:v>
                </c:pt>
                <c:pt idx="8">
                  <c:v>358</c:v>
                </c:pt>
                <c:pt idx="9">
                  <c:v>359</c:v>
                </c:pt>
                <c:pt idx="10">
                  <c:v>360</c:v>
                </c:pt>
                <c:pt idx="11">
                  <c:v>361</c:v>
                </c:pt>
                <c:pt idx="12">
                  <c:v>362</c:v>
                </c:pt>
                <c:pt idx="13">
                  <c:v>363</c:v>
                </c:pt>
                <c:pt idx="14">
                  <c:v>364</c:v>
                </c:pt>
                <c:pt idx="15">
                  <c:v>365</c:v>
                </c:pt>
                <c:pt idx="16">
                  <c:v>366</c:v>
                </c:pt>
                <c:pt idx="17">
                  <c:v>367</c:v>
                </c:pt>
                <c:pt idx="18">
                  <c:v>368</c:v>
                </c:pt>
                <c:pt idx="19">
                  <c:v>369</c:v>
                </c:pt>
                <c:pt idx="20">
                  <c:v>370</c:v>
                </c:pt>
                <c:pt idx="21">
                  <c:v>371</c:v>
                </c:pt>
                <c:pt idx="22">
                  <c:v>372</c:v>
                </c:pt>
                <c:pt idx="23">
                  <c:v>373</c:v>
                </c:pt>
                <c:pt idx="24">
                  <c:v>374</c:v>
                </c:pt>
                <c:pt idx="25">
                  <c:v>375</c:v>
                </c:pt>
                <c:pt idx="26">
                  <c:v>376</c:v>
                </c:pt>
                <c:pt idx="27">
                  <c:v>377</c:v>
                </c:pt>
                <c:pt idx="28">
                  <c:v>378</c:v>
                </c:pt>
                <c:pt idx="29">
                  <c:v>379</c:v>
                </c:pt>
                <c:pt idx="30">
                  <c:v>380</c:v>
                </c:pt>
                <c:pt idx="31">
                  <c:v>381</c:v>
                </c:pt>
                <c:pt idx="32">
                  <c:v>382</c:v>
                </c:pt>
                <c:pt idx="33">
                  <c:v>383</c:v>
                </c:pt>
                <c:pt idx="34">
                  <c:v>384</c:v>
                </c:pt>
                <c:pt idx="35">
                  <c:v>385</c:v>
                </c:pt>
                <c:pt idx="36">
                  <c:v>386</c:v>
                </c:pt>
                <c:pt idx="37">
                  <c:v>387</c:v>
                </c:pt>
                <c:pt idx="38">
                  <c:v>388</c:v>
                </c:pt>
                <c:pt idx="39">
                  <c:v>389</c:v>
                </c:pt>
                <c:pt idx="40">
                  <c:v>390</c:v>
                </c:pt>
                <c:pt idx="41">
                  <c:v>391</c:v>
                </c:pt>
                <c:pt idx="42">
                  <c:v>392</c:v>
                </c:pt>
                <c:pt idx="43">
                  <c:v>393</c:v>
                </c:pt>
                <c:pt idx="44">
                  <c:v>394</c:v>
                </c:pt>
                <c:pt idx="45">
                  <c:v>395</c:v>
                </c:pt>
                <c:pt idx="46">
                  <c:v>396</c:v>
                </c:pt>
                <c:pt idx="47">
                  <c:v>397</c:v>
                </c:pt>
                <c:pt idx="48">
                  <c:v>398</c:v>
                </c:pt>
                <c:pt idx="49">
                  <c:v>399</c:v>
                </c:pt>
                <c:pt idx="50">
                  <c:v>400</c:v>
                </c:pt>
                <c:pt idx="51">
                  <c:v>401</c:v>
                </c:pt>
                <c:pt idx="52">
                  <c:v>402</c:v>
                </c:pt>
                <c:pt idx="53">
                  <c:v>403</c:v>
                </c:pt>
                <c:pt idx="54">
                  <c:v>404</c:v>
                </c:pt>
                <c:pt idx="55">
                  <c:v>405</c:v>
                </c:pt>
                <c:pt idx="56">
                  <c:v>406</c:v>
                </c:pt>
                <c:pt idx="57">
                  <c:v>407</c:v>
                </c:pt>
                <c:pt idx="58">
                  <c:v>408</c:v>
                </c:pt>
                <c:pt idx="59">
                  <c:v>409</c:v>
                </c:pt>
                <c:pt idx="60">
                  <c:v>410</c:v>
                </c:pt>
                <c:pt idx="61">
                  <c:v>411</c:v>
                </c:pt>
                <c:pt idx="62">
                  <c:v>412</c:v>
                </c:pt>
                <c:pt idx="63">
                  <c:v>413</c:v>
                </c:pt>
                <c:pt idx="64">
                  <c:v>414</c:v>
                </c:pt>
                <c:pt idx="65">
                  <c:v>415</c:v>
                </c:pt>
                <c:pt idx="66">
                  <c:v>416</c:v>
                </c:pt>
                <c:pt idx="67">
                  <c:v>417</c:v>
                </c:pt>
                <c:pt idx="68">
                  <c:v>418</c:v>
                </c:pt>
                <c:pt idx="69">
                  <c:v>419</c:v>
                </c:pt>
                <c:pt idx="70">
                  <c:v>420</c:v>
                </c:pt>
                <c:pt idx="71">
                  <c:v>421</c:v>
                </c:pt>
                <c:pt idx="72">
                  <c:v>422</c:v>
                </c:pt>
                <c:pt idx="73">
                  <c:v>423</c:v>
                </c:pt>
                <c:pt idx="74">
                  <c:v>424</c:v>
                </c:pt>
                <c:pt idx="75">
                  <c:v>425</c:v>
                </c:pt>
                <c:pt idx="76">
                  <c:v>426</c:v>
                </c:pt>
                <c:pt idx="77">
                  <c:v>427</c:v>
                </c:pt>
                <c:pt idx="78">
                  <c:v>428</c:v>
                </c:pt>
                <c:pt idx="79">
                  <c:v>429</c:v>
                </c:pt>
                <c:pt idx="80">
                  <c:v>430</c:v>
                </c:pt>
                <c:pt idx="81">
                  <c:v>431</c:v>
                </c:pt>
                <c:pt idx="82">
                  <c:v>432</c:v>
                </c:pt>
                <c:pt idx="83">
                  <c:v>433</c:v>
                </c:pt>
                <c:pt idx="84">
                  <c:v>434</c:v>
                </c:pt>
                <c:pt idx="85">
                  <c:v>435</c:v>
                </c:pt>
                <c:pt idx="86">
                  <c:v>436</c:v>
                </c:pt>
                <c:pt idx="87">
                  <c:v>437</c:v>
                </c:pt>
                <c:pt idx="88">
                  <c:v>438</c:v>
                </c:pt>
                <c:pt idx="89">
                  <c:v>439</c:v>
                </c:pt>
                <c:pt idx="90">
                  <c:v>440</c:v>
                </c:pt>
                <c:pt idx="91">
                  <c:v>441</c:v>
                </c:pt>
                <c:pt idx="92">
                  <c:v>442</c:v>
                </c:pt>
                <c:pt idx="93">
                  <c:v>443</c:v>
                </c:pt>
                <c:pt idx="94">
                  <c:v>444</c:v>
                </c:pt>
                <c:pt idx="95">
                  <c:v>445</c:v>
                </c:pt>
                <c:pt idx="96">
                  <c:v>446</c:v>
                </c:pt>
                <c:pt idx="97">
                  <c:v>447</c:v>
                </c:pt>
                <c:pt idx="98">
                  <c:v>448</c:v>
                </c:pt>
                <c:pt idx="99">
                  <c:v>449</c:v>
                </c:pt>
                <c:pt idx="100">
                  <c:v>450</c:v>
                </c:pt>
                <c:pt idx="101">
                  <c:v>451</c:v>
                </c:pt>
                <c:pt idx="102">
                  <c:v>452</c:v>
                </c:pt>
                <c:pt idx="103">
                  <c:v>453</c:v>
                </c:pt>
                <c:pt idx="104">
                  <c:v>454</c:v>
                </c:pt>
                <c:pt idx="105">
                  <c:v>455</c:v>
                </c:pt>
                <c:pt idx="106">
                  <c:v>456</c:v>
                </c:pt>
                <c:pt idx="107">
                  <c:v>457</c:v>
                </c:pt>
                <c:pt idx="108">
                  <c:v>458</c:v>
                </c:pt>
                <c:pt idx="109">
                  <c:v>459</c:v>
                </c:pt>
                <c:pt idx="110">
                  <c:v>460</c:v>
                </c:pt>
                <c:pt idx="111">
                  <c:v>461</c:v>
                </c:pt>
                <c:pt idx="112">
                  <c:v>462</c:v>
                </c:pt>
                <c:pt idx="113">
                  <c:v>463</c:v>
                </c:pt>
                <c:pt idx="114">
                  <c:v>464</c:v>
                </c:pt>
                <c:pt idx="115">
                  <c:v>465</c:v>
                </c:pt>
                <c:pt idx="116">
                  <c:v>466</c:v>
                </c:pt>
                <c:pt idx="117">
                  <c:v>467</c:v>
                </c:pt>
                <c:pt idx="118">
                  <c:v>468</c:v>
                </c:pt>
                <c:pt idx="119">
                  <c:v>469</c:v>
                </c:pt>
                <c:pt idx="120">
                  <c:v>470</c:v>
                </c:pt>
                <c:pt idx="121">
                  <c:v>471</c:v>
                </c:pt>
                <c:pt idx="122">
                  <c:v>472</c:v>
                </c:pt>
                <c:pt idx="123">
                  <c:v>473</c:v>
                </c:pt>
                <c:pt idx="124">
                  <c:v>474</c:v>
                </c:pt>
                <c:pt idx="125">
                  <c:v>475</c:v>
                </c:pt>
                <c:pt idx="126">
                  <c:v>476</c:v>
                </c:pt>
                <c:pt idx="127">
                  <c:v>477</c:v>
                </c:pt>
                <c:pt idx="128">
                  <c:v>478</c:v>
                </c:pt>
                <c:pt idx="129">
                  <c:v>479</c:v>
                </c:pt>
                <c:pt idx="130">
                  <c:v>480</c:v>
                </c:pt>
                <c:pt idx="131">
                  <c:v>481</c:v>
                </c:pt>
                <c:pt idx="132">
                  <c:v>482</c:v>
                </c:pt>
                <c:pt idx="133">
                  <c:v>483</c:v>
                </c:pt>
                <c:pt idx="134">
                  <c:v>484</c:v>
                </c:pt>
                <c:pt idx="135">
                  <c:v>485</c:v>
                </c:pt>
                <c:pt idx="136">
                  <c:v>486</c:v>
                </c:pt>
                <c:pt idx="137">
                  <c:v>487</c:v>
                </c:pt>
                <c:pt idx="138">
                  <c:v>488</c:v>
                </c:pt>
                <c:pt idx="139">
                  <c:v>489</c:v>
                </c:pt>
                <c:pt idx="140">
                  <c:v>490</c:v>
                </c:pt>
                <c:pt idx="141">
                  <c:v>491</c:v>
                </c:pt>
                <c:pt idx="142">
                  <c:v>492</c:v>
                </c:pt>
                <c:pt idx="143">
                  <c:v>493</c:v>
                </c:pt>
                <c:pt idx="144">
                  <c:v>494</c:v>
                </c:pt>
                <c:pt idx="145">
                  <c:v>495</c:v>
                </c:pt>
                <c:pt idx="146">
                  <c:v>496</c:v>
                </c:pt>
                <c:pt idx="147">
                  <c:v>497</c:v>
                </c:pt>
                <c:pt idx="148">
                  <c:v>498</c:v>
                </c:pt>
                <c:pt idx="149">
                  <c:v>499</c:v>
                </c:pt>
                <c:pt idx="150">
                  <c:v>500</c:v>
                </c:pt>
                <c:pt idx="151">
                  <c:v>501</c:v>
                </c:pt>
                <c:pt idx="152">
                  <c:v>502</c:v>
                </c:pt>
                <c:pt idx="153">
                  <c:v>503</c:v>
                </c:pt>
                <c:pt idx="154">
                  <c:v>504</c:v>
                </c:pt>
                <c:pt idx="155">
                  <c:v>505</c:v>
                </c:pt>
                <c:pt idx="156">
                  <c:v>506</c:v>
                </c:pt>
                <c:pt idx="157">
                  <c:v>507</c:v>
                </c:pt>
                <c:pt idx="158">
                  <c:v>508</c:v>
                </c:pt>
                <c:pt idx="159">
                  <c:v>509</c:v>
                </c:pt>
                <c:pt idx="160">
                  <c:v>510</c:v>
                </c:pt>
                <c:pt idx="161">
                  <c:v>511</c:v>
                </c:pt>
                <c:pt idx="162">
                  <c:v>512</c:v>
                </c:pt>
                <c:pt idx="163">
                  <c:v>513</c:v>
                </c:pt>
                <c:pt idx="164">
                  <c:v>514</c:v>
                </c:pt>
                <c:pt idx="165">
                  <c:v>515</c:v>
                </c:pt>
                <c:pt idx="166">
                  <c:v>516</c:v>
                </c:pt>
                <c:pt idx="167">
                  <c:v>517</c:v>
                </c:pt>
                <c:pt idx="168">
                  <c:v>518</c:v>
                </c:pt>
                <c:pt idx="169">
                  <c:v>519</c:v>
                </c:pt>
                <c:pt idx="170">
                  <c:v>520</c:v>
                </c:pt>
                <c:pt idx="171">
                  <c:v>521</c:v>
                </c:pt>
                <c:pt idx="172">
                  <c:v>522</c:v>
                </c:pt>
                <c:pt idx="173">
                  <c:v>523</c:v>
                </c:pt>
                <c:pt idx="174">
                  <c:v>524</c:v>
                </c:pt>
                <c:pt idx="175">
                  <c:v>525</c:v>
                </c:pt>
                <c:pt idx="176">
                  <c:v>526</c:v>
                </c:pt>
                <c:pt idx="177">
                  <c:v>527</c:v>
                </c:pt>
                <c:pt idx="178">
                  <c:v>528</c:v>
                </c:pt>
                <c:pt idx="179">
                  <c:v>529</c:v>
                </c:pt>
                <c:pt idx="180">
                  <c:v>530</c:v>
                </c:pt>
                <c:pt idx="181">
                  <c:v>531</c:v>
                </c:pt>
                <c:pt idx="182">
                  <c:v>532</c:v>
                </c:pt>
                <c:pt idx="183">
                  <c:v>533</c:v>
                </c:pt>
                <c:pt idx="184">
                  <c:v>534</c:v>
                </c:pt>
                <c:pt idx="185">
                  <c:v>535</c:v>
                </c:pt>
                <c:pt idx="186">
                  <c:v>536</c:v>
                </c:pt>
                <c:pt idx="187">
                  <c:v>537</c:v>
                </c:pt>
                <c:pt idx="188">
                  <c:v>538</c:v>
                </c:pt>
                <c:pt idx="189">
                  <c:v>539</c:v>
                </c:pt>
                <c:pt idx="190">
                  <c:v>540</c:v>
                </c:pt>
                <c:pt idx="191">
                  <c:v>541</c:v>
                </c:pt>
                <c:pt idx="192">
                  <c:v>542</c:v>
                </c:pt>
                <c:pt idx="193">
                  <c:v>543</c:v>
                </c:pt>
                <c:pt idx="194">
                  <c:v>544</c:v>
                </c:pt>
                <c:pt idx="195">
                  <c:v>545</c:v>
                </c:pt>
                <c:pt idx="196">
                  <c:v>546</c:v>
                </c:pt>
                <c:pt idx="197">
                  <c:v>547</c:v>
                </c:pt>
                <c:pt idx="198">
                  <c:v>548</c:v>
                </c:pt>
                <c:pt idx="199">
                  <c:v>549</c:v>
                </c:pt>
                <c:pt idx="200">
                  <c:v>550</c:v>
                </c:pt>
                <c:pt idx="201">
                  <c:v>551</c:v>
                </c:pt>
                <c:pt idx="202">
                  <c:v>552</c:v>
                </c:pt>
                <c:pt idx="203">
                  <c:v>553</c:v>
                </c:pt>
                <c:pt idx="204">
                  <c:v>554</c:v>
                </c:pt>
                <c:pt idx="205">
                  <c:v>555</c:v>
                </c:pt>
                <c:pt idx="206">
                  <c:v>556</c:v>
                </c:pt>
                <c:pt idx="207">
                  <c:v>557</c:v>
                </c:pt>
                <c:pt idx="208">
                  <c:v>558</c:v>
                </c:pt>
                <c:pt idx="209">
                  <c:v>559</c:v>
                </c:pt>
                <c:pt idx="210">
                  <c:v>560</c:v>
                </c:pt>
                <c:pt idx="211">
                  <c:v>561</c:v>
                </c:pt>
                <c:pt idx="212">
                  <c:v>562</c:v>
                </c:pt>
                <c:pt idx="213">
                  <c:v>563</c:v>
                </c:pt>
                <c:pt idx="214">
                  <c:v>564</c:v>
                </c:pt>
                <c:pt idx="215">
                  <c:v>565</c:v>
                </c:pt>
                <c:pt idx="216">
                  <c:v>566</c:v>
                </c:pt>
                <c:pt idx="217">
                  <c:v>567</c:v>
                </c:pt>
                <c:pt idx="218">
                  <c:v>568</c:v>
                </c:pt>
                <c:pt idx="219">
                  <c:v>569</c:v>
                </c:pt>
                <c:pt idx="220">
                  <c:v>570</c:v>
                </c:pt>
                <c:pt idx="221">
                  <c:v>571</c:v>
                </c:pt>
                <c:pt idx="222">
                  <c:v>572</c:v>
                </c:pt>
                <c:pt idx="223">
                  <c:v>573</c:v>
                </c:pt>
                <c:pt idx="224">
                  <c:v>574</c:v>
                </c:pt>
                <c:pt idx="225">
                  <c:v>575</c:v>
                </c:pt>
                <c:pt idx="226">
                  <c:v>576</c:v>
                </c:pt>
                <c:pt idx="227">
                  <c:v>577</c:v>
                </c:pt>
                <c:pt idx="228">
                  <c:v>578</c:v>
                </c:pt>
                <c:pt idx="229">
                  <c:v>579</c:v>
                </c:pt>
                <c:pt idx="230">
                  <c:v>580</c:v>
                </c:pt>
                <c:pt idx="231">
                  <c:v>581</c:v>
                </c:pt>
                <c:pt idx="232">
                  <c:v>582</c:v>
                </c:pt>
                <c:pt idx="233">
                  <c:v>583</c:v>
                </c:pt>
                <c:pt idx="234">
                  <c:v>584</c:v>
                </c:pt>
                <c:pt idx="235">
                  <c:v>585</c:v>
                </c:pt>
                <c:pt idx="236">
                  <c:v>586</c:v>
                </c:pt>
                <c:pt idx="237">
                  <c:v>587</c:v>
                </c:pt>
                <c:pt idx="238">
                  <c:v>588</c:v>
                </c:pt>
                <c:pt idx="239">
                  <c:v>589</c:v>
                </c:pt>
                <c:pt idx="240">
                  <c:v>590</c:v>
                </c:pt>
                <c:pt idx="241">
                  <c:v>591</c:v>
                </c:pt>
                <c:pt idx="242">
                  <c:v>592</c:v>
                </c:pt>
                <c:pt idx="243">
                  <c:v>593</c:v>
                </c:pt>
                <c:pt idx="244">
                  <c:v>594</c:v>
                </c:pt>
                <c:pt idx="245">
                  <c:v>595</c:v>
                </c:pt>
                <c:pt idx="246">
                  <c:v>596</c:v>
                </c:pt>
                <c:pt idx="247">
                  <c:v>597</c:v>
                </c:pt>
                <c:pt idx="248">
                  <c:v>598</c:v>
                </c:pt>
                <c:pt idx="249">
                  <c:v>599</c:v>
                </c:pt>
                <c:pt idx="250">
                  <c:v>600</c:v>
                </c:pt>
                <c:pt idx="251">
                  <c:v>601</c:v>
                </c:pt>
                <c:pt idx="252">
                  <c:v>602</c:v>
                </c:pt>
                <c:pt idx="253">
                  <c:v>603</c:v>
                </c:pt>
                <c:pt idx="254">
                  <c:v>604</c:v>
                </c:pt>
                <c:pt idx="255">
                  <c:v>605</c:v>
                </c:pt>
                <c:pt idx="256">
                  <c:v>606</c:v>
                </c:pt>
                <c:pt idx="257">
                  <c:v>607</c:v>
                </c:pt>
                <c:pt idx="258">
                  <c:v>608</c:v>
                </c:pt>
                <c:pt idx="259">
                  <c:v>609</c:v>
                </c:pt>
                <c:pt idx="260">
                  <c:v>610</c:v>
                </c:pt>
                <c:pt idx="261">
                  <c:v>611</c:v>
                </c:pt>
                <c:pt idx="262">
                  <c:v>612</c:v>
                </c:pt>
                <c:pt idx="263">
                  <c:v>613</c:v>
                </c:pt>
                <c:pt idx="264">
                  <c:v>614</c:v>
                </c:pt>
                <c:pt idx="265">
                  <c:v>615</c:v>
                </c:pt>
                <c:pt idx="266">
                  <c:v>616</c:v>
                </c:pt>
                <c:pt idx="267">
                  <c:v>617</c:v>
                </c:pt>
                <c:pt idx="268">
                  <c:v>618</c:v>
                </c:pt>
                <c:pt idx="269">
                  <c:v>619</c:v>
                </c:pt>
                <c:pt idx="270">
                  <c:v>620</c:v>
                </c:pt>
                <c:pt idx="271">
                  <c:v>621</c:v>
                </c:pt>
                <c:pt idx="272">
                  <c:v>622</c:v>
                </c:pt>
                <c:pt idx="273">
                  <c:v>623</c:v>
                </c:pt>
                <c:pt idx="274">
                  <c:v>624</c:v>
                </c:pt>
                <c:pt idx="275">
                  <c:v>625</c:v>
                </c:pt>
                <c:pt idx="276">
                  <c:v>626</c:v>
                </c:pt>
                <c:pt idx="277">
                  <c:v>627</c:v>
                </c:pt>
                <c:pt idx="278">
                  <c:v>628</c:v>
                </c:pt>
                <c:pt idx="279">
                  <c:v>629</c:v>
                </c:pt>
                <c:pt idx="280">
                  <c:v>630</c:v>
                </c:pt>
                <c:pt idx="281">
                  <c:v>631</c:v>
                </c:pt>
                <c:pt idx="282">
                  <c:v>632</c:v>
                </c:pt>
                <c:pt idx="283">
                  <c:v>633</c:v>
                </c:pt>
                <c:pt idx="284">
                  <c:v>634</c:v>
                </c:pt>
                <c:pt idx="285">
                  <c:v>635</c:v>
                </c:pt>
                <c:pt idx="286">
                  <c:v>636</c:v>
                </c:pt>
                <c:pt idx="287">
                  <c:v>637</c:v>
                </c:pt>
                <c:pt idx="288">
                  <c:v>638</c:v>
                </c:pt>
                <c:pt idx="289">
                  <c:v>639</c:v>
                </c:pt>
                <c:pt idx="290">
                  <c:v>640</c:v>
                </c:pt>
                <c:pt idx="291">
                  <c:v>641</c:v>
                </c:pt>
                <c:pt idx="292">
                  <c:v>642</c:v>
                </c:pt>
                <c:pt idx="293">
                  <c:v>643</c:v>
                </c:pt>
                <c:pt idx="294">
                  <c:v>644</c:v>
                </c:pt>
                <c:pt idx="295">
                  <c:v>645</c:v>
                </c:pt>
                <c:pt idx="296">
                  <c:v>646</c:v>
                </c:pt>
                <c:pt idx="297">
                  <c:v>647</c:v>
                </c:pt>
                <c:pt idx="298">
                  <c:v>648</c:v>
                </c:pt>
                <c:pt idx="299">
                  <c:v>649</c:v>
                </c:pt>
                <c:pt idx="300">
                  <c:v>650</c:v>
                </c:pt>
                <c:pt idx="301">
                  <c:v>651</c:v>
                </c:pt>
                <c:pt idx="302">
                  <c:v>652</c:v>
                </c:pt>
                <c:pt idx="303">
                  <c:v>653</c:v>
                </c:pt>
                <c:pt idx="304">
                  <c:v>654</c:v>
                </c:pt>
                <c:pt idx="305">
                  <c:v>655</c:v>
                </c:pt>
                <c:pt idx="306">
                  <c:v>656</c:v>
                </c:pt>
                <c:pt idx="307">
                  <c:v>657</c:v>
                </c:pt>
                <c:pt idx="308">
                  <c:v>658</c:v>
                </c:pt>
                <c:pt idx="309">
                  <c:v>659</c:v>
                </c:pt>
                <c:pt idx="310">
                  <c:v>660</c:v>
                </c:pt>
                <c:pt idx="311">
                  <c:v>661</c:v>
                </c:pt>
                <c:pt idx="312">
                  <c:v>662</c:v>
                </c:pt>
                <c:pt idx="313">
                  <c:v>663</c:v>
                </c:pt>
                <c:pt idx="314">
                  <c:v>664</c:v>
                </c:pt>
                <c:pt idx="315">
                  <c:v>665</c:v>
                </c:pt>
                <c:pt idx="316">
                  <c:v>666</c:v>
                </c:pt>
                <c:pt idx="317">
                  <c:v>667</c:v>
                </c:pt>
                <c:pt idx="318">
                  <c:v>668</c:v>
                </c:pt>
                <c:pt idx="319">
                  <c:v>669</c:v>
                </c:pt>
                <c:pt idx="320">
                  <c:v>670</c:v>
                </c:pt>
                <c:pt idx="321">
                  <c:v>671</c:v>
                </c:pt>
                <c:pt idx="322">
                  <c:v>672</c:v>
                </c:pt>
                <c:pt idx="323">
                  <c:v>673</c:v>
                </c:pt>
                <c:pt idx="324">
                  <c:v>674</c:v>
                </c:pt>
                <c:pt idx="325">
                  <c:v>675</c:v>
                </c:pt>
                <c:pt idx="326">
                  <c:v>676</c:v>
                </c:pt>
                <c:pt idx="327">
                  <c:v>677</c:v>
                </c:pt>
                <c:pt idx="328">
                  <c:v>678</c:v>
                </c:pt>
                <c:pt idx="329">
                  <c:v>679</c:v>
                </c:pt>
                <c:pt idx="330">
                  <c:v>680</c:v>
                </c:pt>
                <c:pt idx="331">
                  <c:v>681</c:v>
                </c:pt>
                <c:pt idx="332">
                  <c:v>682</c:v>
                </c:pt>
                <c:pt idx="333">
                  <c:v>683</c:v>
                </c:pt>
                <c:pt idx="334">
                  <c:v>684</c:v>
                </c:pt>
                <c:pt idx="335">
                  <c:v>685</c:v>
                </c:pt>
                <c:pt idx="336">
                  <c:v>686</c:v>
                </c:pt>
                <c:pt idx="337">
                  <c:v>687</c:v>
                </c:pt>
                <c:pt idx="338">
                  <c:v>688</c:v>
                </c:pt>
                <c:pt idx="339">
                  <c:v>689</c:v>
                </c:pt>
                <c:pt idx="340">
                  <c:v>690</c:v>
                </c:pt>
                <c:pt idx="341">
                  <c:v>691</c:v>
                </c:pt>
                <c:pt idx="342">
                  <c:v>692</c:v>
                </c:pt>
                <c:pt idx="343">
                  <c:v>693</c:v>
                </c:pt>
                <c:pt idx="344">
                  <c:v>694</c:v>
                </c:pt>
                <c:pt idx="345">
                  <c:v>695</c:v>
                </c:pt>
                <c:pt idx="346">
                  <c:v>696</c:v>
                </c:pt>
                <c:pt idx="347">
                  <c:v>697</c:v>
                </c:pt>
                <c:pt idx="348">
                  <c:v>698</c:v>
                </c:pt>
                <c:pt idx="349">
                  <c:v>699</c:v>
                </c:pt>
                <c:pt idx="350">
                  <c:v>700</c:v>
                </c:pt>
                <c:pt idx="351">
                  <c:v>701</c:v>
                </c:pt>
                <c:pt idx="352">
                  <c:v>702</c:v>
                </c:pt>
                <c:pt idx="353">
                  <c:v>703</c:v>
                </c:pt>
                <c:pt idx="354">
                  <c:v>704</c:v>
                </c:pt>
                <c:pt idx="355">
                  <c:v>705</c:v>
                </c:pt>
                <c:pt idx="356">
                  <c:v>706</c:v>
                </c:pt>
                <c:pt idx="357">
                  <c:v>707</c:v>
                </c:pt>
                <c:pt idx="358">
                  <c:v>708</c:v>
                </c:pt>
                <c:pt idx="359">
                  <c:v>709</c:v>
                </c:pt>
                <c:pt idx="360">
                  <c:v>710</c:v>
                </c:pt>
                <c:pt idx="361">
                  <c:v>711</c:v>
                </c:pt>
                <c:pt idx="362">
                  <c:v>712</c:v>
                </c:pt>
                <c:pt idx="363">
                  <c:v>713</c:v>
                </c:pt>
                <c:pt idx="364">
                  <c:v>714</c:v>
                </c:pt>
                <c:pt idx="365">
                  <c:v>715</c:v>
                </c:pt>
                <c:pt idx="366">
                  <c:v>716</c:v>
                </c:pt>
                <c:pt idx="367">
                  <c:v>717</c:v>
                </c:pt>
                <c:pt idx="368">
                  <c:v>718</c:v>
                </c:pt>
                <c:pt idx="369">
                  <c:v>719</c:v>
                </c:pt>
                <c:pt idx="370">
                  <c:v>720</c:v>
                </c:pt>
                <c:pt idx="371">
                  <c:v>721</c:v>
                </c:pt>
                <c:pt idx="372">
                  <c:v>722</c:v>
                </c:pt>
                <c:pt idx="373">
                  <c:v>723</c:v>
                </c:pt>
                <c:pt idx="374">
                  <c:v>724</c:v>
                </c:pt>
                <c:pt idx="375">
                  <c:v>725</c:v>
                </c:pt>
                <c:pt idx="376">
                  <c:v>726</c:v>
                </c:pt>
                <c:pt idx="377">
                  <c:v>727</c:v>
                </c:pt>
                <c:pt idx="378">
                  <c:v>728</c:v>
                </c:pt>
                <c:pt idx="379">
                  <c:v>729</c:v>
                </c:pt>
                <c:pt idx="380">
                  <c:v>730</c:v>
                </c:pt>
                <c:pt idx="381">
                  <c:v>731</c:v>
                </c:pt>
                <c:pt idx="382">
                  <c:v>732</c:v>
                </c:pt>
                <c:pt idx="383">
                  <c:v>733</c:v>
                </c:pt>
                <c:pt idx="384">
                  <c:v>734</c:v>
                </c:pt>
                <c:pt idx="385">
                  <c:v>735</c:v>
                </c:pt>
                <c:pt idx="386">
                  <c:v>736</c:v>
                </c:pt>
                <c:pt idx="387">
                  <c:v>737</c:v>
                </c:pt>
                <c:pt idx="388">
                  <c:v>738</c:v>
                </c:pt>
                <c:pt idx="389">
                  <c:v>739</c:v>
                </c:pt>
                <c:pt idx="390">
                  <c:v>740</c:v>
                </c:pt>
                <c:pt idx="391">
                  <c:v>741</c:v>
                </c:pt>
                <c:pt idx="392">
                  <c:v>742</c:v>
                </c:pt>
                <c:pt idx="393">
                  <c:v>743</c:v>
                </c:pt>
                <c:pt idx="394">
                  <c:v>744</c:v>
                </c:pt>
                <c:pt idx="395">
                  <c:v>745</c:v>
                </c:pt>
                <c:pt idx="396">
                  <c:v>746</c:v>
                </c:pt>
                <c:pt idx="397">
                  <c:v>747</c:v>
                </c:pt>
                <c:pt idx="398">
                  <c:v>748</c:v>
                </c:pt>
                <c:pt idx="399">
                  <c:v>749</c:v>
                </c:pt>
                <c:pt idx="400">
                  <c:v>750</c:v>
                </c:pt>
                <c:pt idx="401">
                  <c:v>751</c:v>
                </c:pt>
                <c:pt idx="402">
                  <c:v>752</c:v>
                </c:pt>
                <c:pt idx="403">
                  <c:v>753</c:v>
                </c:pt>
                <c:pt idx="404">
                  <c:v>754</c:v>
                </c:pt>
                <c:pt idx="405">
                  <c:v>755</c:v>
                </c:pt>
                <c:pt idx="406">
                  <c:v>756</c:v>
                </c:pt>
                <c:pt idx="407">
                  <c:v>757</c:v>
                </c:pt>
                <c:pt idx="408">
                  <c:v>758</c:v>
                </c:pt>
                <c:pt idx="409">
                  <c:v>759</c:v>
                </c:pt>
                <c:pt idx="410">
                  <c:v>760</c:v>
                </c:pt>
                <c:pt idx="411">
                  <c:v>761</c:v>
                </c:pt>
                <c:pt idx="412">
                  <c:v>762</c:v>
                </c:pt>
                <c:pt idx="413">
                  <c:v>763</c:v>
                </c:pt>
                <c:pt idx="414">
                  <c:v>764</c:v>
                </c:pt>
                <c:pt idx="415">
                  <c:v>765</c:v>
                </c:pt>
                <c:pt idx="416">
                  <c:v>766</c:v>
                </c:pt>
                <c:pt idx="417">
                  <c:v>767</c:v>
                </c:pt>
                <c:pt idx="418">
                  <c:v>768</c:v>
                </c:pt>
                <c:pt idx="419">
                  <c:v>769</c:v>
                </c:pt>
                <c:pt idx="420">
                  <c:v>770</c:v>
                </c:pt>
                <c:pt idx="421">
                  <c:v>771</c:v>
                </c:pt>
                <c:pt idx="422">
                  <c:v>772</c:v>
                </c:pt>
                <c:pt idx="423">
                  <c:v>773</c:v>
                </c:pt>
                <c:pt idx="424">
                  <c:v>774</c:v>
                </c:pt>
                <c:pt idx="425">
                  <c:v>775</c:v>
                </c:pt>
                <c:pt idx="426">
                  <c:v>776</c:v>
                </c:pt>
                <c:pt idx="427">
                  <c:v>777</c:v>
                </c:pt>
                <c:pt idx="428">
                  <c:v>778</c:v>
                </c:pt>
                <c:pt idx="429">
                  <c:v>779</c:v>
                </c:pt>
                <c:pt idx="430">
                  <c:v>780</c:v>
                </c:pt>
                <c:pt idx="431">
                  <c:v>781</c:v>
                </c:pt>
                <c:pt idx="432">
                  <c:v>782</c:v>
                </c:pt>
                <c:pt idx="433">
                  <c:v>783</c:v>
                </c:pt>
                <c:pt idx="434">
                  <c:v>784</c:v>
                </c:pt>
                <c:pt idx="435">
                  <c:v>785</c:v>
                </c:pt>
                <c:pt idx="436">
                  <c:v>786</c:v>
                </c:pt>
                <c:pt idx="437">
                  <c:v>787</c:v>
                </c:pt>
                <c:pt idx="438">
                  <c:v>788</c:v>
                </c:pt>
                <c:pt idx="439">
                  <c:v>789</c:v>
                </c:pt>
                <c:pt idx="440">
                  <c:v>790</c:v>
                </c:pt>
                <c:pt idx="441">
                  <c:v>791</c:v>
                </c:pt>
                <c:pt idx="442">
                  <c:v>792</c:v>
                </c:pt>
                <c:pt idx="443">
                  <c:v>793</c:v>
                </c:pt>
                <c:pt idx="444">
                  <c:v>794</c:v>
                </c:pt>
                <c:pt idx="445">
                  <c:v>795</c:v>
                </c:pt>
                <c:pt idx="446">
                  <c:v>796</c:v>
                </c:pt>
                <c:pt idx="447">
                  <c:v>797</c:v>
                </c:pt>
                <c:pt idx="448">
                  <c:v>798</c:v>
                </c:pt>
                <c:pt idx="449">
                  <c:v>799</c:v>
                </c:pt>
                <c:pt idx="450">
                  <c:v>800</c:v>
                </c:pt>
                <c:pt idx="451">
                  <c:v>801</c:v>
                </c:pt>
                <c:pt idx="452">
                  <c:v>802</c:v>
                </c:pt>
                <c:pt idx="453">
                  <c:v>803</c:v>
                </c:pt>
                <c:pt idx="454">
                  <c:v>804</c:v>
                </c:pt>
                <c:pt idx="455">
                  <c:v>805</c:v>
                </c:pt>
                <c:pt idx="456">
                  <c:v>806</c:v>
                </c:pt>
                <c:pt idx="457">
                  <c:v>807</c:v>
                </c:pt>
                <c:pt idx="458">
                  <c:v>808</c:v>
                </c:pt>
                <c:pt idx="459">
                  <c:v>809</c:v>
                </c:pt>
                <c:pt idx="460">
                  <c:v>810</c:v>
                </c:pt>
                <c:pt idx="461">
                  <c:v>811</c:v>
                </c:pt>
                <c:pt idx="462">
                  <c:v>812</c:v>
                </c:pt>
                <c:pt idx="463">
                  <c:v>813</c:v>
                </c:pt>
                <c:pt idx="464">
                  <c:v>814</c:v>
                </c:pt>
                <c:pt idx="465">
                  <c:v>815</c:v>
                </c:pt>
                <c:pt idx="466">
                  <c:v>816</c:v>
                </c:pt>
                <c:pt idx="467">
                  <c:v>817</c:v>
                </c:pt>
                <c:pt idx="468">
                  <c:v>818</c:v>
                </c:pt>
                <c:pt idx="469">
                  <c:v>819</c:v>
                </c:pt>
                <c:pt idx="470">
                  <c:v>820</c:v>
                </c:pt>
                <c:pt idx="471">
                  <c:v>821</c:v>
                </c:pt>
                <c:pt idx="472">
                  <c:v>822</c:v>
                </c:pt>
                <c:pt idx="473">
                  <c:v>823</c:v>
                </c:pt>
                <c:pt idx="474">
                  <c:v>824</c:v>
                </c:pt>
                <c:pt idx="475">
                  <c:v>825</c:v>
                </c:pt>
                <c:pt idx="476">
                  <c:v>826</c:v>
                </c:pt>
                <c:pt idx="477">
                  <c:v>827</c:v>
                </c:pt>
                <c:pt idx="478">
                  <c:v>828</c:v>
                </c:pt>
                <c:pt idx="479">
                  <c:v>829</c:v>
                </c:pt>
                <c:pt idx="480">
                  <c:v>830</c:v>
                </c:pt>
                <c:pt idx="481">
                  <c:v>831</c:v>
                </c:pt>
                <c:pt idx="482">
                  <c:v>832</c:v>
                </c:pt>
                <c:pt idx="483">
                  <c:v>833</c:v>
                </c:pt>
                <c:pt idx="484">
                  <c:v>834</c:v>
                </c:pt>
                <c:pt idx="485">
                  <c:v>835</c:v>
                </c:pt>
                <c:pt idx="486">
                  <c:v>836</c:v>
                </c:pt>
                <c:pt idx="487">
                  <c:v>837</c:v>
                </c:pt>
                <c:pt idx="488">
                  <c:v>838</c:v>
                </c:pt>
                <c:pt idx="489">
                  <c:v>839</c:v>
                </c:pt>
                <c:pt idx="490">
                  <c:v>840</c:v>
                </c:pt>
                <c:pt idx="491">
                  <c:v>841</c:v>
                </c:pt>
                <c:pt idx="492">
                  <c:v>842</c:v>
                </c:pt>
                <c:pt idx="493">
                  <c:v>843</c:v>
                </c:pt>
                <c:pt idx="494">
                  <c:v>844</c:v>
                </c:pt>
                <c:pt idx="495">
                  <c:v>845</c:v>
                </c:pt>
                <c:pt idx="496">
                  <c:v>846</c:v>
                </c:pt>
                <c:pt idx="497">
                  <c:v>847</c:v>
                </c:pt>
                <c:pt idx="498">
                  <c:v>848</c:v>
                </c:pt>
                <c:pt idx="499">
                  <c:v>849</c:v>
                </c:pt>
                <c:pt idx="500">
                  <c:v>850</c:v>
                </c:pt>
                <c:pt idx="501">
                  <c:v>851</c:v>
                </c:pt>
                <c:pt idx="502">
                  <c:v>852</c:v>
                </c:pt>
                <c:pt idx="503">
                  <c:v>853</c:v>
                </c:pt>
                <c:pt idx="504">
                  <c:v>854</c:v>
                </c:pt>
                <c:pt idx="505">
                  <c:v>855</c:v>
                </c:pt>
                <c:pt idx="506">
                  <c:v>856</c:v>
                </c:pt>
                <c:pt idx="507">
                  <c:v>857</c:v>
                </c:pt>
                <c:pt idx="508">
                  <c:v>858</c:v>
                </c:pt>
                <c:pt idx="509">
                  <c:v>859</c:v>
                </c:pt>
                <c:pt idx="510">
                  <c:v>860</c:v>
                </c:pt>
                <c:pt idx="511">
                  <c:v>861</c:v>
                </c:pt>
                <c:pt idx="512">
                  <c:v>862</c:v>
                </c:pt>
                <c:pt idx="513">
                  <c:v>863</c:v>
                </c:pt>
                <c:pt idx="514">
                  <c:v>864</c:v>
                </c:pt>
                <c:pt idx="515">
                  <c:v>865</c:v>
                </c:pt>
                <c:pt idx="516">
                  <c:v>866</c:v>
                </c:pt>
                <c:pt idx="517">
                  <c:v>867</c:v>
                </c:pt>
                <c:pt idx="518">
                  <c:v>868</c:v>
                </c:pt>
                <c:pt idx="519">
                  <c:v>869</c:v>
                </c:pt>
                <c:pt idx="520">
                  <c:v>870</c:v>
                </c:pt>
                <c:pt idx="521">
                  <c:v>871</c:v>
                </c:pt>
                <c:pt idx="522">
                  <c:v>872</c:v>
                </c:pt>
                <c:pt idx="523">
                  <c:v>873</c:v>
                </c:pt>
                <c:pt idx="524">
                  <c:v>874</c:v>
                </c:pt>
                <c:pt idx="525">
                  <c:v>875</c:v>
                </c:pt>
                <c:pt idx="526">
                  <c:v>876</c:v>
                </c:pt>
                <c:pt idx="527">
                  <c:v>877</c:v>
                </c:pt>
                <c:pt idx="528">
                  <c:v>878</c:v>
                </c:pt>
                <c:pt idx="529">
                  <c:v>879</c:v>
                </c:pt>
                <c:pt idx="530">
                  <c:v>880</c:v>
                </c:pt>
                <c:pt idx="531">
                  <c:v>881</c:v>
                </c:pt>
                <c:pt idx="532">
                  <c:v>882</c:v>
                </c:pt>
                <c:pt idx="533">
                  <c:v>883</c:v>
                </c:pt>
                <c:pt idx="534">
                  <c:v>884</c:v>
                </c:pt>
                <c:pt idx="535">
                  <c:v>885</c:v>
                </c:pt>
                <c:pt idx="536">
                  <c:v>886</c:v>
                </c:pt>
                <c:pt idx="537">
                  <c:v>887</c:v>
                </c:pt>
                <c:pt idx="538">
                  <c:v>888</c:v>
                </c:pt>
                <c:pt idx="539">
                  <c:v>889</c:v>
                </c:pt>
                <c:pt idx="540">
                  <c:v>890</c:v>
                </c:pt>
                <c:pt idx="541">
                  <c:v>891</c:v>
                </c:pt>
                <c:pt idx="542">
                  <c:v>892</c:v>
                </c:pt>
                <c:pt idx="543">
                  <c:v>893</c:v>
                </c:pt>
                <c:pt idx="544">
                  <c:v>894</c:v>
                </c:pt>
                <c:pt idx="545">
                  <c:v>895</c:v>
                </c:pt>
                <c:pt idx="546">
                  <c:v>896</c:v>
                </c:pt>
                <c:pt idx="547">
                  <c:v>897</c:v>
                </c:pt>
                <c:pt idx="548">
                  <c:v>898</c:v>
                </c:pt>
                <c:pt idx="549">
                  <c:v>899</c:v>
                </c:pt>
                <c:pt idx="550">
                  <c:v>900</c:v>
                </c:pt>
                <c:pt idx="551">
                  <c:v>901</c:v>
                </c:pt>
                <c:pt idx="552">
                  <c:v>902</c:v>
                </c:pt>
                <c:pt idx="553">
                  <c:v>903</c:v>
                </c:pt>
                <c:pt idx="554">
                  <c:v>904</c:v>
                </c:pt>
                <c:pt idx="555">
                  <c:v>905</c:v>
                </c:pt>
                <c:pt idx="556">
                  <c:v>906</c:v>
                </c:pt>
                <c:pt idx="557">
                  <c:v>907</c:v>
                </c:pt>
                <c:pt idx="558">
                  <c:v>908</c:v>
                </c:pt>
                <c:pt idx="559">
                  <c:v>909</c:v>
                </c:pt>
                <c:pt idx="560">
                  <c:v>910</c:v>
                </c:pt>
                <c:pt idx="561">
                  <c:v>911</c:v>
                </c:pt>
                <c:pt idx="562">
                  <c:v>912</c:v>
                </c:pt>
                <c:pt idx="563">
                  <c:v>913</c:v>
                </c:pt>
                <c:pt idx="564">
                  <c:v>914</c:v>
                </c:pt>
                <c:pt idx="565">
                  <c:v>915</c:v>
                </c:pt>
                <c:pt idx="566">
                  <c:v>916</c:v>
                </c:pt>
                <c:pt idx="567">
                  <c:v>917</c:v>
                </c:pt>
                <c:pt idx="568">
                  <c:v>918</c:v>
                </c:pt>
                <c:pt idx="569">
                  <c:v>919</c:v>
                </c:pt>
                <c:pt idx="570">
                  <c:v>920</c:v>
                </c:pt>
                <c:pt idx="571">
                  <c:v>921</c:v>
                </c:pt>
                <c:pt idx="572">
                  <c:v>922</c:v>
                </c:pt>
                <c:pt idx="573">
                  <c:v>923</c:v>
                </c:pt>
                <c:pt idx="574">
                  <c:v>924</c:v>
                </c:pt>
                <c:pt idx="575">
                  <c:v>925</c:v>
                </c:pt>
                <c:pt idx="576">
                  <c:v>926</c:v>
                </c:pt>
                <c:pt idx="577">
                  <c:v>927</c:v>
                </c:pt>
                <c:pt idx="578">
                  <c:v>928</c:v>
                </c:pt>
                <c:pt idx="579">
                  <c:v>929</c:v>
                </c:pt>
                <c:pt idx="580">
                  <c:v>930</c:v>
                </c:pt>
                <c:pt idx="581">
                  <c:v>931</c:v>
                </c:pt>
                <c:pt idx="582">
                  <c:v>932</c:v>
                </c:pt>
                <c:pt idx="583">
                  <c:v>933</c:v>
                </c:pt>
                <c:pt idx="584">
                  <c:v>934</c:v>
                </c:pt>
                <c:pt idx="585">
                  <c:v>935</c:v>
                </c:pt>
                <c:pt idx="586">
                  <c:v>936</c:v>
                </c:pt>
                <c:pt idx="587">
                  <c:v>937</c:v>
                </c:pt>
                <c:pt idx="588">
                  <c:v>938</c:v>
                </c:pt>
                <c:pt idx="589">
                  <c:v>939</c:v>
                </c:pt>
                <c:pt idx="590">
                  <c:v>940</c:v>
                </c:pt>
                <c:pt idx="591">
                  <c:v>941</c:v>
                </c:pt>
                <c:pt idx="592">
                  <c:v>942</c:v>
                </c:pt>
                <c:pt idx="593">
                  <c:v>943</c:v>
                </c:pt>
                <c:pt idx="594">
                  <c:v>944</c:v>
                </c:pt>
                <c:pt idx="595">
                  <c:v>945</c:v>
                </c:pt>
                <c:pt idx="596">
                  <c:v>946</c:v>
                </c:pt>
                <c:pt idx="597">
                  <c:v>947</c:v>
                </c:pt>
                <c:pt idx="598">
                  <c:v>948</c:v>
                </c:pt>
                <c:pt idx="599">
                  <c:v>949</c:v>
                </c:pt>
                <c:pt idx="600">
                  <c:v>950</c:v>
                </c:pt>
                <c:pt idx="601">
                  <c:v>951</c:v>
                </c:pt>
                <c:pt idx="602">
                  <c:v>952</c:v>
                </c:pt>
                <c:pt idx="603">
                  <c:v>953</c:v>
                </c:pt>
                <c:pt idx="604">
                  <c:v>954</c:v>
                </c:pt>
                <c:pt idx="605">
                  <c:v>955</c:v>
                </c:pt>
                <c:pt idx="606">
                  <c:v>956</c:v>
                </c:pt>
                <c:pt idx="607">
                  <c:v>957</c:v>
                </c:pt>
                <c:pt idx="608">
                  <c:v>958</c:v>
                </c:pt>
                <c:pt idx="609">
                  <c:v>959</c:v>
                </c:pt>
                <c:pt idx="610">
                  <c:v>960</c:v>
                </c:pt>
                <c:pt idx="611">
                  <c:v>961</c:v>
                </c:pt>
                <c:pt idx="612">
                  <c:v>962</c:v>
                </c:pt>
                <c:pt idx="613">
                  <c:v>963</c:v>
                </c:pt>
                <c:pt idx="614">
                  <c:v>964</c:v>
                </c:pt>
                <c:pt idx="615">
                  <c:v>965</c:v>
                </c:pt>
                <c:pt idx="616">
                  <c:v>966</c:v>
                </c:pt>
                <c:pt idx="617">
                  <c:v>967</c:v>
                </c:pt>
                <c:pt idx="618">
                  <c:v>968</c:v>
                </c:pt>
                <c:pt idx="619">
                  <c:v>969</c:v>
                </c:pt>
                <c:pt idx="620">
                  <c:v>970</c:v>
                </c:pt>
                <c:pt idx="621">
                  <c:v>971</c:v>
                </c:pt>
                <c:pt idx="622">
                  <c:v>972</c:v>
                </c:pt>
                <c:pt idx="623">
                  <c:v>973</c:v>
                </c:pt>
                <c:pt idx="624">
                  <c:v>974</c:v>
                </c:pt>
                <c:pt idx="625">
                  <c:v>975</c:v>
                </c:pt>
                <c:pt idx="626">
                  <c:v>976</c:v>
                </c:pt>
                <c:pt idx="627">
                  <c:v>977</c:v>
                </c:pt>
                <c:pt idx="628">
                  <c:v>978</c:v>
                </c:pt>
                <c:pt idx="629">
                  <c:v>979</c:v>
                </c:pt>
                <c:pt idx="630">
                  <c:v>980</c:v>
                </c:pt>
                <c:pt idx="631">
                  <c:v>981</c:v>
                </c:pt>
                <c:pt idx="632">
                  <c:v>982</c:v>
                </c:pt>
                <c:pt idx="633">
                  <c:v>983</c:v>
                </c:pt>
                <c:pt idx="634">
                  <c:v>984</c:v>
                </c:pt>
                <c:pt idx="635">
                  <c:v>985</c:v>
                </c:pt>
                <c:pt idx="636">
                  <c:v>986</c:v>
                </c:pt>
                <c:pt idx="637">
                  <c:v>987</c:v>
                </c:pt>
                <c:pt idx="638">
                  <c:v>988</c:v>
                </c:pt>
                <c:pt idx="639">
                  <c:v>989</c:v>
                </c:pt>
                <c:pt idx="640">
                  <c:v>990</c:v>
                </c:pt>
                <c:pt idx="641">
                  <c:v>991</c:v>
                </c:pt>
                <c:pt idx="642">
                  <c:v>992</c:v>
                </c:pt>
                <c:pt idx="643">
                  <c:v>993</c:v>
                </c:pt>
                <c:pt idx="644">
                  <c:v>994</c:v>
                </c:pt>
                <c:pt idx="645">
                  <c:v>995</c:v>
                </c:pt>
                <c:pt idx="646">
                  <c:v>996</c:v>
                </c:pt>
                <c:pt idx="647">
                  <c:v>997</c:v>
                </c:pt>
                <c:pt idx="648">
                  <c:v>998</c:v>
                </c:pt>
                <c:pt idx="649">
                  <c:v>999</c:v>
                </c:pt>
                <c:pt idx="650">
                  <c:v>1000</c:v>
                </c:pt>
                <c:pt idx="651">
                  <c:v>1001</c:v>
                </c:pt>
                <c:pt idx="652">
                  <c:v>1002</c:v>
                </c:pt>
                <c:pt idx="653">
                  <c:v>1003</c:v>
                </c:pt>
                <c:pt idx="654">
                  <c:v>1004</c:v>
                </c:pt>
                <c:pt idx="655">
                  <c:v>1005</c:v>
                </c:pt>
                <c:pt idx="656">
                  <c:v>1006</c:v>
                </c:pt>
                <c:pt idx="657">
                  <c:v>1007</c:v>
                </c:pt>
                <c:pt idx="658">
                  <c:v>1008</c:v>
                </c:pt>
                <c:pt idx="659">
                  <c:v>1009</c:v>
                </c:pt>
                <c:pt idx="660">
                  <c:v>1010</c:v>
                </c:pt>
                <c:pt idx="661">
                  <c:v>1011</c:v>
                </c:pt>
                <c:pt idx="662">
                  <c:v>1012</c:v>
                </c:pt>
                <c:pt idx="663">
                  <c:v>1013</c:v>
                </c:pt>
                <c:pt idx="664">
                  <c:v>1014</c:v>
                </c:pt>
                <c:pt idx="665">
                  <c:v>1015</c:v>
                </c:pt>
                <c:pt idx="666">
                  <c:v>1016</c:v>
                </c:pt>
                <c:pt idx="667">
                  <c:v>1017</c:v>
                </c:pt>
                <c:pt idx="668">
                  <c:v>1018</c:v>
                </c:pt>
                <c:pt idx="669">
                  <c:v>1019</c:v>
                </c:pt>
                <c:pt idx="670">
                  <c:v>1020</c:v>
                </c:pt>
                <c:pt idx="671">
                  <c:v>1021</c:v>
                </c:pt>
                <c:pt idx="672">
                  <c:v>1022</c:v>
                </c:pt>
                <c:pt idx="673">
                  <c:v>1023</c:v>
                </c:pt>
                <c:pt idx="674">
                  <c:v>1024</c:v>
                </c:pt>
                <c:pt idx="675">
                  <c:v>1025</c:v>
                </c:pt>
                <c:pt idx="676">
                  <c:v>1026</c:v>
                </c:pt>
                <c:pt idx="677">
                  <c:v>1027</c:v>
                </c:pt>
                <c:pt idx="678">
                  <c:v>1028</c:v>
                </c:pt>
                <c:pt idx="679">
                  <c:v>1029</c:v>
                </c:pt>
                <c:pt idx="680">
                  <c:v>1030</c:v>
                </c:pt>
                <c:pt idx="681">
                  <c:v>1031</c:v>
                </c:pt>
                <c:pt idx="682">
                  <c:v>1032</c:v>
                </c:pt>
                <c:pt idx="683">
                  <c:v>1033</c:v>
                </c:pt>
                <c:pt idx="684">
                  <c:v>1034</c:v>
                </c:pt>
                <c:pt idx="685">
                  <c:v>1035</c:v>
                </c:pt>
                <c:pt idx="686">
                  <c:v>1036</c:v>
                </c:pt>
                <c:pt idx="687">
                  <c:v>1037</c:v>
                </c:pt>
                <c:pt idx="688">
                  <c:v>1038</c:v>
                </c:pt>
                <c:pt idx="689">
                  <c:v>1039</c:v>
                </c:pt>
                <c:pt idx="690">
                  <c:v>1040</c:v>
                </c:pt>
                <c:pt idx="691">
                  <c:v>1041</c:v>
                </c:pt>
                <c:pt idx="692">
                  <c:v>1042</c:v>
                </c:pt>
                <c:pt idx="693">
                  <c:v>1043</c:v>
                </c:pt>
                <c:pt idx="694">
                  <c:v>1044</c:v>
                </c:pt>
                <c:pt idx="695">
                  <c:v>1045</c:v>
                </c:pt>
                <c:pt idx="696">
                  <c:v>1046</c:v>
                </c:pt>
                <c:pt idx="697">
                  <c:v>1047</c:v>
                </c:pt>
                <c:pt idx="698">
                  <c:v>1048</c:v>
                </c:pt>
                <c:pt idx="699">
                  <c:v>1049</c:v>
                </c:pt>
                <c:pt idx="700">
                  <c:v>1050</c:v>
                </c:pt>
                <c:pt idx="701">
                  <c:v>1051</c:v>
                </c:pt>
                <c:pt idx="702">
                  <c:v>1052</c:v>
                </c:pt>
                <c:pt idx="703">
                  <c:v>1053</c:v>
                </c:pt>
                <c:pt idx="704">
                  <c:v>1054</c:v>
                </c:pt>
                <c:pt idx="705">
                  <c:v>1055</c:v>
                </c:pt>
                <c:pt idx="706">
                  <c:v>1056</c:v>
                </c:pt>
                <c:pt idx="707">
                  <c:v>1057</c:v>
                </c:pt>
                <c:pt idx="708">
                  <c:v>1058</c:v>
                </c:pt>
                <c:pt idx="709">
                  <c:v>1059</c:v>
                </c:pt>
                <c:pt idx="710">
                  <c:v>1060</c:v>
                </c:pt>
                <c:pt idx="711">
                  <c:v>1061</c:v>
                </c:pt>
                <c:pt idx="712">
                  <c:v>1062</c:v>
                </c:pt>
                <c:pt idx="713">
                  <c:v>1063</c:v>
                </c:pt>
                <c:pt idx="714">
                  <c:v>1064</c:v>
                </c:pt>
                <c:pt idx="715">
                  <c:v>1065</c:v>
                </c:pt>
                <c:pt idx="716">
                  <c:v>1066</c:v>
                </c:pt>
                <c:pt idx="717">
                  <c:v>1067</c:v>
                </c:pt>
                <c:pt idx="718">
                  <c:v>1068</c:v>
                </c:pt>
                <c:pt idx="719">
                  <c:v>1069</c:v>
                </c:pt>
                <c:pt idx="720">
                  <c:v>1070</c:v>
                </c:pt>
                <c:pt idx="721">
                  <c:v>1071</c:v>
                </c:pt>
                <c:pt idx="722">
                  <c:v>1072</c:v>
                </c:pt>
                <c:pt idx="723">
                  <c:v>1073</c:v>
                </c:pt>
                <c:pt idx="724">
                  <c:v>1074</c:v>
                </c:pt>
                <c:pt idx="725">
                  <c:v>1075</c:v>
                </c:pt>
                <c:pt idx="726">
                  <c:v>1076</c:v>
                </c:pt>
                <c:pt idx="727">
                  <c:v>1077</c:v>
                </c:pt>
                <c:pt idx="728">
                  <c:v>1078</c:v>
                </c:pt>
                <c:pt idx="729">
                  <c:v>1079</c:v>
                </c:pt>
                <c:pt idx="730">
                  <c:v>1080</c:v>
                </c:pt>
                <c:pt idx="731">
                  <c:v>1081</c:v>
                </c:pt>
                <c:pt idx="732">
                  <c:v>1082</c:v>
                </c:pt>
                <c:pt idx="733">
                  <c:v>1083</c:v>
                </c:pt>
                <c:pt idx="734">
                  <c:v>1084</c:v>
                </c:pt>
                <c:pt idx="735">
                  <c:v>1085</c:v>
                </c:pt>
                <c:pt idx="736">
                  <c:v>1086</c:v>
                </c:pt>
                <c:pt idx="737">
                  <c:v>1087</c:v>
                </c:pt>
                <c:pt idx="738">
                  <c:v>1088</c:v>
                </c:pt>
                <c:pt idx="739">
                  <c:v>1089</c:v>
                </c:pt>
                <c:pt idx="740">
                  <c:v>1090</c:v>
                </c:pt>
                <c:pt idx="741">
                  <c:v>1091</c:v>
                </c:pt>
                <c:pt idx="742">
                  <c:v>1092</c:v>
                </c:pt>
                <c:pt idx="743">
                  <c:v>1093</c:v>
                </c:pt>
                <c:pt idx="744">
                  <c:v>1094</c:v>
                </c:pt>
                <c:pt idx="745">
                  <c:v>1095</c:v>
                </c:pt>
                <c:pt idx="746">
                  <c:v>1096</c:v>
                </c:pt>
                <c:pt idx="747">
                  <c:v>1097</c:v>
                </c:pt>
                <c:pt idx="748">
                  <c:v>1098</c:v>
                </c:pt>
                <c:pt idx="749">
                  <c:v>1099</c:v>
                </c:pt>
                <c:pt idx="750">
                  <c:v>1100</c:v>
                </c:pt>
                <c:pt idx="751">
                  <c:v>1101</c:v>
                </c:pt>
                <c:pt idx="752">
                  <c:v>1102</c:v>
                </c:pt>
                <c:pt idx="753">
                  <c:v>1103</c:v>
                </c:pt>
                <c:pt idx="754">
                  <c:v>1104</c:v>
                </c:pt>
                <c:pt idx="755">
                  <c:v>1105</c:v>
                </c:pt>
                <c:pt idx="756">
                  <c:v>1106</c:v>
                </c:pt>
                <c:pt idx="757">
                  <c:v>1107</c:v>
                </c:pt>
                <c:pt idx="758">
                  <c:v>1108</c:v>
                </c:pt>
                <c:pt idx="759">
                  <c:v>1109</c:v>
                </c:pt>
                <c:pt idx="760">
                  <c:v>1110</c:v>
                </c:pt>
                <c:pt idx="761">
                  <c:v>1111</c:v>
                </c:pt>
                <c:pt idx="762">
                  <c:v>1112</c:v>
                </c:pt>
                <c:pt idx="763">
                  <c:v>1113</c:v>
                </c:pt>
                <c:pt idx="764">
                  <c:v>1114</c:v>
                </c:pt>
                <c:pt idx="765">
                  <c:v>1115</c:v>
                </c:pt>
                <c:pt idx="766">
                  <c:v>1116</c:v>
                </c:pt>
                <c:pt idx="767">
                  <c:v>1117</c:v>
                </c:pt>
                <c:pt idx="768">
                  <c:v>1118</c:v>
                </c:pt>
                <c:pt idx="769">
                  <c:v>1119</c:v>
                </c:pt>
                <c:pt idx="770">
                  <c:v>1120</c:v>
                </c:pt>
                <c:pt idx="771">
                  <c:v>1121</c:v>
                </c:pt>
                <c:pt idx="772">
                  <c:v>1122</c:v>
                </c:pt>
                <c:pt idx="773">
                  <c:v>1123</c:v>
                </c:pt>
                <c:pt idx="774">
                  <c:v>1124</c:v>
                </c:pt>
                <c:pt idx="775">
                  <c:v>1125</c:v>
                </c:pt>
                <c:pt idx="776">
                  <c:v>1126</c:v>
                </c:pt>
                <c:pt idx="777">
                  <c:v>1127</c:v>
                </c:pt>
                <c:pt idx="778">
                  <c:v>1128</c:v>
                </c:pt>
                <c:pt idx="779">
                  <c:v>1129</c:v>
                </c:pt>
                <c:pt idx="780">
                  <c:v>1130</c:v>
                </c:pt>
                <c:pt idx="781">
                  <c:v>1131</c:v>
                </c:pt>
                <c:pt idx="782">
                  <c:v>1132</c:v>
                </c:pt>
                <c:pt idx="783">
                  <c:v>1133</c:v>
                </c:pt>
                <c:pt idx="784">
                  <c:v>1134</c:v>
                </c:pt>
                <c:pt idx="785">
                  <c:v>1135</c:v>
                </c:pt>
                <c:pt idx="786">
                  <c:v>1136</c:v>
                </c:pt>
                <c:pt idx="787">
                  <c:v>1137</c:v>
                </c:pt>
                <c:pt idx="788">
                  <c:v>1138</c:v>
                </c:pt>
                <c:pt idx="789">
                  <c:v>1139</c:v>
                </c:pt>
                <c:pt idx="790">
                  <c:v>1140</c:v>
                </c:pt>
                <c:pt idx="791">
                  <c:v>1141</c:v>
                </c:pt>
                <c:pt idx="792">
                  <c:v>1142</c:v>
                </c:pt>
                <c:pt idx="793">
                  <c:v>1143</c:v>
                </c:pt>
                <c:pt idx="794">
                  <c:v>1144</c:v>
                </c:pt>
                <c:pt idx="795">
                  <c:v>1145</c:v>
                </c:pt>
                <c:pt idx="796">
                  <c:v>1146</c:v>
                </c:pt>
                <c:pt idx="797">
                  <c:v>1147</c:v>
                </c:pt>
                <c:pt idx="798">
                  <c:v>1148</c:v>
                </c:pt>
                <c:pt idx="799">
                  <c:v>1149</c:v>
                </c:pt>
                <c:pt idx="800">
                  <c:v>1150</c:v>
                </c:pt>
                <c:pt idx="801">
                  <c:v>1151</c:v>
                </c:pt>
                <c:pt idx="802">
                  <c:v>1152</c:v>
                </c:pt>
                <c:pt idx="803">
                  <c:v>1153</c:v>
                </c:pt>
                <c:pt idx="804">
                  <c:v>1154</c:v>
                </c:pt>
                <c:pt idx="805">
                  <c:v>1155</c:v>
                </c:pt>
                <c:pt idx="806">
                  <c:v>1156</c:v>
                </c:pt>
                <c:pt idx="807">
                  <c:v>1157</c:v>
                </c:pt>
                <c:pt idx="808">
                  <c:v>1158</c:v>
                </c:pt>
                <c:pt idx="809">
                  <c:v>1159</c:v>
                </c:pt>
                <c:pt idx="810">
                  <c:v>1160</c:v>
                </c:pt>
                <c:pt idx="811">
                  <c:v>1161</c:v>
                </c:pt>
                <c:pt idx="812">
                  <c:v>1162</c:v>
                </c:pt>
                <c:pt idx="813">
                  <c:v>1163</c:v>
                </c:pt>
                <c:pt idx="814">
                  <c:v>1164</c:v>
                </c:pt>
                <c:pt idx="815">
                  <c:v>1165</c:v>
                </c:pt>
                <c:pt idx="816">
                  <c:v>1166</c:v>
                </c:pt>
                <c:pt idx="817">
                  <c:v>1167</c:v>
                </c:pt>
                <c:pt idx="818">
                  <c:v>1168</c:v>
                </c:pt>
                <c:pt idx="819">
                  <c:v>1169</c:v>
                </c:pt>
                <c:pt idx="820">
                  <c:v>1170</c:v>
                </c:pt>
                <c:pt idx="821">
                  <c:v>1171</c:v>
                </c:pt>
                <c:pt idx="822">
                  <c:v>1172</c:v>
                </c:pt>
                <c:pt idx="823">
                  <c:v>1173</c:v>
                </c:pt>
                <c:pt idx="824">
                  <c:v>1174</c:v>
                </c:pt>
                <c:pt idx="825">
                  <c:v>1175</c:v>
                </c:pt>
                <c:pt idx="826">
                  <c:v>1176</c:v>
                </c:pt>
                <c:pt idx="827">
                  <c:v>1177</c:v>
                </c:pt>
                <c:pt idx="828">
                  <c:v>1178</c:v>
                </c:pt>
                <c:pt idx="829">
                  <c:v>1179</c:v>
                </c:pt>
                <c:pt idx="830">
                  <c:v>1180</c:v>
                </c:pt>
                <c:pt idx="831">
                  <c:v>1181</c:v>
                </c:pt>
                <c:pt idx="832">
                  <c:v>1182</c:v>
                </c:pt>
                <c:pt idx="833">
                  <c:v>1183</c:v>
                </c:pt>
                <c:pt idx="834">
                  <c:v>1184</c:v>
                </c:pt>
                <c:pt idx="835">
                  <c:v>1185</c:v>
                </c:pt>
                <c:pt idx="836">
                  <c:v>1186</c:v>
                </c:pt>
                <c:pt idx="837">
                  <c:v>1187</c:v>
                </c:pt>
                <c:pt idx="838">
                  <c:v>1188</c:v>
                </c:pt>
                <c:pt idx="839">
                  <c:v>1189</c:v>
                </c:pt>
                <c:pt idx="840">
                  <c:v>1190</c:v>
                </c:pt>
                <c:pt idx="841">
                  <c:v>1191</c:v>
                </c:pt>
                <c:pt idx="842">
                  <c:v>1192</c:v>
                </c:pt>
                <c:pt idx="843">
                  <c:v>1193</c:v>
                </c:pt>
                <c:pt idx="844">
                  <c:v>1194</c:v>
                </c:pt>
                <c:pt idx="845">
                  <c:v>1195</c:v>
                </c:pt>
                <c:pt idx="846">
                  <c:v>1196</c:v>
                </c:pt>
                <c:pt idx="847">
                  <c:v>1197</c:v>
                </c:pt>
                <c:pt idx="848">
                  <c:v>1198</c:v>
                </c:pt>
                <c:pt idx="849">
                  <c:v>1199</c:v>
                </c:pt>
                <c:pt idx="850">
                  <c:v>1200</c:v>
                </c:pt>
                <c:pt idx="851">
                  <c:v>1201</c:v>
                </c:pt>
                <c:pt idx="852">
                  <c:v>1202</c:v>
                </c:pt>
                <c:pt idx="853">
                  <c:v>1203</c:v>
                </c:pt>
                <c:pt idx="854">
                  <c:v>1204</c:v>
                </c:pt>
                <c:pt idx="855">
                  <c:v>1205</c:v>
                </c:pt>
                <c:pt idx="856">
                  <c:v>1206</c:v>
                </c:pt>
                <c:pt idx="857">
                  <c:v>1207</c:v>
                </c:pt>
                <c:pt idx="858">
                  <c:v>1208</c:v>
                </c:pt>
                <c:pt idx="859">
                  <c:v>1209</c:v>
                </c:pt>
                <c:pt idx="860">
                  <c:v>1210</c:v>
                </c:pt>
                <c:pt idx="861">
                  <c:v>1211</c:v>
                </c:pt>
                <c:pt idx="862">
                  <c:v>1212</c:v>
                </c:pt>
                <c:pt idx="863">
                  <c:v>1213</c:v>
                </c:pt>
                <c:pt idx="864">
                  <c:v>1214</c:v>
                </c:pt>
                <c:pt idx="865">
                  <c:v>1215</c:v>
                </c:pt>
                <c:pt idx="866">
                  <c:v>1216</c:v>
                </c:pt>
                <c:pt idx="867">
                  <c:v>1217</c:v>
                </c:pt>
                <c:pt idx="868">
                  <c:v>1218</c:v>
                </c:pt>
                <c:pt idx="869">
                  <c:v>1219</c:v>
                </c:pt>
                <c:pt idx="870">
                  <c:v>1220</c:v>
                </c:pt>
                <c:pt idx="871">
                  <c:v>1221</c:v>
                </c:pt>
                <c:pt idx="872">
                  <c:v>1222</c:v>
                </c:pt>
                <c:pt idx="873">
                  <c:v>1223</c:v>
                </c:pt>
                <c:pt idx="874">
                  <c:v>1224</c:v>
                </c:pt>
                <c:pt idx="875">
                  <c:v>1225</c:v>
                </c:pt>
                <c:pt idx="876">
                  <c:v>1226</c:v>
                </c:pt>
                <c:pt idx="877">
                  <c:v>1227</c:v>
                </c:pt>
                <c:pt idx="878">
                  <c:v>1228</c:v>
                </c:pt>
                <c:pt idx="879">
                  <c:v>1229</c:v>
                </c:pt>
                <c:pt idx="880">
                  <c:v>1230</c:v>
                </c:pt>
                <c:pt idx="881">
                  <c:v>1231</c:v>
                </c:pt>
                <c:pt idx="882">
                  <c:v>1232</c:v>
                </c:pt>
                <c:pt idx="883">
                  <c:v>1233</c:v>
                </c:pt>
                <c:pt idx="884">
                  <c:v>1234</c:v>
                </c:pt>
                <c:pt idx="885">
                  <c:v>1235</c:v>
                </c:pt>
                <c:pt idx="886">
                  <c:v>1236</c:v>
                </c:pt>
                <c:pt idx="887">
                  <c:v>1237</c:v>
                </c:pt>
                <c:pt idx="888">
                  <c:v>1238</c:v>
                </c:pt>
                <c:pt idx="889">
                  <c:v>1239</c:v>
                </c:pt>
                <c:pt idx="890">
                  <c:v>1240</c:v>
                </c:pt>
                <c:pt idx="891">
                  <c:v>1241</c:v>
                </c:pt>
                <c:pt idx="892">
                  <c:v>1242</c:v>
                </c:pt>
                <c:pt idx="893">
                  <c:v>1243</c:v>
                </c:pt>
                <c:pt idx="894">
                  <c:v>1244</c:v>
                </c:pt>
                <c:pt idx="895">
                  <c:v>1245</c:v>
                </c:pt>
                <c:pt idx="896">
                  <c:v>1246</c:v>
                </c:pt>
                <c:pt idx="897">
                  <c:v>1247</c:v>
                </c:pt>
                <c:pt idx="898">
                  <c:v>1248</c:v>
                </c:pt>
                <c:pt idx="899">
                  <c:v>1249</c:v>
                </c:pt>
                <c:pt idx="900">
                  <c:v>1250</c:v>
                </c:pt>
                <c:pt idx="901">
                  <c:v>1251</c:v>
                </c:pt>
                <c:pt idx="902">
                  <c:v>1252</c:v>
                </c:pt>
                <c:pt idx="903">
                  <c:v>1253</c:v>
                </c:pt>
                <c:pt idx="904">
                  <c:v>1254</c:v>
                </c:pt>
                <c:pt idx="905">
                  <c:v>1255</c:v>
                </c:pt>
                <c:pt idx="906">
                  <c:v>1256</c:v>
                </c:pt>
                <c:pt idx="907">
                  <c:v>1257</c:v>
                </c:pt>
                <c:pt idx="908">
                  <c:v>1258</c:v>
                </c:pt>
                <c:pt idx="909">
                  <c:v>1259</c:v>
                </c:pt>
                <c:pt idx="910">
                  <c:v>1260</c:v>
                </c:pt>
                <c:pt idx="911">
                  <c:v>1261</c:v>
                </c:pt>
                <c:pt idx="912">
                  <c:v>1262</c:v>
                </c:pt>
                <c:pt idx="913">
                  <c:v>1263</c:v>
                </c:pt>
                <c:pt idx="914">
                  <c:v>1264</c:v>
                </c:pt>
                <c:pt idx="915">
                  <c:v>1265</c:v>
                </c:pt>
                <c:pt idx="916">
                  <c:v>1266</c:v>
                </c:pt>
                <c:pt idx="917">
                  <c:v>1267</c:v>
                </c:pt>
                <c:pt idx="918">
                  <c:v>1268</c:v>
                </c:pt>
                <c:pt idx="919">
                  <c:v>1269</c:v>
                </c:pt>
                <c:pt idx="920">
                  <c:v>1270</c:v>
                </c:pt>
                <c:pt idx="921">
                  <c:v>1271</c:v>
                </c:pt>
                <c:pt idx="922">
                  <c:v>1272</c:v>
                </c:pt>
                <c:pt idx="923">
                  <c:v>1273</c:v>
                </c:pt>
                <c:pt idx="924">
                  <c:v>1274</c:v>
                </c:pt>
                <c:pt idx="925">
                  <c:v>1275</c:v>
                </c:pt>
                <c:pt idx="926">
                  <c:v>1276</c:v>
                </c:pt>
                <c:pt idx="927">
                  <c:v>1277</c:v>
                </c:pt>
                <c:pt idx="928">
                  <c:v>1278</c:v>
                </c:pt>
                <c:pt idx="929">
                  <c:v>1279</c:v>
                </c:pt>
                <c:pt idx="930">
                  <c:v>1280</c:v>
                </c:pt>
                <c:pt idx="931">
                  <c:v>1281</c:v>
                </c:pt>
                <c:pt idx="932">
                  <c:v>1282</c:v>
                </c:pt>
                <c:pt idx="933">
                  <c:v>1283</c:v>
                </c:pt>
                <c:pt idx="934">
                  <c:v>1284</c:v>
                </c:pt>
                <c:pt idx="935">
                  <c:v>1285</c:v>
                </c:pt>
                <c:pt idx="936">
                  <c:v>1286</c:v>
                </c:pt>
                <c:pt idx="937">
                  <c:v>1287</c:v>
                </c:pt>
                <c:pt idx="938">
                  <c:v>1288</c:v>
                </c:pt>
                <c:pt idx="939">
                  <c:v>1289</c:v>
                </c:pt>
                <c:pt idx="940">
                  <c:v>1290</c:v>
                </c:pt>
                <c:pt idx="941">
                  <c:v>1291</c:v>
                </c:pt>
                <c:pt idx="942">
                  <c:v>1292</c:v>
                </c:pt>
                <c:pt idx="943">
                  <c:v>1293</c:v>
                </c:pt>
                <c:pt idx="944">
                  <c:v>1294</c:v>
                </c:pt>
                <c:pt idx="945">
                  <c:v>1295</c:v>
                </c:pt>
                <c:pt idx="946">
                  <c:v>1296</c:v>
                </c:pt>
                <c:pt idx="947">
                  <c:v>1297</c:v>
                </c:pt>
                <c:pt idx="948">
                  <c:v>1298</c:v>
                </c:pt>
                <c:pt idx="949">
                  <c:v>1299</c:v>
                </c:pt>
                <c:pt idx="950">
                  <c:v>1300</c:v>
                </c:pt>
                <c:pt idx="951">
                  <c:v>1301</c:v>
                </c:pt>
                <c:pt idx="952">
                  <c:v>1302</c:v>
                </c:pt>
                <c:pt idx="953">
                  <c:v>1303</c:v>
                </c:pt>
                <c:pt idx="954">
                  <c:v>1304</c:v>
                </c:pt>
                <c:pt idx="955">
                  <c:v>1305</c:v>
                </c:pt>
                <c:pt idx="956">
                  <c:v>1306</c:v>
                </c:pt>
                <c:pt idx="957">
                  <c:v>1307</c:v>
                </c:pt>
                <c:pt idx="958">
                  <c:v>1308</c:v>
                </c:pt>
                <c:pt idx="959">
                  <c:v>1309</c:v>
                </c:pt>
                <c:pt idx="960">
                  <c:v>1310</c:v>
                </c:pt>
                <c:pt idx="961">
                  <c:v>1311</c:v>
                </c:pt>
                <c:pt idx="962">
                  <c:v>1312</c:v>
                </c:pt>
                <c:pt idx="963">
                  <c:v>1313</c:v>
                </c:pt>
                <c:pt idx="964">
                  <c:v>1314</c:v>
                </c:pt>
                <c:pt idx="965">
                  <c:v>1315</c:v>
                </c:pt>
                <c:pt idx="966">
                  <c:v>1316</c:v>
                </c:pt>
                <c:pt idx="967">
                  <c:v>1317</c:v>
                </c:pt>
                <c:pt idx="968">
                  <c:v>1318</c:v>
                </c:pt>
                <c:pt idx="969">
                  <c:v>1319</c:v>
                </c:pt>
                <c:pt idx="970">
                  <c:v>1320</c:v>
                </c:pt>
                <c:pt idx="971">
                  <c:v>1321</c:v>
                </c:pt>
                <c:pt idx="972">
                  <c:v>1322</c:v>
                </c:pt>
                <c:pt idx="973">
                  <c:v>1323</c:v>
                </c:pt>
                <c:pt idx="974">
                  <c:v>1324</c:v>
                </c:pt>
                <c:pt idx="975">
                  <c:v>1325</c:v>
                </c:pt>
                <c:pt idx="976">
                  <c:v>1326</c:v>
                </c:pt>
                <c:pt idx="977">
                  <c:v>1327</c:v>
                </c:pt>
                <c:pt idx="978">
                  <c:v>1328</c:v>
                </c:pt>
                <c:pt idx="979">
                  <c:v>1329</c:v>
                </c:pt>
                <c:pt idx="980">
                  <c:v>1330</c:v>
                </c:pt>
                <c:pt idx="981">
                  <c:v>1331</c:v>
                </c:pt>
                <c:pt idx="982">
                  <c:v>1332</c:v>
                </c:pt>
                <c:pt idx="983">
                  <c:v>1333</c:v>
                </c:pt>
                <c:pt idx="984">
                  <c:v>1334</c:v>
                </c:pt>
                <c:pt idx="985">
                  <c:v>1335</c:v>
                </c:pt>
                <c:pt idx="986">
                  <c:v>1336</c:v>
                </c:pt>
                <c:pt idx="987">
                  <c:v>1337</c:v>
                </c:pt>
                <c:pt idx="988">
                  <c:v>1338</c:v>
                </c:pt>
                <c:pt idx="989">
                  <c:v>1339</c:v>
                </c:pt>
                <c:pt idx="990">
                  <c:v>1340</c:v>
                </c:pt>
                <c:pt idx="991">
                  <c:v>1341</c:v>
                </c:pt>
                <c:pt idx="992">
                  <c:v>1342</c:v>
                </c:pt>
                <c:pt idx="993">
                  <c:v>1343</c:v>
                </c:pt>
                <c:pt idx="994">
                  <c:v>1344</c:v>
                </c:pt>
                <c:pt idx="995">
                  <c:v>1345</c:v>
                </c:pt>
                <c:pt idx="996">
                  <c:v>1346</c:v>
                </c:pt>
                <c:pt idx="997">
                  <c:v>1347</c:v>
                </c:pt>
                <c:pt idx="998">
                  <c:v>1348</c:v>
                </c:pt>
                <c:pt idx="999">
                  <c:v>1349</c:v>
                </c:pt>
                <c:pt idx="1000">
                  <c:v>1350</c:v>
                </c:pt>
                <c:pt idx="1001">
                  <c:v>1351</c:v>
                </c:pt>
                <c:pt idx="1002">
                  <c:v>1352</c:v>
                </c:pt>
                <c:pt idx="1003">
                  <c:v>1353</c:v>
                </c:pt>
                <c:pt idx="1004">
                  <c:v>1354</c:v>
                </c:pt>
                <c:pt idx="1005">
                  <c:v>1355</c:v>
                </c:pt>
                <c:pt idx="1006">
                  <c:v>1356</c:v>
                </c:pt>
                <c:pt idx="1007">
                  <c:v>1357</c:v>
                </c:pt>
                <c:pt idx="1008">
                  <c:v>1358</c:v>
                </c:pt>
                <c:pt idx="1009">
                  <c:v>1359</c:v>
                </c:pt>
                <c:pt idx="1010">
                  <c:v>1360</c:v>
                </c:pt>
                <c:pt idx="1011">
                  <c:v>1361</c:v>
                </c:pt>
                <c:pt idx="1012">
                  <c:v>1362</c:v>
                </c:pt>
                <c:pt idx="1013">
                  <c:v>1363</c:v>
                </c:pt>
                <c:pt idx="1014">
                  <c:v>1364</c:v>
                </c:pt>
                <c:pt idx="1015">
                  <c:v>1365</c:v>
                </c:pt>
                <c:pt idx="1016">
                  <c:v>1366</c:v>
                </c:pt>
                <c:pt idx="1017">
                  <c:v>1367</c:v>
                </c:pt>
                <c:pt idx="1018">
                  <c:v>1368</c:v>
                </c:pt>
                <c:pt idx="1019">
                  <c:v>1369</c:v>
                </c:pt>
                <c:pt idx="1020">
                  <c:v>1370</c:v>
                </c:pt>
                <c:pt idx="1021">
                  <c:v>1371</c:v>
                </c:pt>
                <c:pt idx="1022">
                  <c:v>1372</c:v>
                </c:pt>
                <c:pt idx="1023">
                  <c:v>1373</c:v>
                </c:pt>
                <c:pt idx="1024">
                  <c:v>1374</c:v>
                </c:pt>
                <c:pt idx="1025">
                  <c:v>1375</c:v>
                </c:pt>
                <c:pt idx="1026">
                  <c:v>1376</c:v>
                </c:pt>
                <c:pt idx="1027">
                  <c:v>1377</c:v>
                </c:pt>
                <c:pt idx="1028">
                  <c:v>1378</c:v>
                </c:pt>
                <c:pt idx="1029">
                  <c:v>1379</c:v>
                </c:pt>
                <c:pt idx="1030">
                  <c:v>1380</c:v>
                </c:pt>
                <c:pt idx="1031">
                  <c:v>1381</c:v>
                </c:pt>
                <c:pt idx="1032">
                  <c:v>1382</c:v>
                </c:pt>
                <c:pt idx="1033">
                  <c:v>1383</c:v>
                </c:pt>
                <c:pt idx="1034">
                  <c:v>1384</c:v>
                </c:pt>
                <c:pt idx="1035">
                  <c:v>1385</c:v>
                </c:pt>
                <c:pt idx="1036">
                  <c:v>1386</c:v>
                </c:pt>
                <c:pt idx="1037">
                  <c:v>1387</c:v>
                </c:pt>
                <c:pt idx="1038">
                  <c:v>1388</c:v>
                </c:pt>
                <c:pt idx="1039">
                  <c:v>1389</c:v>
                </c:pt>
                <c:pt idx="1040">
                  <c:v>1390</c:v>
                </c:pt>
                <c:pt idx="1041">
                  <c:v>1391</c:v>
                </c:pt>
                <c:pt idx="1042">
                  <c:v>1392</c:v>
                </c:pt>
                <c:pt idx="1043">
                  <c:v>1393</c:v>
                </c:pt>
                <c:pt idx="1044">
                  <c:v>1394</c:v>
                </c:pt>
                <c:pt idx="1045">
                  <c:v>1395</c:v>
                </c:pt>
                <c:pt idx="1046">
                  <c:v>1396</c:v>
                </c:pt>
                <c:pt idx="1047">
                  <c:v>1397</c:v>
                </c:pt>
                <c:pt idx="1048">
                  <c:v>1398</c:v>
                </c:pt>
                <c:pt idx="1049">
                  <c:v>1399</c:v>
                </c:pt>
                <c:pt idx="1050">
                  <c:v>1400</c:v>
                </c:pt>
                <c:pt idx="1051">
                  <c:v>1401</c:v>
                </c:pt>
                <c:pt idx="1052">
                  <c:v>1402</c:v>
                </c:pt>
                <c:pt idx="1053">
                  <c:v>1403</c:v>
                </c:pt>
                <c:pt idx="1054">
                  <c:v>1404</c:v>
                </c:pt>
                <c:pt idx="1055">
                  <c:v>1405</c:v>
                </c:pt>
                <c:pt idx="1056">
                  <c:v>1406</c:v>
                </c:pt>
                <c:pt idx="1057">
                  <c:v>1407</c:v>
                </c:pt>
                <c:pt idx="1058">
                  <c:v>1408</c:v>
                </c:pt>
                <c:pt idx="1059">
                  <c:v>1409</c:v>
                </c:pt>
                <c:pt idx="1060">
                  <c:v>1410</c:v>
                </c:pt>
                <c:pt idx="1061">
                  <c:v>1411</c:v>
                </c:pt>
                <c:pt idx="1062">
                  <c:v>1412</c:v>
                </c:pt>
                <c:pt idx="1063">
                  <c:v>1413</c:v>
                </c:pt>
                <c:pt idx="1064">
                  <c:v>1414</c:v>
                </c:pt>
                <c:pt idx="1065">
                  <c:v>1415</c:v>
                </c:pt>
                <c:pt idx="1066">
                  <c:v>1416</c:v>
                </c:pt>
                <c:pt idx="1067">
                  <c:v>1417</c:v>
                </c:pt>
                <c:pt idx="1068">
                  <c:v>1418</c:v>
                </c:pt>
                <c:pt idx="1069">
                  <c:v>1419</c:v>
                </c:pt>
                <c:pt idx="1070">
                  <c:v>1420</c:v>
                </c:pt>
                <c:pt idx="1071">
                  <c:v>1421</c:v>
                </c:pt>
                <c:pt idx="1072">
                  <c:v>1422</c:v>
                </c:pt>
                <c:pt idx="1073">
                  <c:v>1423</c:v>
                </c:pt>
                <c:pt idx="1074">
                  <c:v>1424</c:v>
                </c:pt>
                <c:pt idx="1075">
                  <c:v>1425</c:v>
                </c:pt>
                <c:pt idx="1076">
                  <c:v>1426</c:v>
                </c:pt>
                <c:pt idx="1077">
                  <c:v>1427</c:v>
                </c:pt>
                <c:pt idx="1078">
                  <c:v>1428</c:v>
                </c:pt>
                <c:pt idx="1079">
                  <c:v>1429</c:v>
                </c:pt>
                <c:pt idx="1080">
                  <c:v>1430</c:v>
                </c:pt>
                <c:pt idx="1081">
                  <c:v>1431</c:v>
                </c:pt>
                <c:pt idx="1082">
                  <c:v>1432</c:v>
                </c:pt>
                <c:pt idx="1083">
                  <c:v>1433</c:v>
                </c:pt>
                <c:pt idx="1084">
                  <c:v>1434</c:v>
                </c:pt>
                <c:pt idx="1085">
                  <c:v>1435</c:v>
                </c:pt>
                <c:pt idx="1086">
                  <c:v>1436</c:v>
                </c:pt>
                <c:pt idx="1087">
                  <c:v>1437</c:v>
                </c:pt>
                <c:pt idx="1088">
                  <c:v>1438</c:v>
                </c:pt>
                <c:pt idx="1089">
                  <c:v>1439</c:v>
                </c:pt>
                <c:pt idx="1090">
                  <c:v>1440</c:v>
                </c:pt>
                <c:pt idx="1091">
                  <c:v>1441</c:v>
                </c:pt>
                <c:pt idx="1092">
                  <c:v>1442</c:v>
                </c:pt>
                <c:pt idx="1093">
                  <c:v>1443</c:v>
                </c:pt>
                <c:pt idx="1094">
                  <c:v>1444</c:v>
                </c:pt>
                <c:pt idx="1095">
                  <c:v>1445</c:v>
                </c:pt>
                <c:pt idx="1096">
                  <c:v>1446</c:v>
                </c:pt>
                <c:pt idx="1097">
                  <c:v>1447</c:v>
                </c:pt>
                <c:pt idx="1098">
                  <c:v>1448</c:v>
                </c:pt>
                <c:pt idx="1099">
                  <c:v>1449</c:v>
                </c:pt>
                <c:pt idx="1100">
                  <c:v>1450</c:v>
                </c:pt>
                <c:pt idx="1101">
                  <c:v>1451</c:v>
                </c:pt>
                <c:pt idx="1102">
                  <c:v>1452</c:v>
                </c:pt>
                <c:pt idx="1103">
                  <c:v>1453</c:v>
                </c:pt>
                <c:pt idx="1104">
                  <c:v>1454</c:v>
                </c:pt>
                <c:pt idx="1105">
                  <c:v>1455</c:v>
                </c:pt>
                <c:pt idx="1106">
                  <c:v>1456</c:v>
                </c:pt>
                <c:pt idx="1107">
                  <c:v>1457</c:v>
                </c:pt>
                <c:pt idx="1108">
                  <c:v>1458</c:v>
                </c:pt>
                <c:pt idx="1109">
                  <c:v>1459</c:v>
                </c:pt>
                <c:pt idx="1110">
                  <c:v>1460</c:v>
                </c:pt>
                <c:pt idx="1111">
                  <c:v>1461</c:v>
                </c:pt>
                <c:pt idx="1112">
                  <c:v>1462</c:v>
                </c:pt>
                <c:pt idx="1113">
                  <c:v>1463</c:v>
                </c:pt>
                <c:pt idx="1114">
                  <c:v>1464</c:v>
                </c:pt>
                <c:pt idx="1115">
                  <c:v>1465</c:v>
                </c:pt>
                <c:pt idx="1116">
                  <c:v>1466</c:v>
                </c:pt>
                <c:pt idx="1117">
                  <c:v>1467</c:v>
                </c:pt>
                <c:pt idx="1118">
                  <c:v>1468</c:v>
                </c:pt>
                <c:pt idx="1119">
                  <c:v>1469</c:v>
                </c:pt>
                <c:pt idx="1120">
                  <c:v>1470</c:v>
                </c:pt>
                <c:pt idx="1121">
                  <c:v>1471</c:v>
                </c:pt>
                <c:pt idx="1122">
                  <c:v>1472</c:v>
                </c:pt>
                <c:pt idx="1123">
                  <c:v>1473</c:v>
                </c:pt>
                <c:pt idx="1124">
                  <c:v>1474</c:v>
                </c:pt>
                <c:pt idx="1125">
                  <c:v>1475</c:v>
                </c:pt>
                <c:pt idx="1126">
                  <c:v>1476</c:v>
                </c:pt>
                <c:pt idx="1127">
                  <c:v>1477</c:v>
                </c:pt>
                <c:pt idx="1128">
                  <c:v>1478</c:v>
                </c:pt>
                <c:pt idx="1129">
                  <c:v>1479</c:v>
                </c:pt>
                <c:pt idx="1130">
                  <c:v>1480</c:v>
                </c:pt>
                <c:pt idx="1131">
                  <c:v>1481</c:v>
                </c:pt>
                <c:pt idx="1132">
                  <c:v>1482</c:v>
                </c:pt>
                <c:pt idx="1133">
                  <c:v>1483</c:v>
                </c:pt>
                <c:pt idx="1134">
                  <c:v>1484</c:v>
                </c:pt>
                <c:pt idx="1135">
                  <c:v>1485</c:v>
                </c:pt>
                <c:pt idx="1136">
                  <c:v>1486</c:v>
                </c:pt>
                <c:pt idx="1137">
                  <c:v>1487</c:v>
                </c:pt>
                <c:pt idx="1138">
                  <c:v>1488</c:v>
                </c:pt>
                <c:pt idx="1139">
                  <c:v>1489</c:v>
                </c:pt>
                <c:pt idx="1140">
                  <c:v>1490</c:v>
                </c:pt>
                <c:pt idx="1141">
                  <c:v>1491</c:v>
                </c:pt>
                <c:pt idx="1142">
                  <c:v>1492</c:v>
                </c:pt>
                <c:pt idx="1143">
                  <c:v>1493</c:v>
                </c:pt>
                <c:pt idx="1144">
                  <c:v>1494</c:v>
                </c:pt>
                <c:pt idx="1145">
                  <c:v>1495</c:v>
                </c:pt>
                <c:pt idx="1146">
                  <c:v>1496</c:v>
                </c:pt>
                <c:pt idx="1147">
                  <c:v>1497</c:v>
                </c:pt>
                <c:pt idx="1148">
                  <c:v>1498</c:v>
                </c:pt>
                <c:pt idx="1149">
                  <c:v>1499</c:v>
                </c:pt>
                <c:pt idx="1150">
                  <c:v>1500</c:v>
                </c:pt>
                <c:pt idx="1151">
                  <c:v>1501</c:v>
                </c:pt>
                <c:pt idx="1152">
                  <c:v>1502</c:v>
                </c:pt>
                <c:pt idx="1153">
                  <c:v>1503</c:v>
                </c:pt>
                <c:pt idx="1154">
                  <c:v>1504</c:v>
                </c:pt>
                <c:pt idx="1155">
                  <c:v>1505</c:v>
                </c:pt>
                <c:pt idx="1156">
                  <c:v>1506</c:v>
                </c:pt>
                <c:pt idx="1157">
                  <c:v>1507</c:v>
                </c:pt>
                <c:pt idx="1158">
                  <c:v>1508</c:v>
                </c:pt>
                <c:pt idx="1159">
                  <c:v>1509</c:v>
                </c:pt>
                <c:pt idx="1160">
                  <c:v>1510</c:v>
                </c:pt>
                <c:pt idx="1161">
                  <c:v>1511</c:v>
                </c:pt>
                <c:pt idx="1162">
                  <c:v>1512</c:v>
                </c:pt>
                <c:pt idx="1163">
                  <c:v>1513</c:v>
                </c:pt>
                <c:pt idx="1164">
                  <c:v>1514</c:v>
                </c:pt>
                <c:pt idx="1165">
                  <c:v>1515</c:v>
                </c:pt>
                <c:pt idx="1166">
                  <c:v>1516</c:v>
                </c:pt>
                <c:pt idx="1167">
                  <c:v>1517</c:v>
                </c:pt>
                <c:pt idx="1168">
                  <c:v>1518</c:v>
                </c:pt>
                <c:pt idx="1169">
                  <c:v>1519</c:v>
                </c:pt>
                <c:pt idx="1170">
                  <c:v>1520</c:v>
                </c:pt>
                <c:pt idx="1171">
                  <c:v>1521</c:v>
                </c:pt>
                <c:pt idx="1172">
                  <c:v>1522</c:v>
                </c:pt>
                <c:pt idx="1173">
                  <c:v>1523</c:v>
                </c:pt>
                <c:pt idx="1174">
                  <c:v>1524</c:v>
                </c:pt>
                <c:pt idx="1175">
                  <c:v>1525</c:v>
                </c:pt>
                <c:pt idx="1176">
                  <c:v>1526</c:v>
                </c:pt>
                <c:pt idx="1177">
                  <c:v>1527</c:v>
                </c:pt>
                <c:pt idx="1178">
                  <c:v>1528</c:v>
                </c:pt>
                <c:pt idx="1179">
                  <c:v>1529</c:v>
                </c:pt>
                <c:pt idx="1180">
                  <c:v>1530</c:v>
                </c:pt>
                <c:pt idx="1181">
                  <c:v>1531</c:v>
                </c:pt>
                <c:pt idx="1182">
                  <c:v>1532</c:v>
                </c:pt>
                <c:pt idx="1183">
                  <c:v>1533</c:v>
                </c:pt>
                <c:pt idx="1184">
                  <c:v>1534</c:v>
                </c:pt>
                <c:pt idx="1185">
                  <c:v>1535</c:v>
                </c:pt>
                <c:pt idx="1186">
                  <c:v>1536</c:v>
                </c:pt>
                <c:pt idx="1187">
                  <c:v>1537</c:v>
                </c:pt>
                <c:pt idx="1188">
                  <c:v>1538</c:v>
                </c:pt>
                <c:pt idx="1189">
                  <c:v>1539</c:v>
                </c:pt>
                <c:pt idx="1190">
                  <c:v>1540</c:v>
                </c:pt>
                <c:pt idx="1191">
                  <c:v>1541</c:v>
                </c:pt>
                <c:pt idx="1192">
                  <c:v>1542</c:v>
                </c:pt>
                <c:pt idx="1193">
                  <c:v>1543</c:v>
                </c:pt>
                <c:pt idx="1194">
                  <c:v>1544</c:v>
                </c:pt>
                <c:pt idx="1195">
                  <c:v>1545</c:v>
                </c:pt>
                <c:pt idx="1196">
                  <c:v>1546</c:v>
                </c:pt>
                <c:pt idx="1197">
                  <c:v>1547</c:v>
                </c:pt>
                <c:pt idx="1198">
                  <c:v>1548</c:v>
                </c:pt>
                <c:pt idx="1199">
                  <c:v>1549</c:v>
                </c:pt>
                <c:pt idx="1200">
                  <c:v>1550</c:v>
                </c:pt>
                <c:pt idx="1201">
                  <c:v>1551</c:v>
                </c:pt>
                <c:pt idx="1202">
                  <c:v>1552</c:v>
                </c:pt>
                <c:pt idx="1203">
                  <c:v>1553</c:v>
                </c:pt>
                <c:pt idx="1204">
                  <c:v>1554</c:v>
                </c:pt>
                <c:pt idx="1205">
                  <c:v>1555</c:v>
                </c:pt>
                <c:pt idx="1206">
                  <c:v>1556</c:v>
                </c:pt>
                <c:pt idx="1207">
                  <c:v>1557</c:v>
                </c:pt>
                <c:pt idx="1208">
                  <c:v>1558</c:v>
                </c:pt>
                <c:pt idx="1209">
                  <c:v>1559</c:v>
                </c:pt>
                <c:pt idx="1210">
                  <c:v>1560</c:v>
                </c:pt>
                <c:pt idx="1211">
                  <c:v>1561</c:v>
                </c:pt>
                <c:pt idx="1212">
                  <c:v>1562</c:v>
                </c:pt>
                <c:pt idx="1213">
                  <c:v>1563</c:v>
                </c:pt>
                <c:pt idx="1214">
                  <c:v>1564</c:v>
                </c:pt>
                <c:pt idx="1215">
                  <c:v>1565</c:v>
                </c:pt>
                <c:pt idx="1216">
                  <c:v>1566</c:v>
                </c:pt>
                <c:pt idx="1217">
                  <c:v>1567</c:v>
                </c:pt>
                <c:pt idx="1218">
                  <c:v>1568</c:v>
                </c:pt>
                <c:pt idx="1219">
                  <c:v>1569</c:v>
                </c:pt>
                <c:pt idx="1220">
                  <c:v>1570</c:v>
                </c:pt>
                <c:pt idx="1221">
                  <c:v>1571</c:v>
                </c:pt>
                <c:pt idx="1222">
                  <c:v>1572</c:v>
                </c:pt>
                <c:pt idx="1223">
                  <c:v>1573</c:v>
                </c:pt>
                <c:pt idx="1224">
                  <c:v>1574</c:v>
                </c:pt>
                <c:pt idx="1225">
                  <c:v>1575</c:v>
                </c:pt>
                <c:pt idx="1226">
                  <c:v>1576</c:v>
                </c:pt>
                <c:pt idx="1227">
                  <c:v>1577</c:v>
                </c:pt>
                <c:pt idx="1228">
                  <c:v>1578</c:v>
                </c:pt>
                <c:pt idx="1229">
                  <c:v>1579</c:v>
                </c:pt>
                <c:pt idx="1230">
                  <c:v>1580</c:v>
                </c:pt>
                <c:pt idx="1231">
                  <c:v>1581</c:v>
                </c:pt>
                <c:pt idx="1232">
                  <c:v>1582</c:v>
                </c:pt>
                <c:pt idx="1233">
                  <c:v>1583</c:v>
                </c:pt>
                <c:pt idx="1234">
                  <c:v>1584</c:v>
                </c:pt>
                <c:pt idx="1235">
                  <c:v>1585</c:v>
                </c:pt>
                <c:pt idx="1236">
                  <c:v>1586</c:v>
                </c:pt>
                <c:pt idx="1237">
                  <c:v>1587</c:v>
                </c:pt>
                <c:pt idx="1238">
                  <c:v>1588</c:v>
                </c:pt>
                <c:pt idx="1239">
                  <c:v>1589</c:v>
                </c:pt>
                <c:pt idx="1240">
                  <c:v>1590</c:v>
                </c:pt>
                <c:pt idx="1241">
                  <c:v>1591</c:v>
                </c:pt>
                <c:pt idx="1242">
                  <c:v>1592</c:v>
                </c:pt>
                <c:pt idx="1243">
                  <c:v>1593</c:v>
                </c:pt>
                <c:pt idx="1244">
                  <c:v>1594</c:v>
                </c:pt>
                <c:pt idx="1245">
                  <c:v>1595</c:v>
                </c:pt>
                <c:pt idx="1246">
                  <c:v>1596</c:v>
                </c:pt>
                <c:pt idx="1247">
                  <c:v>1597</c:v>
                </c:pt>
                <c:pt idx="1248">
                  <c:v>1598</c:v>
                </c:pt>
                <c:pt idx="1249">
                  <c:v>1599</c:v>
                </c:pt>
                <c:pt idx="1250">
                  <c:v>1600</c:v>
                </c:pt>
                <c:pt idx="1251">
                  <c:v>1601</c:v>
                </c:pt>
                <c:pt idx="1252">
                  <c:v>1602</c:v>
                </c:pt>
                <c:pt idx="1253">
                  <c:v>1603</c:v>
                </c:pt>
                <c:pt idx="1254">
                  <c:v>1604</c:v>
                </c:pt>
                <c:pt idx="1255">
                  <c:v>1605</c:v>
                </c:pt>
                <c:pt idx="1256">
                  <c:v>1606</c:v>
                </c:pt>
                <c:pt idx="1257">
                  <c:v>1607</c:v>
                </c:pt>
                <c:pt idx="1258">
                  <c:v>1608</c:v>
                </c:pt>
                <c:pt idx="1259">
                  <c:v>1609</c:v>
                </c:pt>
                <c:pt idx="1260">
                  <c:v>1610</c:v>
                </c:pt>
                <c:pt idx="1261">
                  <c:v>1611</c:v>
                </c:pt>
                <c:pt idx="1262">
                  <c:v>1612</c:v>
                </c:pt>
                <c:pt idx="1263">
                  <c:v>1613</c:v>
                </c:pt>
                <c:pt idx="1264">
                  <c:v>1614</c:v>
                </c:pt>
                <c:pt idx="1265">
                  <c:v>1615</c:v>
                </c:pt>
                <c:pt idx="1266">
                  <c:v>1616</c:v>
                </c:pt>
                <c:pt idx="1267">
                  <c:v>1617</c:v>
                </c:pt>
                <c:pt idx="1268">
                  <c:v>1618</c:v>
                </c:pt>
                <c:pt idx="1269">
                  <c:v>1619</c:v>
                </c:pt>
                <c:pt idx="1270">
                  <c:v>1620</c:v>
                </c:pt>
                <c:pt idx="1271">
                  <c:v>1621</c:v>
                </c:pt>
                <c:pt idx="1272">
                  <c:v>1622</c:v>
                </c:pt>
                <c:pt idx="1273">
                  <c:v>1623</c:v>
                </c:pt>
                <c:pt idx="1274">
                  <c:v>1624</c:v>
                </c:pt>
                <c:pt idx="1275">
                  <c:v>1625</c:v>
                </c:pt>
                <c:pt idx="1276">
                  <c:v>1626</c:v>
                </c:pt>
                <c:pt idx="1277">
                  <c:v>1627</c:v>
                </c:pt>
                <c:pt idx="1278">
                  <c:v>1628</c:v>
                </c:pt>
                <c:pt idx="1279">
                  <c:v>1629</c:v>
                </c:pt>
                <c:pt idx="1280">
                  <c:v>1630</c:v>
                </c:pt>
                <c:pt idx="1281">
                  <c:v>1631</c:v>
                </c:pt>
                <c:pt idx="1282">
                  <c:v>1632</c:v>
                </c:pt>
                <c:pt idx="1283">
                  <c:v>1633</c:v>
                </c:pt>
                <c:pt idx="1284">
                  <c:v>1634</c:v>
                </c:pt>
                <c:pt idx="1285">
                  <c:v>1635</c:v>
                </c:pt>
                <c:pt idx="1286">
                  <c:v>1636</c:v>
                </c:pt>
                <c:pt idx="1287">
                  <c:v>1637</c:v>
                </c:pt>
                <c:pt idx="1288">
                  <c:v>1638</c:v>
                </c:pt>
                <c:pt idx="1289">
                  <c:v>1639</c:v>
                </c:pt>
                <c:pt idx="1290">
                  <c:v>1640</c:v>
                </c:pt>
                <c:pt idx="1291">
                  <c:v>1641</c:v>
                </c:pt>
                <c:pt idx="1292">
                  <c:v>1642</c:v>
                </c:pt>
                <c:pt idx="1293">
                  <c:v>1643</c:v>
                </c:pt>
                <c:pt idx="1294">
                  <c:v>1644</c:v>
                </c:pt>
                <c:pt idx="1295">
                  <c:v>1645</c:v>
                </c:pt>
                <c:pt idx="1296">
                  <c:v>1646</c:v>
                </c:pt>
                <c:pt idx="1297">
                  <c:v>1647</c:v>
                </c:pt>
                <c:pt idx="1298">
                  <c:v>1648</c:v>
                </c:pt>
                <c:pt idx="1299">
                  <c:v>1649</c:v>
                </c:pt>
                <c:pt idx="1300">
                  <c:v>1650</c:v>
                </c:pt>
                <c:pt idx="1301">
                  <c:v>1651</c:v>
                </c:pt>
                <c:pt idx="1302">
                  <c:v>1652</c:v>
                </c:pt>
                <c:pt idx="1303">
                  <c:v>1653</c:v>
                </c:pt>
                <c:pt idx="1304">
                  <c:v>1654</c:v>
                </c:pt>
                <c:pt idx="1305">
                  <c:v>1655</c:v>
                </c:pt>
                <c:pt idx="1306">
                  <c:v>1656</c:v>
                </c:pt>
                <c:pt idx="1307">
                  <c:v>1657</c:v>
                </c:pt>
                <c:pt idx="1308">
                  <c:v>1658</c:v>
                </c:pt>
                <c:pt idx="1309">
                  <c:v>1659</c:v>
                </c:pt>
                <c:pt idx="1310">
                  <c:v>1660</c:v>
                </c:pt>
                <c:pt idx="1311">
                  <c:v>1661</c:v>
                </c:pt>
                <c:pt idx="1312">
                  <c:v>1662</c:v>
                </c:pt>
                <c:pt idx="1313">
                  <c:v>1663</c:v>
                </c:pt>
                <c:pt idx="1314">
                  <c:v>1664</c:v>
                </c:pt>
                <c:pt idx="1315">
                  <c:v>1665</c:v>
                </c:pt>
                <c:pt idx="1316">
                  <c:v>1666</c:v>
                </c:pt>
                <c:pt idx="1317">
                  <c:v>1667</c:v>
                </c:pt>
                <c:pt idx="1318">
                  <c:v>1668</c:v>
                </c:pt>
                <c:pt idx="1319">
                  <c:v>1669</c:v>
                </c:pt>
                <c:pt idx="1320">
                  <c:v>1670</c:v>
                </c:pt>
                <c:pt idx="1321">
                  <c:v>1671</c:v>
                </c:pt>
                <c:pt idx="1322">
                  <c:v>1672</c:v>
                </c:pt>
                <c:pt idx="1323">
                  <c:v>1673</c:v>
                </c:pt>
                <c:pt idx="1324">
                  <c:v>1674</c:v>
                </c:pt>
                <c:pt idx="1325">
                  <c:v>1675</c:v>
                </c:pt>
                <c:pt idx="1326">
                  <c:v>1676</c:v>
                </c:pt>
                <c:pt idx="1327">
                  <c:v>1677</c:v>
                </c:pt>
                <c:pt idx="1328">
                  <c:v>1678</c:v>
                </c:pt>
                <c:pt idx="1329">
                  <c:v>1679</c:v>
                </c:pt>
                <c:pt idx="1330">
                  <c:v>1680</c:v>
                </c:pt>
                <c:pt idx="1331">
                  <c:v>1681</c:v>
                </c:pt>
                <c:pt idx="1332">
                  <c:v>1682</c:v>
                </c:pt>
                <c:pt idx="1333">
                  <c:v>1683</c:v>
                </c:pt>
                <c:pt idx="1334">
                  <c:v>1684</c:v>
                </c:pt>
                <c:pt idx="1335">
                  <c:v>1685</c:v>
                </c:pt>
                <c:pt idx="1336">
                  <c:v>1686</c:v>
                </c:pt>
                <c:pt idx="1337">
                  <c:v>1687</c:v>
                </c:pt>
                <c:pt idx="1338">
                  <c:v>1688</c:v>
                </c:pt>
                <c:pt idx="1339">
                  <c:v>1689</c:v>
                </c:pt>
                <c:pt idx="1340">
                  <c:v>1690</c:v>
                </c:pt>
                <c:pt idx="1341">
                  <c:v>1691</c:v>
                </c:pt>
                <c:pt idx="1342">
                  <c:v>1692</c:v>
                </c:pt>
                <c:pt idx="1343">
                  <c:v>1693</c:v>
                </c:pt>
                <c:pt idx="1344">
                  <c:v>1694</c:v>
                </c:pt>
                <c:pt idx="1345">
                  <c:v>1695</c:v>
                </c:pt>
                <c:pt idx="1346">
                  <c:v>1696</c:v>
                </c:pt>
                <c:pt idx="1347">
                  <c:v>1697</c:v>
                </c:pt>
                <c:pt idx="1348">
                  <c:v>1698</c:v>
                </c:pt>
                <c:pt idx="1349">
                  <c:v>1699</c:v>
                </c:pt>
                <c:pt idx="1350">
                  <c:v>1700</c:v>
                </c:pt>
                <c:pt idx="1351">
                  <c:v>1701</c:v>
                </c:pt>
                <c:pt idx="1352">
                  <c:v>1702</c:v>
                </c:pt>
                <c:pt idx="1353">
                  <c:v>1703</c:v>
                </c:pt>
                <c:pt idx="1354">
                  <c:v>1704</c:v>
                </c:pt>
                <c:pt idx="1355">
                  <c:v>1705</c:v>
                </c:pt>
                <c:pt idx="1356">
                  <c:v>1706</c:v>
                </c:pt>
                <c:pt idx="1357">
                  <c:v>1707</c:v>
                </c:pt>
                <c:pt idx="1358">
                  <c:v>1708</c:v>
                </c:pt>
                <c:pt idx="1359">
                  <c:v>1709</c:v>
                </c:pt>
                <c:pt idx="1360">
                  <c:v>1710</c:v>
                </c:pt>
                <c:pt idx="1361">
                  <c:v>1711</c:v>
                </c:pt>
                <c:pt idx="1362">
                  <c:v>1712</c:v>
                </c:pt>
                <c:pt idx="1363">
                  <c:v>1713</c:v>
                </c:pt>
                <c:pt idx="1364">
                  <c:v>1714</c:v>
                </c:pt>
                <c:pt idx="1365">
                  <c:v>1715</c:v>
                </c:pt>
                <c:pt idx="1366">
                  <c:v>1716</c:v>
                </c:pt>
                <c:pt idx="1367">
                  <c:v>1717</c:v>
                </c:pt>
                <c:pt idx="1368">
                  <c:v>1718</c:v>
                </c:pt>
                <c:pt idx="1369">
                  <c:v>1719</c:v>
                </c:pt>
                <c:pt idx="1370">
                  <c:v>1720</c:v>
                </c:pt>
                <c:pt idx="1371">
                  <c:v>1721</c:v>
                </c:pt>
                <c:pt idx="1372">
                  <c:v>1722</c:v>
                </c:pt>
                <c:pt idx="1373">
                  <c:v>1723</c:v>
                </c:pt>
                <c:pt idx="1374">
                  <c:v>1724</c:v>
                </c:pt>
                <c:pt idx="1375">
                  <c:v>1725</c:v>
                </c:pt>
                <c:pt idx="1376">
                  <c:v>1726</c:v>
                </c:pt>
                <c:pt idx="1377">
                  <c:v>1727</c:v>
                </c:pt>
                <c:pt idx="1378">
                  <c:v>1728</c:v>
                </c:pt>
                <c:pt idx="1379">
                  <c:v>1729</c:v>
                </c:pt>
                <c:pt idx="1380">
                  <c:v>1730</c:v>
                </c:pt>
                <c:pt idx="1381">
                  <c:v>1731</c:v>
                </c:pt>
                <c:pt idx="1382">
                  <c:v>1732</c:v>
                </c:pt>
                <c:pt idx="1383">
                  <c:v>1733</c:v>
                </c:pt>
                <c:pt idx="1384">
                  <c:v>1734</c:v>
                </c:pt>
                <c:pt idx="1385">
                  <c:v>1735</c:v>
                </c:pt>
                <c:pt idx="1386">
                  <c:v>1736</c:v>
                </c:pt>
                <c:pt idx="1387">
                  <c:v>1737</c:v>
                </c:pt>
                <c:pt idx="1388">
                  <c:v>1738</c:v>
                </c:pt>
                <c:pt idx="1389">
                  <c:v>1739</c:v>
                </c:pt>
                <c:pt idx="1390">
                  <c:v>1740</c:v>
                </c:pt>
                <c:pt idx="1391">
                  <c:v>1741</c:v>
                </c:pt>
                <c:pt idx="1392">
                  <c:v>1742</c:v>
                </c:pt>
                <c:pt idx="1393">
                  <c:v>1743</c:v>
                </c:pt>
                <c:pt idx="1394">
                  <c:v>1744</c:v>
                </c:pt>
                <c:pt idx="1395">
                  <c:v>1745</c:v>
                </c:pt>
                <c:pt idx="1396">
                  <c:v>1746</c:v>
                </c:pt>
                <c:pt idx="1397">
                  <c:v>1747</c:v>
                </c:pt>
                <c:pt idx="1398">
                  <c:v>1748</c:v>
                </c:pt>
                <c:pt idx="1399">
                  <c:v>1749</c:v>
                </c:pt>
                <c:pt idx="1400">
                  <c:v>1750</c:v>
                </c:pt>
                <c:pt idx="1401">
                  <c:v>1751</c:v>
                </c:pt>
                <c:pt idx="1402">
                  <c:v>1752</c:v>
                </c:pt>
                <c:pt idx="1403">
                  <c:v>1753</c:v>
                </c:pt>
                <c:pt idx="1404">
                  <c:v>1754</c:v>
                </c:pt>
                <c:pt idx="1405">
                  <c:v>1755</c:v>
                </c:pt>
                <c:pt idx="1406">
                  <c:v>1756</c:v>
                </c:pt>
                <c:pt idx="1407">
                  <c:v>1757</c:v>
                </c:pt>
                <c:pt idx="1408">
                  <c:v>1758</c:v>
                </c:pt>
                <c:pt idx="1409">
                  <c:v>1759</c:v>
                </c:pt>
                <c:pt idx="1410">
                  <c:v>1760</c:v>
                </c:pt>
                <c:pt idx="1411">
                  <c:v>1761</c:v>
                </c:pt>
                <c:pt idx="1412">
                  <c:v>1762</c:v>
                </c:pt>
                <c:pt idx="1413">
                  <c:v>1763</c:v>
                </c:pt>
                <c:pt idx="1414">
                  <c:v>1764</c:v>
                </c:pt>
                <c:pt idx="1415">
                  <c:v>1765</c:v>
                </c:pt>
                <c:pt idx="1416">
                  <c:v>1766</c:v>
                </c:pt>
                <c:pt idx="1417">
                  <c:v>1767</c:v>
                </c:pt>
                <c:pt idx="1418">
                  <c:v>1768</c:v>
                </c:pt>
                <c:pt idx="1419">
                  <c:v>1769</c:v>
                </c:pt>
                <c:pt idx="1420">
                  <c:v>1770</c:v>
                </c:pt>
                <c:pt idx="1421">
                  <c:v>1771</c:v>
                </c:pt>
                <c:pt idx="1422">
                  <c:v>1772</c:v>
                </c:pt>
                <c:pt idx="1423">
                  <c:v>1773</c:v>
                </c:pt>
                <c:pt idx="1424">
                  <c:v>1774</c:v>
                </c:pt>
                <c:pt idx="1425">
                  <c:v>1775</c:v>
                </c:pt>
                <c:pt idx="1426">
                  <c:v>1776</c:v>
                </c:pt>
                <c:pt idx="1427">
                  <c:v>1777</c:v>
                </c:pt>
                <c:pt idx="1428">
                  <c:v>1778</c:v>
                </c:pt>
                <c:pt idx="1429">
                  <c:v>1779</c:v>
                </c:pt>
                <c:pt idx="1430">
                  <c:v>1780</c:v>
                </c:pt>
                <c:pt idx="1431">
                  <c:v>1781</c:v>
                </c:pt>
                <c:pt idx="1432">
                  <c:v>1782</c:v>
                </c:pt>
                <c:pt idx="1433">
                  <c:v>1783</c:v>
                </c:pt>
                <c:pt idx="1434">
                  <c:v>1784</c:v>
                </c:pt>
                <c:pt idx="1435">
                  <c:v>1785</c:v>
                </c:pt>
                <c:pt idx="1436">
                  <c:v>1786</c:v>
                </c:pt>
                <c:pt idx="1437">
                  <c:v>1787</c:v>
                </c:pt>
                <c:pt idx="1438">
                  <c:v>1788</c:v>
                </c:pt>
                <c:pt idx="1439">
                  <c:v>1789</c:v>
                </c:pt>
                <c:pt idx="1440">
                  <c:v>1790</c:v>
                </c:pt>
                <c:pt idx="1441">
                  <c:v>1791</c:v>
                </c:pt>
                <c:pt idx="1442">
                  <c:v>1792</c:v>
                </c:pt>
                <c:pt idx="1443">
                  <c:v>1793</c:v>
                </c:pt>
                <c:pt idx="1444">
                  <c:v>1794</c:v>
                </c:pt>
                <c:pt idx="1445">
                  <c:v>1795</c:v>
                </c:pt>
                <c:pt idx="1446">
                  <c:v>1796</c:v>
                </c:pt>
                <c:pt idx="1447">
                  <c:v>1797</c:v>
                </c:pt>
                <c:pt idx="1448">
                  <c:v>1798</c:v>
                </c:pt>
                <c:pt idx="1449">
                  <c:v>1799</c:v>
                </c:pt>
                <c:pt idx="1450">
                  <c:v>1800</c:v>
                </c:pt>
                <c:pt idx="1451">
                  <c:v>1801</c:v>
                </c:pt>
                <c:pt idx="1452">
                  <c:v>1802</c:v>
                </c:pt>
                <c:pt idx="1453">
                  <c:v>1803</c:v>
                </c:pt>
                <c:pt idx="1454">
                  <c:v>1804</c:v>
                </c:pt>
                <c:pt idx="1455">
                  <c:v>1805</c:v>
                </c:pt>
                <c:pt idx="1456">
                  <c:v>1806</c:v>
                </c:pt>
                <c:pt idx="1457">
                  <c:v>1807</c:v>
                </c:pt>
                <c:pt idx="1458">
                  <c:v>1808</c:v>
                </c:pt>
                <c:pt idx="1459">
                  <c:v>1809</c:v>
                </c:pt>
                <c:pt idx="1460">
                  <c:v>1810</c:v>
                </c:pt>
                <c:pt idx="1461">
                  <c:v>1811</c:v>
                </c:pt>
                <c:pt idx="1462">
                  <c:v>1812</c:v>
                </c:pt>
                <c:pt idx="1463">
                  <c:v>1813</c:v>
                </c:pt>
                <c:pt idx="1464">
                  <c:v>1814</c:v>
                </c:pt>
                <c:pt idx="1465">
                  <c:v>1815</c:v>
                </c:pt>
                <c:pt idx="1466">
                  <c:v>1816</c:v>
                </c:pt>
                <c:pt idx="1467">
                  <c:v>1817</c:v>
                </c:pt>
                <c:pt idx="1468">
                  <c:v>1818</c:v>
                </c:pt>
                <c:pt idx="1469">
                  <c:v>1819</c:v>
                </c:pt>
                <c:pt idx="1470">
                  <c:v>1820</c:v>
                </c:pt>
                <c:pt idx="1471">
                  <c:v>1821</c:v>
                </c:pt>
                <c:pt idx="1472">
                  <c:v>1822</c:v>
                </c:pt>
                <c:pt idx="1473">
                  <c:v>1823</c:v>
                </c:pt>
                <c:pt idx="1474">
                  <c:v>1824</c:v>
                </c:pt>
                <c:pt idx="1475">
                  <c:v>1825</c:v>
                </c:pt>
                <c:pt idx="1476">
                  <c:v>1826</c:v>
                </c:pt>
                <c:pt idx="1477">
                  <c:v>1827</c:v>
                </c:pt>
                <c:pt idx="1478">
                  <c:v>1828</c:v>
                </c:pt>
                <c:pt idx="1479">
                  <c:v>1829</c:v>
                </c:pt>
                <c:pt idx="1480">
                  <c:v>1830</c:v>
                </c:pt>
                <c:pt idx="1481">
                  <c:v>1831</c:v>
                </c:pt>
                <c:pt idx="1482">
                  <c:v>1832</c:v>
                </c:pt>
                <c:pt idx="1483">
                  <c:v>1833</c:v>
                </c:pt>
                <c:pt idx="1484">
                  <c:v>1834</c:v>
                </c:pt>
                <c:pt idx="1485">
                  <c:v>1835</c:v>
                </c:pt>
                <c:pt idx="1486">
                  <c:v>1836</c:v>
                </c:pt>
                <c:pt idx="1487">
                  <c:v>1837</c:v>
                </c:pt>
                <c:pt idx="1488">
                  <c:v>1838</c:v>
                </c:pt>
                <c:pt idx="1489">
                  <c:v>1839</c:v>
                </c:pt>
                <c:pt idx="1490">
                  <c:v>1840</c:v>
                </c:pt>
                <c:pt idx="1491">
                  <c:v>1841</c:v>
                </c:pt>
                <c:pt idx="1492">
                  <c:v>1842</c:v>
                </c:pt>
                <c:pt idx="1493">
                  <c:v>1843</c:v>
                </c:pt>
                <c:pt idx="1494">
                  <c:v>1844</c:v>
                </c:pt>
                <c:pt idx="1495">
                  <c:v>1845</c:v>
                </c:pt>
                <c:pt idx="1496">
                  <c:v>1846</c:v>
                </c:pt>
                <c:pt idx="1497">
                  <c:v>1847</c:v>
                </c:pt>
                <c:pt idx="1498">
                  <c:v>1848</c:v>
                </c:pt>
                <c:pt idx="1499">
                  <c:v>1849</c:v>
                </c:pt>
                <c:pt idx="1500">
                  <c:v>1850</c:v>
                </c:pt>
                <c:pt idx="1501">
                  <c:v>1851</c:v>
                </c:pt>
                <c:pt idx="1502">
                  <c:v>1852</c:v>
                </c:pt>
                <c:pt idx="1503">
                  <c:v>1853</c:v>
                </c:pt>
                <c:pt idx="1504">
                  <c:v>1854</c:v>
                </c:pt>
                <c:pt idx="1505">
                  <c:v>1855</c:v>
                </c:pt>
                <c:pt idx="1506">
                  <c:v>1856</c:v>
                </c:pt>
                <c:pt idx="1507">
                  <c:v>1857</c:v>
                </c:pt>
                <c:pt idx="1508">
                  <c:v>1858</c:v>
                </c:pt>
                <c:pt idx="1509">
                  <c:v>1859</c:v>
                </c:pt>
                <c:pt idx="1510">
                  <c:v>1860</c:v>
                </c:pt>
                <c:pt idx="1511">
                  <c:v>1861</c:v>
                </c:pt>
                <c:pt idx="1512">
                  <c:v>1862</c:v>
                </c:pt>
                <c:pt idx="1513">
                  <c:v>1863</c:v>
                </c:pt>
                <c:pt idx="1514">
                  <c:v>1864</c:v>
                </c:pt>
                <c:pt idx="1515">
                  <c:v>1865</c:v>
                </c:pt>
                <c:pt idx="1516">
                  <c:v>1866</c:v>
                </c:pt>
                <c:pt idx="1517">
                  <c:v>1867</c:v>
                </c:pt>
                <c:pt idx="1518">
                  <c:v>1868</c:v>
                </c:pt>
                <c:pt idx="1519">
                  <c:v>1869</c:v>
                </c:pt>
                <c:pt idx="1520">
                  <c:v>1870</c:v>
                </c:pt>
                <c:pt idx="1521">
                  <c:v>1871</c:v>
                </c:pt>
                <c:pt idx="1522">
                  <c:v>1872</c:v>
                </c:pt>
                <c:pt idx="1523">
                  <c:v>1873</c:v>
                </c:pt>
                <c:pt idx="1524">
                  <c:v>1874</c:v>
                </c:pt>
                <c:pt idx="1525">
                  <c:v>1875</c:v>
                </c:pt>
                <c:pt idx="1526">
                  <c:v>1876</c:v>
                </c:pt>
                <c:pt idx="1527">
                  <c:v>1877</c:v>
                </c:pt>
                <c:pt idx="1528">
                  <c:v>1878</c:v>
                </c:pt>
                <c:pt idx="1529">
                  <c:v>1879</c:v>
                </c:pt>
                <c:pt idx="1530">
                  <c:v>1880</c:v>
                </c:pt>
                <c:pt idx="1531">
                  <c:v>1881</c:v>
                </c:pt>
                <c:pt idx="1532">
                  <c:v>1882</c:v>
                </c:pt>
                <c:pt idx="1533">
                  <c:v>1883</c:v>
                </c:pt>
                <c:pt idx="1534">
                  <c:v>1884</c:v>
                </c:pt>
                <c:pt idx="1535">
                  <c:v>1885</c:v>
                </c:pt>
                <c:pt idx="1536">
                  <c:v>1886</c:v>
                </c:pt>
                <c:pt idx="1537">
                  <c:v>1887</c:v>
                </c:pt>
                <c:pt idx="1538">
                  <c:v>1888</c:v>
                </c:pt>
                <c:pt idx="1539">
                  <c:v>1889</c:v>
                </c:pt>
                <c:pt idx="1540">
                  <c:v>1890</c:v>
                </c:pt>
                <c:pt idx="1541">
                  <c:v>1891</c:v>
                </c:pt>
                <c:pt idx="1542">
                  <c:v>1892</c:v>
                </c:pt>
                <c:pt idx="1543">
                  <c:v>1893</c:v>
                </c:pt>
                <c:pt idx="1544">
                  <c:v>1894</c:v>
                </c:pt>
                <c:pt idx="1545">
                  <c:v>1895</c:v>
                </c:pt>
                <c:pt idx="1546">
                  <c:v>1896</c:v>
                </c:pt>
                <c:pt idx="1547">
                  <c:v>1897</c:v>
                </c:pt>
                <c:pt idx="1548">
                  <c:v>1898</c:v>
                </c:pt>
                <c:pt idx="1549">
                  <c:v>1899</c:v>
                </c:pt>
                <c:pt idx="1550">
                  <c:v>1900</c:v>
                </c:pt>
                <c:pt idx="1551">
                  <c:v>1901</c:v>
                </c:pt>
                <c:pt idx="1552">
                  <c:v>1902</c:v>
                </c:pt>
                <c:pt idx="1553">
                  <c:v>1903</c:v>
                </c:pt>
                <c:pt idx="1554">
                  <c:v>1904</c:v>
                </c:pt>
                <c:pt idx="1555">
                  <c:v>1905</c:v>
                </c:pt>
                <c:pt idx="1556">
                  <c:v>1906</c:v>
                </c:pt>
                <c:pt idx="1557">
                  <c:v>1907</c:v>
                </c:pt>
                <c:pt idx="1558">
                  <c:v>1908</c:v>
                </c:pt>
                <c:pt idx="1559">
                  <c:v>1909</c:v>
                </c:pt>
                <c:pt idx="1560">
                  <c:v>1910</c:v>
                </c:pt>
                <c:pt idx="1561">
                  <c:v>1911</c:v>
                </c:pt>
                <c:pt idx="1562">
                  <c:v>1912</c:v>
                </c:pt>
                <c:pt idx="1563">
                  <c:v>1913</c:v>
                </c:pt>
                <c:pt idx="1564">
                  <c:v>1914</c:v>
                </c:pt>
                <c:pt idx="1565">
                  <c:v>1915</c:v>
                </c:pt>
                <c:pt idx="1566">
                  <c:v>1916</c:v>
                </c:pt>
                <c:pt idx="1567">
                  <c:v>1917</c:v>
                </c:pt>
                <c:pt idx="1568">
                  <c:v>1918</c:v>
                </c:pt>
                <c:pt idx="1569">
                  <c:v>1919</c:v>
                </c:pt>
                <c:pt idx="1570">
                  <c:v>1920</c:v>
                </c:pt>
                <c:pt idx="1571">
                  <c:v>1921</c:v>
                </c:pt>
                <c:pt idx="1572">
                  <c:v>1922</c:v>
                </c:pt>
                <c:pt idx="1573">
                  <c:v>1923</c:v>
                </c:pt>
                <c:pt idx="1574">
                  <c:v>1924</c:v>
                </c:pt>
                <c:pt idx="1575">
                  <c:v>1925</c:v>
                </c:pt>
                <c:pt idx="1576">
                  <c:v>1926</c:v>
                </c:pt>
                <c:pt idx="1577">
                  <c:v>1927</c:v>
                </c:pt>
                <c:pt idx="1578">
                  <c:v>1928</c:v>
                </c:pt>
                <c:pt idx="1579">
                  <c:v>1929</c:v>
                </c:pt>
                <c:pt idx="1580">
                  <c:v>1930</c:v>
                </c:pt>
                <c:pt idx="1581">
                  <c:v>1931</c:v>
                </c:pt>
                <c:pt idx="1582">
                  <c:v>1932</c:v>
                </c:pt>
                <c:pt idx="1583">
                  <c:v>1933</c:v>
                </c:pt>
                <c:pt idx="1584">
                  <c:v>1934</c:v>
                </c:pt>
                <c:pt idx="1585">
                  <c:v>1935</c:v>
                </c:pt>
                <c:pt idx="1586">
                  <c:v>1936</c:v>
                </c:pt>
                <c:pt idx="1587">
                  <c:v>1937</c:v>
                </c:pt>
                <c:pt idx="1588">
                  <c:v>1938</c:v>
                </c:pt>
                <c:pt idx="1589">
                  <c:v>1939</c:v>
                </c:pt>
                <c:pt idx="1590">
                  <c:v>1940</c:v>
                </c:pt>
                <c:pt idx="1591">
                  <c:v>1941</c:v>
                </c:pt>
                <c:pt idx="1592">
                  <c:v>1942</c:v>
                </c:pt>
                <c:pt idx="1593">
                  <c:v>1943</c:v>
                </c:pt>
                <c:pt idx="1594">
                  <c:v>1944</c:v>
                </c:pt>
                <c:pt idx="1595">
                  <c:v>1945</c:v>
                </c:pt>
                <c:pt idx="1596">
                  <c:v>1946</c:v>
                </c:pt>
                <c:pt idx="1597">
                  <c:v>1947</c:v>
                </c:pt>
                <c:pt idx="1598">
                  <c:v>1948</c:v>
                </c:pt>
                <c:pt idx="1599">
                  <c:v>1949</c:v>
                </c:pt>
                <c:pt idx="1600">
                  <c:v>1950</c:v>
                </c:pt>
                <c:pt idx="1601">
                  <c:v>1951</c:v>
                </c:pt>
                <c:pt idx="1602">
                  <c:v>1952</c:v>
                </c:pt>
                <c:pt idx="1603">
                  <c:v>1953</c:v>
                </c:pt>
                <c:pt idx="1604">
                  <c:v>1954</c:v>
                </c:pt>
                <c:pt idx="1605">
                  <c:v>1955</c:v>
                </c:pt>
                <c:pt idx="1606">
                  <c:v>1956</c:v>
                </c:pt>
                <c:pt idx="1607">
                  <c:v>1957</c:v>
                </c:pt>
                <c:pt idx="1608">
                  <c:v>1958</c:v>
                </c:pt>
                <c:pt idx="1609">
                  <c:v>1959</c:v>
                </c:pt>
                <c:pt idx="1610">
                  <c:v>1960</c:v>
                </c:pt>
                <c:pt idx="1611">
                  <c:v>1961</c:v>
                </c:pt>
                <c:pt idx="1612">
                  <c:v>1962</c:v>
                </c:pt>
                <c:pt idx="1613">
                  <c:v>1963</c:v>
                </c:pt>
                <c:pt idx="1614">
                  <c:v>1964</c:v>
                </c:pt>
                <c:pt idx="1615">
                  <c:v>1965</c:v>
                </c:pt>
                <c:pt idx="1616">
                  <c:v>1966</c:v>
                </c:pt>
                <c:pt idx="1617">
                  <c:v>1967</c:v>
                </c:pt>
                <c:pt idx="1618">
                  <c:v>1968</c:v>
                </c:pt>
                <c:pt idx="1619">
                  <c:v>1969</c:v>
                </c:pt>
                <c:pt idx="1620">
                  <c:v>1970</c:v>
                </c:pt>
                <c:pt idx="1621">
                  <c:v>1971</c:v>
                </c:pt>
                <c:pt idx="1622">
                  <c:v>1972</c:v>
                </c:pt>
                <c:pt idx="1623">
                  <c:v>1973</c:v>
                </c:pt>
                <c:pt idx="1624">
                  <c:v>1974</c:v>
                </c:pt>
                <c:pt idx="1625">
                  <c:v>1975</c:v>
                </c:pt>
                <c:pt idx="1626">
                  <c:v>1976</c:v>
                </c:pt>
                <c:pt idx="1627">
                  <c:v>1977</c:v>
                </c:pt>
                <c:pt idx="1628">
                  <c:v>1978</c:v>
                </c:pt>
                <c:pt idx="1629">
                  <c:v>1979</c:v>
                </c:pt>
                <c:pt idx="1630">
                  <c:v>1980</c:v>
                </c:pt>
                <c:pt idx="1631">
                  <c:v>1981</c:v>
                </c:pt>
                <c:pt idx="1632">
                  <c:v>1982</c:v>
                </c:pt>
                <c:pt idx="1633">
                  <c:v>1983</c:v>
                </c:pt>
                <c:pt idx="1634">
                  <c:v>1984</c:v>
                </c:pt>
                <c:pt idx="1635">
                  <c:v>1985</c:v>
                </c:pt>
                <c:pt idx="1636">
                  <c:v>1986</c:v>
                </c:pt>
                <c:pt idx="1637">
                  <c:v>1987</c:v>
                </c:pt>
                <c:pt idx="1638">
                  <c:v>1988</c:v>
                </c:pt>
                <c:pt idx="1639">
                  <c:v>1989</c:v>
                </c:pt>
                <c:pt idx="1640">
                  <c:v>1990</c:v>
                </c:pt>
                <c:pt idx="1641">
                  <c:v>1991</c:v>
                </c:pt>
                <c:pt idx="1642">
                  <c:v>1992</c:v>
                </c:pt>
                <c:pt idx="1643">
                  <c:v>1993</c:v>
                </c:pt>
                <c:pt idx="1644">
                  <c:v>1994</c:v>
                </c:pt>
                <c:pt idx="1645">
                  <c:v>1995</c:v>
                </c:pt>
                <c:pt idx="1646">
                  <c:v>1996</c:v>
                </c:pt>
                <c:pt idx="1647">
                  <c:v>1997</c:v>
                </c:pt>
                <c:pt idx="1648">
                  <c:v>1998</c:v>
                </c:pt>
                <c:pt idx="1649">
                  <c:v>1999</c:v>
                </c:pt>
                <c:pt idx="1650">
                  <c:v>2000</c:v>
                </c:pt>
                <c:pt idx="1651">
                  <c:v>2001</c:v>
                </c:pt>
                <c:pt idx="1652">
                  <c:v>2002</c:v>
                </c:pt>
                <c:pt idx="1653">
                  <c:v>2003</c:v>
                </c:pt>
                <c:pt idx="1654">
                  <c:v>2004</c:v>
                </c:pt>
                <c:pt idx="1655">
                  <c:v>2005</c:v>
                </c:pt>
                <c:pt idx="1656">
                  <c:v>2006</c:v>
                </c:pt>
                <c:pt idx="1657">
                  <c:v>2007</c:v>
                </c:pt>
                <c:pt idx="1658">
                  <c:v>2008</c:v>
                </c:pt>
                <c:pt idx="1659">
                  <c:v>2009</c:v>
                </c:pt>
                <c:pt idx="1660">
                  <c:v>2010</c:v>
                </c:pt>
                <c:pt idx="1661">
                  <c:v>2011</c:v>
                </c:pt>
                <c:pt idx="1662">
                  <c:v>2012</c:v>
                </c:pt>
                <c:pt idx="1663">
                  <c:v>2013</c:v>
                </c:pt>
                <c:pt idx="1664">
                  <c:v>2014</c:v>
                </c:pt>
                <c:pt idx="1665">
                  <c:v>2015</c:v>
                </c:pt>
                <c:pt idx="1666">
                  <c:v>2016</c:v>
                </c:pt>
                <c:pt idx="1667">
                  <c:v>2017</c:v>
                </c:pt>
                <c:pt idx="1668">
                  <c:v>2018</c:v>
                </c:pt>
                <c:pt idx="1669">
                  <c:v>2019</c:v>
                </c:pt>
                <c:pt idx="1670">
                  <c:v>2020</c:v>
                </c:pt>
                <c:pt idx="1671">
                  <c:v>2021</c:v>
                </c:pt>
                <c:pt idx="1672">
                  <c:v>2022</c:v>
                </c:pt>
                <c:pt idx="1673">
                  <c:v>2023</c:v>
                </c:pt>
                <c:pt idx="1674">
                  <c:v>2024</c:v>
                </c:pt>
                <c:pt idx="1675">
                  <c:v>2025</c:v>
                </c:pt>
                <c:pt idx="1676">
                  <c:v>2026</c:v>
                </c:pt>
                <c:pt idx="1677">
                  <c:v>2027</c:v>
                </c:pt>
                <c:pt idx="1678">
                  <c:v>2028</c:v>
                </c:pt>
                <c:pt idx="1679">
                  <c:v>2029</c:v>
                </c:pt>
                <c:pt idx="1680">
                  <c:v>2030</c:v>
                </c:pt>
                <c:pt idx="1681">
                  <c:v>2031</c:v>
                </c:pt>
                <c:pt idx="1682">
                  <c:v>2032</c:v>
                </c:pt>
                <c:pt idx="1683">
                  <c:v>2033</c:v>
                </c:pt>
                <c:pt idx="1684">
                  <c:v>2034</c:v>
                </c:pt>
                <c:pt idx="1685">
                  <c:v>2035</c:v>
                </c:pt>
                <c:pt idx="1686">
                  <c:v>2036</c:v>
                </c:pt>
                <c:pt idx="1687">
                  <c:v>2037</c:v>
                </c:pt>
                <c:pt idx="1688">
                  <c:v>2038</c:v>
                </c:pt>
                <c:pt idx="1689">
                  <c:v>2039</c:v>
                </c:pt>
                <c:pt idx="1690">
                  <c:v>2040</c:v>
                </c:pt>
                <c:pt idx="1691">
                  <c:v>2041</c:v>
                </c:pt>
                <c:pt idx="1692">
                  <c:v>2042</c:v>
                </c:pt>
                <c:pt idx="1693">
                  <c:v>2043</c:v>
                </c:pt>
                <c:pt idx="1694">
                  <c:v>2044</c:v>
                </c:pt>
                <c:pt idx="1695">
                  <c:v>2045</c:v>
                </c:pt>
                <c:pt idx="1696">
                  <c:v>2046</c:v>
                </c:pt>
                <c:pt idx="1697">
                  <c:v>2047</c:v>
                </c:pt>
                <c:pt idx="1698">
                  <c:v>2048</c:v>
                </c:pt>
                <c:pt idx="1699">
                  <c:v>2049</c:v>
                </c:pt>
                <c:pt idx="1700">
                  <c:v>2050</c:v>
                </c:pt>
                <c:pt idx="1701">
                  <c:v>2051</c:v>
                </c:pt>
                <c:pt idx="1702">
                  <c:v>2052</c:v>
                </c:pt>
                <c:pt idx="1703">
                  <c:v>2053</c:v>
                </c:pt>
                <c:pt idx="1704">
                  <c:v>2054</c:v>
                </c:pt>
                <c:pt idx="1705">
                  <c:v>2055</c:v>
                </c:pt>
                <c:pt idx="1706">
                  <c:v>2056</c:v>
                </c:pt>
                <c:pt idx="1707">
                  <c:v>2057</c:v>
                </c:pt>
                <c:pt idx="1708">
                  <c:v>2058</c:v>
                </c:pt>
                <c:pt idx="1709">
                  <c:v>2059</c:v>
                </c:pt>
                <c:pt idx="1710">
                  <c:v>2060</c:v>
                </c:pt>
                <c:pt idx="1711">
                  <c:v>2061</c:v>
                </c:pt>
                <c:pt idx="1712">
                  <c:v>2062</c:v>
                </c:pt>
                <c:pt idx="1713">
                  <c:v>2063</c:v>
                </c:pt>
                <c:pt idx="1714">
                  <c:v>2064</c:v>
                </c:pt>
                <c:pt idx="1715">
                  <c:v>2065</c:v>
                </c:pt>
                <c:pt idx="1716">
                  <c:v>2066</c:v>
                </c:pt>
                <c:pt idx="1717">
                  <c:v>2067</c:v>
                </c:pt>
                <c:pt idx="1718">
                  <c:v>2068</c:v>
                </c:pt>
                <c:pt idx="1719">
                  <c:v>2069</c:v>
                </c:pt>
                <c:pt idx="1720">
                  <c:v>2070</c:v>
                </c:pt>
                <c:pt idx="1721">
                  <c:v>2071</c:v>
                </c:pt>
                <c:pt idx="1722">
                  <c:v>2072</c:v>
                </c:pt>
                <c:pt idx="1723">
                  <c:v>2073</c:v>
                </c:pt>
                <c:pt idx="1724">
                  <c:v>2074</c:v>
                </c:pt>
                <c:pt idx="1725">
                  <c:v>2075</c:v>
                </c:pt>
                <c:pt idx="1726">
                  <c:v>2076</c:v>
                </c:pt>
                <c:pt idx="1727">
                  <c:v>2077</c:v>
                </c:pt>
                <c:pt idx="1728">
                  <c:v>2078</c:v>
                </c:pt>
                <c:pt idx="1729">
                  <c:v>2079</c:v>
                </c:pt>
                <c:pt idx="1730">
                  <c:v>2080</c:v>
                </c:pt>
                <c:pt idx="1731">
                  <c:v>2081</c:v>
                </c:pt>
                <c:pt idx="1732">
                  <c:v>2082</c:v>
                </c:pt>
                <c:pt idx="1733">
                  <c:v>2083</c:v>
                </c:pt>
                <c:pt idx="1734">
                  <c:v>2084</c:v>
                </c:pt>
                <c:pt idx="1735">
                  <c:v>2085</c:v>
                </c:pt>
                <c:pt idx="1736">
                  <c:v>2086</c:v>
                </c:pt>
                <c:pt idx="1737">
                  <c:v>2087</c:v>
                </c:pt>
                <c:pt idx="1738">
                  <c:v>2088</c:v>
                </c:pt>
                <c:pt idx="1739">
                  <c:v>2089</c:v>
                </c:pt>
                <c:pt idx="1740">
                  <c:v>2090</c:v>
                </c:pt>
                <c:pt idx="1741">
                  <c:v>2091</c:v>
                </c:pt>
                <c:pt idx="1742">
                  <c:v>2092</c:v>
                </c:pt>
                <c:pt idx="1743">
                  <c:v>2093</c:v>
                </c:pt>
                <c:pt idx="1744">
                  <c:v>2094</c:v>
                </c:pt>
                <c:pt idx="1745">
                  <c:v>2095</c:v>
                </c:pt>
                <c:pt idx="1746">
                  <c:v>2096</c:v>
                </c:pt>
                <c:pt idx="1747">
                  <c:v>2097</c:v>
                </c:pt>
                <c:pt idx="1748">
                  <c:v>2098</c:v>
                </c:pt>
                <c:pt idx="1749">
                  <c:v>2099</c:v>
                </c:pt>
                <c:pt idx="1750">
                  <c:v>2100</c:v>
                </c:pt>
                <c:pt idx="1751">
                  <c:v>2101</c:v>
                </c:pt>
                <c:pt idx="1752">
                  <c:v>2102</c:v>
                </c:pt>
                <c:pt idx="1753">
                  <c:v>2103</c:v>
                </c:pt>
                <c:pt idx="1754">
                  <c:v>2104</c:v>
                </c:pt>
                <c:pt idx="1755">
                  <c:v>2105</c:v>
                </c:pt>
                <c:pt idx="1756">
                  <c:v>2106</c:v>
                </c:pt>
                <c:pt idx="1757">
                  <c:v>2107</c:v>
                </c:pt>
                <c:pt idx="1758">
                  <c:v>2108</c:v>
                </c:pt>
                <c:pt idx="1759">
                  <c:v>2109</c:v>
                </c:pt>
                <c:pt idx="1760">
                  <c:v>2110</c:v>
                </c:pt>
                <c:pt idx="1761">
                  <c:v>2111</c:v>
                </c:pt>
                <c:pt idx="1762">
                  <c:v>2112</c:v>
                </c:pt>
                <c:pt idx="1763">
                  <c:v>2113</c:v>
                </c:pt>
                <c:pt idx="1764">
                  <c:v>2114</c:v>
                </c:pt>
                <c:pt idx="1765">
                  <c:v>2115</c:v>
                </c:pt>
                <c:pt idx="1766">
                  <c:v>2116</c:v>
                </c:pt>
                <c:pt idx="1767">
                  <c:v>2117</c:v>
                </c:pt>
                <c:pt idx="1768">
                  <c:v>2118</c:v>
                </c:pt>
                <c:pt idx="1769">
                  <c:v>2119</c:v>
                </c:pt>
                <c:pt idx="1770">
                  <c:v>2120</c:v>
                </c:pt>
                <c:pt idx="1771">
                  <c:v>2121</c:v>
                </c:pt>
                <c:pt idx="1772">
                  <c:v>2122</c:v>
                </c:pt>
                <c:pt idx="1773">
                  <c:v>2123</c:v>
                </c:pt>
                <c:pt idx="1774">
                  <c:v>2124</c:v>
                </c:pt>
                <c:pt idx="1775">
                  <c:v>2125</c:v>
                </c:pt>
                <c:pt idx="1776">
                  <c:v>2126</c:v>
                </c:pt>
                <c:pt idx="1777">
                  <c:v>2127</c:v>
                </c:pt>
                <c:pt idx="1778">
                  <c:v>2128</c:v>
                </c:pt>
                <c:pt idx="1779">
                  <c:v>2129</c:v>
                </c:pt>
                <c:pt idx="1780">
                  <c:v>2130</c:v>
                </c:pt>
                <c:pt idx="1781">
                  <c:v>2131</c:v>
                </c:pt>
                <c:pt idx="1782">
                  <c:v>2132</c:v>
                </c:pt>
                <c:pt idx="1783">
                  <c:v>2133</c:v>
                </c:pt>
                <c:pt idx="1784">
                  <c:v>2134</c:v>
                </c:pt>
                <c:pt idx="1785">
                  <c:v>2135</c:v>
                </c:pt>
                <c:pt idx="1786">
                  <c:v>2136</c:v>
                </c:pt>
                <c:pt idx="1787">
                  <c:v>2137</c:v>
                </c:pt>
                <c:pt idx="1788">
                  <c:v>2138</c:v>
                </c:pt>
                <c:pt idx="1789">
                  <c:v>2139</c:v>
                </c:pt>
                <c:pt idx="1790">
                  <c:v>2140</c:v>
                </c:pt>
                <c:pt idx="1791">
                  <c:v>2141</c:v>
                </c:pt>
                <c:pt idx="1792">
                  <c:v>2142</c:v>
                </c:pt>
                <c:pt idx="1793">
                  <c:v>2143</c:v>
                </c:pt>
                <c:pt idx="1794">
                  <c:v>2144</c:v>
                </c:pt>
                <c:pt idx="1795">
                  <c:v>2145</c:v>
                </c:pt>
                <c:pt idx="1796">
                  <c:v>2146</c:v>
                </c:pt>
                <c:pt idx="1797">
                  <c:v>2147</c:v>
                </c:pt>
                <c:pt idx="1798">
                  <c:v>2148</c:v>
                </c:pt>
                <c:pt idx="1799">
                  <c:v>2149</c:v>
                </c:pt>
                <c:pt idx="1800">
                  <c:v>2150</c:v>
                </c:pt>
                <c:pt idx="1801">
                  <c:v>2151</c:v>
                </c:pt>
                <c:pt idx="1802">
                  <c:v>2152</c:v>
                </c:pt>
                <c:pt idx="1803">
                  <c:v>2153</c:v>
                </c:pt>
                <c:pt idx="1804">
                  <c:v>2154</c:v>
                </c:pt>
                <c:pt idx="1805">
                  <c:v>2155</c:v>
                </c:pt>
                <c:pt idx="1806">
                  <c:v>2156</c:v>
                </c:pt>
                <c:pt idx="1807">
                  <c:v>2157</c:v>
                </c:pt>
                <c:pt idx="1808">
                  <c:v>2158</c:v>
                </c:pt>
                <c:pt idx="1809">
                  <c:v>2159</c:v>
                </c:pt>
                <c:pt idx="1810">
                  <c:v>2160</c:v>
                </c:pt>
                <c:pt idx="1811">
                  <c:v>2161</c:v>
                </c:pt>
                <c:pt idx="1812">
                  <c:v>2162</c:v>
                </c:pt>
                <c:pt idx="1813">
                  <c:v>2163</c:v>
                </c:pt>
                <c:pt idx="1814">
                  <c:v>2164</c:v>
                </c:pt>
                <c:pt idx="1815">
                  <c:v>2165</c:v>
                </c:pt>
                <c:pt idx="1816">
                  <c:v>2166</c:v>
                </c:pt>
                <c:pt idx="1817">
                  <c:v>2167</c:v>
                </c:pt>
                <c:pt idx="1818">
                  <c:v>2168</c:v>
                </c:pt>
                <c:pt idx="1819">
                  <c:v>2169</c:v>
                </c:pt>
                <c:pt idx="1820">
                  <c:v>2170</c:v>
                </c:pt>
                <c:pt idx="1821">
                  <c:v>2171</c:v>
                </c:pt>
                <c:pt idx="1822">
                  <c:v>2172</c:v>
                </c:pt>
                <c:pt idx="1823">
                  <c:v>2173</c:v>
                </c:pt>
                <c:pt idx="1824">
                  <c:v>2174</c:v>
                </c:pt>
                <c:pt idx="1825">
                  <c:v>2175</c:v>
                </c:pt>
                <c:pt idx="1826">
                  <c:v>2176</c:v>
                </c:pt>
                <c:pt idx="1827">
                  <c:v>2177</c:v>
                </c:pt>
                <c:pt idx="1828">
                  <c:v>2178</c:v>
                </c:pt>
                <c:pt idx="1829">
                  <c:v>2179</c:v>
                </c:pt>
                <c:pt idx="1830">
                  <c:v>2180</c:v>
                </c:pt>
                <c:pt idx="1831">
                  <c:v>2181</c:v>
                </c:pt>
                <c:pt idx="1832">
                  <c:v>2182</c:v>
                </c:pt>
                <c:pt idx="1833">
                  <c:v>2183</c:v>
                </c:pt>
                <c:pt idx="1834">
                  <c:v>2184</c:v>
                </c:pt>
                <c:pt idx="1835">
                  <c:v>2185</c:v>
                </c:pt>
                <c:pt idx="1836">
                  <c:v>2186</c:v>
                </c:pt>
                <c:pt idx="1837">
                  <c:v>2187</c:v>
                </c:pt>
                <c:pt idx="1838">
                  <c:v>2188</c:v>
                </c:pt>
                <c:pt idx="1839">
                  <c:v>2189</c:v>
                </c:pt>
                <c:pt idx="1840">
                  <c:v>2190</c:v>
                </c:pt>
                <c:pt idx="1841">
                  <c:v>2191</c:v>
                </c:pt>
                <c:pt idx="1842">
                  <c:v>2192</c:v>
                </c:pt>
                <c:pt idx="1843">
                  <c:v>2193</c:v>
                </c:pt>
                <c:pt idx="1844">
                  <c:v>2194</c:v>
                </c:pt>
                <c:pt idx="1845">
                  <c:v>2195</c:v>
                </c:pt>
                <c:pt idx="1846">
                  <c:v>2196</c:v>
                </c:pt>
                <c:pt idx="1847">
                  <c:v>2197</c:v>
                </c:pt>
                <c:pt idx="1848">
                  <c:v>2198</c:v>
                </c:pt>
                <c:pt idx="1849">
                  <c:v>2199</c:v>
                </c:pt>
                <c:pt idx="1850">
                  <c:v>2200</c:v>
                </c:pt>
                <c:pt idx="1851">
                  <c:v>2201</c:v>
                </c:pt>
                <c:pt idx="1852">
                  <c:v>2202</c:v>
                </c:pt>
                <c:pt idx="1853">
                  <c:v>2203</c:v>
                </c:pt>
                <c:pt idx="1854">
                  <c:v>2204</c:v>
                </c:pt>
                <c:pt idx="1855">
                  <c:v>2205</c:v>
                </c:pt>
                <c:pt idx="1856">
                  <c:v>2206</c:v>
                </c:pt>
                <c:pt idx="1857">
                  <c:v>2207</c:v>
                </c:pt>
                <c:pt idx="1858">
                  <c:v>2208</c:v>
                </c:pt>
                <c:pt idx="1859">
                  <c:v>2209</c:v>
                </c:pt>
                <c:pt idx="1860">
                  <c:v>2210</c:v>
                </c:pt>
                <c:pt idx="1861">
                  <c:v>2211</c:v>
                </c:pt>
                <c:pt idx="1862">
                  <c:v>2212</c:v>
                </c:pt>
                <c:pt idx="1863">
                  <c:v>2213</c:v>
                </c:pt>
                <c:pt idx="1864">
                  <c:v>2214</c:v>
                </c:pt>
                <c:pt idx="1865">
                  <c:v>2215</c:v>
                </c:pt>
                <c:pt idx="1866">
                  <c:v>2216</c:v>
                </c:pt>
                <c:pt idx="1867">
                  <c:v>2217</c:v>
                </c:pt>
                <c:pt idx="1868">
                  <c:v>2218</c:v>
                </c:pt>
                <c:pt idx="1869">
                  <c:v>2219</c:v>
                </c:pt>
                <c:pt idx="1870">
                  <c:v>2220</c:v>
                </c:pt>
                <c:pt idx="1871">
                  <c:v>2221</c:v>
                </c:pt>
                <c:pt idx="1872">
                  <c:v>2222</c:v>
                </c:pt>
                <c:pt idx="1873">
                  <c:v>2223</c:v>
                </c:pt>
                <c:pt idx="1874">
                  <c:v>2224</c:v>
                </c:pt>
                <c:pt idx="1875">
                  <c:v>2225</c:v>
                </c:pt>
                <c:pt idx="1876">
                  <c:v>2226</c:v>
                </c:pt>
                <c:pt idx="1877">
                  <c:v>2227</c:v>
                </c:pt>
                <c:pt idx="1878">
                  <c:v>2228</c:v>
                </c:pt>
                <c:pt idx="1879">
                  <c:v>2229</c:v>
                </c:pt>
                <c:pt idx="1880">
                  <c:v>2230</c:v>
                </c:pt>
                <c:pt idx="1881">
                  <c:v>2231</c:v>
                </c:pt>
                <c:pt idx="1882">
                  <c:v>2232</c:v>
                </c:pt>
                <c:pt idx="1883">
                  <c:v>2233</c:v>
                </c:pt>
                <c:pt idx="1884">
                  <c:v>2234</c:v>
                </c:pt>
                <c:pt idx="1885">
                  <c:v>2235</c:v>
                </c:pt>
                <c:pt idx="1886">
                  <c:v>2236</c:v>
                </c:pt>
                <c:pt idx="1887">
                  <c:v>2237</c:v>
                </c:pt>
                <c:pt idx="1888">
                  <c:v>2238</c:v>
                </c:pt>
                <c:pt idx="1889">
                  <c:v>2239</c:v>
                </c:pt>
                <c:pt idx="1890">
                  <c:v>2240</c:v>
                </c:pt>
                <c:pt idx="1891">
                  <c:v>2241</c:v>
                </c:pt>
                <c:pt idx="1892">
                  <c:v>2242</c:v>
                </c:pt>
                <c:pt idx="1893">
                  <c:v>2243</c:v>
                </c:pt>
                <c:pt idx="1894">
                  <c:v>2244</c:v>
                </c:pt>
                <c:pt idx="1895">
                  <c:v>2245</c:v>
                </c:pt>
                <c:pt idx="1896">
                  <c:v>2246</c:v>
                </c:pt>
                <c:pt idx="1897">
                  <c:v>2247</c:v>
                </c:pt>
                <c:pt idx="1898">
                  <c:v>2248</c:v>
                </c:pt>
                <c:pt idx="1899">
                  <c:v>2249</c:v>
                </c:pt>
                <c:pt idx="1900">
                  <c:v>2250</c:v>
                </c:pt>
                <c:pt idx="1901">
                  <c:v>2251</c:v>
                </c:pt>
                <c:pt idx="1902">
                  <c:v>2252</c:v>
                </c:pt>
                <c:pt idx="1903">
                  <c:v>2253</c:v>
                </c:pt>
                <c:pt idx="1904">
                  <c:v>2254</c:v>
                </c:pt>
                <c:pt idx="1905">
                  <c:v>2255</c:v>
                </c:pt>
                <c:pt idx="1906">
                  <c:v>2256</c:v>
                </c:pt>
                <c:pt idx="1907">
                  <c:v>2257</c:v>
                </c:pt>
                <c:pt idx="1908">
                  <c:v>2258</c:v>
                </c:pt>
                <c:pt idx="1909">
                  <c:v>2259</c:v>
                </c:pt>
                <c:pt idx="1910">
                  <c:v>2260</c:v>
                </c:pt>
                <c:pt idx="1911">
                  <c:v>2261</c:v>
                </c:pt>
                <c:pt idx="1912">
                  <c:v>2262</c:v>
                </c:pt>
                <c:pt idx="1913">
                  <c:v>2263</c:v>
                </c:pt>
                <c:pt idx="1914">
                  <c:v>2264</c:v>
                </c:pt>
                <c:pt idx="1915">
                  <c:v>2265</c:v>
                </c:pt>
                <c:pt idx="1916">
                  <c:v>2266</c:v>
                </c:pt>
                <c:pt idx="1917">
                  <c:v>2267</c:v>
                </c:pt>
                <c:pt idx="1918">
                  <c:v>2268</c:v>
                </c:pt>
                <c:pt idx="1919">
                  <c:v>2269</c:v>
                </c:pt>
                <c:pt idx="1920">
                  <c:v>2270</c:v>
                </c:pt>
                <c:pt idx="1921">
                  <c:v>2271</c:v>
                </c:pt>
                <c:pt idx="1922">
                  <c:v>2272</c:v>
                </c:pt>
                <c:pt idx="1923">
                  <c:v>2273</c:v>
                </c:pt>
                <c:pt idx="1924">
                  <c:v>2274</c:v>
                </c:pt>
                <c:pt idx="1925">
                  <c:v>2275</c:v>
                </c:pt>
                <c:pt idx="1926">
                  <c:v>2276</c:v>
                </c:pt>
                <c:pt idx="1927">
                  <c:v>2277</c:v>
                </c:pt>
                <c:pt idx="1928">
                  <c:v>2278</c:v>
                </c:pt>
                <c:pt idx="1929">
                  <c:v>2279</c:v>
                </c:pt>
                <c:pt idx="1930">
                  <c:v>2280</c:v>
                </c:pt>
                <c:pt idx="1931">
                  <c:v>2281</c:v>
                </c:pt>
                <c:pt idx="1932">
                  <c:v>2282</c:v>
                </c:pt>
                <c:pt idx="1933">
                  <c:v>2283</c:v>
                </c:pt>
                <c:pt idx="1934">
                  <c:v>2284</c:v>
                </c:pt>
                <c:pt idx="1935">
                  <c:v>2285</c:v>
                </c:pt>
                <c:pt idx="1936">
                  <c:v>2286</c:v>
                </c:pt>
                <c:pt idx="1937">
                  <c:v>2287</c:v>
                </c:pt>
                <c:pt idx="1938">
                  <c:v>2288</c:v>
                </c:pt>
                <c:pt idx="1939">
                  <c:v>2289</c:v>
                </c:pt>
                <c:pt idx="1940">
                  <c:v>2290</c:v>
                </c:pt>
                <c:pt idx="1941">
                  <c:v>2291</c:v>
                </c:pt>
                <c:pt idx="1942">
                  <c:v>2292</c:v>
                </c:pt>
                <c:pt idx="1943">
                  <c:v>2293</c:v>
                </c:pt>
                <c:pt idx="1944">
                  <c:v>2294</c:v>
                </c:pt>
                <c:pt idx="1945">
                  <c:v>2295</c:v>
                </c:pt>
                <c:pt idx="1946">
                  <c:v>2296</c:v>
                </c:pt>
                <c:pt idx="1947">
                  <c:v>2297</c:v>
                </c:pt>
                <c:pt idx="1948">
                  <c:v>2298</c:v>
                </c:pt>
                <c:pt idx="1949">
                  <c:v>2299</c:v>
                </c:pt>
                <c:pt idx="1950">
                  <c:v>2300</c:v>
                </c:pt>
                <c:pt idx="1951">
                  <c:v>2301</c:v>
                </c:pt>
                <c:pt idx="1952">
                  <c:v>2302</c:v>
                </c:pt>
                <c:pt idx="1953">
                  <c:v>2303</c:v>
                </c:pt>
                <c:pt idx="1954">
                  <c:v>2304</c:v>
                </c:pt>
                <c:pt idx="1955">
                  <c:v>2305</c:v>
                </c:pt>
                <c:pt idx="1956">
                  <c:v>2306</c:v>
                </c:pt>
                <c:pt idx="1957">
                  <c:v>2307</c:v>
                </c:pt>
                <c:pt idx="1958">
                  <c:v>2308</c:v>
                </c:pt>
                <c:pt idx="1959">
                  <c:v>2309</c:v>
                </c:pt>
                <c:pt idx="1960">
                  <c:v>2310</c:v>
                </c:pt>
                <c:pt idx="1961">
                  <c:v>2311</c:v>
                </c:pt>
                <c:pt idx="1962">
                  <c:v>2312</c:v>
                </c:pt>
                <c:pt idx="1963">
                  <c:v>2313</c:v>
                </c:pt>
                <c:pt idx="1964">
                  <c:v>2314</c:v>
                </c:pt>
                <c:pt idx="1965">
                  <c:v>2315</c:v>
                </c:pt>
                <c:pt idx="1966">
                  <c:v>2316</c:v>
                </c:pt>
                <c:pt idx="1967">
                  <c:v>2317</c:v>
                </c:pt>
                <c:pt idx="1968">
                  <c:v>2318</c:v>
                </c:pt>
                <c:pt idx="1969">
                  <c:v>2319</c:v>
                </c:pt>
                <c:pt idx="1970">
                  <c:v>2320</c:v>
                </c:pt>
                <c:pt idx="1971">
                  <c:v>2321</c:v>
                </c:pt>
                <c:pt idx="1972">
                  <c:v>2322</c:v>
                </c:pt>
                <c:pt idx="1973">
                  <c:v>2323</c:v>
                </c:pt>
                <c:pt idx="1974">
                  <c:v>2324</c:v>
                </c:pt>
                <c:pt idx="1975">
                  <c:v>2325</c:v>
                </c:pt>
                <c:pt idx="1976">
                  <c:v>2326</c:v>
                </c:pt>
                <c:pt idx="1977">
                  <c:v>2327</c:v>
                </c:pt>
                <c:pt idx="1978">
                  <c:v>2328</c:v>
                </c:pt>
                <c:pt idx="1979">
                  <c:v>2329</c:v>
                </c:pt>
                <c:pt idx="1980">
                  <c:v>2330</c:v>
                </c:pt>
                <c:pt idx="1981">
                  <c:v>2331</c:v>
                </c:pt>
                <c:pt idx="1982">
                  <c:v>2332</c:v>
                </c:pt>
                <c:pt idx="1983">
                  <c:v>2333</c:v>
                </c:pt>
                <c:pt idx="1984">
                  <c:v>2334</c:v>
                </c:pt>
                <c:pt idx="1985">
                  <c:v>2335</c:v>
                </c:pt>
                <c:pt idx="1986">
                  <c:v>2336</c:v>
                </c:pt>
                <c:pt idx="1987">
                  <c:v>2337</c:v>
                </c:pt>
                <c:pt idx="1988">
                  <c:v>2338</c:v>
                </c:pt>
                <c:pt idx="1989">
                  <c:v>2339</c:v>
                </c:pt>
                <c:pt idx="1990">
                  <c:v>2340</c:v>
                </c:pt>
                <c:pt idx="1991">
                  <c:v>2341</c:v>
                </c:pt>
                <c:pt idx="1992">
                  <c:v>2342</c:v>
                </c:pt>
                <c:pt idx="1993">
                  <c:v>2343</c:v>
                </c:pt>
                <c:pt idx="1994">
                  <c:v>2344</c:v>
                </c:pt>
                <c:pt idx="1995">
                  <c:v>2345</c:v>
                </c:pt>
                <c:pt idx="1996">
                  <c:v>2346</c:v>
                </c:pt>
                <c:pt idx="1997">
                  <c:v>2347</c:v>
                </c:pt>
                <c:pt idx="1998">
                  <c:v>2348</c:v>
                </c:pt>
                <c:pt idx="1999">
                  <c:v>2349</c:v>
                </c:pt>
                <c:pt idx="2000">
                  <c:v>2350</c:v>
                </c:pt>
                <c:pt idx="2001">
                  <c:v>2351</c:v>
                </c:pt>
                <c:pt idx="2002">
                  <c:v>2352</c:v>
                </c:pt>
                <c:pt idx="2003">
                  <c:v>2353</c:v>
                </c:pt>
                <c:pt idx="2004">
                  <c:v>2354</c:v>
                </c:pt>
                <c:pt idx="2005">
                  <c:v>2355</c:v>
                </c:pt>
                <c:pt idx="2006">
                  <c:v>2356</c:v>
                </c:pt>
                <c:pt idx="2007">
                  <c:v>2357</c:v>
                </c:pt>
                <c:pt idx="2008">
                  <c:v>2358</c:v>
                </c:pt>
                <c:pt idx="2009">
                  <c:v>2359</c:v>
                </c:pt>
                <c:pt idx="2010">
                  <c:v>2360</c:v>
                </c:pt>
                <c:pt idx="2011">
                  <c:v>2361</c:v>
                </c:pt>
                <c:pt idx="2012">
                  <c:v>2362</c:v>
                </c:pt>
                <c:pt idx="2013">
                  <c:v>2363</c:v>
                </c:pt>
                <c:pt idx="2014">
                  <c:v>2364</c:v>
                </c:pt>
                <c:pt idx="2015">
                  <c:v>2365</c:v>
                </c:pt>
                <c:pt idx="2016">
                  <c:v>2366</c:v>
                </c:pt>
                <c:pt idx="2017">
                  <c:v>2367</c:v>
                </c:pt>
                <c:pt idx="2018">
                  <c:v>2368</c:v>
                </c:pt>
                <c:pt idx="2019">
                  <c:v>2369</c:v>
                </c:pt>
                <c:pt idx="2020">
                  <c:v>2370</c:v>
                </c:pt>
                <c:pt idx="2021">
                  <c:v>2371</c:v>
                </c:pt>
                <c:pt idx="2022">
                  <c:v>2372</c:v>
                </c:pt>
                <c:pt idx="2023">
                  <c:v>2373</c:v>
                </c:pt>
                <c:pt idx="2024">
                  <c:v>2374</c:v>
                </c:pt>
                <c:pt idx="2025">
                  <c:v>2375</c:v>
                </c:pt>
                <c:pt idx="2026">
                  <c:v>2376</c:v>
                </c:pt>
                <c:pt idx="2027">
                  <c:v>2377</c:v>
                </c:pt>
                <c:pt idx="2028">
                  <c:v>2378</c:v>
                </c:pt>
                <c:pt idx="2029">
                  <c:v>2379</c:v>
                </c:pt>
                <c:pt idx="2030">
                  <c:v>2380</c:v>
                </c:pt>
                <c:pt idx="2031">
                  <c:v>2381</c:v>
                </c:pt>
                <c:pt idx="2032">
                  <c:v>2382</c:v>
                </c:pt>
                <c:pt idx="2033">
                  <c:v>2383</c:v>
                </c:pt>
                <c:pt idx="2034">
                  <c:v>2384</c:v>
                </c:pt>
                <c:pt idx="2035">
                  <c:v>2385</c:v>
                </c:pt>
                <c:pt idx="2036">
                  <c:v>2386</c:v>
                </c:pt>
                <c:pt idx="2037">
                  <c:v>2387</c:v>
                </c:pt>
                <c:pt idx="2038">
                  <c:v>2388</c:v>
                </c:pt>
                <c:pt idx="2039">
                  <c:v>2389</c:v>
                </c:pt>
                <c:pt idx="2040">
                  <c:v>2390</c:v>
                </c:pt>
                <c:pt idx="2041">
                  <c:v>2391</c:v>
                </c:pt>
                <c:pt idx="2042">
                  <c:v>2392</c:v>
                </c:pt>
                <c:pt idx="2043">
                  <c:v>2393</c:v>
                </c:pt>
                <c:pt idx="2044">
                  <c:v>2394</c:v>
                </c:pt>
                <c:pt idx="2045">
                  <c:v>2395</c:v>
                </c:pt>
                <c:pt idx="2046">
                  <c:v>2396</c:v>
                </c:pt>
                <c:pt idx="2047">
                  <c:v>2397</c:v>
                </c:pt>
                <c:pt idx="2048">
                  <c:v>2398</c:v>
                </c:pt>
                <c:pt idx="2049">
                  <c:v>2399</c:v>
                </c:pt>
                <c:pt idx="2050">
                  <c:v>2400</c:v>
                </c:pt>
                <c:pt idx="2051">
                  <c:v>2401</c:v>
                </c:pt>
                <c:pt idx="2052">
                  <c:v>2402</c:v>
                </c:pt>
                <c:pt idx="2053">
                  <c:v>2403</c:v>
                </c:pt>
                <c:pt idx="2054">
                  <c:v>2404</c:v>
                </c:pt>
                <c:pt idx="2055">
                  <c:v>2405</c:v>
                </c:pt>
                <c:pt idx="2056">
                  <c:v>2406</c:v>
                </c:pt>
                <c:pt idx="2057">
                  <c:v>2407</c:v>
                </c:pt>
                <c:pt idx="2058">
                  <c:v>2408</c:v>
                </c:pt>
                <c:pt idx="2059">
                  <c:v>2409</c:v>
                </c:pt>
                <c:pt idx="2060">
                  <c:v>2410</c:v>
                </c:pt>
                <c:pt idx="2061">
                  <c:v>2411</c:v>
                </c:pt>
                <c:pt idx="2062">
                  <c:v>2412</c:v>
                </c:pt>
                <c:pt idx="2063">
                  <c:v>2413</c:v>
                </c:pt>
                <c:pt idx="2064">
                  <c:v>2414</c:v>
                </c:pt>
                <c:pt idx="2065">
                  <c:v>2415</c:v>
                </c:pt>
                <c:pt idx="2066">
                  <c:v>2416</c:v>
                </c:pt>
                <c:pt idx="2067">
                  <c:v>2417</c:v>
                </c:pt>
                <c:pt idx="2068">
                  <c:v>2418</c:v>
                </c:pt>
                <c:pt idx="2069">
                  <c:v>2419</c:v>
                </c:pt>
                <c:pt idx="2070">
                  <c:v>2420</c:v>
                </c:pt>
                <c:pt idx="2071">
                  <c:v>2421</c:v>
                </c:pt>
                <c:pt idx="2072">
                  <c:v>2422</c:v>
                </c:pt>
                <c:pt idx="2073">
                  <c:v>2423</c:v>
                </c:pt>
                <c:pt idx="2074">
                  <c:v>2424</c:v>
                </c:pt>
                <c:pt idx="2075">
                  <c:v>2425</c:v>
                </c:pt>
                <c:pt idx="2076">
                  <c:v>2426</c:v>
                </c:pt>
                <c:pt idx="2077">
                  <c:v>2427</c:v>
                </c:pt>
                <c:pt idx="2078">
                  <c:v>2428</c:v>
                </c:pt>
                <c:pt idx="2079">
                  <c:v>2429</c:v>
                </c:pt>
                <c:pt idx="2080">
                  <c:v>2430</c:v>
                </c:pt>
                <c:pt idx="2081">
                  <c:v>2431</c:v>
                </c:pt>
                <c:pt idx="2082">
                  <c:v>2432</c:v>
                </c:pt>
                <c:pt idx="2083">
                  <c:v>2433</c:v>
                </c:pt>
                <c:pt idx="2084">
                  <c:v>2434</c:v>
                </c:pt>
                <c:pt idx="2085">
                  <c:v>2435</c:v>
                </c:pt>
                <c:pt idx="2086">
                  <c:v>2436</c:v>
                </c:pt>
                <c:pt idx="2087">
                  <c:v>2437</c:v>
                </c:pt>
                <c:pt idx="2088">
                  <c:v>2438</c:v>
                </c:pt>
                <c:pt idx="2089">
                  <c:v>2439</c:v>
                </c:pt>
                <c:pt idx="2090">
                  <c:v>2440</c:v>
                </c:pt>
                <c:pt idx="2091">
                  <c:v>2441</c:v>
                </c:pt>
                <c:pt idx="2092">
                  <c:v>2442</c:v>
                </c:pt>
                <c:pt idx="2093">
                  <c:v>2443</c:v>
                </c:pt>
                <c:pt idx="2094">
                  <c:v>2444</c:v>
                </c:pt>
                <c:pt idx="2095">
                  <c:v>2445</c:v>
                </c:pt>
                <c:pt idx="2096">
                  <c:v>2446</c:v>
                </c:pt>
                <c:pt idx="2097">
                  <c:v>2447</c:v>
                </c:pt>
                <c:pt idx="2098">
                  <c:v>2448</c:v>
                </c:pt>
                <c:pt idx="2099">
                  <c:v>2449</c:v>
                </c:pt>
                <c:pt idx="2100">
                  <c:v>2450</c:v>
                </c:pt>
                <c:pt idx="2101">
                  <c:v>2451</c:v>
                </c:pt>
                <c:pt idx="2102">
                  <c:v>2452</c:v>
                </c:pt>
                <c:pt idx="2103">
                  <c:v>2453</c:v>
                </c:pt>
                <c:pt idx="2104">
                  <c:v>2454</c:v>
                </c:pt>
                <c:pt idx="2105">
                  <c:v>2455</c:v>
                </c:pt>
                <c:pt idx="2106">
                  <c:v>2456</c:v>
                </c:pt>
                <c:pt idx="2107">
                  <c:v>2457</c:v>
                </c:pt>
                <c:pt idx="2108">
                  <c:v>2458</c:v>
                </c:pt>
                <c:pt idx="2109">
                  <c:v>2459</c:v>
                </c:pt>
                <c:pt idx="2110">
                  <c:v>2460</c:v>
                </c:pt>
                <c:pt idx="2111">
                  <c:v>2461</c:v>
                </c:pt>
                <c:pt idx="2112">
                  <c:v>2462</c:v>
                </c:pt>
                <c:pt idx="2113">
                  <c:v>2463</c:v>
                </c:pt>
                <c:pt idx="2114">
                  <c:v>2464</c:v>
                </c:pt>
                <c:pt idx="2115">
                  <c:v>2465</c:v>
                </c:pt>
                <c:pt idx="2116">
                  <c:v>2466</c:v>
                </c:pt>
                <c:pt idx="2117">
                  <c:v>2467</c:v>
                </c:pt>
                <c:pt idx="2118">
                  <c:v>2468</c:v>
                </c:pt>
                <c:pt idx="2119">
                  <c:v>2469</c:v>
                </c:pt>
                <c:pt idx="2120">
                  <c:v>2470</c:v>
                </c:pt>
                <c:pt idx="2121">
                  <c:v>2471</c:v>
                </c:pt>
                <c:pt idx="2122">
                  <c:v>2472</c:v>
                </c:pt>
                <c:pt idx="2123">
                  <c:v>2473</c:v>
                </c:pt>
                <c:pt idx="2124">
                  <c:v>2474</c:v>
                </c:pt>
                <c:pt idx="2125">
                  <c:v>2475</c:v>
                </c:pt>
                <c:pt idx="2126">
                  <c:v>2476</c:v>
                </c:pt>
                <c:pt idx="2127">
                  <c:v>2477</c:v>
                </c:pt>
                <c:pt idx="2128">
                  <c:v>2478</c:v>
                </c:pt>
                <c:pt idx="2129">
                  <c:v>2479</c:v>
                </c:pt>
                <c:pt idx="2130">
                  <c:v>2480</c:v>
                </c:pt>
                <c:pt idx="2131">
                  <c:v>2481</c:v>
                </c:pt>
                <c:pt idx="2132">
                  <c:v>2482</c:v>
                </c:pt>
                <c:pt idx="2133">
                  <c:v>2483</c:v>
                </c:pt>
                <c:pt idx="2134">
                  <c:v>2484</c:v>
                </c:pt>
                <c:pt idx="2135">
                  <c:v>2485</c:v>
                </c:pt>
                <c:pt idx="2136">
                  <c:v>2486</c:v>
                </c:pt>
                <c:pt idx="2137">
                  <c:v>2487</c:v>
                </c:pt>
                <c:pt idx="2138">
                  <c:v>2488</c:v>
                </c:pt>
                <c:pt idx="2139">
                  <c:v>2489</c:v>
                </c:pt>
                <c:pt idx="2140">
                  <c:v>2490</c:v>
                </c:pt>
                <c:pt idx="2141">
                  <c:v>2491</c:v>
                </c:pt>
                <c:pt idx="2142">
                  <c:v>2492</c:v>
                </c:pt>
                <c:pt idx="2143">
                  <c:v>2493</c:v>
                </c:pt>
                <c:pt idx="2144">
                  <c:v>2494</c:v>
                </c:pt>
                <c:pt idx="2145">
                  <c:v>2495</c:v>
                </c:pt>
                <c:pt idx="2146">
                  <c:v>2496</c:v>
                </c:pt>
                <c:pt idx="2147">
                  <c:v>2497</c:v>
                </c:pt>
                <c:pt idx="2148">
                  <c:v>2498</c:v>
                </c:pt>
                <c:pt idx="2149">
                  <c:v>2499</c:v>
                </c:pt>
                <c:pt idx="2150">
                  <c:v>2500</c:v>
                </c:pt>
              </c:numCache>
            </c:numRef>
          </c:xVal>
          <c:yVal>
            <c:numRef>
              <c:f>dados_spectra!$D$2:$CDV$2</c:f>
              <c:numCache>
                <c:formatCode>General</c:formatCode>
                <c:ptCount val="2151"/>
                <c:pt idx="0">
                  <c:v>1.8832923000000001E-2</c:v>
                </c:pt>
                <c:pt idx="1">
                  <c:v>1.8896079E-2</c:v>
                </c:pt>
                <c:pt idx="2">
                  <c:v>1.8272073E-2</c:v>
                </c:pt>
                <c:pt idx="3">
                  <c:v>1.8653245999999998E-2</c:v>
                </c:pt>
                <c:pt idx="4">
                  <c:v>1.9989937999999999E-2</c:v>
                </c:pt>
                <c:pt idx="5">
                  <c:v>2.0657183999999999E-2</c:v>
                </c:pt>
                <c:pt idx="6">
                  <c:v>2.0568369E-2</c:v>
                </c:pt>
                <c:pt idx="7">
                  <c:v>2.0371954000000001E-2</c:v>
                </c:pt>
                <c:pt idx="8">
                  <c:v>1.9677311999999999E-2</c:v>
                </c:pt>
                <c:pt idx="9">
                  <c:v>1.8810812E-2</c:v>
                </c:pt>
                <c:pt idx="10">
                  <c:v>1.9100108000000001E-2</c:v>
                </c:pt>
                <c:pt idx="11">
                  <c:v>1.9090572E-2</c:v>
                </c:pt>
                <c:pt idx="12">
                  <c:v>1.8667721000000002E-2</c:v>
                </c:pt>
                <c:pt idx="13">
                  <c:v>1.8542871999999998E-2</c:v>
                </c:pt>
                <c:pt idx="14">
                  <c:v>1.8341386000000001E-2</c:v>
                </c:pt>
                <c:pt idx="15">
                  <c:v>1.8224361000000001E-2</c:v>
                </c:pt>
                <c:pt idx="16">
                  <c:v>1.875278E-2</c:v>
                </c:pt>
                <c:pt idx="17">
                  <c:v>1.9766117999999999E-2</c:v>
                </c:pt>
                <c:pt idx="18">
                  <c:v>2.0474119999999998E-2</c:v>
                </c:pt>
                <c:pt idx="19">
                  <c:v>2.0975770000000001E-2</c:v>
                </c:pt>
                <c:pt idx="20">
                  <c:v>2.1091466E-2</c:v>
                </c:pt>
                <c:pt idx="21">
                  <c:v>2.0685243999999998E-2</c:v>
                </c:pt>
                <c:pt idx="22">
                  <c:v>2.0589939000000002E-2</c:v>
                </c:pt>
                <c:pt idx="23">
                  <c:v>2.0400159000000001E-2</c:v>
                </c:pt>
                <c:pt idx="24">
                  <c:v>1.9873149E-2</c:v>
                </c:pt>
                <c:pt idx="25">
                  <c:v>1.9352852E-2</c:v>
                </c:pt>
                <c:pt idx="26">
                  <c:v>1.8983231E-2</c:v>
                </c:pt>
                <c:pt idx="27">
                  <c:v>1.8472961999999999E-2</c:v>
                </c:pt>
                <c:pt idx="28">
                  <c:v>1.8316777999999999E-2</c:v>
                </c:pt>
                <c:pt idx="29">
                  <c:v>1.8349049999999999E-2</c:v>
                </c:pt>
                <c:pt idx="30">
                  <c:v>1.8053873000000002E-2</c:v>
                </c:pt>
                <c:pt idx="31">
                  <c:v>1.8106211000000001E-2</c:v>
                </c:pt>
                <c:pt idx="32">
                  <c:v>1.8459725E-2</c:v>
                </c:pt>
                <c:pt idx="33">
                  <c:v>1.8475587000000002E-2</c:v>
                </c:pt>
                <c:pt idx="34">
                  <c:v>1.8079235999999999E-2</c:v>
                </c:pt>
                <c:pt idx="35">
                  <c:v>1.7568795000000002E-2</c:v>
                </c:pt>
                <c:pt idx="36">
                  <c:v>1.7105769E-2</c:v>
                </c:pt>
                <c:pt idx="37">
                  <c:v>1.6953296E-2</c:v>
                </c:pt>
                <c:pt idx="38">
                  <c:v>1.7099955E-2</c:v>
                </c:pt>
                <c:pt idx="39">
                  <c:v>1.7402899999999999E-2</c:v>
                </c:pt>
                <c:pt idx="40">
                  <c:v>1.7453291999999999E-2</c:v>
                </c:pt>
                <c:pt idx="41">
                  <c:v>1.7559399999999999E-2</c:v>
                </c:pt>
                <c:pt idx="42">
                  <c:v>1.7709211999999998E-2</c:v>
                </c:pt>
                <c:pt idx="43">
                  <c:v>1.8019251E-2</c:v>
                </c:pt>
                <c:pt idx="44">
                  <c:v>1.8461653000000001E-2</c:v>
                </c:pt>
                <c:pt idx="45">
                  <c:v>1.8754043000000001E-2</c:v>
                </c:pt>
                <c:pt idx="46">
                  <c:v>1.8798242999999999E-2</c:v>
                </c:pt>
                <c:pt idx="47">
                  <c:v>1.8576072999999999E-2</c:v>
                </c:pt>
                <c:pt idx="48">
                  <c:v>1.8386455999999999E-2</c:v>
                </c:pt>
                <c:pt idx="49">
                  <c:v>1.8489044999999999E-2</c:v>
                </c:pt>
                <c:pt idx="50">
                  <c:v>1.8602252E-2</c:v>
                </c:pt>
                <c:pt idx="51">
                  <c:v>1.8589359E-2</c:v>
                </c:pt>
                <c:pt idx="52">
                  <c:v>1.8818653000000001E-2</c:v>
                </c:pt>
                <c:pt idx="53">
                  <c:v>1.8894614000000001E-2</c:v>
                </c:pt>
                <c:pt idx="54">
                  <c:v>1.8779501000000001E-2</c:v>
                </c:pt>
                <c:pt idx="55">
                  <c:v>1.8634017999999999E-2</c:v>
                </c:pt>
                <c:pt idx="56">
                  <c:v>1.8506460999999998E-2</c:v>
                </c:pt>
                <c:pt idx="57">
                  <c:v>1.8235866E-2</c:v>
                </c:pt>
                <c:pt idx="58">
                  <c:v>1.8133549999999998E-2</c:v>
                </c:pt>
                <c:pt idx="59">
                  <c:v>1.8362261000000001E-2</c:v>
                </c:pt>
                <c:pt idx="60">
                  <c:v>1.8333558999999999E-2</c:v>
                </c:pt>
                <c:pt idx="61">
                  <c:v>1.8374440999999998E-2</c:v>
                </c:pt>
                <c:pt idx="62">
                  <c:v>1.8427188000000001E-2</c:v>
                </c:pt>
                <c:pt idx="63">
                  <c:v>1.8528269E-2</c:v>
                </c:pt>
                <c:pt idx="64">
                  <c:v>1.8630636999999999E-2</c:v>
                </c:pt>
                <c:pt idx="65">
                  <c:v>1.8696464999999999E-2</c:v>
                </c:pt>
                <c:pt idx="66">
                  <c:v>1.8721420999999999E-2</c:v>
                </c:pt>
                <c:pt idx="67">
                  <c:v>1.8460958E-2</c:v>
                </c:pt>
                <c:pt idx="68">
                  <c:v>1.8142152000000002E-2</c:v>
                </c:pt>
                <c:pt idx="69">
                  <c:v>1.7995161999999999E-2</c:v>
                </c:pt>
                <c:pt idx="70">
                  <c:v>1.8039166999999998E-2</c:v>
                </c:pt>
                <c:pt idx="71">
                  <c:v>1.8384533000000002E-2</c:v>
                </c:pt>
                <c:pt idx="72">
                  <c:v>1.8012488E-2</c:v>
                </c:pt>
                <c:pt idx="73">
                  <c:v>1.7873686E-2</c:v>
                </c:pt>
                <c:pt idx="74">
                  <c:v>1.7576721999999999E-2</c:v>
                </c:pt>
                <c:pt idx="75">
                  <c:v>1.732328E-2</c:v>
                </c:pt>
                <c:pt idx="76">
                  <c:v>1.8091283999999999E-2</c:v>
                </c:pt>
                <c:pt idx="77">
                  <c:v>1.865495E-2</c:v>
                </c:pt>
                <c:pt idx="78">
                  <c:v>1.8957436000000001E-2</c:v>
                </c:pt>
                <c:pt idx="79">
                  <c:v>1.8810505000000002E-2</c:v>
                </c:pt>
                <c:pt idx="80">
                  <c:v>1.8203923E-2</c:v>
                </c:pt>
                <c:pt idx="81">
                  <c:v>1.8368308999999999E-2</c:v>
                </c:pt>
                <c:pt idx="82">
                  <c:v>1.969301E-2</c:v>
                </c:pt>
                <c:pt idx="83">
                  <c:v>1.9168613000000001E-2</c:v>
                </c:pt>
                <c:pt idx="84">
                  <c:v>1.8882356999999999E-2</c:v>
                </c:pt>
                <c:pt idx="85">
                  <c:v>1.8833177E-2</c:v>
                </c:pt>
                <c:pt idx="86">
                  <c:v>1.8969382999999999E-2</c:v>
                </c:pt>
                <c:pt idx="87">
                  <c:v>1.9003861E-2</c:v>
                </c:pt>
                <c:pt idx="88">
                  <c:v>1.9109688999999999E-2</c:v>
                </c:pt>
                <c:pt idx="89">
                  <c:v>1.9559490999999998E-2</c:v>
                </c:pt>
                <c:pt idx="90">
                  <c:v>1.9958376999999999E-2</c:v>
                </c:pt>
                <c:pt idx="91">
                  <c:v>2.0105901999999998E-2</c:v>
                </c:pt>
                <c:pt idx="92">
                  <c:v>1.9890212000000001E-2</c:v>
                </c:pt>
                <c:pt idx="93">
                  <c:v>1.9722640999999999E-2</c:v>
                </c:pt>
                <c:pt idx="94">
                  <c:v>1.9662058E-2</c:v>
                </c:pt>
                <c:pt idx="95">
                  <c:v>1.9690333000000001E-2</c:v>
                </c:pt>
                <c:pt idx="96">
                  <c:v>1.9703174E-2</c:v>
                </c:pt>
                <c:pt idx="97">
                  <c:v>1.9948948000000001E-2</c:v>
                </c:pt>
                <c:pt idx="98">
                  <c:v>2.0265373999999999E-2</c:v>
                </c:pt>
                <c:pt idx="99">
                  <c:v>2.0455230000000001E-2</c:v>
                </c:pt>
                <c:pt idx="100">
                  <c:v>2.0451864E-2</c:v>
                </c:pt>
                <c:pt idx="101">
                  <c:v>2.0424047000000001E-2</c:v>
                </c:pt>
                <c:pt idx="102">
                  <c:v>2.0428952E-2</c:v>
                </c:pt>
                <c:pt idx="103">
                  <c:v>2.0927847999999999E-2</c:v>
                </c:pt>
                <c:pt idx="104">
                  <c:v>2.1200618000000001E-2</c:v>
                </c:pt>
                <c:pt idx="105">
                  <c:v>2.1196993000000001E-2</c:v>
                </c:pt>
                <c:pt idx="106">
                  <c:v>2.0716849999999998E-2</c:v>
                </c:pt>
                <c:pt idx="107">
                  <c:v>2.1024309000000001E-2</c:v>
                </c:pt>
                <c:pt idx="108">
                  <c:v>2.1725627000000001E-2</c:v>
                </c:pt>
                <c:pt idx="109">
                  <c:v>2.2404739999999999E-2</c:v>
                </c:pt>
                <c:pt idx="110">
                  <c:v>2.1644315000000001E-2</c:v>
                </c:pt>
                <c:pt idx="111">
                  <c:v>2.1131059000000001E-2</c:v>
                </c:pt>
                <c:pt idx="112">
                  <c:v>2.1634444999999999E-2</c:v>
                </c:pt>
                <c:pt idx="113">
                  <c:v>2.1650131999999999E-2</c:v>
                </c:pt>
                <c:pt idx="114">
                  <c:v>2.1755575999999999E-2</c:v>
                </c:pt>
                <c:pt idx="115">
                  <c:v>2.1950817000000001E-2</c:v>
                </c:pt>
                <c:pt idx="116">
                  <c:v>2.1865784999999999E-2</c:v>
                </c:pt>
                <c:pt idx="117">
                  <c:v>2.1502769000000001E-2</c:v>
                </c:pt>
                <c:pt idx="118">
                  <c:v>2.1284095999999999E-2</c:v>
                </c:pt>
                <c:pt idx="119">
                  <c:v>2.2087321E-2</c:v>
                </c:pt>
                <c:pt idx="120">
                  <c:v>2.2048146000000001E-2</c:v>
                </c:pt>
                <c:pt idx="121">
                  <c:v>2.1771103E-2</c:v>
                </c:pt>
                <c:pt idx="122">
                  <c:v>2.1465063E-2</c:v>
                </c:pt>
                <c:pt idx="123">
                  <c:v>2.1921664E-2</c:v>
                </c:pt>
                <c:pt idx="124">
                  <c:v>2.2029660999999999E-2</c:v>
                </c:pt>
                <c:pt idx="125">
                  <c:v>2.1784456000000001E-2</c:v>
                </c:pt>
                <c:pt idx="126">
                  <c:v>2.2112645E-2</c:v>
                </c:pt>
                <c:pt idx="127">
                  <c:v>2.2866971999999999E-2</c:v>
                </c:pt>
                <c:pt idx="128">
                  <c:v>2.3448602999999998E-2</c:v>
                </c:pt>
                <c:pt idx="129">
                  <c:v>2.2533687E-2</c:v>
                </c:pt>
                <c:pt idx="130">
                  <c:v>2.2863431E-2</c:v>
                </c:pt>
                <c:pt idx="131">
                  <c:v>2.3202279999999999E-2</c:v>
                </c:pt>
                <c:pt idx="132">
                  <c:v>2.293504E-2</c:v>
                </c:pt>
                <c:pt idx="133">
                  <c:v>2.3196606000000002E-2</c:v>
                </c:pt>
                <c:pt idx="134">
                  <c:v>2.3490034E-2</c:v>
                </c:pt>
                <c:pt idx="135">
                  <c:v>2.3741145000000002E-2</c:v>
                </c:pt>
                <c:pt idx="136">
                  <c:v>2.3586296E-2</c:v>
                </c:pt>
                <c:pt idx="137">
                  <c:v>2.3348857000000001E-2</c:v>
                </c:pt>
                <c:pt idx="138">
                  <c:v>2.3112061E-2</c:v>
                </c:pt>
                <c:pt idx="139">
                  <c:v>2.3079448999999998E-2</c:v>
                </c:pt>
                <c:pt idx="140">
                  <c:v>2.3154352E-2</c:v>
                </c:pt>
                <c:pt idx="141">
                  <c:v>2.3387577E-2</c:v>
                </c:pt>
                <c:pt idx="142">
                  <c:v>2.3869125000000001E-2</c:v>
                </c:pt>
                <c:pt idx="143">
                  <c:v>2.4167147999999999E-2</c:v>
                </c:pt>
                <c:pt idx="144">
                  <c:v>2.4212969000000001E-2</c:v>
                </c:pt>
                <c:pt idx="145">
                  <c:v>2.4011467000000002E-2</c:v>
                </c:pt>
                <c:pt idx="146">
                  <c:v>2.3934672000000001E-2</c:v>
                </c:pt>
                <c:pt idx="147">
                  <c:v>2.4241644999999999E-2</c:v>
                </c:pt>
                <c:pt idx="148">
                  <c:v>2.4717959000000001E-2</c:v>
                </c:pt>
                <c:pt idx="149">
                  <c:v>2.4901937999999998E-2</c:v>
                </c:pt>
                <c:pt idx="150">
                  <c:v>2.4456918000000001E-2</c:v>
                </c:pt>
                <c:pt idx="151">
                  <c:v>2.4245862E-2</c:v>
                </c:pt>
                <c:pt idx="152">
                  <c:v>2.4932383999999998E-2</c:v>
                </c:pt>
                <c:pt idx="153">
                  <c:v>2.5069187999999999E-2</c:v>
                </c:pt>
                <c:pt idx="154">
                  <c:v>2.4989547000000001E-2</c:v>
                </c:pt>
                <c:pt idx="155">
                  <c:v>2.4759686999999999E-2</c:v>
                </c:pt>
                <c:pt idx="156">
                  <c:v>2.5115724999999998E-2</c:v>
                </c:pt>
                <c:pt idx="157">
                  <c:v>2.5381529999999999E-2</c:v>
                </c:pt>
                <c:pt idx="158">
                  <c:v>2.5557191999999999E-2</c:v>
                </c:pt>
                <c:pt idx="159">
                  <c:v>2.5582466000000002E-2</c:v>
                </c:pt>
                <c:pt idx="160">
                  <c:v>2.5753837000000002E-2</c:v>
                </c:pt>
                <c:pt idx="161">
                  <c:v>2.5981740999999999E-2</c:v>
                </c:pt>
                <c:pt idx="162">
                  <c:v>2.6226527999999999E-2</c:v>
                </c:pt>
                <c:pt idx="163">
                  <c:v>2.6197710999999999E-2</c:v>
                </c:pt>
                <c:pt idx="164">
                  <c:v>2.6193447000000002E-2</c:v>
                </c:pt>
                <c:pt idx="165">
                  <c:v>2.626146E-2</c:v>
                </c:pt>
                <c:pt idx="166">
                  <c:v>2.6365045E-2</c:v>
                </c:pt>
                <c:pt idx="167">
                  <c:v>2.6589461000000002E-2</c:v>
                </c:pt>
                <c:pt idx="168">
                  <c:v>2.6844132999999999E-2</c:v>
                </c:pt>
                <c:pt idx="169">
                  <c:v>2.6845622999999999E-2</c:v>
                </c:pt>
                <c:pt idx="170">
                  <c:v>2.6927387000000001E-2</c:v>
                </c:pt>
                <c:pt idx="171">
                  <c:v>2.7058591999999999E-2</c:v>
                </c:pt>
                <c:pt idx="172">
                  <c:v>2.7237886999999999E-2</c:v>
                </c:pt>
                <c:pt idx="173">
                  <c:v>2.7567227999999999E-2</c:v>
                </c:pt>
                <c:pt idx="174">
                  <c:v>2.7963115E-2</c:v>
                </c:pt>
                <c:pt idx="175">
                  <c:v>2.8408498000000001E-2</c:v>
                </c:pt>
                <c:pt idx="176">
                  <c:v>2.8235130000000001E-2</c:v>
                </c:pt>
                <c:pt idx="177">
                  <c:v>2.8330904000000001E-2</c:v>
                </c:pt>
                <c:pt idx="178">
                  <c:v>2.8600917999999999E-2</c:v>
                </c:pt>
                <c:pt idx="179">
                  <c:v>2.8800105999999999E-2</c:v>
                </c:pt>
                <c:pt idx="180">
                  <c:v>2.9071689000000001E-2</c:v>
                </c:pt>
                <c:pt idx="181">
                  <c:v>2.9307118E-2</c:v>
                </c:pt>
                <c:pt idx="182">
                  <c:v>2.9388061E-2</c:v>
                </c:pt>
                <c:pt idx="183">
                  <c:v>2.9559419999999999E-2</c:v>
                </c:pt>
                <c:pt idx="184">
                  <c:v>2.9830426E-2</c:v>
                </c:pt>
                <c:pt idx="185">
                  <c:v>3.0214349000000001E-2</c:v>
                </c:pt>
                <c:pt idx="186">
                  <c:v>3.0468905000000001E-2</c:v>
                </c:pt>
                <c:pt idx="187">
                  <c:v>3.0952565000000001E-2</c:v>
                </c:pt>
                <c:pt idx="188">
                  <c:v>3.1537913000000001E-2</c:v>
                </c:pt>
                <c:pt idx="189">
                  <c:v>3.1646478999999998E-2</c:v>
                </c:pt>
                <c:pt idx="190">
                  <c:v>3.1781825999999999E-2</c:v>
                </c:pt>
                <c:pt idx="191">
                  <c:v>3.2072216000000001E-2</c:v>
                </c:pt>
                <c:pt idx="192">
                  <c:v>3.2745681999999998E-2</c:v>
                </c:pt>
                <c:pt idx="193">
                  <c:v>3.3021543E-2</c:v>
                </c:pt>
                <c:pt idx="194">
                  <c:v>3.3361944999999997E-2</c:v>
                </c:pt>
                <c:pt idx="195">
                  <c:v>3.3898580999999997E-2</c:v>
                </c:pt>
                <c:pt idx="196">
                  <c:v>3.4173838999999998E-2</c:v>
                </c:pt>
                <c:pt idx="197">
                  <c:v>3.4605771E-2</c:v>
                </c:pt>
                <c:pt idx="198">
                  <c:v>3.5161286999999999E-2</c:v>
                </c:pt>
                <c:pt idx="199">
                  <c:v>3.5680279000000002E-2</c:v>
                </c:pt>
                <c:pt idx="200">
                  <c:v>3.6367662000000002E-2</c:v>
                </c:pt>
                <c:pt idx="201">
                  <c:v>3.7069502999999997E-2</c:v>
                </c:pt>
                <c:pt idx="202">
                  <c:v>3.7610932999999999E-2</c:v>
                </c:pt>
                <c:pt idx="203">
                  <c:v>3.8196154000000003E-2</c:v>
                </c:pt>
                <c:pt idx="204">
                  <c:v>3.8738153999999997E-2</c:v>
                </c:pt>
                <c:pt idx="205">
                  <c:v>3.9205480000000001E-2</c:v>
                </c:pt>
                <c:pt idx="206">
                  <c:v>4.0179033000000003E-2</c:v>
                </c:pt>
                <c:pt idx="207">
                  <c:v>4.0931646000000002E-2</c:v>
                </c:pt>
                <c:pt idx="208">
                  <c:v>4.1519648999999999E-2</c:v>
                </c:pt>
                <c:pt idx="209">
                  <c:v>4.2375479000000001E-2</c:v>
                </c:pt>
                <c:pt idx="210">
                  <c:v>4.3145894999999997E-2</c:v>
                </c:pt>
                <c:pt idx="211">
                  <c:v>4.3903362000000001E-2</c:v>
                </c:pt>
                <c:pt idx="212">
                  <c:v>4.4746287000000003E-2</c:v>
                </c:pt>
                <c:pt idx="213">
                  <c:v>4.5464299999999999E-2</c:v>
                </c:pt>
                <c:pt idx="214">
                  <c:v>4.6152893E-2</c:v>
                </c:pt>
                <c:pt idx="215">
                  <c:v>4.6840139000000003E-2</c:v>
                </c:pt>
                <c:pt idx="216">
                  <c:v>4.8024892999999999E-2</c:v>
                </c:pt>
                <c:pt idx="217">
                  <c:v>4.9016050999999998E-2</c:v>
                </c:pt>
                <c:pt idx="218">
                  <c:v>4.9842574000000001E-2</c:v>
                </c:pt>
                <c:pt idx="219">
                  <c:v>5.0878182000000001E-2</c:v>
                </c:pt>
                <c:pt idx="220">
                  <c:v>5.1732339000000002E-2</c:v>
                </c:pt>
                <c:pt idx="221">
                  <c:v>5.2530172999999999E-2</c:v>
                </c:pt>
                <c:pt idx="222">
                  <c:v>5.3432010000000002E-2</c:v>
                </c:pt>
                <c:pt idx="223">
                  <c:v>5.4474018999999999E-2</c:v>
                </c:pt>
                <c:pt idx="224">
                  <c:v>5.5493727E-2</c:v>
                </c:pt>
                <c:pt idx="225">
                  <c:v>5.6424525000000003E-2</c:v>
                </c:pt>
                <c:pt idx="226">
                  <c:v>5.7347845000000001E-2</c:v>
                </c:pt>
                <c:pt idx="227">
                  <c:v>5.8219938999999998E-2</c:v>
                </c:pt>
                <c:pt idx="228">
                  <c:v>5.9042367999999998E-2</c:v>
                </c:pt>
                <c:pt idx="229">
                  <c:v>5.9827346000000003E-2</c:v>
                </c:pt>
                <c:pt idx="230">
                  <c:v>6.0781579000000002E-2</c:v>
                </c:pt>
                <c:pt idx="231">
                  <c:v>6.1818138000000002E-2</c:v>
                </c:pt>
                <c:pt idx="232">
                  <c:v>6.2821611999999999E-2</c:v>
                </c:pt>
                <c:pt idx="233">
                  <c:v>6.3764811000000005E-2</c:v>
                </c:pt>
                <c:pt idx="234">
                  <c:v>6.4566269999999995E-2</c:v>
                </c:pt>
                <c:pt idx="235">
                  <c:v>6.5143906000000001E-2</c:v>
                </c:pt>
                <c:pt idx="236">
                  <c:v>6.6193767000000001E-2</c:v>
                </c:pt>
                <c:pt idx="237">
                  <c:v>6.7194118999999997E-2</c:v>
                </c:pt>
                <c:pt idx="238">
                  <c:v>6.8104677000000002E-2</c:v>
                </c:pt>
                <c:pt idx="239">
                  <c:v>6.8955517999999993E-2</c:v>
                </c:pt>
                <c:pt idx="240">
                  <c:v>6.9710701999999999E-2</c:v>
                </c:pt>
                <c:pt idx="241">
                  <c:v>7.0358648999999995E-2</c:v>
                </c:pt>
                <c:pt idx="242">
                  <c:v>7.0803814000000007E-2</c:v>
                </c:pt>
                <c:pt idx="243">
                  <c:v>7.1659028999999999E-2</c:v>
                </c:pt>
                <c:pt idx="244">
                  <c:v>7.2538569999999997E-2</c:v>
                </c:pt>
                <c:pt idx="245">
                  <c:v>7.3247499999999993E-2</c:v>
                </c:pt>
                <c:pt idx="246">
                  <c:v>7.4041708999999997E-2</c:v>
                </c:pt>
                <c:pt idx="247">
                  <c:v>7.4783190999999999E-2</c:v>
                </c:pt>
                <c:pt idx="248">
                  <c:v>7.5444660999999996E-2</c:v>
                </c:pt>
                <c:pt idx="249">
                  <c:v>7.5852304999999995E-2</c:v>
                </c:pt>
                <c:pt idx="250">
                  <c:v>7.6526954999999994E-2</c:v>
                </c:pt>
                <c:pt idx="251">
                  <c:v>7.7319345999999997E-2</c:v>
                </c:pt>
                <c:pt idx="252">
                  <c:v>7.7964178999999995E-2</c:v>
                </c:pt>
                <c:pt idx="253">
                  <c:v>7.8454375000000007E-2</c:v>
                </c:pt>
                <c:pt idx="254">
                  <c:v>7.8910685999999994E-2</c:v>
                </c:pt>
                <c:pt idx="255">
                  <c:v>7.9391985999999998E-2</c:v>
                </c:pt>
                <c:pt idx="256">
                  <c:v>8.0085984999999998E-2</c:v>
                </c:pt>
                <c:pt idx="257">
                  <c:v>8.0642536000000001E-2</c:v>
                </c:pt>
                <c:pt idx="258">
                  <c:v>8.1035666000000006E-2</c:v>
                </c:pt>
                <c:pt idx="259">
                  <c:v>8.1547781999999999E-2</c:v>
                </c:pt>
                <c:pt idx="260">
                  <c:v>8.1986099000000007E-2</c:v>
                </c:pt>
                <c:pt idx="261">
                  <c:v>8.2383103999999999E-2</c:v>
                </c:pt>
                <c:pt idx="262">
                  <c:v>8.2794226999999998E-2</c:v>
                </c:pt>
                <c:pt idx="263">
                  <c:v>8.3368606999999997E-2</c:v>
                </c:pt>
                <c:pt idx="264">
                  <c:v>8.3952099000000002E-2</c:v>
                </c:pt>
                <c:pt idx="265">
                  <c:v>8.4448665000000006E-2</c:v>
                </c:pt>
                <c:pt idx="266">
                  <c:v>8.4894261999999998E-2</c:v>
                </c:pt>
                <c:pt idx="267">
                  <c:v>8.5277580000000006E-2</c:v>
                </c:pt>
                <c:pt idx="268">
                  <c:v>8.5601956000000007E-2</c:v>
                </c:pt>
                <c:pt idx="269">
                  <c:v>8.5849188000000007E-2</c:v>
                </c:pt>
                <c:pt idx="270">
                  <c:v>8.6348332E-2</c:v>
                </c:pt>
                <c:pt idx="271">
                  <c:v>8.6872980000000002E-2</c:v>
                </c:pt>
                <c:pt idx="272">
                  <c:v>8.6755075000000001E-2</c:v>
                </c:pt>
                <c:pt idx="273">
                  <c:v>8.7014727E-2</c:v>
                </c:pt>
                <c:pt idx="274">
                  <c:v>8.7420746999999993E-2</c:v>
                </c:pt>
                <c:pt idx="275">
                  <c:v>8.7867096000000006E-2</c:v>
                </c:pt>
                <c:pt idx="276">
                  <c:v>8.8187090999999995E-2</c:v>
                </c:pt>
                <c:pt idx="277">
                  <c:v>8.8521495000000006E-2</c:v>
                </c:pt>
                <c:pt idx="278">
                  <c:v>8.8892303000000006E-2</c:v>
                </c:pt>
                <c:pt idx="279">
                  <c:v>8.9084491000000002E-2</c:v>
                </c:pt>
                <c:pt idx="280">
                  <c:v>8.9237966000000002E-2</c:v>
                </c:pt>
                <c:pt idx="281">
                  <c:v>8.9385888999999996E-2</c:v>
                </c:pt>
                <c:pt idx="282">
                  <c:v>8.9650280999999998E-2</c:v>
                </c:pt>
                <c:pt idx="283">
                  <c:v>8.9793049E-2</c:v>
                </c:pt>
                <c:pt idx="284">
                  <c:v>8.9997231999999996E-2</c:v>
                </c:pt>
                <c:pt idx="285">
                  <c:v>9.0453698999999999E-2</c:v>
                </c:pt>
                <c:pt idx="286">
                  <c:v>9.0666688999999995E-2</c:v>
                </c:pt>
                <c:pt idx="287">
                  <c:v>9.0891026E-2</c:v>
                </c:pt>
                <c:pt idx="288">
                  <c:v>9.1174274999999999E-2</c:v>
                </c:pt>
                <c:pt idx="289">
                  <c:v>9.1389558999999995E-2</c:v>
                </c:pt>
                <c:pt idx="290">
                  <c:v>9.1656491000000007E-2</c:v>
                </c:pt>
                <c:pt idx="291">
                  <c:v>9.1924980000000003E-2</c:v>
                </c:pt>
                <c:pt idx="292">
                  <c:v>9.2001802999999993E-2</c:v>
                </c:pt>
                <c:pt idx="293">
                  <c:v>9.2286475000000007E-2</c:v>
                </c:pt>
                <c:pt idx="294">
                  <c:v>9.2574127000000006E-2</c:v>
                </c:pt>
                <c:pt idx="295">
                  <c:v>9.2679493000000002E-2</c:v>
                </c:pt>
                <c:pt idx="296">
                  <c:v>9.2988439000000006E-2</c:v>
                </c:pt>
                <c:pt idx="297">
                  <c:v>9.3203299000000003E-2</c:v>
                </c:pt>
                <c:pt idx="298">
                  <c:v>9.3254304999999996E-2</c:v>
                </c:pt>
                <c:pt idx="299">
                  <c:v>9.3525097000000001E-2</c:v>
                </c:pt>
                <c:pt idx="300">
                  <c:v>9.3784302E-2</c:v>
                </c:pt>
                <c:pt idx="301">
                  <c:v>9.4060138000000001E-2</c:v>
                </c:pt>
                <c:pt idx="302">
                  <c:v>9.4492532000000004E-2</c:v>
                </c:pt>
                <c:pt idx="303">
                  <c:v>9.4797768000000004E-2</c:v>
                </c:pt>
                <c:pt idx="304">
                  <c:v>9.4990200999999996E-2</c:v>
                </c:pt>
                <c:pt idx="305">
                  <c:v>9.5029517999999993E-2</c:v>
                </c:pt>
                <c:pt idx="306">
                  <c:v>9.5301977999999996E-2</c:v>
                </c:pt>
                <c:pt idx="307">
                  <c:v>9.5574223E-2</c:v>
                </c:pt>
                <c:pt idx="308">
                  <c:v>9.5792509999999997E-2</c:v>
                </c:pt>
                <c:pt idx="309">
                  <c:v>9.5811404000000003E-2</c:v>
                </c:pt>
                <c:pt idx="310">
                  <c:v>9.6060686000000006E-2</c:v>
                </c:pt>
                <c:pt idx="311">
                  <c:v>9.6462942999999995E-2</c:v>
                </c:pt>
                <c:pt idx="312">
                  <c:v>9.6692032999999997E-2</c:v>
                </c:pt>
                <c:pt idx="313">
                  <c:v>9.6946239000000003E-2</c:v>
                </c:pt>
                <c:pt idx="314">
                  <c:v>9.7189590000000006E-2</c:v>
                </c:pt>
                <c:pt idx="315">
                  <c:v>9.7376928000000001E-2</c:v>
                </c:pt>
                <c:pt idx="316">
                  <c:v>9.7548663999999993E-2</c:v>
                </c:pt>
                <c:pt idx="317">
                  <c:v>9.7762189999999999E-2</c:v>
                </c:pt>
                <c:pt idx="318">
                  <c:v>9.8039523000000003E-2</c:v>
                </c:pt>
                <c:pt idx="319">
                  <c:v>9.8213597999999999E-2</c:v>
                </c:pt>
                <c:pt idx="320">
                  <c:v>9.8536475999999998E-2</c:v>
                </c:pt>
                <c:pt idx="321">
                  <c:v>9.8948777000000002E-2</c:v>
                </c:pt>
                <c:pt idx="322">
                  <c:v>9.9128201999999999E-2</c:v>
                </c:pt>
                <c:pt idx="323">
                  <c:v>9.9249720999999999E-2</c:v>
                </c:pt>
                <c:pt idx="324">
                  <c:v>9.9350578999999994E-2</c:v>
                </c:pt>
                <c:pt idx="325">
                  <c:v>9.9467225000000006E-2</c:v>
                </c:pt>
                <c:pt idx="326">
                  <c:v>9.9846705999999993E-2</c:v>
                </c:pt>
                <c:pt idx="327">
                  <c:v>0.1002106</c:v>
                </c:pt>
                <c:pt idx="328">
                  <c:v>0.100463293</c:v>
                </c:pt>
                <c:pt idx="329">
                  <c:v>0.100620314</c:v>
                </c:pt>
                <c:pt idx="330">
                  <c:v>0.10081728500000001</c:v>
                </c:pt>
                <c:pt idx="331">
                  <c:v>0.10103891</c:v>
                </c:pt>
                <c:pt idx="332">
                  <c:v>0.101138055</c:v>
                </c:pt>
                <c:pt idx="333">
                  <c:v>0.10126476</c:v>
                </c:pt>
                <c:pt idx="334">
                  <c:v>0.10145656</c:v>
                </c:pt>
                <c:pt idx="335">
                  <c:v>0.101811521</c:v>
                </c:pt>
                <c:pt idx="336">
                  <c:v>0.101982743</c:v>
                </c:pt>
                <c:pt idx="337">
                  <c:v>0.102144793</c:v>
                </c:pt>
                <c:pt idx="338">
                  <c:v>0.102361202</c:v>
                </c:pt>
                <c:pt idx="339">
                  <c:v>0.10275805</c:v>
                </c:pt>
                <c:pt idx="340">
                  <c:v>0.10295362800000001</c:v>
                </c:pt>
                <c:pt idx="341">
                  <c:v>0.10298431700000001</c:v>
                </c:pt>
                <c:pt idx="342">
                  <c:v>0.103286214</c:v>
                </c:pt>
                <c:pt idx="343">
                  <c:v>0.103401057</c:v>
                </c:pt>
                <c:pt idx="344">
                  <c:v>0.103492863</c:v>
                </c:pt>
                <c:pt idx="345">
                  <c:v>0.103824899</c:v>
                </c:pt>
                <c:pt idx="346">
                  <c:v>0.103922084</c:v>
                </c:pt>
                <c:pt idx="347">
                  <c:v>0.104013361</c:v>
                </c:pt>
                <c:pt idx="348">
                  <c:v>0.104192838</c:v>
                </c:pt>
                <c:pt idx="349">
                  <c:v>0.104346178</c:v>
                </c:pt>
                <c:pt idx="350">
                  <c:v>0.104444914</c:v>
                </c:pt>
                <c:pt idx="351">
                  <c:v>0.104512721</c:v>
                </c:pt>
                <c:pt idx="352">
                  <c:v>0.10480204999999999</c:v>
                </c:pt>
                <c:pt idx="353">
                  <c:v>0.10497219100000001</c:v>
                </c:pt>
                <c:pt idx="354">
                  <c:v>0.105116405</c:v>
                </c:pt>
                <c:pt idx="355">
                  <c:v>0.105393812</c:v>
                </c:pt>
                <c:pt idx="356">
                  <c:v>0.105520278</c:v>
                </c:pt>
                <c:pt idx="357">
                  <c:v>0.105613045</c:v>
                </c:pt>
                <c:pt idx="358">
                  <c:v>0.105716914</c:v>
                </c:pt>
                <c:pt idx="359">
                  <c:v>0.105894066</c:v>
                </c:pt>
                <c:pt idx="360">
                  <c:v>0.106027864</c:v>
                </c:pt>
                <c:pt idx="361">
                  <c:v>0.106118225</c:v>
                </c:pt>
                <c:pt idx="362">
                  <c:v>0.10627357699999999</c:v>
                </c:pt>
                <c:pt idx="363">
                  <c:v>0.10633444</c:v>
                </c:pt>
                <c:pt idx="364">
                  <c:v>0.106346808</c:v>
                </c:pt>
                <c:pt idx="365">
                  <c:v>0.10637535200000001</c:v>
                </c:pt>
                <c:pt idx="366">
                  <c:v>0.10665923400000001</c:v>
                </c:pt>
                <c:pt idx="367">
                  <c:v>0.106868528</c:v>
                </c:pt>
                <c:pt idx="368">
                  <c:v>0.10680827499999999</c:v>
                </c:pt>
                <c:pt idx="369">
                  <c:v>0.10674375999999999</c:v>
                </c:pt>
                <c:pt idx="370">
                  <c:v>0.106807344</c:v>
                </c:pt>
                <c:pt idx="371">
                  <c:v>0.10699673</c:v>
                </c:pt>
                <c:pt idx="372">
                  <c:v>0.107053131</c:v>
                </c:pt>
                <c:pt idx="373">
                  <c:v>0.107094996</c:v>
                </c:pt>
                <c:pt idx="374">
                  <c:v>0.107143216</c:v>
                </c:pt>
                <c:pt idx="375">
                  <c:v>0.107256278</c:v>
                </c:pt>
                <c:pt idx="376">
                  <c:v>0.10725678499999999</c:v>
                </c:pt>
                <c:pt idx="377">
                  <c:v>0.107301481</c:v>
                </c:pt>
                <c:pt idx="378">
                  <c:v>0.107507043</c:v>
                </c:pt>
                <c:pt idx="379">
                  <c:v>0.107587896</c:v>
                </c:pt>
                <c:pt idx="380">
                  <c:v>0.107667714</c:v>
                </c:pt>
                <c:pt idx="381">
                  <c:v>0.10775942400000001</c:v>
                </c:pt>
                <c:pt idx="382">
                  <c:v>0.107792929</c:v>
                </c:pt>
                <c:pt idx="383">
                  <c:v>0.107808098</c:v>
                </c:pt>
                <c:pt idx="384">
                  <c:v>0.107818633</c:v>
                </c:pt>
                <c:pt idx="385">
                  <c:v>0.107861206</c:v>
                </c:pt>
                <c:pt idx="386">
                  <c:v>0.107984118</c:v>
                </c:pt>
                <c:pt idx="387">
                  <c:v>0.108053155</c:v>
                </c:pt>
                <c:pt idx="388">
                  <c:v>0.107951462</c:v>
                </c:pt>
                <c:pt idx="389">
                  <c:v>0.108128473</c:v>
                </c:pt>
                <c:pt idx="390">
                  <c:v>0.108245075</c:v>
                </c:pt>
                <c:pt idx="391">
                  <c:v>0.108249843</c:v>
                </c:pt>
                <c:pt idx="392">
                  <c:v>0.10822928699999999</c:v>
                </c:pt>
                <c:pt idx="393">
                  <c:v>0.108294562</c:v>
                </c:pt>
                <c:pt idx="394">
                  <c:v>0.108394168</c:v>
                </c:pt>
                <c:pt idx="395">
                  <c:v>0.108382538</c:v>
                </c:pt>
                <c:pt idx="396">
                  <c:v>0.108259641</c:v>
                </c:pt>
                <c:pt idx="397">
                  <c:v>0.108153157</c:v>
                </c:pt>
                <c:pt idx="398">
                  <c:v>0.108169928</c:v>
                </c:pt>
                <c:pt idx="399">
                  <c:v>0.108370282</c:v>
                </c:pt>
                <c:pt idx="400">
                  <c:v>0.108480543</c:v>
                </c:pt>
                <c:pt idx="401">
                  <c:v>0.108449116</c:v>
                </c:pt>
                <c:pt idx="402">
                  <c:v>0.108373523</c:v>
                </c:pt>
                <c:pt idx="403">
                  <c:v>0.10829974000000001</c:v>
                </c:pt>
                <c:pt idx="404">
                  <c:v>0.10825663100000001</c:v>
                </c:pt>
                <c:pt idx="405">
                  <c:v>0.10836805400000001</c:v>
                </c:pt>
                <c:pt idx="406">
                  <c:v>0.10835871800000001</c:v>
                </c:pt>
                <c:pt idx="407">
                  <c:v>0.10833108399999999</c:v>
                </c:pt>
                <c:pt idx="408">
                  <c:v>0.108365163</c:v>
                </c:pt>
                <c:pt idx="409">
                  <c:v>0.108328462</c:v>
                </c:pt>
                <c:pt idx="410">
                  <c:v>0.108345993</c:v>
                </c:pt>
                <c:pt idx="411">
                  <c:v>0.108445033</c:v>
                </c:pt>
                <c:pt idx="412">
                  <c:v>0.108424954</c:v>
                </c:pt>
                <c:pt idx="413">
                  <c:v>0.108428545</c:v>
                </c:pt>
                <c:pt idx="414">
                  <c:v>0.108432651</c:v>
                </c:pt>
                <c:pt idx="415">
                  <c:v>0.108341917</c:v>
                </c:pt>
                <c:pt idx="416">
                  <c:v>0.108332731</c:v>
                </c:pt>
                <c:pt idx="417">
                  <c:v>0.108360291</c:v>
                </c:pt>
                <c:pt idx="418">
                  <c:v>0.108399831</c:v>
                </c:pt>
                <c:pt idx="419">
                  <c:v>0.10832770899999999</c:v>
                </c:pt>
                <c:pt idx="420">
                  <c:v>0.108201511</c:v>
                </c:pt>
                <c:pt idx="421">
                  <c:v>0.108027756</c:v>
                </c:pt>
                <c:pt idx="422">
                  <c:v>0.108080141</c:v>
                </c:pt>
                <c:pt idx="423">
                  <c:v>0.10808762199999999</c:v>
                </c:pt>
                <c:pt idx="424">
                  <c:v>0.108045556</c:v>
                </c:pt>
                <c:pt idx="425">
                  <c:v>0.107921407</c:v>
                </c:pt>
                <c:pt idx="426">
                  <c:v>0.10796047</c:v>
                </c:pt>
                <c:pt idx="427">
                  <c:v>0.108006053</c:v>
                </c:pt>
                <c:pt idx="428">
                  <c:v>0.10787753</c:v>
                </c:pt>
                <c:pt idx="429">
                  <c:v>0.107802331</c:v>
                </c:pt>
                <c:pt idx="430">
                  <c:v>0.107770346</c:v>
                </c:pt>
                <c:pt idx="431">
                  <c:v>0.10778634300000001</c:v>
                </c:pt>
                <c:pt idx="432">
                  <c:v>0.107670158</c:v>
                </c:pt>
                <c:pt idx="433">
                  <c:v>0.107561082</c:v>
                </c:pt>
                <c:pt idx="434">
                  <c:v>0.107455738</c:v>
                </c:pt>
                <c:pt idx="435">
                  <c:v>0.10731858</c:v>
                </c:pt>
                <c:pt idx="436">
                  <c:v>0.107336238</c:v>
                </c:pt>
                <c:pt idx="437">
                  <c:v>0.107366554</c:v>
                </c:pt>
                <c:pt idx="438">
                  <c:v>0.10723210900000001</c:v>
                </c:pt>
                <c:pt idx="439">
                  <c:v>0.107212298</c:v>
                </c:pt>
                <c:pt idx="440">
                  <c:v>0.107175909</c:v>
                </c:pt>
                <c:pt idx="441">
                  <c:v>0.10707855199999999</c:v>
                </c:pt>
                <c:pt idx="442">
                  <c:v>0.106899612</c:v>
                </c:pt>
                <c:pt idx="443">
                  <c:v>0.10692811000000001</c:v>
                </c:pt>
                <c:pt idx="444">
                  <c:v>0.107101612</c:v>
                </c:pt>
                <c:pt idx="445">
                  <c:v>0.10697743999999999</c:v>
                </c:pt>
                <c:pt idx="446">
                  <c:v>0.106813692</c:v>
                </c:pt>
                <c:pt idx="447">
                  <c:v>0.106640413</c:v>
                </c:pt>
                <c:pt idx="448">
                  <c:v>0.10649650500000001</c:v>
                </c:pt>
                <c:pt idx="449">
                  <c:v>0.10640382</c:v>
                </c:pt>
                <c:pt idx="450">
                  <c:v>0.106378548</c:v>
                </c:pt>
                <c:pt idx="451">
                  <c:v>0.10644226499999999</c:v>
                </c:pt>
                <c:pt idx="452">
                  <c:v>0.106214873</c:v>
                </c:pt>
                <c:pt idx="453">
                  <c:v>0.106138676</c:v>
                </c:pt>
                <c:pt idx="454">
                  <c:v>0.10617787400000001</c:v>
                </c:pt>
                <c:pt idx="455">
                  <c:v>0.105930857</c:v>
                </c:pt>
                <c:pt idx="456">
                  <c:v>0.10589657</c:v>
                </c:pt>
                <c:pt idx="457">
                  <c:v>0.105930619</c:v>
                </c:pt>
                <c:pt idx="458">
                  <c:v>0.105843812</c:v>
                </c:pt>
                <c:pt idx="459">
                  <c:v>0.10583028899999999</c:v>
                </c:pt>
                <c:pt idx="460">
                  <c:v>0.105757594</c:v>
                </c:pt>
                <c:pt idx="461">
                  <c:v>0.10555848499999999</c:v>
                </c:pt>
                <c:pt idx="462">
                  <c:v>0.105508685</c:v>
                </c:pt>
                <c:pt idx="463">
                  <c:v>0.10542766000000001</c:v>
                </c:pt>
                <c:pt idx="464">
                  <c:v>0.105307259</c:v>
                </c:pt>
                <c:pt idx="465">
                  <c:v>0.105159871</c:v>
                </c:pt>
                <c:pt idx="466">
                  <c:v>0.105111845</c:v>
                </c:pt>
                <c:pt idx="467">
                  <c:v>0.105105326</c:v>
                </c:pt>
                <c:pt idx="468">
                  <c:v>0.105061866</c:v>
                </c:pt>
                <c:pt idx="469">
                  <c:v>0.104956061</c:v>
                </c:pt>
                <c:pt idx="470">
                  <c:v>0.10486129700000001</c:v>
                </c:pt>
                <c:pt idx="471">
                  <c:v>0.10481712999999999</c:v>
                </c:pt>
                <c:pt idx="472">
                  <c:v>0.104576565</c:v>
                </c:pt>
                <c:pt idx="473">
                  <c:v>0.104459174</c:v>
                </c:pt>
                <c:pt idx="474">
                  <c:v>0.104481794</c:v>
                </c:pt>
                <c:pt idx="475">
                  <c:v>0.104494631</c:v>
                </c:pt>
                <c:pt idx="476">
                  <c:v>0.104381718</c:v>
                </c:pt>
                <c:pt idx="477">
                  <c:v>0.10424539400000001</c:v>
                </c:pt>
                <c:pt idx="478">
                  <c:v>0.104294576</c:v>
                </c:pt>
                <c:pt idx="479">
                  <c:v>0.10420274</c:v>
                </c:pt>
                <c:pt idx="480">
                  <c:v>0.104063302</c:v>
                </c:pt>
                <c:pt idx="481">
                  <c:v>0.10391035699999999</c:v>
                </c:pt>
                <c:pt idx="482">
                  <c:v>0.103879191</c:v>
                </c:pt>
                <c:pt idx="483">
                  <c:v>0.103833802</c:v>
                </c:pt>
                <c:pt idx="484">
                  <c:v>0.103745766</c:v>
                </c:pt>
                <c:pt idx="485">
                  <c:v>0.103401326</c:v>
                </c:pt>
                <c:pt idx="486">
                  <c:v>0.103496134</c:v>
                </c:pt>
                <c:pt idx="487">
                  <c:v>0.103712164</c:v>
                </c:pt>
                <c:pt idx="488">
                  <c:v>0.10335844</c:v>
                </c:pt>
                <c:pt idx="489">
                  <c:v>0.103520155</c:v>
                </c:pt>
                <c:pt idx="490">
                  <c:v>0.103633404</c:v>
                </c:pt>
                <c:pt idx="491">
                  <c:v>0.103343725</c:v>
                </c:pt>
                <c:pt idx="492">
                  <c:v>0.103237607</c:v>
                </c:pt>
                <c:pt idx="493">
                  <c:v>0.10320220099999999</c:v>
                </c:pt>
                <c:pt idx="494">
                  <c:v>0.103222854</c:v>
                </c:pt>
                <c:pt idx="495">
                  <c:v>0.10320866099999999</c:v>
                </c:pt>
                <c:pt idx="496">
                  <c:v>0.10304569500000001</c:v>
                </c:pt>
                <c:pt idx="497">
                  <c:v>0.10285591299999999</c:v>
                </c:pt>
                <c:pt idx="498">
                  <c:v>0.10295181</c:v>
                </c:pt>
                <c:pt idx="499">
                  <c:v>0.10281013</c:v>
                </c:pt>
                <c:pt idx="500">
                  <c:v>0.102692701</c:v>
                </c:pt>
                <c:pt idx="501">
                  <c:v>0.102782585</c:v>
                </c:pt>
                <c:pt idx="502">
                  <c:v>0.102668546</c:v>
                </c:pt>
                <c:pt idx="503">
                  <c:v>0.102539197</c:v>
                </c:pt>
                <c:pt idx="504">
                  <c:v>0.102422625</c:v>
                </c:pt>
                <c:pt idx="505">
                  <c:v>0.102400482</c:v>
                </c:pt>
                <c:pt idx="506">
                  <c:v>0.10239812</c:v>
                </c:pt>
                <c:pt idx="507">
                  <c:v>0.10241953299999999</c:v>
                </c:pt>
                <c:pt idx="508">
                  <c:v>0.102491081</c:v>
                </c:pt>
                <c:pt idx="509">
                  <c:v>0.102421321</c:v>
                </c:pt>
                <c:pt idx="510">
                  <c:v>0.10235095800000001</c:v>
                </c:pt>
                <c:pt idx="511">
                  <c:v>0.102382794</c:v>
                </c:pt>
                <c:pt idx="512">
                  <c:v>0.102251753</c:v>
                </c:pt>
                <c:pt idx="513">
                  <c:v>0.10228005799999999</c:v>
                </c:pt>
                <c:pt idx="514">
                  <c:v>0.102512613</c:v>
                </c:pt>
                <c:pt idx="515">
                  <c:v>0.102214403</c:v>
                </c:pt>
                <c:pt idx="516">
                  <c:v>0.10204935800000001</c:v>
                </c:pt>
                <c:pt idx="517">
                  <c:v>0.10197276600000001</c:v>
                </c:pt>
                <c:pt idx="518">
                  <c:v>0.101865515</c:v>
                </c:pt>
                <c:pt idx="519">
                  <c:v>0.101983376</c:v>
                </c:pt>
                <c:pt idx="520">
                  <c:v>0.102128655</c:v>
                </c:pt>
                <c:pt idx="521">
                  <c:v>0.102137856</c:v>
                </c:pt>
                <c:pt idx="522">
                  <c:v>0.102106668</c:v>
                </c:pt>
                <c:pt idx="523">
                  <c:v>0.102030255</c:v>
                </c:pt>
                <c:pt idx="524">
                  <c:v>0.101904675</c:v>
                </c:pt>
                <c:pt idx="525">
                  <c:v>0.101941265</c:v>
                </c:pt>
                <c:pt idx="526">
                  <c:v>0.101845905</c:v>
                </c:pt>
                <c:pt idx="527">
                  <c:v>0.101682708</c:v>
                </c:pt>
                <c:pt idx="528">
                  <c:v>0.10169162599999999</c:v>
                </c:pt>
                <c:pt idx="529">
                  <c:v>0.101655066</c:v>
                </c:pt>
                <c:pt idx="530">
                  <c:v>0.101613835</c:v>
                </c:pt>
                <c:pt idx="531">
                  <c:v>0.101605959</c:v>
                </c:pt>
                <c:pt idx="532">
                  <c:v>0.10179914499999999</c:v>
                </c:pt>
                <c:pt idx="533">
                  <c:v>0.101819277</c:v>
                </c:pt>
                <c:pt idx="534">
                  <c:v>0.101560041</c:v>
                </c:pt>
                <c:pt idx="535">
                  <c:v>0.10176737600000001</c:v>
                </c:pt>
                <c:pt idx="536">
                  <c:v>0.101852104</c:v>
                </c:pt>
                <c:pt idx="537">
                  <c:v>0.10181074599999999</c:v>
                </c:pt>
                <c:pt idx="538">
                  <c:v>0.101572499</c:v>
                </c:pt>
                <c:pt idx="539">
                  <c:v>0.10168002499999999</c:v>
                </c:pt>
                <c:pt idx="540">
                  <c:v>0.10175111100000001</c:v>
                </c:pt>
                <c:pt idx="541">
                  <c:v>0.101350568</c:v>
                </c:pt>
                <c:pt idx="542">
                  <c:v>0.10164456099999999</c:v>
                </c:pt>
                <c:pt idx="543">
                  <c:v>0.10184934700000001</c:v>
                </c:pt>
                <c:pt idx="544">
                  <c:v>0.101752542</c:v>
                </c:pt>
                <c:pt idx="545">
                  <c:v>0.101850025</c:v>
                </c:pt>
                <c:pt idx="546">
                  <c:v>0.101843372</c:v>
                </c:pt>
                <c:pt idx="547">
                  <c:v>0.10178864</c:v>
                </c:pt>
                <c:pt idx="548">
                  <c:v>0.10198617</c:v>
                </c:pt>
                <c:pt idx="549">
                  <c:v>0.102000654</c:v>
                </c:pt>
                <c:pt idx="550">
                  <c:v>0.10185200699999999</c:v>
                </c:pt>
                <c:pt idx="551">
                  <c:v>0.101474918</c:v>
                </c:pt>
                <c:pt idx="552">
                  <c:v>0.10144418500000001</c:v>
                </c:pt>
                <c:pt idx="553">
                  <c:v>0.10145196300000001</c:v>
                </c:pt>
                <c:pt idx="554">
                  <c:v>0.10141805600000001</c:v>
                </c:pt>
                <c:pt idx="555">
                  <c:v>0.10151802</c:v>
                </c:pt>
                <c:pt idx="556">
                  <c:v>0.101709455</c:v>
                </c:pt>
                <c:pt idx="557">
                  <c:v>0.101939127</c:v>
                </c:pt>
                <c:pt idx="558">
                  <c:v>0.101898961</c:v>
                </c:pt>
                <c:pt idx="559">
                  <c:v>0.101861179</c:v>
                </c:pt>
                <c:pt idx="560">
                  <c:v>0.10184913900000001</c:v>
                </c:pt>
                <c:pt idx="561">
                  <c:v>0.10190881</c:v>
                </c:pt>
                <c:pt idx="562">
                  <c:v>0.10219004</c:v>
                </c:pt>
                <c:pt idx="563">
                  <c:v>0.10232645999999999</c:v>
                </c:pt>
                <c:pt idx="564">
                  <c:v>0.102151141</c:v>
                </c:pt>
                <c:pt idx="565">
                  <c:v>0.102173641</c:v>
                </c:pt>
                <c:pt idx="566">
                  <c:v>0.102078602</c:v>
                </c:pt>
                <c:pt idx="567">
                  <c:v>0.10187199</c:v>
                </c:pt>
                <c:pt idx="568">
                  <c:v>0.10169287</c:v>
                </c:pt>
                <c:pt idx="569">
                  <c:v>0.10177618300000001</c:v>
                </c:pt>
                <c:pt idx="570">
                  <c:v>0.102015726</c:v>
                </c:pt>
                <c:pt idx="571">
                  <c:v>0.102330491</c:v>
                </c:pt>
                <c:pt idx="572">
                  <c:v>0.102446966</c:v>
                </c:pt>
                <c:pt idx="573">
                  <c:v>0.10239198100000001</c:v>
                </c:pt>
                <c:pt idx="574">
                  <c:v>0.102129124</c:v>
                </c:pt>
                <c:pt idx="575">
                  <c:v>0.102363475</c:v>
                </c:pt>
                <c:pt idx="576">
                  <c:v>0.102402575</c:v>
                </c:pt>
                <c:pt idx="577">
                  <c:v>0.102229789</c:v>
                </c:pt>
                <c:pt idx="578">
                  <c:v>0.10204403099999999</c:v>
                </c:pt>
                <c:pt idx="579">
                  <c:v>0.102246404</c:v>
                </c:pt>
                <c:pt idx="580">
                  <c:v>0.102622375</c:v>
                </c:pt>
                <c:pt idx="581">
                  <c:v>0.10288731800000001</c:v>
                </c:pt>
                <c:pt idx="582">
                  <c:v>0.10234175600000001</c:v>
                </c:pt>
                <c:pt idx="583">
                  <c:v>0.102198489</c:v>
                </c:pt>
                <c:pt idx="584">
                  <c:v>0.103120632</c:v>
                </c:pt>
                <c:pt idx="585">
                  <c:v>0.102649108</c:v>
                </c:pt>
                <c:pt idx="586">
                  <c:v>0.102414846</c:v>
                </c:pt>
                <c:pt idx="587">
                  <c:v>0.10248088800000001</c:v>
                </c:pt>
                <c:pt idx="588">
                  <c:v>0.102266431</c:v>
                </c:pt>
                <c:pt idx="589">
                  <c:v>0.102499887</c:v>
                </c:pt>
                <c:pt idx="590">
                  <c:v>0.102827407</c:v>
                </c:pt>
                <c:pt idx="591">
                  <c:v>0.102597803</c:v>
                </c:pt>
                <c:pt idx="592">
                  <c:v>0.103017472</c:v>
                </c:pt>
                <c:pt idx="593">
                  <c:v>0.10341323199999999</c:v>
                </c:pt>
                <c:pt idx="594">
                  <c:v>0.10344160299999999</c:v>
                </c:pt>
                <c:pt idx="595">
                  <c:v>0.10321393600000001</c:v>
                </c:pt>
                <c:pt idx="596">
                  <c:v>0.10307240500000001</c:v>
                </c:pt>
                <c:pt idx="597">
                  <c:v>0.103062324</c:v>
                </c:pt>
                <c:pt idx="598">
                  <c:v>0.103351437</c:v>
                </c:pt>
                <c:pt idx="599">
                  <c:v>0.103489995</c:v>
                </c:pt>
                <c:pt idx="600">
                  <c:v>0.103410736</c:v>
                </c:pt>
                <c:pt idx="601">
                  <c:v>0.102828696</c:v>
                </c:pt>
                <c:pt idx="602">
                  <c:v>0.102658898</c:v>
                </c:pt>
                <c:pt idx="603">
                  <c:v>0.102933988</c:v>
                </c:pt>
                <c:pt idx="604">
                  <c:v>0.103830375</c:v>
                </c:pt>
                <c:pt idx="605">
                  <c:v>0.104100674</c:v>
                </c:pt>
                <c:pt idx="606">
                  <c:v>0.10417994899999999</c:v>
                </c:pt>
                <c:pt idx="607">
                  <c:v>0.10411103100000001</c:v>
                </c:pt>
                <c:pt idx="608">
                  <c:v>0.104013562</c:v>
                </c:pt>
                <c:pt idx="609">
                  <c:v>0.10373567</c:v>
                </c:pt>
                <c:pt idx="610">
                  <c:v>0.10345589400000001</c:v>
                </c:pt>
                <c:pt idx="611">
                  <c:v>0.10364944500000001</c:v>
                </c:pt>
                <c:pt idx="612">
                  <c:v>0.10351015600000001</c:v>
                </c:pt>
                <c:pt idx="613">
                  <c:v>0.10347624900000001</c:v>
                </c:pt>
                <c:pt idx="614">
                  <c:v>0.10388781900000001</c:v>
                </c:pt>
                <c:pt idx="615">
                  <c:v>0.10329445499999999</c:v>
                </c:pt>
                <c:pt idx="616">
                  <c:v>0.103327006</c:v>
                </c:pt>
                <c:pt idx="617">
                  <c:v>0.104190491</c:v>
                </c:pt>
                <c:pt idx="618">
                  <c:v>0.104230762</c:v>
                </c:pt>
                <c:pt idx="619">
                  <c:v>0.104391962</c:v>
                </c:pt>
                <c:pt idx="620">
                  <c:v>0.104378231</c:v>
                </c:pt>
                <c:pt idx="621">
                  <c:v>0.10317370300000001</c:v>
                </c:pt>
                <c:pt idx="622">
                  <c:v>0.10358793299999999</c:v>
                </c:pt>
                <c:pt idx="623">
                  <c:v>0.10416642600000001</c:v>
                </c:pt>
                <c:pt idx="624">
                  <c:v>0.103886381</c:v>
                </c:pt>
                <c:pt idx="625">
                  <c:v>0.104186133</c:v>
                </c:pt>
                <c:pt idx="626">
                  <c:v>0.104168549</c:v>
                </c:pt>
                <c:pt idx="627">
                  <c:v>0.10370581600000001</c:v>
                </c:pt>
                <c:pt idx="628">
                  <c:v>0.104279444</c:v>
                </c:pt>
                <c:pt idx="629">
                  <c:v>0.104969338</c:v>
                </c:pt>
                <c:pt idx="630">
                  <c:v>0.105606429</c:v>
                </c:pt>
                <c:pt idx="631">
                  <c:v>0.105561182</c:v>
                </c:pt>
                <c:pt idx="632">
                  <c:v>0.105360888</c:v>
                </c:pt>
                <c:pt idx="633">
                  <c:v>0.10511601</c:v>
                </c:pt>
                <c:pt idx="634">
                  <c:v>0.104901515</c:v>
                </c:pt>
                <c:pt idx="635">
                  <c:v>0.105394796</c:v>
                </c:pt>
                <c:pt idx="636">
                  <c:v>0.105551399</c:v>
                </c:pt>
                <c:pt idx="637">
                  <c:v>0.105147593</c:v>
                </c:pt>
                <c:pt idx="638">
                  <c:v>0.10450609</c:v>
                </c:pt>
                <c:pt idx="639">
                  <c:v>0.104370542</c:v>
                </c:pt>
                <c:pt idx="640">
                  <c:v>0.104493529</c:v>
                </c:pt>
                <c:pt idx="641">
                  <c:v>0.104035959</c:v>
                </c:pt>
                <c:pt idx="642">
                  <c:v>0.104264155</c:v>
                </c:pt>
                <c:pt idx="643">
                  <c:v>0.104543939</c:v>
                </c:pt>
                <c:pt idx="644">
                  <c:v>0.104309954</c:v>
                </c:pt>
                <c:pt idx="645">
                  <c:v>0.104596652</c:v>
                </c:pt>
                <c:pt idx="646">
                  <c:v>0.104893163</c:v>
                </c:pt>
                <c:pt idx="647">
                  <c:v>0.10508709400000001</c:v>
                </c:pt>
                <c:pt idx="648">
                  <c:v>0.104398847</c:v>
                </c:pt>
                <c:pt idx="649">
                  <c:v>0.104801886</c:v>
                </c:pt>
                <c:pt idx="650">
                  <c:v>0.105814688</c:v>
                </c:pt>
                <c:pt idx="651">
                  <c:v>0.104417995</c:v>
                </c:pt>
                <c:pt idx="652">
                  <c:v>0.10448718799999999</c:v>
                </c:pt>
                <c:pt idx="653">
                  <c:v>0.10421464599999999</c:v>
                </c:pt>
                <c:pt idx="654">
                  <c:v>0.103853054</c:v>
                </c:pt>
                <c:pt idx="655">
                  <c:v>0.103441678</c:v>
                </c:pt>
                <c:pt idx="656">
                  <c:v>0.10316655800000001</c:v>
                </c:pt>
                <c:pt idx="657">
                  <c:v>0.103500195</c:v>
                </c:pt>
                <c:pt idx="658">
                  <c:v>0.103884988</c:v>
                </c:pt>
                <c:pt idx="659">
                  <c:v>0.104415312</c:v>
                </c:pt>
                <c:pt idx="660">
                  <c:v>0.104941294</c:v>
                </c:pt>
                <c:pt idx="661">
                  <c:v>0.104762308</c:v>
                </c:pt>
                <c:pt idx="662">
                  <c:v>0.103933915</c:v>
                </c:pt>
                <c:pt idx="663">
                  <c:v>0.103142865</c:v>
                </c:pt>
                <c:pt idx="664">
                  <c:v>0.10318870099999999</c:v>
                </c:pt>
                <c:pt idx="665">
                  <c:v>0.103349924</c:v>
                </c:pt>
                <c:pt idx="666">
                  <c:v>0.103382021</c:v>
                </c:pt>
                <c:pt idx="667">
                  <c:v>0.103508741</c:v>
                </c:pt>
                <c:pt idx="668">
                  <c:v>0.103626974</c:v>
                </c:pt>
                <c:pt idx="669">
                  <c:v>0.103661977</c:v>
                </c:pt>
                <c:pt idx="670">
                  <c:v>0.103749536</c:v>
                </c:pt>
                <c:pt idx="671">
                  <c:v>0.103948466</c:v>
                </c:pt>
                <c:pt idx="672">
                  <c:v>0.104360141</c:v>
                </c:pt>
                <c:pt idx="673">
                  <c:v>0.104679123</c:v>
                </c:pt>
                <c:pt idx="674">
                  <c:v>0.104807608</c:v>
                </c:pt>
                <c:pt idx="675">
                  <c:v>0.104903571</c:v>
                </c:pt>
                <c:pt idx="676">
                  <c:v>0.10482946</c:v>
                </c:pt>
                <c:pt idx="677">
                  <c:v>0.104926534</c:v>
                </c:pt>
                <c:pt idx="678">
                  <c:v>0.105059728</c:v>
                </c:pt>
                <c:pt idx="679">
                  <c:v>0.104782373</c:v>
                </c:pt>
                <c:pt idx="680">
                  <c:v>0.104008421</c:v>
                </c:pt>
                <c:pt idx="681">
                  <c:v>0.103342004</c:v>
                </c:pt>
                <c:pt idx="682">
                  <c:v>0.103391133</c:v>
                </c:pt>
                <c:pt idx="683">
                  <c:v>0.103873268</c:v>
                </c:pt>
                <c:pt idx="684">
                  <c:v>0.103899397</c:v>
                </c:pt>
                <c:pt idx="685">
                  <c:v>0.10365258199999999</c:v>
                </c:pt>
                <c:pt idx="686">
                  <c:v>0.10373313000000001</c:v>
                </c:pt>
                <c:pt idx="687">
                  <c:v>0.103835888</c:v>
                </c:pt>
                <c:pt idx="688">
                  <c:v>0.104120307</c:v>
                </c:pt>
                <c:pt idx="689">
                  <c:v>0.104689017</c:v>
                </c:pt>
                <c:pt idx="690">
                  <c:v>0.104516439</c:v>
                </c:pt>
                <c:pt idx="691">
                  <c:v>0.104182303</c:v>
                </c:pt>
                <c:pt idx="692">
                  <c:v>0.10412073099999999</c:v>
                </c:pt>
                <c:pt idx="693">
                  <c:v>0.104132488</c:v>
                </c:pt>
                <c:pt idx="694">
                  <c:v>0.10417475599999999</c:v>
                </c:pt>
                <c:pt idx="695">
                  <c:v>0.104227073</c:v>
                </c:pt>
                <c:pt idx="696">
                  <c:v>0.104162835</c:v>
                </c:pt>
                <c:pt idx="697">
                  <c:v>0.10408616800000001</c:v>
                </c:pt>
                <c:pt idx="698">
                  <c:v>0.104322866</c:v>
                </c:pt>
                <c:pt idx="699">
                  <c:v>0.104784839</c:v>
                </c:pt>
                <c:pt idx="700">
                  <c:v>0.104909874</c:v>
                </c:pt>
                <c:pt idx="701">
                  <c:v>0.104710333</c:v>
                </c:pt>
                <c:pt idx="702">
                  <c:v>0.10446066399999999</c:v>
                </c:pt>
                <c:pt idx="703">
                  <c:v>0.104643755</c:v>
                </c:pt>
                <c:pt idx="704">
                  <c:v>0.10507708</c:v>
                </c:pt>
                <c:pt idx="705">
                  <c:v>0.104780048</c:v>
                </c:pt>
                <c:pt idx="706">
                  <c:v>0.103682131</c:v>
                </c:pt>
                <c:pt idx="707">
                  <c:v>0.103020795</c:v>
                </c:pt>
                <c:pt idx="708">
                  <c:v>0.10324802199999999</c:v>
                </c:pt>
                <c:pt idx="709">
                  <c:v>0.10345751</c:v>
                </c:pt>
                <c:pt idx="710">
                  <c:v>0.103294566</c:v>
                </c:pt>
                <c:pt idx="711">
                  <c:v>0.103037588</c:v>
                </c:pt>
                <c:pt idx="712">
                  <c:v>0.10279210699999999</c:v>
                </c:pt>
                <c:pt idx="713">
                  <c:v>0.102690183</c:v>
                </c:pt>
                <c:pt idx="714">
                  <c:v>0.103006154</c:v>
                </c:pt>
                <c:pt idx="715">
                  <c:v>0.103329115</c:v>
                </c:pt>
                <c:pt idx="716">
                  <c:v>0.103451841</c:v>
                </c:pt>
                <c:pt idx="717">
                  <c:v>0.10353145</c:v>
                </c:pt>
                <c:pt idx="718">
                  <c:v>0.103734285</c:v>
                </c:pt>
                <c:pt idx="719">
                  <c:v>0.103542514</c:v>
                </c:pt>
                <c:pt idx="720">
                  <c:v>0.10320823599999999</c:v>
                </c:pt>
                <c:pt idx="721">
                  <c:v>0.103479713</c:v>
                </c:pt>
                <c:pt idx="722">
                  <c:v>0.103948653</c:v>
                </c:pt>
                <c:pt idx="723">
                  <c:v>0.104143374</c:v>
                </c:pt>
                <c:pt idx="724">
                  <c:v>0.103960723</c:v>
                </c:pt>
                <c:pt idx="725">
                  <c:v>0.10348492099999999</c:v>
                </c:pt>
                <c:pt idx="726">
                  <c:v>0.103170358</c:v>
                </c:pt>
                <c:pt idx="727">
                  <c:v>0.103028759</c:v>
                </c:pt>
                <c:pt idx="728">
                  <c:v>0.102763802</c:v>
                </c:pt>
                <c:pt idx="729">
                  <c:v>0.102867678</c:v>
                </c:pt>
                <c:pt idx="730">
                  <c:v>0.103022628</c:v>
                </c:pt>
                <c:pt idx="731">
                  <c:v>0.10321071699999999</c:v>
                </c:pt>
                <c:pt idx="732">
                  <c:v>0.103761174</c:v>
                </c:pt>
                <c:pt idx="733">
                  <c:v>0.104152046</c:v>
                </c:pt>
                <c:pt idx="734">
                  <c:v>0.104316376</c:v>
                </c:pt>
                <c:pt idx="735">
                  <c:v>0.104582101</c:v>
                </c:pt>
                <c:pt idx="736">
                  <c:v>0.104442164</c:v>
                </c:pt>
                <c:pt idx="737">
                  <c:v>0.104088239</c:v>
                </c:pt>
                <c:pt idx="738">
                  <c:v>0.103700265</c:v>
                </c:pt>
                <c:pt idx="739">
                  <c:v>0.10340023800000001</c:v>
                </c:pt>
                <c:pt idx="740">
                  <c:v>0.103207678</c:v>
                </c:pt>
                <c:pt idx="741">
                  <c:v>0.10302937</c:v>
                </c:pt>
                <c:pt idx="742">
                  <c:v>0.102795444</c:v>
                </c:pt>
                <c:pt idx="743">
                  <c:v>0.10253453999999999</c:v>
                </c:pt>
                <c:pt idx="744">
                  <c:v>0.10260638599999999</c:v>
                </c:pt>
                <c:pt idx="745">
                  <c:v>0.102753922</c:v>
                </c:pt>
                <c:pt idx="746">
                  <c:v>0.102600574</c:v>
                </c:pt>
                <c:pt idx="747">
                  <c:v>0.102378786</c:v>
                </c:pt>
                <c:pt idx="748">
                  <c:v>0.102345042</c:v>
                </c:pt>
                <c:pt idx="749">
                  <c:v>0.102420412</c:v>
                </c:pt>
                <c:pt idx="750">
                  <c:v>0.102572434</c:v>
                </c:pt>
                <c:pt idx="751">
                  <c:v>0.102684945</c:v>
                </c:pt>
                <c:pt idx="752">
                  <c:v>0.102729827</c:v>
                </c:pt>
                <c:pt idx="753">
                  <c:v>0.1027935</c:v>
                </c:pt>
                <c:pt idx="754">
                  <c:v>0.102880783</c:v>
                </c:pt>
                <c:pt idx="755">
                  <c:v>0.10286110599999999</c:v>
                </c:pt>
                <c:pt idx="756">
                  <c:v>0.102807939</c:v>
                </c:pt>
                <c:pt idx="757">
                  <c:v>0.103010647</c:v>
                </c:pt>
                <c:pt idx="758">
                  <c:v>0.103289492</c:v>
                </c:pt>
                <c:pt idx="759">
                  <c:v>0.103062503</c:v>
                </c:pt>
                <c:pt idx="760">
                  <c:v>0.102726102</c:v>
                </c:pt>
                <c:pt idx="761">
                  <c:v>0.10275817700000001</c:v>
                </c:pt>
                <c:pt idx="762">
                  <c:v>0.103064716</c:v>
                </c:pt>
                <c:pt idx="763">
                  <c:v>0.103211373</c:v>
                </c:pt>
                <c:pt idx="764">
                  <c:v>0.102833472</c:v>
                </c:pt>
                <c:pt idx="765">
                  <c:v>0.102521844</c:v>
                </c:pt>
                <c:pt idx="766">
                  <c:v>0.102619745</c:v>
                </c:pt>
                <c:pt idx="767">
                  <c:v>0.102756955</c:v>
                </c:pt>
                <c:pt idx="768">
                  <c:v>0.102899149</c:v>
                </c:pt>
                <c:pt idx="769">
                  <c:v>0.103002064</c:v>
                </c:pt>
                <c:pt idx="770">
                  <c:v>0.102745689</c:v>
                </c:pt>
                <c:pt idx="771">
                  <c:v>0.10244861199999999</c:v>
                </c:pt>
                <c:pt idx="772">
                  <c:v>0.101954482</c:v>
                </c:pt>
                <c:pt idx="773">
                  <c:v>0.10150801399999999</c:v>
                </c:pt>
                <c:pt idx="774">
                  <c:v>0.101639986</c:v>
                </c:pt>
                <c:pt idx="775">
                  <c:v>0.10201869199999999</c:v>
                </c:pt>
                <c:pt idx="776">
                  <c:v>0.102090985</c:v>
                </c:pt>
                <c:pt idx="777">
                  <c:v>0.10195810299999999</c:v>
                </c:pt>
                <c:pt idx="778">
                  <c:v>0.10215218399999999</c:v>
                </c:pt>
                <c:pt idx="779">
                  <c:v>0.102586232</c:v>
                </c:pt>
                <c:pt idx="780">
                  <c:v>0.102815934</c:v>
                </c:pt>
                <c:pt idx="781">
                  <c:v>0.102734521</c:v>
                </c:pt>
                <c:pt idx="782">
                  <c:v>0.10268119000000001</c:v>
                </c:pt>
                <c:pt idx="783">
                  <c:v>0.10270298999999999</c:v>
                </c:pt>
                <c:pt idx="784">
                  <c:v>0.102735117</c:v>
                </c:pt>
                <c:pt idx="785">
                  <c:v>0.102708012</c:v>
                </c:pt>
                <c:pt idx="786">
                  <c:v>0.10266054400000001</c:v>
                </c:pt>
                <c:pt idx="787">
                  <c:v>0.102408707</c:v>
                </c:pt>
                <c:pt idx="788">
                  <c:v>0.10217694200000001</c:v>
                </c:pt>
                <c:pt idx="789">
                  <c:v>0.10197682700000001</c:v>
                </c:pt>
                <c:pt idx="790">
                  <c:v>0.10177654799999999</c:v>
                </c:pt>
                <c:pt idx="791">
                  <c:v>0.101675242</c:v>
                </c:pt>
                <c:pt idx="792">
                  <c:v>0.101640463</c:v>
                </c:pt>
                <c:pt idx="793">
                  <c:v>0.101675786</c:v>
                </c:pt>
                <c:pt idx="794">
                  <c:v>0.101806007</c:v>
                </c:pt>
                <c:pt idx="795">
                  <c:v>0.10197864500000001</c:v>
                </c:pt>
                <c:pt idx="796">
                  <c:v>0.102215007</c:v>
                </c:pt>
                <c:pt idx="797">
                  <c:v>0.10237099199999999</c:v>
                </c:pt>
                <c:pt idx="798">
                  <c:v>0.102243245</c:v>
                </c:pt>
                <c:pt idx="799">
                  <c:v>0.102131166</c:v>
                </c:pt>
                <c:pt idx="800">
                  <c:v>0.10207941399999999</c:v>
                </c:pt>
                <c:pt idx="801">
                  <c:v>0.10202781900000001</c:v>
                </c:pt>
                <c:pt idx="802">
                  <c:v>0.101928376</c:v>
                </c:pt>
                <c:pt idx="803">
                  <c:v>0.101831615</c:v>
                </c:pt>
                <c:pt idx="804">
                  <c:v>0.10155196499999999</c:v>
                </c:pt>
                <c:pt idx="805">
                  <c:v>0.101223536</c:v>
                </c:pt>
                <c:pt idx="806">
                  <c:v>0.101028174</c:v>
                </c:pt>
                <c:pt idx="807">
                  <c:v>0.100913264</c:v>
                </c:pt>
                <c:pt idx="808">
                  <c:v>0.10106314700000001</c:v>
                </c:pt>
                <c:pt idx="809">
                  <c:v>0.101435475</c:v>
                </c:pt>
                <c:pt idx="810">
                  <c:v>0.10158294399999999</c:v>
                </c:pt>
                <c:pt idx="811">
                  <c:v>0.101386935</c:v>
                </c:pt>
                <c:pt idx="812">
                  <c:v>0.101338871</c:v>
                </c:pt>
                <c:pt idx="813">
                  <c:v>0.101718947</c:v>
                </c:pt>
                <c:pt idx="814">
                  <c:v>0.101999626</c:v>
                </c:pt>
                <c:pt idx="815">
                  <c:v>0.101590075</c:v>
                </c:pt>
                <c:pt idx="816">
                  <c:v>0.101184063</c:v>
                </c:pt>
                <c:pt idx="817">
                  <c:v>0.10114684</c:v>
                </c:pt>
                <c:pt idx="818">
                  <c:v>0.101112254</c:v>
                </c:pt>
                <c:pt idx="819">
                  <c:v>0.100999244</c:v>
                </c:pt>
                <c:pt idx="820">
                  <c:v>0.10087151799999999</c:v>
                </c:pt>
                <c:pt idx="821">
                  <c:v>0.100825042</c:v>
                </c:pt>
                <c:pt idx="822">
                  <c:v>0.100815602</c:v>
                </c:pt>
                <c:pt idx="823">
                  <c:v>0.100936383</c:v>
                </c:pt>
                <c:pt idx="824">
                  <c:v>0.101120003</c:v>
                </c:pt>
                <c:pt idx="825">
                  <c:v>0.10125759199999999</c:v>
                </c:pt>
                <c:pt idx="826">
                  <c:v>0.10136788300000001</c:v>
                </c:pt>
                <c:pt idx="827">
                  <c:v>0.101390257</c:v>
                </c:pt>
                <c:pt idx="828">
                  <c:v>0.101249777</c:v>
                </c:pt>
                <c:pt idx="829">
                  <c:v>0.10111023500000001</c:v>
                </c:pt>
                <c:pt idx="830">
                  <c:v>0.10095337</c:v>
                </c:pt>
                <c:pt idx="831">
                  <c:v>0.100796476</c:v>
                </c:pt>
                <c:pt idx="832">
                  <c:v>0.10086052099999999</c:v>
                </c:pt>
                <c:pt idx="833">
                  <c:v>0.100931838</c:v>
                </c:pt>
                <c:pt idx="834">
                  <c:v>0.101005994</c:v>
                </c:pt>
                <c:pt idx="835">
                  <c:v>0.101061285</c:v>
                </c:pt>
                <c:pt idx="836">
                  <c:v>0.100899398</c:v>
                </c:pt>
                <c:pt idx="837">
                  <c:v>0.10071725400000001</c:v>
                </c:pt>
                <c:pt idx="838">
                  <c:v>0.10072544999999999</c:v>
                </c:pt>
                <c:pt idx="839">
                  <c:v>0.100831136</c:v>
                </c:pt>
                <c:pt idx="840">
                  <c:v>0.10094931</c:v>
                </c:pt>
                <c:pt idx="841">
                  <c:v>0.100956798</c:v>
                </c:pt>
                <c:pt idx="842">
                  <c:v>0.100980662</c:v>
                </c:pt>
                <c:pt idx="843">
                  <c:v>0.10111168800000001</c:v>
                </c:pt>
                <c:pt idx="844">
                  <c:v>0.101147838</c:v>
                </c:pt>
                <c:pt idx="845">
                  <c:v>0.10099074199999999</c:v>
                </c:pt>
                <c:pt idx="846">
                  <c:v>0.10085468</c:v>
                </c:pt>
                <c:pt idx="847">
                  <c:v>0.100985266</c:v>
                </c:pt>
                <c:pt idx="848">
                  <c:v>0.101112701</c:v>
                </c:pt>
                <c:pt idx="849">
                  <c:v>0.100970186</c:v>
                </c:pt>
                <c:pt idx="850">
                  <c:v>0.10084792200000001</c:v>
                </c:pt>
                <c:pt idx="851">
                  <c:v>0.100856312</c:v>
                </c:pt>
                <c:pt idx="852">
                  <c:v>0.10085148400000001</c:v>
                </c:pt>
                <c:pt idx="853">
                  <c:v>0.100587018</c:v>
                </c:pt>
                <c:pt idx="854">
                  <c:v>0.100336552</c:v>
                </c:pt>
                <c:pt idx="855">
                  <c:v>0.100217745</c:v>
                </c:pt>
                <c:pt idx="856">
                  <c:v>0.10005144000000001</c:v>
                </c:pt>
                <c:pt idx="857">
                  <c:v>9.9717475E-2</c:v>
                </c:pt>
                <c:pt idx="858">
                  <c:v>9.9439322999999996E-2</c:v>
                </c:pt>
                <c:pt idx="859">
                  <c:v>9.9555708000000007E-2</c:v>
                </c:pt>
                <c:pt idx="860">
                  <c:v>9.9924840000000001E-2</c:v>
                </c:pt>
                <c:pt idx="861">
                  <c:v>0.10010767700000001</c:v>
                </c:pt>
                <c:pt idx="862">
                  <c:v>0.100041322</c:v>
                </c:pt>
                <c:pt idx="863">
                  <c:v>9.9960728999999998E-2</c:v>
                </c:pt>
                <c:pt idx="864">
                  <c:v>9.9988944999999996E-2</c:v>
                </c:pt>
                <c:pt idx="865">
                  <c:v>0.100049295</c:v>
                </c:pt>
                <c:pt idx="866">
                  <c:v>9.9937461000000005E-2</c:v>
                </c:pt>
                <c:pt idx="867">
                  <c:v>9.9825500999999997E-2</c:v>
                </c:pt>
                <c:pt idx="868">
                  <c:v>0.100047946</c:v>
                </c:pt>
                <c:pt idx="869">
                  <c:v>0.100310385</c:v>
                </c:pt>
                <c:pt idx="870">
                  <c:v>0.100137383</c:v>
                </c:pt>
                <c:pt idx="871">
                  <c:v>9.9869445000000001E-2</c:v>
                </c:pt>
                <c:pt idx="872">
                  <c:v>9.9665678999999993E-2</c:v>
                </c:pt>
                <c:pt idx="873">
                  <c:v>9.9468804999999993E-2</c:v>
                </c:pt>
                <c:pt idx="874">
                  <c:v>9.9404618E-2</c:v>
                </c:pt>
                <c:pt idx="875">
                  <c:v>9.9431396000000005E-2</c:v>
                </c:pt>
                <c:pt idx="876">
                  <c:v>9.9477052999999996E-2</c:v>
                </c:pt>
                <c:pt idx="877">
                  <c:v>9.9465876999999994E-2</c:v>
                </c:pt>
                <c:pt idx="878">
                  <c:v>9.9431187000000004E-2</c:v>
                </c:pt>
                <c:pt idx="879">
                  <c:v>9.9463090000000004E-2</c:v>
                </c:pt>
                <c:pt idx="880">
                  <c:v>9.9577612999999995E-2</c:v>
                </c:pt>
                <c:pt idx="881">
                  <c:v>9.9913991999999993E-2</c:v>
                </c:pt>
                <c:pt idx="882">
                  <c:v>0.100193374</c:v>
                </c:pt>
                <c:pt idx="883">
                  <c:v>9.9806516999999997E-2</c:v>
                </c:pt>
                <c:pt idx="884">
                  <c:v>9.9444471000000006E-2</c:v>
                </c:pt>
                <c:pt idx="885">
                  <c:v>9.9505237999999996E-2</c:v>
                </c:pt>
                <c:pt idx="886">
                  <c:v>9.9592878999999995E-2</c:v>
                </c:pt>
                <c:pt idx="887">
                  <c:v>9.9378942999999997E-2</c:v>
                </c:pt>
                <c:pt idx="888">
                  <c:v>9.9121310000000004E-2</c:v>
                </c:pt>
                <c:pt idx="889">
                  <c:v>9.9343687E-2</c:v>
                </c:pt>
                <c:pt idx="890">
                  <c:v>9.9671266999999994E-2</c:v>
                </c:pt>
                <c:pt idx="891">
                  <c:v>9.9640869000000007E-2</c:v>
                </c:pt>
                <c:pt idx="892">
                  <c:v>9.9577031999999996E-2</c:v>
                </c:pt>
                <c:pt idx="893">
                  <c:v>9.9416427000000002E-2</c:v>
                </c:pt>
                <c:pt idx="894">
                  <c:v>9.9293768000000004E-2</c:v>
                </c:pt>
                <c:pt idx="895">
                  <c:v>9.9239974999999994E-2</c:v>
                </c:pt>
                <c:pt idx="896">
                  <c:v>9.8996520000000005E-2</c:v>
                </c:pt>
                <c:pt idx="897">
                  <c:v>9.8773338000000002E-2</c:v>
                </c:pt>
                <c:pt idx="898">
                  <c:v>9.8708481000000001E-2</c:v>
                </c:pt>
                <c:pt idx="899">
                  <c:v>9.8732814000000002E-2</c:v>
                </c:pt>
                <c:pt idx="900">
                  <c:v>9.8937303000000004E-2</c:v>
                </c:pt>
                <c:pt idx="901">
                  <c:v>9.9101268000000006E-2</c:v>
                </c:pt>
                <c:pt idx="902">
                  <c:v>9.9144086000000006E-2</c:v>
                </c:pt>
                <c:pt idx="903">
                  <c:v>9.9207029000000002E-2</c:v>
                </c:pt>
                <c:pt idx="904">
                  <c:v>9.9145204000000001E-2</c:v>
                </c:pt>
                <c:pt idx="905">
                  <c:v>9.9097460999999998E-2</c:v>
                </c:pt>
                <c:pt idx="906">
                  <c:v>9.9444254999999995E-2</c:v>
                </c:pt>
                <c:pt idx="907">
                  <c:v>9.9826828000000006E-2</c:v>
                </c:pt>
                <c:pt idx="908">
                  <c:v>9.9695005000000003E-2</c:v>
                </c:pt>
                <c:pt idx="909">
                  <c:v>9.9485554000000004E-2</c:v>
                </c:pt>
                <c:pt idx="910">
                  <c:v>9.9368817999999998E-2</c:v>
                </c:pt>
                <c:pt idx="911">
                  <c:v>9.9244781000000004E-2</c:v>
                </c:pt>
                <c:pt idx="912">
                  <c:v>9.9292986E-2</c:v>
                </c:pt>
                <c:pt idx="913">
                  <c:v>9.9569484999999999E-2</c:v>
                </c:pt>
                <c:pt idx="914">
                  <c:v>9.9579126000000004E-2</c:v>
                </c:pt>
                <c:pt idx="915">
                  <c:v>9.9289886999999993E-2</c:v>
                </c:pt>
                <c:pt idx="916">
                  <c:v>9.9114358E-2</c:v>
                </c:pt>
                <c:pt idx="917">
                  <c:v>9.8899699999999993E-2</c:v>
                </c:pt>
                <c:pt idx="918">
                  <c:v>9.8678193999999997E-2</c:v>
                </c:pt>
                <c:pt idx="919">
                  <c:v>9.8680951000000003E-2</c:v>
                </c:pt>
                <c:pt idx="920">
                  <c:v>9.8657325000000004E-2</c:v>
                </c:pt>
                <c:pt idx="921">
                  <c:v>9.8554768000000001E-2</c:v>
                </c:pt>
                <c:pt idx="922">
                  <c:v>9.8471544999999994E-2</c:v>
                </c:pt>
                <c:pt idx="923">
                  <c:v>9.8530649999999997E-2</c:v>
                </c:pt>
                <c:pt idx="924">
                  <c:v>9.8618567000000004E-2</c:v>
                </c:pt>
                <c:pt idx="925">
                  <c:v>9.8606563999999994E-2</c:v>
                </c:pt>
                <c:pt idx="926">
                  <c:v>9.8562650000000002E-2</c:v>
                </c:pt>
                <c:pt idx="927">
                  <c:v>9.8458260000000006E-2</c:v>
                </c:pt>
                <c:pt idx="928">
                  <c:v>9.8265901000000003E-2</c:v>
                </c:pt>
                <c:pt idx="929">
                  <c:v>9.8227479000000006E-2</c:v>
                </c:pt>
                <c:pt idx="930">
                  <c:v>9.8416269000000001E-2</c:v>
                </c:pt>
                <c:pt idx="931">
                  <c:v>9.8493986000000006E-2</c:v>
                </c:pt>
                <c:pt idx="932">
                  <c:v>9.8359830999999995E-2</c:v>
                </c:pt>
                <c:pt idx="933">
                  <c:v>9.7976922999999994E-2</c:v>
                </c:pt>
                <c:pt idx="934">
                  <c:v>9.7655727999999997E-2</c:v>
                </c:pt>
                <c:pt idx="935">
                  <c:v>9.7669891999999994E-2</c:v>
                </c:pt>
                <c:pt idx="936">
                  <c:v>9.7810446999999995E-2</c:v>
                </c:pt>
                <c:pt idx="937">
                  <c:v>9.7954869E-2</c:v>
                </c:pt>
                <c:pt idx="938">
                  <c:v>9.8008066000000005E-2</c:v>
                </c:pt>
                <c:pt idx="939">
                  <c:v>9.7937970999999999E-2</c:v>
                </c:pt>
                <c:pt idx="940">
                  <c:v>9.7844957999999996E-2</c:v>
                </c:pt>
                <c:pt idx="941">
                  <c:v>9.7755253E-2</c:v>
                </c:pt>
                <c:pt idx="942">
                  <c:v>9.7847386999999994E-2</c:v>
                </c:pt>
                <c:pt idx="943">
                  <c:v>9.8035819999999996E-2</c:v>
                </c:pt>
                <c:pt idx="944">
                  <c:v>9.7997442000000004E-2</c:v>
                </c:pt>
                <c:pt idx="945">
                  <c:v>9.7849950000000005E-2</c:v>
                </c:pt>
                <c:pt idx="946">
                  <c:v>9.7855947999999998E-2</c:v>
                </c:pt>
                <c:pt idx="947">
                  <c:v>9.7920126999999996E-2</c:v>
                </c:pt>
                <c:pt idx="948">
                  <c:v>9.7863190000000003E-2</c:v>
                </c:pt>
                <c:pt idx="949">
                  <c:v>9.7819626000000007E-2</c:v>
                </c:pt>
                <c:pt idx="950">
                  <c:v>9.7849667000000001E-2</c:v>
                </c:pt>
                <c:pt idx="951">
                  <c:v>9.7823626999999996E-2</c:v>
                </c:pt>
                <c:pt idx="952">
                  <c:v>9.7852438999999999E-2</c:v>
                </c:pt>
                <c:pt idx="953">
                  <c:v>9.8053865000000004E-2</c:v>
                </c:pt>
                <c:pt idx="954">
                  <c:v>9.8022631999999998E-2</c:v>
                </c:pt>
                <c:pt idx="955">
                  <c:v>9.7749889000000006E-2</c:v>
                </c:pt>
                <c:pt idx="956">
                  <c:v>9.7505256999999998E-2</c:v>
                </c:pt>
                <c:pt idx="957">
                  <c:v>9.7310141000000003E-2</c:v>
                </c:pt>
                <c:pt idx="958">
                  <c:v>9.7421847000000006E-2</c:v>
                </c:pt>
                <c:pt idx="959">
                  <c:v>9.7942524000000003E-2</c:v>
                </c:pt>
                <c:pt idx="960">
                  <c:v>9.8232954999999997E-2</c:v>
                </c:pt>
                <c:pt idx="961">
                  <c:v>9.8135337000000003E-2</c:v>
                </c:pt>
                <c:pt idx="962">
                  <c:v>9.8048016000000002E-2</c:v>
                </c:pt>
                <c:pt idx="963">
                  <c:v>9.8016753999999998E-2</c:v>
                </c:pt>
                <c:pt idx="964">
                  <c:v>9.8082133000000002E-2</c:v>
                </c:pt>
                <c:pt idx="965">
                  <c:v>9.8131343999999995E-2</c:v>
                </c:pt>
                <c:pt idx="966">
                  <c:v>9.8033546999999999E-2</c:v>
                </c:pt>
                <c:pt idx="967">
                  <c:v>9.7880453000000006E-2</c:v>
                </c:pt>
                <c:pt idx="968">
                  <c:v>9.7867429000000006E-2</c:v>
                </c:pt>
                <c:pt idx="969">
                  <c:v>9.7816556999999998E-2</c:v>
                </c:pt>
                <c:pt idx="970">
                  <c:v>9.7597055000000002E-2</c:v>
                </c:pt>
                <c:pt idx="971">
                  <c:v>9.7655705999999995E-2</c:v>
                </c:pt>
                <c:pt idx="972">
                  <c:v>9.7947434E-2</c:v>
                </c:pt>
                <c:pt idx="973">
                  <c:v>9.8024964000000006E-2</c:v>
                </c:pt>
                <c:pt idx="974">
                  <c:v>9.8044157000000007E-2</c:v>
                </c:pt>
                <c:pt idx="975">
                  <c:v>9.7897290999999997E-2</c:v>
                </c:pt>
                <c:pt idx="976">
                  <c:v>9.7646415E-2</c:v>
                </c:pt>
                <c:pt idx="977">
                  <c:v>9.7593077E-2</c:v>
                </c:pt>
                <c:pt idx="978">
                  <c:v>9.7714834E-2</c:v>
                </c:pt>
                <c:pt idx="979">
                  <c:v>9.7781285999999995E-2</c:v>
                </c:pt>
                <c:pt idx="980">
                  <c:v>9.7789614999999996E-2</c:v>
                </c:pt>
                <c:pt idx="981">
                  <c:v>9.7786464000000003E-2</c:v>
                </c:pt>
                <c:pt idx="982">
                  <c:v>9.7586527000000006E-2</c:v>
                </c:pt>
                <c:pt idx="983">
                  <c:v>9.7456030999999999E-2</c:v>
                </c:pt>
                <c:pt idx="984">
                  <c:v>9.7515284999999993E-2</c:v>
                </c:pt>
                <c:pt idx="985">
                  <c:v>9.7574696000000002E-2</c:v>
                </c:pt>
                <c:pt idx="986">
                  <c:v>9.7557791000000005E-2</c:v>
                </c:pt>
                <c:pt idx="987">
                  <c:v>9.7524530999999998E-2</c:v>
                </c:pt>
                <c:pt idx="988">
                  <c:v>9.7680286000000005E-2</c:v>
                </c:pt>
                <c:pt idx="989">
                  <c:v>9.7820989999999997E-2</c:v>
                </c:pt>
                <c:pt idx="990">
                  <c:v>9.7625658000000004E-2</c:v>
                </c:pt>
                <c:pt idx="991">
                  <c:v>9.7459003000000002E-2</c:v>
                </c:pt>
                <c:pt idx="992">
                  <c:v>9.7615883000000001E-2</c:v>
                </c:pt>
                <c:pt idx="993">
                  <c:v>9.7665272999999997E-2</c:v>
                </c:pt>
                <c:pt idx="994">
                  <c:v>9.7479805000000003E-2</c:v>
                </c:pt>
                <c:pt idx="995">
                  <c:v>9.7454949999999999E-2</c:v>
                </c:pt>
                <c:pt idx="996">
                  <c:v>9.7436823000000006E-2</c:v>
                </c:pt>
                <c:pt idx="997">
                  <c:v>9.7143769000000005E-2</c:v>
                </c:pt>
                <c:pt idx="998">
                  <c:v>9.6884637999999995E-2</c:v>
                </c:pt>
                <c:pt idx="999">
                  <c:v>9.6956991000000006E-2</c:v>
                </c:pt>
                <c:pt idx="1000">
                  <c:v>9.6973649999999995E-2</c:v>
                </c:pt>
                <c:pt idx="1001">
                  <c:v>9.6854552999999996E-2</c:v>
                </c:pt>
                <c:pt idx="1002">
                  <c:v>9.6816964000000005E-2</c:v>
                </c:pt>
                <c:pt idx="1003">
                  <c:v>9.6766926000000003E-2</c:v>
                </c:pt>
                <c:pt idx="1004">
                  <c:v>9.6814058999999994E-2</c:v>
                </c:pt>
                <c:pt idx="1005">
                  <c:v>9.6818939000000007E-2</c:v>
                </c:pt>
                <c:pt idx="1006">
                  <c:v>9.6739276999999999E-2</c:v>
                </c:pt>
                <c:pt idx="1007">
                  <c:v>9.6620440000000002E-2</c:v>
                </c:pt>
                <c:pt idx="1008">
                  <c:v>9.6517994999999995E-2</c:v>
                </c:pt>
                <c:pt idx="1009">
                  <c:v>9.6748576000000003E-2</c:v>
                </c:pt>
                <c:pt idx="1010">
                  <c:v>9.7078778000000004E-2</c:v>
                </c:pt>
                <c:pt idx="1011">
                  <c:v>9.7217910000000005E-2</c:v>
                </c:pt>
                <c:pt idx="1012">
                  <c:v>9.717568E-2</c:v>
                </c:pt>
                <c:pt idx="1013">
                  <c:v>9.6946903000000001E-2</c:v>
                </c:pt>
                <c:pt idx="1014">
                  <c:v>9.6758737999999997E-2</c:v>
                </c:pt>
                <c:pt idx="1015">
                  <c:v>9.6844099000000003E-2</c:v>
                </c:pt>
                <c:pt idx="1016">
                  <c:v>9.7067043000000006E-2</c:v>
                </c:pt>
                <c:pt idx="1017">
                  <c:v>9.7225137000000003E-2</c:v>
                </c:pt>
                <c:pt idx="1018">
                  <c:v>9.7220279000000007E-2</c:v>
                </c:pt>
                <c:pt idx="1019">
                  <c:v>9.7167395000000004E-2</c:v>
                </c:pt>
                <c:pt idx="1020">
                  <c:v>9.7142272000000002E-2</c:v>
                </c:pt>
                <c:pt idx="1021">
                  <c:v>9.6854120000000002E-2</c:v>
                </c:pt>
                <c:pt idx="1022">
                  <c:v>9.6520096E-2</c:v>
                </c:pt>
                <c:pt idx="1023">
                  <c:v>9.6473015999999995E-2</c:v>
                </c:pt>
                <c:pt idx="1024">
                  <c:v>9.6497006999999996E-2</c:v>
                </c:pt>
                <c:pt idx="1025">
                  <c:v>9.6393555000000006E-2</c:v>
                </c:pt>
                <c:pt idx="1026">
                  <c:v>9.6395224000000002E-2</c:v>
                </c:pt>
                <c:pt idx="1027">
                  <c:v>9.6490502000000006E-2</c:v>
                </c:pt>
                <c:pt idx="1028">
                  <c:v>9.6329077999999999E-2</c:v>
                </c:pt>
                <c:pt idx="1029">
                  <c:v>9.6052534999999994E-2</c:v>
                </c:pt>
                <c:pt idx="1030">
                  <c:v>9.5715313999999996E-2</c:v>
                </c:pt>
                <c:pt idx="1031">
                  <c:v>9.5420457E-2</c:v>
                </c:pt>
                <c:pt idx="1032">
                  <c:v>9.5322050000000005E-2</c:v>
                </c:pt>
                <c:pt idx="1033">
                  <c:v>9.5319711000000001E-2</c:v>
                </c:pt>
                <c:pt idx="1034">
                  <c:v>9.5511055999999997E-2</c:v>
                </c:pt>
                <c:pt idx="1035">
                  <c:v>9.5644890999999996E-2</c:v>
                </c:pt>
                <c:pt idx="1036">
                  <c:v>9.5539405999999993E-2</c:v>
                </c:pt>
                <c:pt idx="1037">
                  <c:v>9.5405087E-2</c:v>
                </c:pt>
                <c:pt idx="1038">
                  <c:v>9.5272124E-2</c:v>
                </c:pt>
                <c:pt idx="1039">
                  <c:v>9.5190003999999995E-2</c:v>
                </c:pt>
                <c:pt idx="1040">
                  <c:v>9.5354937000000001E-2</c:v>
                </c:pt>
                <c:pt idx="1041">
                  <c:v>9.5543093999999995E-2</c:v>
                </c:pt>
                <c:pt idx="1042">
                  <c:v>9.5436252999999999E-2</c:v>
                </c:pt>
                <c:pt idx="1043">
                  <c:v>9.5230891999999998E-2</c:v>
                </c:pt>
                <c:pt idx="1044">
                  <c:v>9.5184058000000002E-2</c:v>
                </c:pt>
                <c:pt idx="1045">
                  <c:v>9.5217459000000004E-2</c:v>
                </c:pt>
                <c:pt idx="1046">
                  <c:v>9.5159747000000003E-2</c:v>
                </c:pt>
                <c:pt idx="1047">
                  <c:v>9.5125422000000001E-2</c:v>
                </c:pt>
                <c:pt idx="1048">
                  <c:v>9.5151192999999995E-2</c:v>
                </c:pt>
                <c:pt idx="1049">
                  <c:v>9.5147922999999995E-2</c:v>
                </c:pt>
                <c:pt idx="1050">
                  <c:v>9.5101684000000006E-2</c:v>
                </c:pt>
                <c:pt idx="1051">
                  <c:v>9.4902187999999998E-2</c:v>
                </c:pt>
                <c:pt idx="1052">
                  <c:v>9.4621219000000006E-2</c:v>
                </c:pt>
                <c:pt idx="1053">
                  <c:v>9.4547451000000005E-2</c:v>
                </c:pt>
                <c:pt idx="1054">
                  <c:v>9.4636529999999996E-2</c:v>
                </c:pt>
                <c:pt idx="1055">
                  <c:v>9.4658411999999997E-2</c:v>
                </c:pt>
                <c:pt idx="1056">
                  <c:v>9.4623841E-2</c:v>
                </c:pt>
                <c:pt idx="1057">
                  <c:v>9.4531976000000004E-2</c:v>
                </c:pt>
                <c:pt idx="1058">
                  <c:v>9.4395302E-2</c:v>
                </c:pt>
                <c:pt idx="1059">
                  <c:v>9.4395354000000001E-2</c:v>
                </c:pt>
                <c:pt idx="1060">
                  <c:v>9.4397179999999997E-2</c:v>
                </c:pt>
                <c:pt idx="1061">
                  <c:v>9.4224750999999995E-2</c:v>
                </c:pt>
                <c:pt idx="1062">
                  <c:v>9.3998022000000001E-2</c:v>
                </c:pt>
                <c:pt idx="1063">
                  <c:v>9.3872175000000002E-2</c:v>
                </c:pt>
                <c:pt idx="1064">
                  <c:v>9.3864866000000005E-2</c:v>
                </c:pt>
                <c:pt idx="1065">
                  <c:v>9.3930788000000001E-2</c:v>
                </c:pt>
                <c:pt idx="1066">
                  <c:v>9.4020574999999995E-2</c:v>
                </c:pt>
                <c:pt idx="1067">
                  <c:v>9.4209492000000006E-2</c:v>
                </c:pt>
                <c:pt idx="1068">
                  <c:v>9.4392463999999995E-2</c:v>
                </c:pt>
                <c:pt idx="1069">
                  <c:v>9.4559319000000003E-2</c:v>
                </c:pt>
                <c:pt idx="1070">
                  <c:v>9.4756328000000001E-2</c:v>
                </c:pt>
                <c:pt idx="1071">
                  <c:v>9.4953008000000005E-2</c:v>
                </c:pt>
                <c:pt idx="1072">
                  <c:v>9.5096930999999996E-2</c:v>
                </c:pt>
                <c:pt idx="1073">
                  <c:v>9.5050133999999994E-2</c:v>
                </c:pt>
                <c:pt idx="1074">
                  <c:v>9.4953685999999995E-2</c:v>
                </c:pt>
                <c:pt idx="1075">
                  <c:v>9.4923994999999997E-2</c:v>
                </c:pt>
                <c:pt idx="1076">
                  <c:v>9.4913542000000004E-2</c:v>
                </c:pt>
                <c:pt idx="1077">
                  <c:v>9.5011070000000003E-2</c:v>
                </c:pt>
                <c:pt idx="1078">
                  <c:v>9.5235451999999998E-2</c:v>
                </c:pt>
                <c:pt idx="1079">
                  <c:v>9.5520965999999999E-2</c:v>
                </c:pt>
                <c:pt idx="1080">
                  <c:v>9.5819153000000004E-2</c:v>
                </c:pt>
                <c:pt idx="1081">
                  <c:v>9.5826707999999997E-2</c:v>
                </c:pt>
                <c:pt idx="1082">
                  <c:v>9.5510602E-2</c:v>
                </c:pt>
                <c:pt idx="1083">
                  <c:v>9.5410607999999994E-2</c:v>
                </c:pt>
                <c:pt idx="1084">
                  <c:v>9.5636383000000005E-2</c:v>
                </c:pt>
                <c:pt idx="1085">
                  <c:v>9.5804772999999996E-2</c:v>
                </c:pt>
                <c:pt idx="1086">
                  <c:v>9.5853521999999997E-2</c:v>
                </c:pt>
                <c:pt idx="1087">
                  <c:v>9.5919400000000002E-2</c:v>
                </c:pt>
                <c:pt idx="1088">
                  <c:v>9.5832102000000002E-2</c:v>
                </c:pt>
                <c:pt idx="1089">
                  <c:v>9.5673621E-2</c:v>
                </c:pt>
                <c:pt idx="1090">
                  <c:v>9.5698267000000004E-2</c:v>
                </c:pt>
                <c:pt idx="1091">
                  <c:v>9.5719798999999994E-2</c:v>
                </c:pt>
                <c:pt idx="1092">
                  <c:v>9.5477872000000005E-2</c:v>
                </c:pt>
                <c:pt idx="1093">
                  <c:v>9.5263398999999999E-2</c:v>
                </c:pt>
                <c:pt idx="1094">
                  <c:v>9.5364175999999995E-2</c:v>
                </c:pt>
                <c:pt idx="1095">
                  <c:v>9.5562859999999999E-2</c:v>
                </c:pt>
                <c:pt idx="1096">
                  <c:v>9.5866688000000005E-2</c:v>
                </c:pt>
                <c:pt idx="1097">
                  <c:v>9.6131212999999993E-2</c:v>
                </c:pt>
                <c:pt idx="1098">
                  <c:v>9.6094780000000005E-2</c:v>
                </c:pt>
                <c:pt idx="1099">
                  <c:v>9.5947756999999995E-2</c:v>
                </c:pt>
                <c:pt idx="1100">
                  <c:v>9.5833219999999997E-2</c:v>
                </c:pt>
                <c:pt idx="1101">
                  <c:v>9.5801353000000006E-2</c:v>
                </c:pt>
                <c:pt idx="1102">
                  <c:v>9.5894753999999999E-2</c:v>
                </c:pt>
                <c:pt idx="1103">
                  <c:v>9.6003003000000003E-2</c:v>
                </c:pt>
                <c:pt idx="1104">
                  <c:v>9.6064307000000002E-2</c:v>
                </c:pt>
                <c:pt idx="1105">
                  <c:v>9.6072546999999994E-2</c:v>
                </c:pt>
                <c:pt idx="1106">
                  <c:v>9.5965140000000004E-2</c:v>
                </c:pt>
                <c:pt idx="1107">
                  <c:v>9.5784946999999995E-2</c:v>
                </c:pt>
                <c:pt idx="1108">
                  <c:v>9.561269E-2</c:v>
                </c:pt>
                <c:pt idx="1109">
                  <c:v>9.5582849999999997E-2</c:v>
                </c:pt>
                <c:pt idx="1110">
                  <c:v>9.5837004000000003E-2</c:v>
                </c:pt>
                <c:pt idx="1111">
                  <c:v>9.6099034E-2</c:v>
                </c:pt>
                <c:pt idx="1112">
                  <c:v>9.6091941E-2</c:v>
                </c:pt>
                <c:pt idx="1113">
                  <c:v>9.6137606E-2</c:v>
                </c:pt>
                <c:pt idx="1114">
                  <c:v>9.6152477E-2</c:v>
                </c:pt>
                <c:pt idx="1115">
                  <c:v>9.5969208E-2</c:v>
                </c:pt>
                <c:pt idx="1116">
                  <c:v>9.6061288999999994E-2</c:v>
                </c:pt>
                <c:pt idx="1117">
                  <c:v>9.6336625999999995E-2</c:v>
                </c:pt>
                <c:pt idx="1118">
                  <c:v>9.6504762999999993E-2</c:v>
                </c:pt>
                <c:pt idx="1119">
                  <c:v>9.6500762000000004E-2</c:v>
                </c:pt>
                <c:pt idx="1120">
                  <c:v>9.636198E-2</c:v>
                </c:pt>
                <c:pt idx="1121">
                  <c:v>9.6349187000000003E-2</c:v>
                </c:pt>
                <c:pt idx="1122">
                  <c:v>9.6348874000000001E-2</c:v>
                </c:pt>
                <c:pt idx="1123">
                  <c:v>9.6094510999999994E-2</c:v>
                </c:pt>
                <c:pt idx="1124">
                  <c:v>9.5905094999999996E-2</c:v>
                </c:pt>
                <c:pt idx="1125">
                  <c:v>9.6105270000000007E-2</c:v>
                </c:pt>
                <c:pt idx="1126">
                  <c:v>9.6282527000000007E-2</c:v>
                </c:pt>
                <c:pt idx="1127">
                  <c:v>9.6190161999999996E-2</c:v>
                </c:pt>
                <c:pt idx="1128">
                  <c:v>9.6212901000000003E-2</c:v>
                </c:pt>
                <c:pt idx="1129">
                  <c:v>9.6405863999999994E-2</c:v>
                </c:pt>
                <c:pt idx="1130">
                  <c:v>9.6433281999999995E-2</c:v>
                </c:pt>
                <c:pt idx="1131">
                  <c:v>9.6231400999999994E-2</c:v>
                </c:pt>
                <c:pt idx="1132">
                  <c:v>9.6084281999999993E-2</c:v>
                </c:pt>
                <c:pt idx="1133">
                  <c:v>9.6057527000000004E-2</c:v>
                </c:pt>
                <c:pt idx="1134">
                  <c:v>9.6035592000000003E-2</c:v>
                </c:pt>
                <c:pt idx="1135">
                  <c:v>9.6006066000000001E-2</c:v>
                </c:pt>
                <c:pt idx="1136">
                  <c:v>9.5983378999999994E-2</c:v>
                </c:pt>
                <c:pt idx="1137">
                  <c:v>9.6031307999999996E-2</c:v>
                </c:pt>
                <c:pt idx="1138">
                  <c:v>9.6098602000000005E-2</c:v>
                </c:pt>
                <c:pt idx="1139">
                  <c:v>9.6092694000000006E-2</c:v>
                </c:pt>
                <c:pt idx="1140">
                  <c:v>9.6085987999999997E-2</c:v>
                </c:pt>
                <c:pt idx="1141">
                  <c:v>9.6355826000000006E-2</c:v>
                </c:pt>
                <c:pt idx="1142">
                  <c:v>9.6683368000000006E-2</c:v>
                </c:pt>
                <c:pt idx="1143">
                  <c:v>9.6718356000000005E-2</c:v>
                </c:pt>
                <c:pt idx="1144">
                  <c:v>9.6630706999999996E-2</c:v>
                </c:pt>
                <c:pt idx="1145">
                  <c:v>9.6524871999999998E-2</c:v>
                </c:pt>
                <c:pt idx="1146">
                  <c:v>9.6504047999999995E-2</c:v>
                </c:pt>
                <c:pt idx="1147">
                  <c:v>9.6473440999999993E-2</c:v>
                </c:pt>
                <c:pt idx="1148">
                  <c:v>9.6429147000000007E-2</c:v>
                </c:pt>
                <c:pt idx="1149">
                  <c:v>9.6544458999999999E-2</c:v>
                </c:pt>
                <c:pt idx="1150">
                  <c:v>9.6631907000000003E-2</c:v>
                </c:pt>
                <c:pt idx="1151">
                  <c:v>9.6481696000000006E-2</c:v>
                </c:pt>
                <c:pt idx="1152">
                  <c:v>9.6375278999999994E-2</c:v>
                </c:pt>
                <c:pt idx="1153">
                  <c:v>9.6290431999999995E-2</c:v>
                </c:pt>
                <c:pt idx="1154">
                  <c:v>9.6035406000000004E-2</c:v>
                </c:pt>
                <c:pt idx="1155">
                  <c:v>9.591189E-2</c:v>
                </c:pt>
                <c:pt idx="1156">
                  <c:v>9.5948555000000005E-2</c:v>
                </c:pt>
                <c:pt idx="1157">
                  <c:v>9.5960430999999999E-2</c:v>
                </c:pt>
                <c:pt idx="1158">
                  <c:v>9.5843582999999996E-2</c:v>
                </c:pt>
                <c:pt idx="1159">
                  <c:v>9.5826305000000001E-2</c:v>
                </c:pt>
                <c:pt idx="1160">
                  <c:v>9.6013619999999994E-2</c:v>
                </c:pt>
                <c:pt idx="1161">
                  <c:v>9.6313514000000003E-2</c:v>
                </c:pt>
                <c:pt idx="1162">
                  <c:v>9.6589752000000001E-2</c:v>
                </c:pt>
                <c:pt idx="1163">
                  <c:v>9.6533648999999999E-2</c:v>
                </c:pt>
                <c:pt idx="1164">
                  <c:v>9.6320733000000006E-2</c:v>
                </c:pt>
                <c:pt idx="1165">
                  <c:v>9.6352867999999994E-2</c:v>
                </c:pt>
                <c:pt idx="1166">
                  <c:v>9.6729323000000006E-2</c:v>
                </c:pt>
                <c:pt idx="1167">
                  <c:v>9.7034342999999995E-2</c:v>
                </c:pt>
                <c:pt idx="1168">
                  <c:v>9.6891670999999999E-2</c:v>
                </c:pt>
                <c:pt idx="1169">
                  <c:v>9.6530250999999997E-2</c:v>
                </c:pt>
                <c:pt idx="1170">
                  <c:v>9.6229747000000004E-2</c:v>
                </c:pt>
                <c:pt idx="1171">
                  <c:v>9.6138767999999999E-2</c:v>
                </c:pt>
                <c:pt idx="1172">
                  <c:v>9.6117385E-2</c:v>
                </c:pt>
                <c:pt idx="1173">
                  <c:v>9.6110053000000001E-2</c:v>
                </c:pt>
                <c:pt idx="1174">
                  <c:v>9.6261650000000004E-2</c:v>
                </c:pt>
                <c:pt idx="1175">
                  <c:v>9.6467613999999993E-2</c:v>
                </c:pt>
                <c:pt idx="1176">
                  <c:v>9.6805811000000005E-2</c:v>
                </c:pt>
                <c:pt idx="1177">
                  <c:v>9.7046896999999993E-2</c:v>
                </c:pt>
                <c:pt idx="1178">
                  <c:v>9.6864707999999994E-2</c:v>
                </c:pt>
                <c:pt idx="1179">
                  <c:v>9.6689835000000002E-2</c:v>
                </c:pt>
                <c:pt idx="1180">
                  <c:v>9.6714333E-2</c:v>
                </c:pt>
                <c:pt idx="1181">
                  <c:v>9.6747786000000002E-2</c:v>
                </c:pt>
                <c:pt idx="1182">
                  <c:v>9.6845157000000001E-2</c:v>
                </c:pt>
                <c:pt idx="1183">
                  <c:v>9.6936248000000003E-2</c:v>
                </c:pt>
                <c:pt idx="1184">
                  <c:v>9.6907704999999997E-2</c:v>
                </c:pt>
                <c:pt idx="1185">
                  <c:v>9.6926913000000003E-2</c:v>
                </c:pt>
                <c:pt idx="1186">
                  <c:v>9.7016603000000007E-2</c:v>
                </c:pt>
                <c:pt idx="1187">
                  <c:v>9.7053266999999999E-2</c:v>
                </c:pt>
                <c:pt idx="1188">
                  <c:v>9.7017645999999999E-2</c:v>
                </c:pt>
                <c:pt idx="1189">
                  <c:v>9.6956648000000006E-2</c:v>
                </c:pt>
                <c:pt idx="1190">
                  <c:v>9.6890323E-2</c:v>
                </c:pt>
                <c:pt idx="1191">
                  <c:v>9.6847384999999994E-2</c:v>
                </c:pt>
                <c:pt idx="1192">
                  <c:v>9.7038284000000002E-2</c:v>
                </c:pt>
                <c:pt idx="1193">
                  <c:v>9.7317658000000001E-2</c:v>
                </c:pt>
                <c:pt idx="1194">
                  <c:v>9.7378096999999997E-2</c:v>
                </c:pt>
                <c:pt idx="1195">
                  <c:v>9.7255579999999994E-2</c:v>
                </c:pt>
                <c:pt idx="1196">
                  <c:v>9.7217663999999995E-2</c:v>
                </c:pt>
                <c:pt idx="1197">
                  <c:v>9.7310967999999998E-2</c:v>
                </c:pt>
                <c:pt idx="1198">
                  <c:v>9.7222082000000001E-2</c:v>
                </c:pt>
                <c:pt idx="1199">
                  <c:v>9.7120604999999999E-2</c:v>
                </c:pt>
                <c:pt idx="1200">
                  <c:v>9.7143917999999996E-2</c:v>
                </c:pt>
                <c:pt idx="1201">
                  <c:v>9.7116567000000001E-2</c:v>
                </c:pt>
                <c:pt idx="1202">
                  <c:v>9.7189650000000002E-2</c:v>
                </c:pt>
                <c:pt idx="1203">
                  <c:v>9.7365119E-2</c:v>
                </c:pt>
                <c:pt idx="1204">
                  <c:v>9.7340226000000002E-2</c:v>
                </c:pt>
                <c:pt idx="1205">
                  <c:v>9.7180306999999994E-2</c:v>
                </c:pt>
                <c:pt idx="1206">
                  <c:v>9.7022198000000004E-2</c:v>
                </c:pt>
                <c:pt idx="1207">
                  <c:v>9.6762449E-2</c:v>
                </c:pt>
                <c:pt idx="1208">
                  <c:v>9.6778549000000005E-2</c:v>
                </c:pt>
                <c:pt idx="1209">
                  <c:v>9.7205452999999997E-2</c:v>
                </c:pt>
                <c:pt idx="1210">
                  <c:v>9.7270495999999998E-2</c:v>
                </c:pt>
                <c:pt idx="1211">
                  <c:v>9.6916556000000001E-2</c:v>
                </c:pt>
                <c:pt idx="1212">
                  <c:v>9.6807614E-2</c:v>
                </c:pt>
                <c:pt idx="1213">
                  <c:v>9.7015566999999997E-2</c:v>
                </c:pt>
                <c:pt idx="1214">
                  <c:v>9.7145796000000006E-2</c:v>
                </c:pt>
                <c:pt idx="1215">
                  <c:v>9.7064472999999998E-2</c:v>
                </c:pt>
                <c:pt idx="1216">
                  <c:v>9.7013040999999994E-2</c:v>
                </c:pt>
                <c:pt idx="1217">
                  <c:v>9.7010098000000003E-2</c:v>
                </c:pt>
                <c:pt idx="1218">
                  <c:v>9.7105362000000001E-2</c:v>
                </c:pt>
                <c:pt idx="1219">
                  <c:v>9.7508967000000002E-2</c:v>
                </c:pt>
                <c:pt idx="1220">
                  <c:v>9.7600028000000005E-2</c:v>
                </c:pt>
                <c:pt idx="1221">
                  <c:v>9.7165986999999995E-2</c:v>
                </c:pt>
                <c:pt idx="1222">
                  <c:v>9.7089224000000002E-2</c:v>
                </c:pt>
                <c:pt idx="1223">
                  <c:v>9.7183533000000002E-2</c:v>
                </c:pt>
                <c:pt idx="1224">
                  <c:v>9.6987799E-2</c:v>
                </c:pt>
                <c:pt idx="1225">
                  <c:v>9.6831537999999995E-2</c:v>
                </c:pt>
                <c:pt idx="1226">
                  <c:v>9.6872211E-2</c:v>
                </c:pt>
                <c:pt idx="1227">
                  <c:v>9.7194745999999999E-2</c:v>
                </c:pt>
                <c:pt idx="1228">
                  <c:v>9.7459316000000004E-2</c:v>
                </c:pt>
                <c:pt idx="1229">
                  <c:v>9.7247966000000005E-2</c:v>
                </c:pt>
                <c:pt idx="1230">
                  <c:v>9.7153774999999998E-2</c:v>
                </c:pt>
                <c:pt idx="1231">
                  <c:v>9.7694545999999993E-2</c:v>
                </c:pt>
                <c:pt idx="1232">
                  <c:v>9.8030700999999998E-2</c:v>
                </c:pt>
                <c:pt idx="1233">
                  <c:v>9.7592375999999995E-2</c:v>
                </c:pt>
                <c:pt idx="1234">
                  <c:v>9.7278580000000003E-2</c:v>
                </c:pt>
                <c:pt idx="1235">
                  <c:v>9.7642951000000006E-2</c:v>
                </c:pt>
                <c:pt idx="1236">
                  <c:v>9.7970679000000005E-2</c:v>
                </c:pt>
                <c:pt idx="1237">
                  <c:v>9.7985803999999996E-2</c:v>
                </c:pt>
                <c:pt idx="1238">
                  <c:v>9.7977035000000004E-2</c:v>
                </c:pt>
                <c:pt idx="1239">
                  <c:v>9.7727737999999995E-2</c:v>
                </c:pt>
                <c:pt idx="1240">
                  <c:v>9.7509666999999994E-2</c:v>
                </c:pt>
                <c:pt idx="1241">
                  <c:v>9.7865984000000003E-2</c:v>
                </c:pt>
                <c:pt idx="1242">
                  <c:v>9.8190621000000006E-2</c:v>
                </c:pt>
                <c:pt idx="1243">
                  <c:v>9.7990966999999998E-2</c:v>
                </c:pt>
                <c:pt idx="1244">
                  <c:v>9.7825885000000001E-2</c:v>
                </c:pt>
                <c:pt idx="1245">
                  <c:v>9.7923099999999999E-2</c:v>
                </c:pt>
                <c:pt idx="1246">
                  <c:v>9.7953603E-2</c:v>
                </c:pt>
                <c:pt idx="1247">
                  <c:v>9.7796238999999993E-2</c:v>
                </c:pt>
                <c:pt idx="1248">
                  <c:v>9.7740799000000003E-2</c:v>
                </c:pt>
                <c:pt idx="1249">
                  <c:v>9.7895987000000004E-2</c:v>
                </c:pt>
                <c:pt idx="1250">
                  <c:v>9.7953505999999996E-2</c:v>
                </c:pt>
                <c:pt idx="1251">
                  <c:v>9.7732088999999994E-2</c:v>
                </c:pt>
                <c:pt idx="1252">
                  <c:v>9.7579628000000002E-2</c:v>
                </c:pt>
                <c:pt idx="1253">
                  <c:v>9.7784131999999996E-2</c:v>
                </c:pt>
                <c:pt idx="1254">
                  <c:v>9.7969829999999994E-2</c:v>
                </c:pt>
                <c:pt idx="1255">
                  <c:v>9.7974896000000006E-2</c:v>
                </c:pt>
                <c:pt idx="1256">
                  <c:v>9.8005742000000007E-2</c:v>
                </c:pt>
                <c:pt idx="1257">
                  <c:v>9.8274305000000006E-2</c:v>
                </c:pt>
                <c:pt idx="1258">
                  <c:v>9.8539293E-2</c:v>
                </c:pt>
                <c:pt idx="1259">
                  <c:v>9.8606944000000002E-2</c:v>
                </c:pt>
                <c:pt idx="1260">
                  <c:v>9.8650723999999995E-2</c:v>
                </c:pt>
                <c:pt idx="1261">
                  <c:v>9.8565623000000005E-2</c:v>
                </c:pt>
                <c:pt idx="1262">
                  <c:v>9.8450362999999999E-2</c:v>
                </c:pt>
                <c:pt idx="1263">
                  <c:v>9.8121256000000004E-2</c:v>
                </c:pt>
                <c:pt idx="1264">
                  <c:v>9.7796648999999999E-2</c:v>
                </c:pt>
                <c:pt idx="1265">
                  <c:v>9.7905897000000006E-2</c:v>
                </c:pt>
                <c:pt idx="1266">
                  <c:v>9.8023816999999999E-2</c:v>
                </c:pt>
                <c:pt idx="1267">
                  <c:v>9.8101139000000004E-2</c:v>
                </c:pt>
                <c:pt idx="1268">
                  <c:v>9.8238342000000006E-2</c:v>
                </c:pt>
                <c:pt idx="1269">
                  <c:v>9.7914502E-2</c:v>
                </c:pt>
                <c:pt idx="1270">
                  <c:v>9.7521305000000003E-2</c:v>
                </c:pt>
                <c:pt idx="1271">
                  <c:v>9.7961903000000003E-2</c:v>
                </c:pt>
                <c:pt idx="1272">
                  <c:v>9.8454334000000004E-2</c:v>
                </c:pt>
                <c:pt idx="1273">
                  <c:v>9.8396726000000004E-2</c:v>
                </c:pt>
                <c:pt idx="1274">
                  <c:v>9.8328754000000004E-2</c:v>
                </c:pt>
                <c:pt idx="1275">
                  <c:v>9.8549685999999997E-2</c:v>
                </c:pt>
                <c:pt idx="1276">
                  <c:v>9.8789698999999995E-2</c:v>
                </c:pt>
                <c:pt idx="1277">
                  <c:v>9.8761573000000005E-2</c:v>
                </c:pt>
                <c:pt idx="1278">
                  <c:v>9.8725162000000005E-2</c:v>
                </c:pt>
                <c:pt idx="1279">
                  <c:v>9.9079579000000001E-2</c:v>
                </c:pt>
                <c:pt idx="1280">
                  <c:v>9.9428423000000002E-2</c:v>
                </c:pt>
                <c:pt idx="1281">
                  <c:v>9.9287577000000002E-2</c:v>
                </c:pt>
                <c:pt idx="1282">
                  <c:v>9.9114381000000001E-2</c:v>
                </c:pt>
                <c:pt idx="1283">
                  <c:v>9.9238582000000006E-2</c:v>
                </c:pt>
                <c:pt idx="1284">
                  <c:v>9.9355875999999996E-2</c:v>
                </c:pt>
                <c:pt idx="1285">
                  <c:v>9.9236086000000001E-2</c:v>
                </c:pt>
                <c:pt idx="1286">
                  <c:v>9.9101298000000004E-2</c:v>
                </c:pt>
                <c:pt idx="1287">
                  <c:v>9.9248483999999998E-2</c:v>
                </c:pt>
                <c:pt idx="1288">
                  <c:v>9.9498092999999996E-2</c:v>
                </c:pt>
                <c:pt idx="1289">
                  <c:v>9.9817931999999998E-2</c:v>
                </c:pt>
                <c:pt idx="1290">
                  <c:v>0.100135408</c:v>
                </c:pt>
                <c:pt idx="1291">
                  <c:v>9.9911108999999998E-2</c:v>
                </c:pt>
                <c:pt idx="1292">
                  <c:v>9.9553517999999994E-2</c:v>
                </c:pt>
                <c:pt idx="1293">
                  <c:v>9.9543698E-2</c:v>
                </c:pt>
                <c:pt idx="1294">
                  <c:v>9.9633931999999994E-2</c:v>
                </c:pt>
                <c:pt idx="1295">
                  <c:v>0.10017759399999999</c:v>
                </c:pt>
                <c:pt idx="1296">
                  <c:v>0.100775778</c:v>
                </c:pt>
                <c:pt idx="1297">
                  <c:v>0.100777872</c:v>
                </c:pt>
                <c:pt idx="1298">
                  <c:v>0.100637302</c:v>
                </c:pt>
                <c:pt idx="1299">
                  <c:v>0.100567825</c:v>
                </c:pt>
                <c:pt idx="1300">
                  <c:v>0.10058998299999999</c:v>
                </c:pt>
                <c:pt idx="1301">
                  <c:v>0.10088441500000001</c:v>
                </c:pt>
                <c:pt idx="1302">
                  <c:v>0.10119165500000001</c:v>
                </c:pt>
                <c:pt idx="1303">
                  <c:v>0.101221107</c:v>
                </c:pt>
                <c:pt idx="1304">
                  <c:v>0.101204611</c:v>
                </c:pt>
                <c:pt idx="1305">
                  <c:v>0.101316243</c:v>
                </c:pt>
                <c:pt idx="1306">
                  <c:v>0.10143818</c:v>
                </c:pt>
                <c:pt idx="1307">
                  <c:v>0.10134958500000001</c:v>
                </c:pt>
                <c:pt idx="1308">
                  <c:v>0.10123304299999999</c:v>
                </c:pt>
                <c:pt idx="1309">
                  <c:v>0.101172574</c:v>
                </c:pt>
                <c:pt idx="1310">
                  <c:v>0.101130843</c:v>
                </c:pt>
                <c:pt idx="1311">
                  <c:v>0.101278901</c:v>
                </c:pt>
                <c:pt idx="1312">
                  <c:v>0.101439998</c:v>
                </c:pt>
                <c:pt idx="1313">
                  <c:v>0.101683304</c:v>
                </c:pt>
                <c:pt idx="1314">
                  <c:v>0.101986118</c:v>
                </c:pt>
                <c:pt idx="1315">
                  <c:v>0.101639383</c:v>
                </c:pt>
                <c:pt idx="1316">
                  <c:v>0.10109808300000001</c:v>
                </c:pt>
                <c:pt idx="1317">
                  <c:v>0.101205356</c:v>
                </c:pt>
                <c:pt idx="1318">
                  <c:v>0.101484083</c:v>
                </c:pt>
                <c:pt idx="1319">
                  <c:v>0.101694517</c:v>
                </c:pt>
                <c:pt idx="1320">
                  <c:v>0.10189408799999999</c:v>
                </c:pt>
                <c:pt idx="1321">
                  <c:v>0.101726152</c:v>
                </c:pt>
                <c:pt idx="1322">
                  <c:v>0.101443827</c:v>
                </c:pt>
                <c:pt idx="1323">
                  <c:v>0.101446435</c:v>
                </c:pt>
                <c:pt idx="1324">
                  <c:v>0.101524636</c:v>
                </c:pt>
                <c:pt idx="1325">
                  <c:v>0.101486035</c:v>
                </c:pt>
                <c:pt idx="1326">
                  <c:v>0.10142950000000001</c:v>
                </c:pt>
                <c:pt idx="1327">
                  <c:v>0.101451509</c:v>
                </c:pt>
                <c:pt idx="1328">
                  <c:v>0.10149209200000001</c:v>
                </c:pt>
                <c:pt idx="1329">
                  <c:v>0.101505421</c:v>
                </c:pt>
                <c:pt idx="1330">
                  <c:v>0.101521447</c:v>
                </c:pt>
                <c:pt idx="1331">
                  <c:v>0.10163254300000001</c:v>
                </c:pt>
                <c:pt idx="1332">
                  <c:v>0.10178512300000001</c:v>
                </c:pt>
                <c:pt idx="1333">
                  <c:v>0.10182957400000001</c:v>
                </c:pt>
                <c:pt idx="1334">
                  <c:v>0.101807043</c:v>
                </c:pt>
                <c:pt idx="1335">
                  <c:v>0.101926714</c:v>
                </c:pt>
                <c:pt idx="1336">
                  <c:v>0.102092639</c:v>
                </c:pt>
                <c:pt idx="1337">
                  <c:v>0.10199960299999999</c:v>
                </c:pt>
                <c:pt idx="1338">
                  <c:v>0.10185726000000001</c:v>
                </c:pt>
                <c:pt idx="1339">
                  <c:v>0.10169051599999999</c:v>
                </c:pt>
                <c:pt idx="1340">
                  <c:v>0.101525091</c:v>
                </c:pt>
                <c:pt idx="1341">
                  <c:v>0.101384006</c:v>
                </c:pt>
                <c:pt idx="1342">
                  <c:v>0.10124541099999999</c:v>
                </c:pt>
                <c:pt idx="1343">
                  <c:v>0.10113357000000001</c:v>
                </c:pt>
                <c:pt idx="1344">
                  <c:v>0.100996815</c:v>
                </c:pt>
                <c:pt idx="1345">
                  <c:v>0.10117433200000001</c:v>
                </c:pt>
                <c:pt idx="1346">
                  <c:v>0.10143152599999999</c:v>
                </c:pt>
                <c:pt idx="1347">
                  <c:v>0.101600967</c:v>
                </c:pt>
                <c:pt idx="1348">
                  <c:v>0.101760499</c:v>
                </c:pt>
                <c:pt idx="1349">
                  <c:v>0.101392835</c:v>
                </c:pt>
                <c:pt idx="1350">
                  <c:v>0.100945123</c:v>
                </c:pt>
                <c:pt idx="1351">
                  <c:v>0.10087458000000001</c:v>
                </c:pt>
                <c:pt idx="1352">
                  <c:v>0.100835152</c:v>
                </c:pt>
                <c:pt idx="1353">
                  <c:v>0.10113739200000001</c:v>
                </c:pt>
                <c:pt idx="1354">
                  <c:v>0.101478472</c:v>
                </c:pt>
                <c:pt idx="1355">
                  <c:v>0.10165455900000001</c:v>
                </c:pt>
                <c:pt idx="1356">
                  <c:v>0.101825729</c:v>
                </c:pt>
                <c:pt idx="1357">
                  <c:v>0.101763636</c:v>
                </c:pt>
                <c:pt idx="1358">
                  <c:v>0.10168801199999999</c:v>
                </c:pt>
                <c:pt idx="1359">
                  <c:v>0.10169895</c:v>
                </c:pt>
                <c:pt idx="1360">
                  <c:v>0.101707406</c:v>
                </c:pt>
                <c:pt idx="1361">
                  <c:v>0.101377651</c:v>
                </c:pt>
                <c:pt idx="1362">
                  <c:v>0.101074249</c:v>
                </c:pt>
                <c:pt idx="1363">
                  <c:v>0.101168461</c:v>
                </c:pt>
                <c:pt idx="1364">
                  <c:v>0.10127042999999999</c:v>
                </c:pt>
                <c:pt idx="1365">
                  <c:v>0.10160021499999999</c:v>
                </c:pt>
                <c:pt idx="1366">
                  <c:v>0.10190887699999999</c:v>
                </c:pt>
                <c:pt idx="1367">
                  <c:v>0.102029957</c:v>
                </c:pt>
                <c:pt idx="1368">
                  <c:v>0.102136619</c:v>
                </c:pt>
                <c:pt idx="1369">
                  <c:v>0.10202913</c:v>
                </c:pt>
                <c:pt idx="1370">
                  <c:v>0.101944439</c:v>
                </c:pt>
                <c:pt idx="1371">
                  <c:v>0.102071904</c:v>
                </c:pt>
                <c:pt idx="1372">
                  <c:v>0.102161422</c:v>
                </c:pt>
                <c:pt idx="1373">
                  <c:v>0.10194837299999999</c:v>
                </c:pt>
                <c:pt idx="1374">
                  <c:v>0.101808317</c:v>
                </c:pt>
                <c:pt idx="1375">
                  <c:v>0.102114417</c:v>
                </c:pt>
                <c:pt idx="1376">
                  <c:v>0.102354452</c:v>
                </c:pt>
                <c:pt idx="1377">
                  <c:v>0.102256984</c:v>
                </c:pt>
                <c:pt idx="1378">
                  <c:v>0.10228554199999999</c:v>
                </c:pt>
                <c:pt idx="1379">
                  <c:v>0.102861099</c:v>
                </c:pt>
                <c:pt idx="1380">
                  <c:v>0.103212357</c:v>
                </c:pt>
                <c:pt idx="1381">
                  <c:v>0.102716446</c:v>
                </c:pt>
                <c:pt idx="1382">
                  <c:v>0.102291226</c:v>
                </c:pt>
                <c:pt idx="1383">
                  <c:v>0.102102399</c:v>
                </c:pt>
                <c:pt idx="1384">
                  <c:v>0.10185238000000001</c:v>
                </c:pt>
                <c:pt idx="1385">
                  <c:v>0.101449125</c:v>
                </c:pt>
                <c:pt idx="1386">
                  <c:v>0.101240359</c:v>
                </c:pt>
                <c:pt idx="1387">
                  <c:v>0.101501152</c:v>
                </c:pt>
                <c:pt idx="1388">
                  <c:v>0.101657994</c:v>
                </c:pt>
                <c:pt idx="1389">
                  <c:v>0.10157906999999999</c:v>
                </c:pt>
                <c:pt idx="1390">
                  <c:v>0.101727597</c:v>
                </c:pt>
                <c:pt idx="1391">
                  <c:v>0.102339558</c:v>
                </c:pt>
                <c:pt idx="1392">
                  <c:v>0.102740757</c:v>
                </c:pt>
                <c:pt idx="1393">
                  <c:v>0.102744155</c:v>
                </c:pt>
                <c:pt idx="1394">
                  <c:v>0.102666482</c:v>
                </c:pt>
                <c:pt idx="1395">
                  <c:v>0.102508985</c:v>
                </c:pt>
                <c:pt idx="1396">
                  <c:v>0.102404386</c:v>
                </c:pt>
                <c:pt idx="1397">
                  <c:v>0.102341667</c:v>
                </c:pt>
                <c:pt idx="1398">
                  <c:v>0.10233891000000001</c:v>
                </c:pt>
                <c:pt idx="1399">
                  <c:v>0.10241384100000001</c:v>
                </c:pt>
                <c:pt idx="1400">
                  <c:v>0.102469303</c:v>
                </c:pt>
                <c:pt idx="1401">
                  <c:v>0.102512568</c:v>
                </c:pt>
                <c:pt idx="1402">
                  <c:v>0.102482192</c:v>
                </c:pt>
                <c:pt idx="1403">
                  <c:v>0.102382116</c:v>
                </c:pt>
                <c:pt idx="1404">
                  <c:v>0.10234955</c:v>
                </c:pt>
                <c:pt idx="1405">
                  <c:v>0.10238594600000001</c:v>
                </c:pt>
                <c:pt idx="1406">
                  <c:v>0.102368109</c:v>
                </c:pt>
                <c:pt idx="1407">
                  <c:v>0.102282889</c:v>
                </c:pt>
                <c:pt idx="1408">
                  <c:v>0.10254269100000001</c:v>
                </c:pt>
                <c:pt idx="1409">
                  <c:v>0.10302199400000001</c:v>
                </c:pt>
                <c:pt idx="1410">
                  <c:v>0.10304685700000001</c:v>
                </c:pt>
                <c:pt idx="1411">
                  <c:v>0.102804311</c:v>
                </c:pt>
                <c:pt idx="1412">
                  <c:v>0.102684341</c:v>
                </c:pt>
                <c:pt idx="1413">
                  <c:v>0.102667086</c:v>
                </c:pt>
                <c:pt idx="1414">
                  <c:v>0.10248278800000001</c:v>
                </c:pt>
                <c:pt idx="1415">
                  <c:v>0.10220325700000001</c:v>
                </c:pt>
                <c:pt idx="1416">
                  <c:v>0.10212779800000001</c:v>
                </c:pt>
                <c:pt idx="1417">
                  <c:v>0.10215131199999999</c:v>
                </c:pt>
                <c:pt idx="1418">
                  <c:v>0.102168024</c:v>
                </c:pt>
                <c:pt idx="1419">
                  <c:v>0.10214439</c:v>
                </c:pt>
                <c:pt idx="1420">
                  <c:v>0.102612466</c:v>
                </c:pt>
                <c:pt idx="1421">
                  <c:v>0.10320254399999999</c:v>
                </c:pt>
                <c:pt idx="1422">
                  <c:v>0.102961332</c:v>
                </c:pt>
                <c:pt idx="1423">
                  <c:v>0.10259193899999999</c:v>
                </c:pt>
                <c:pt idx="1424">
                  <c:v>0.102866456</c:v>
                </c:pt>
                <c:pt idx="1425">
                  <c:v>0.10320768499999999</c:v>
                </c:pt>
                <c:pt idx="1426">
                  <c:v>0.102997273</c:v>
                </c:pt>
                <c:pt idx="1427">
                  <c:v>0.10274604</c:v>
                </c:pt>
                <c:pt idx="1428">
                  <c:v>0.102888547</c:v>
                </c:pt>
                <c:pt idx="1429">
                  <c:v>0.103048995</c:v>
                </c:pt>
                <c:pt idx="1430">
                  <c:v>0.103262179</c:v>
                </c:pt>
                <c:pt idx="1431">
                  <c:v>0.103447042</c:v>
                </c:pt>
                <c:pt idx="1432">
                  <c:v>0.102991298</c:v>
                </c:pt>
                <c:pt idx="1433">
                  <c:v>0.10263122600000001</c:v>
                </c:pt>
                <c:pt idx="1434">
                  <c:v>0.103258476</c:v>
                </c:pt>
                <c:pt idx="1435">
                  <c:v>0.103768028</c:v>
                </c:pt>
                <c:pt idx="1436">
                  <c:v>0.103451535</c:v>
                </c:pt>
                <c:pt idx="1437">
                  <c:v>0.103098936</c:v>
                </c:pt>
                <c:pt idx="1438">
                  <c:v>0.102645442</c:v>
                </c:pt>
                <c:pt idx="1439">
                  <c:v>0.102400325</c:v>
                </c:pt>
                <c:pt idx="1440">
                  <c:v>0.10281574</c:v>
                </c:pt>
                <c:pt idx="1441">
                  <c:v>0.10311947</c:v>
                </c:pt>
                <c:pt idx="1442">
                  <c:v>0.10307912499999999</c:v>
                </c:pt>
                <c:pt idx="1443">
                  <c:v>0.10297206</c:v>
                </c:pt>
                <c:pt idx="1444">
                  <c:v>0.102777533</c:v>
                </c:pt>
                <c:pt idx="1445">
                  <c:v>0.10266059600000001</c:v>
                </c:pt>
                <c:pt idx="1446">
                  <c:v>0.102712758</c:v>
                </c:pt>
                <c:pt idx="1447">
                  <c:v>0.102763534</c:v>
                </c:pt>
                <c:pt idx="1448">
                  <c:v>0.102758802</c:v>
                </c:pt>
                <c:pt idx="1449">
                  <c:v>0.102824159</c:v>
                </c:pt>
                <c:pt idx="1450">
                  <c:v>0.105880344</c:v>
                </c:pt>
                <c:pt idx="1451">
                  <c:v>0.106274271</c:v>
                </c:pt>
                <c:pt idx="1452">
                  <c:v>0.106060064</c:v>
                </c:pt>
                <c:pt idx="1453">
                  <c:v>0.105456306</c:v>
                </c:pt>
                <c:pt idx="1454">
                  <c:v>0.104962292</c:v>
                </c:pt>
                <c:pt idx="1455">
                  <c:v>0.10499507800000001</c:v>
                </c:pt>
                <c:pt idx="1456">
                  <c:v>0.105288017</c:v>
                </c:pt>
                <c:pt idx="1457">
                  <c:v>0.105241443</c:v>
                </c:pt>
                <c:pt idx="1458">
                  <c:v>0.105089971</c:v>
                </c:pt>
                <c:pt idx="1459">
                  <c:v>0.105162478</c:v>
                </c:pt>
                <c:pt idx="1460">
                  <c:v>0.10533759500000001</c:v>
                </c:pt>
                <c:pt idx="1461">
                  <c:v>0.105657868</c:v>
                </c:pt>
                <c:pt idx="1462">
                  <c:v>0.106016869</c:v>
                </c:pt>
                <c:pt idx="1463">
                  <c:v>0.106300424</c:v>
                </c:pt>
                <c:pt idx="1464">
                  <c:v>0.106413282</c:v>
                </c:pt>
                <c:pt idx="1465">
                  <c:v>0.10625224899999999</c:v>
                </c:pt>
                <c:pt idx="1466">
                  <c:v>0.10587623</c:v>
                </c:pt>
                <c:pt idx="1467">
                  <c:v>0.10557904999999999</c:v>
                </c:pt>
                <c:pt idx="1468">
                  <c:v>0.105504822</c:v>
                </c:pt>
                <c:pt idx="1469">
                  <c:v>0.10554557000000001</c:v>
                </c:pt>
                <c:pt idx="1470">
                  <c:v>0.105775271</c:v>
                </c:pt>
                <c:pt idx="1471">
                  <c:v>0.10592117299999999</c:v>
                </c:pt>
                <c:pt idx="1472">
                  <c:v>0.106121722</c:v>
                </c:pt>
                <c:pt idx="1473">
                  <c:v>0.106683244</c:v>
                </c:pt>
                <c:pt idx="1474">
                  <c:v>0.107317416</c:v>
                </c:pt>
                <c:pt idx="1475">
                  <c:v>0.107558549</c:v>
                </c:pt>
                <c:pt idx="1476">
                  <c:v>0.107442998</c:v>
                </c:pt>
                <c:pt idx="1477">
                  <c:v>0.10717708400000001</c:v>
                </c:pt>
                <c:pt idx="1478">
                  <c:v>0.106679081</c:v>
                </c:pt>
                <c:pt idx="1479">
                  <c:v>0.106186683</c:v>
                </c:pt>
                <c:pt idx="1480">
                  <c:v>0.10591492700000001</c:v>
                </c:pt>
                <c:pt idx="1481">
                  <c:v>0.105819265</c:v>
                </c:pt>
                <c:pt idx="1482">
                  <c:v>0.10583580300000001</c:v>
                </c:pt>
                <c:pt idx="1483">
                  <c:v>0.105852102</c:v>
                </c:pt>
                <c:pt idx="1484">
                  <c:v>0.105831998</c:v>
                </c:pt>
                <c:pt idx="1485">
                  <c:v>0.105935547</c:v>
                </c:pt>
                <c:pt idx="1486">
                  <c:v>0.106194156</c:v>
                </c:pt>
                <c:pt idx="1487">
                  <c:v>0.106285539</c:v>
                </c:pt>
                <c:pt idx="1488">
                  <c:v>0.106045792</c:v>
                </c:pt>
                <c:pt idx="1489">
                  <c:v>0.105924871</c:v>
                </c:pt>
                <c:pt idx="1490">
                  <c:v>0.10599090899999999</c:v>
                </c:pt>
                <c:pt idx="1491">
                  <c:v>0.10600836900000001</c:v>
                </c:pt>
                <c:pt idx="1492">
                  <c:v>0.105885753</c:v>
                </c:pt>
                <c:pt idx="1493">
                  <c:v>0.105657748</c:v>
                </c:pt>
                <c:pt idx="1494">
                  <c:v>0.105681909</c:v>
                </c:pt>
                <c:pt idx="1495">
                  <c:v>0.10625269900000001</c:v>
                </c:pt>
                <c:pt idx="1496">
                  <c:v>0.10710837600000001</c:v>
                </c:pt>
                <c:pt idx="1497">
                  <c:v>0.107760695</c:v>
                </c:pt>
                <c:pt idx="1498">
                  <c:v>0.108160438</c:v>
                </c:pt>
                <c:pt idx="1499">
                  <c:v>0.108685588</c:v>
                </c:pt>
                <c:pt idx="1500">
                  <c:v>0.109470621</c:v>
                </c:pt>
                <c:pt idx="1501">
                  <c:v>0.110302029</c:v>
                </c:pt>
                <c:pt idx="1502">
                  <c:v>0.110775285</c:v>
                </c:pt>
                <c:pt idx="1503">
                  <c:v>0.11085081500000001</c:v>
                </c:pt>
                <c:pt idx="1504">
                  <c:v>0.11082557699999999</c:v>
                </c:pt>
                <c:pt idx="1505">
                  <c:v>0.110816738</c:v>
                </c:pt>
                <c:pt idx="1506">
                  <c:v>0.11082571200000001</c:v>
                </c:pt>
                <c:pt idx="1507">
                  <c:v>0.110606774</c:v>
                </c:pt>
                <c:pt idx="1508">
                  <c:v>0.11011180299999999</c:v>
                </c:pt>
                <c:pt idx="1509">
                  <c:v>0.10969306199999999</c:v>
                </c:pt>
                <c:pt idx="1510">
                  <c:v>0.10956028</c:v>
                </c:pt>
                <c:pt idx="1511">
                  <c:v>0.10951941799999999</c:v>
                </c:pt>
                <c:pt idx="1512">
                  <c:v>0.109320393</c:v>
                </c:pt>
                <c:pt idx="1513">
                  <c:v>0.10890517199999999</c:v>
                </c:pt>
                <c:pt idx="1514">
                  <c:v>0.10838331599999999</c:v>
                </c:pt>
                <c:pt idx="1515">
                  <c:v>0.10800289</c:v>
                </c:pt>
                <c:pt idx="1516">
                  <c:v>0.107841003</c:v>
                </c:pt>
                <c:pt idx="1517">
                  <c:v>0.10753267499999999</c:v>
                </c:pt>
                <c:pt idx="1518">
                  <c:v>0.10680231499999999</c:v>
                </c:pt>
                <c:pt idx="1519">
                  <c:v>0.105891153</c:v>
                </c:pt>
                <c:pt idx="1520">
                  <c:v>0.10532850000000001</c:v>
                </c:pt>
                <c:pt idx="1521">
                  <c:v>0.10521398</c:v>
                </c:pt>
                <c:pt idx="1522">
                  <c:v>0.105226923</c:v>
                </c:pt>
                <c:pt idx="1523">
                  <c:v>0.10507649099999999</c:v>
                </c:pt>
                <c:pt idx="1524">
                  <c:v>0.104737677</c:v>
                </c:pt>
                <c:pt idx="1525">
                  <c:v>0.104392165</c:v>
                </c:pt>
                <c:pt idx="1526">
                  <c:v>0.10425087299999999</c:v>
                </c:pt>
                <c:pt idx="1527">
                  <c:v>0.10435618000000001</c:v>
                </c:pt>
                <c:pt idx="1528">
                  <c:v>0.10434228299999999</c:v>
                </c:pt>
                <c:pt idx="1529">
                  <c:v>0.10409536599999999</c:v>
                </c:pt>
                <c:pt idx="1530">
                  <c:v>0.103876329</c:v>
                </c:pt>
                <c:pt idx="1531">
                  <c:v>0.103962318</c:v>
                </c:pt>
                <c:pt idx="1532">
                  <c:v>0.10431668299999999</c:v>
                </c:pt>
                <c:pt idx="1533">
                  <c:v>0.104811747</c:v>
                </c:pt>
                <c:pt idx="1534">
                  <c:v>0.10551429</c:v>
                </c:pt>
                <c:pt idx="1535">
                  <c:v>0.106374344</c:v>
                </c:pt>
                <c:pt idx="1536">
                  <c:v>0.106997839</c:v>
                </c:pt>
                <c:pt idx="1537">
                  <c:v>0.107334094</c:v>
                </c:pt>
                <c:pt idx="1538">
                  <c:v>0.107572899</c:v>
                </c:pt>
                <c:pt idx="1539">
                  <c:v>0.10778154500000001</c:v>
                </c:pt>
                <c:pt idx="1540">
                  <c:v>0.107812621</c:v>
                </c:pt>
                <c:pt idx="1541">
                  <c:v>0.107523827</c:v>
                </c:pt>
                <c:pt idx="1542">
                  <c:v>0.10692133299999999</c:v>
                </c:pt>
                <c:pt idx="1543">
                  <c:v>0.106123127</c:v>
                </c:pt>
                <c:pt idx="1544">
                  <c:v>0.105538618</c:v>
                </c:pt>
                <c:pt idx="1545">
                  <c:v>0.10529632799999999</c:v>
                </c:pt>
                <c:pt idx="1546">
                  <c:v>0.105189175</c:v>
                </c:pt>
                <c:pt idx="1547">
                  <c:v>0.105144772</c:v>
                </c:pt>
                <c:pt idx="1548">
                  <c:v>0.105280261</c:v>
                </c:pt>
                <c:pt idx="1549">
                  <c:v>0.10564873299999999</c:v>
                </c:pt>
                <c:pt idx="1550">
                  <c:v>0.10615427700000001</c:v>
                </c:pt>
                <c:pt idx="1551">
                  <c:v>0.10662184700000001</c:v>
                </c:pt>
                <c:pt idx="1552">
                  <c:v>0.10701991199999999</c:v>
                </c:pt>
                <c:pt idx="1553">
                  <c:v>0.107201328</c:v>
                </c:pt>
                <c:pt idx="1554">
                  <c:v>0.107032425</c:v>
                </c:pt>
                <c:pt idx="1555">
                  <c:v>0.106538824</c:v>
                </c:pt>
                <c:pt idx="1556">
                  <c:v>0.10613560399999999</c:v>
                </c:pt>
                <c:pt idx="1557">
                  <c:v>0.105863554</c:v>
                </c:pt>
                <c:pt idx="1558">
                  <c:v>0.10553091100000001</c:v>
                </c:pt>
                <c:pt idx="1559">
                  <c:v>0.105190228</c:v>
                </c:pt>
                <c:pt idx="1560">
                  <c:v>0.104903602</c:v>
                </c:pt>
                <c:pt idx="1561">
                  <c:v>0.104688344</c:v>
                </c:pt>
                <c:pt idx="1562">
                  <c:v>0.104759934</c:v>
                </c:pt>
                <c:pt idx="1563">
                  <c:v>0.105156098</c:v>
                </c:pt>
                <c:pt idx="1564">
                  <c:v>0.105370676</c:v>
                </c:pt>
                <c:pt idx="1565">
                  <c:v>0.105214025</c:v>
                </c:pt>
                <c:pt idx="1566">
                  <c:v>0.104938052</c:v>
                </c:pt>
                <c:pt idx="1567">
                  <c:v>0.10501178999999999</c:v>
                </c:pt>
                <c:pt idx="1568">
                  <c:v>0.105412966</c:v>
                </c:pt>
                <c:pt idx="1569">
                  <c:v>0.10584374000000001</c:v>
                </c:pt>
                <c:pt idx="1570">
                  <c:v>0.106116219</c:v>
                </c:pt>
                <c:pt idx="1571">
                  <c:v>0.106102171</c:v>
                </c:pt>
                <c:pt idx="1572">
                  <c:v>0.10583917700000001</c:v>
                </c:pt>
                <c:pt idx="1573">
                  <c:v>0.105596036</c:v>
                </c:pt>
                <c:pt idx="1574">
                  <c:v>0.105545983</c:v>
                </c:pt>
                <c:pt idx="1575">
                  <c:v>0.10529129499999999</c:v>
                </c:pt>
                <c:pt idx="1576">
                  <c:v>0.104850505</c:v>
                </c:pt>
                <c:pt idx="1577">
                  <c:v>0.104517339</c:v>
                </c:pt>
                <c:pt idx="1578">
                  <c:v>0.10438033200000001</c:v>
                </c:pt>
                <c:pt idx="1579">
                  <c:v>0.104541725</c:v>
                </c:pt>
                <c:pt idx="1580">
                  <c:v>0.10488427</c:v>
                </c:pt>
                <c:pt idx="1581">
                  <c:v>0.10527541</c:v>
                </c:pt>
                <c:pt idx="1582">
                  <c:v>0.10559911299999999</c:v>
                </c:pt>
                <c:pt idx="1583">
                  <c:v>0.105811617</c:v>
                </c:pt>
                <c:pt idx="1584">
                  <c:v>0.105822625</c:v>
                </c:pt>
                <c:pt idx="1585">
                  <c:v>0.105735681</c:v>
                </c:pt>
                <c:pt idx="1586">
                  <c:v>0.105614087</c:v>
                </c:pt>
                <c:pt idx="1587">
                  <c:v>0.105448524</c:v>
                </c:pt>
                <c:pt idx="1588">
                  <c:v>0.105415972</c:v>
                </c:pt>
                <c:pt idx="1589">
                  <c:v>0.10550622</c:v>
                </c:pt>
                <c:pt idx="1590">
                  <c:v>0.105611706</c:v>
                </c:pt>
                <c:pt idx="1591">
                  <c:v>0.10593760200000001</c:v>
                </c:pt>
                <c:pt idx="1592">
                  <c:v>0.106645672</c:v>
                </c:pt>
                <c:pt idx="1593">
                  <c:v>0.107355213</c:v>
                </c:pt>
                <c:pt idx="1594">
                  <c:v>0.10774065300000001</c:v>
                </c:pt>
                <c:pt idx="1595">
                  <c:v>0.107916625</c:v>
                </c:pt>
                <c:pt idx="1596">
                  <c:v>0.108248119</c:v>
                </c:pt>
                <c:pt idx="1597">
                  <c:v>0.108791398</c:v>
                </c:pt>
                <c:pt idx="1598">
                  <c:v>0.10929446800000001</c:v>
                </c:pt>
                <c:pt idx="1599">
                  <c:v>0.109529192</c:v>
                </c:pt>
                <c:pt idx="1600">
                  <c:v>0.109435592</c:v>
                </c:pt>
                <c:pt idx="1601">
                  <c:v>0.10930525200000001</c:v>
                </c:pt>
                <c:pt idx="1602">
                  <c:v>0.109336772</c:v>
                </c:pt>
                <c:pt idx="1603">
                  <c:v>0.109416375</c:v>
                </c:pt>
                <c:pt idx="1604">
                  <c:v>0.109204197</c:v>
                </c:pt>
                <c:pt idx="1605">
                  <c:v>0.108823001</c:v>
                </c:pt>
                <c:pt idx="1606">
                  <c:v>0.10854438199999999</c:v>
                </c:pt>
                <c:pt idx="1607">
                  <c:v>0.108360833</c:v>
                </c:pt>
                <c:pt idx="1608">
                  <c:v>0.108273206</c:v>
                </c:pt>
                <c:pt idx="1609">
                  <c:v>0.108284808</c:v>
                </c:pt>
                <c:pt idx="1610">
                  <c:v>0.10843420600000001</c:v>
                </c:pt>
                <c:pt idx="1611">
                  <c:v>0.10850681</c:v>
                </c:pt>
                <c:pt idx="1612">
                  <c:v>0.108488509</c:v>
                </c:pt>
                <c:pt idx="1613">
                  <c:v>0.108343458</c:v>
                </c:pt>
                <c:pt idx="1614">
                  <c:v>0.108077773</c:v>
                </c:pt>
                <c:pt idx="1615">
                  <c:v>0.107841297</c:v>
                </c:pt>
                <c:pt idx="1616">
                  <c:v>0.107723267</c:v>
                </c:pt>
                <c:pt idx="1617">
                  <c:v>0.107715462</c:v>
                </c:pt>
                <c:pt idx="1618">
                  <c:v>0.10782631299999999</c:v>
                </c:pt>
                <c:pt idx="1619">
                  <c:v>0.10827157900000001</c:v>
                </c:pt>
                <c:pt idx="1620">
                  <c:v>0.108915477</c:v>
                </c:pt>
                <c:pt idx="1621">
                  <c:v>0.10960708500000001</c:v>
                </c:pt>
                <c:pt idx="1622">
                  <c:v>0.11010444699999999</c:v>
                </c:pt>
                <c:pt idx="1623">
                  <c:v>0.110301496</c:v>
                </c:pt>
                <c:pt idx="1624">
                  <c:v>0.110330154</c:v>
                </c:pt>
                <c:pt idx="1625">
                  <c:v>0.11033183100000001</c:v>
                </c:pt>
                <c:pt idx="1626">
                  <c:v>0.11016258</c:v>
                </c:pt>
                <c:pt idx="1627">
                  <c:v>0.109539972</c:v>
                </c:pt>
                <c:pt idx="1628">
                  <c:v>0.10881653199999999</c:v>
                </c:pt>
                <c:pt idx="1629">
                  <c:v>0.108411117</c:v>
                </c:pt>
                <c:pt idx="1630">
                  <c:v>0.10845053</c:v>
                </c:pt>
                <c:pt idx="1631">
                  <c:v>0.108645043</c:v>
                </c:pt>
                <c:pt idx="1632">
                  <c:v>0.10872376</c:v>
                </c:pt>
                <c:pt idx="1633">
                  <c:v>0.108583231</c:v>
                </c:pt>
                <c:pt idx="1634">
                  <c:v>0.10839264699999999</c:v>
                </c:pt>
                <c:pt idx="1635">
                  <c:v>0.108612103</c:v>
                </c:pt>
                <c:pt idx="1636">
                  <c:v>0.10915707199999999</c:v>
                </c:pt>
                <c:pt idx="1637">
                  <c:v>0.10932272</c:v>
                </c:pt>
                <c:pt idx="1638">
                  <c:v>0.108993967</c:v>
                </c:pt>
                <c:pt idx="1639">
                  <c:v>0.108646122</c:v>
                </c:pt>
                <c:pt idx="1640">
                  <c:v>0.108393265</c:v>
                </c:pt>
                <c:pt idx="1641">
                  <c:v>0.108239633</c:v>
                </c:pt>
                <c:pt idx="1642">
                  <c:v>0.108363713</c:v>
                </c:pt>
                <c:pt idx="1643">
                  <c:v>0.108563194</c:v>
                </c:pt>
                <c:pt idx="1644">
                  <c:v>0.108566361</c:v>
                </c:pt>
                <c:pt idx="1645">
                  <c:v>0.108698778</c:v>
                </c:pt>
                <c:pt idx="1646">
                  <c:v>0.10914473</c:v>
                </c:pt>
                <c:pt idx="1647">
                  <c:v>0.109677082</c:v>
                </c:pt>
                <c:pt idx="1648">
                  <c:v>0.11013769299999999</c:v>
                </c:pt>
                <c:pt idx="1649">
                  <c:v>0.11055513</c:v>
                </c:pt>
                <c:pt idx="1650">
                  <c:v>0.11085383</c:v>
                </c:pt>
                <c:pt idx="1651">
                  <c:v>0.111029713</c:v>
                </c:pt>
                <c:pt idx="1652">
                  <c:v>0.11107077</c:v>
                </c:pt>
                <c:pt idx="1653">
                  <c:v>0.111119458</c:v>
                </c:pt>
                <c:pt idx="1654">
                  <c:v>0.111228887</c:v>
                </c:pt>
                <c:pt idx="1655">
                  <c:v>0.111348267</c:v>
                </c:pt>
                <c:pt idx="1656">
                  <c:v>0.111470972</c:v>
                </c:pt>
                <c:pt idx="1657">
                  <c:v>0.111438818</c:v>
                </c:pt>
                <c:pt idx="1658">
                  <c:v>0.111180693</c:v>
                </c:pt>
                <c:pt idx="1659">
                  <c:v>0.110994648</c:v>
                </c:pt>
                <c:pt idx="1660">
                  <c:v>0.110944688</c:v>
                </c:pt>
                <c:pt idx="1661">
                  <c:v>0.110945717</c:v>
                </c:pt>
                <c:pt idx="1662">
                  <c:v>0.111034434</c:v>
                </c:pt>
                <c:pt idx="1663">
                  <c:v>0.11114412899999999</c:v>
                </c:pt>
                <c:pt idx="1664">
                  <c:v>0.11119530599999999</c:v>
                </c:pt>
                <c:pt idx="1665">
                  <c:v>0.111287397</c:v>
                </c:pt>
                <c:pt idx="1666">
                  <c:v>0.111708608</c:v>
                </c:pt>
                <c:pt idx="1667">
                  <c:v>0.112158235</c:v>
                </c:pt>
                <c:pt idx="1668">
                  <c:v>0.112486556</c:v>
                </c:pt>
                <c:pt idx="1669">
                  <c:v>0.112651503</c:v>
                </c:pt>
                <c:pt idx="1670">
                  <c:v>0.11284810200000001</c:v>
                </c:pt>
                <c:pt idx="1671">
                  <c:v>0.113289425</c:v>
                </c:pt>
                <c:pt idx="1672">
                  <c:v>0.113989469</c:v>
                </c:pt>
                <c:pt idx="1673">
                  <c:v>0.114869471</c:v>
                </c:pt>
                <c:pt idx="1674">
                  <c:v>0.11542701900000001</c:v>
                </c:pt>
                <c:pt idx="1675">
                  <c:v>0.11554908699999999</c:v>
                </c:pt>
                <c:pt idx="1676">
                  <c:v>0.115590502</c:v>
                </c:pt>
                <c:pt idx="1677">
                  <c:v>0.11579347800000001</c:v>
                </c:pt>
                <c:pt idx="1678">
                  <c:v>0.115894653</c:v>
                </c:pt>
                <c:pt idx="1679">
                  <c:v>0.115780829</c:v>
                </c:pt>
                <c:pt idx="1680">
                  <c:v>0.11559219599999999</c:v>
                </c:pt>
                <c:pt idx="1681">
                  <c:v>0.115515358</c:v>
                </c:pt>
                <c:pt idx="1682">
                  <c:v>0.1157432</c:v>
                </c:pt>
                <c:pt idx="1683">
                  <c:v>0.116200788</c:v>
                </c:pt>
                <c:pt idx="1684">
                  <c:v>0.11667847100000001</c:v>
                </c:pt>
                <c:pt idx="1685">
                  <c:v>0.11707218</c:v>
                </c:pt>
                <c:pt idx="1686">
                  <c:v>0.117396343</c:v>
                </c:pt>
                <c:pt idx="1687">
                  <c:v>0.11748978</c:v>
                </c:pt>
                <c:pt idx="1688">
                  <c:v>0.117341218</c:v>
                </c:pt>
                <c:pt idx="1689">
                  <c:v>0.116873162</c:v>
                </c:pt>
                <c:pt idx="1690">
                  <c:v>0.116078082</c:v>
                </c:pt>
                <c:pt idx="1691">
                  <c:v>0.115293355</c:v>
                </c:pt>
                <c:pt idx="1692">
                  <c:v>0.114905944</c:v>
                </c:pt>
                <c:pt idx="1693">
                  <c:v>0.114785317</c:v>
                </c:pt>
                <c:pt idx="1694">
                  <c:v>0.11474590699999999</c:v>
                </c:pt>
                <c:pt idx="1695">
                  <c:v>0.114900246</c:v>
                </c:pt>
                <c:pt idx="1696">
                  <c:v>0.115041291</c:v>
                </c:pt>
                <c:pt idx="1697">
                  <c:v>0.11510177100000001</c:v>
                </c:pt>
                <c:pt idx="1698">
                  <c:v>0.115120558</c:v>
                </c:pt>
                <c:pt idx="1699">
                  <c:v>0.115055898</c:v>
                </c:pt>
                <c:pt idx="1700">
                  <c:v>0.114767496</c:v>
                </c:pt>
                <c:pt idx="1701">
                  <c:v>0.114081027</c:v>
                </c:pt>
                <c:pt idx="1702">
                  <c:v>0.11324300299999999</c:v>
                </c:pt>
                <c:pt idx="1703">
                  <c:v>0.11265449</c:v>
                </c:pt>
                <c:pt idx="1704">
                  <c:v>0.112357003</c:v>
                </c:pt>
                <c:pt idx="1705">
                  <c:v>0.112184966</c:v>
                </c:pt>
                <c:pt idx="1706">
                  <c:v>0.112259268</c:v>
                </c:pt>
                <c:pt idx="1707">
                  <c:v>0.112783668</c:v>
                </c:pt>
                <c:pt idx="1708">
                  <c:v>0.113526011</c:v>
                </c:pt>
                <c:pt idx="1709">
                  <c:v>0.114312157</c:v>
                </c:pt>
                <c:pt idx="1710">
                  <c:v>0.115029834</c:v>
                </c:pt>
                <c:pt idx="1711">
                  <c:v>0.11546920200000001</c:v>
                </c:pt>
                <c:pt idx="1712">
                  <c:v>0.11580396599999999</c:v>
                </c:pt>
                <c:pt idx="1713">
                  <c:v>0.116308174</c:v>
                </c:pt>
                <c:pt idx="1714">
                  <c:v>0.116752759</c:v>
                </c:pt>
                <c:pt idx="1715">
                  <c:v>0.116851555</c:v>
                </c:pt>
                <c:pt idx="1716">
                  <c:v>0.116964234</c:v>
                </c:pt>
                <c:pt idx="1717">
                  <c:v>0.117387941</c:v>
                </c:pt>
                <c:pt idx="1718">
                  <c:v>0.117790013</c:v>
                </c:pt>
                <c:pt idx="1719">
                  <c:v>0.11806997299999999</c:v>
                </c:pt>
                <c:pt idx="1720">
                  <c:v>0.118221671</c:v>
                </c:pt>
                <c:pt idx="1721">
                  <c:v>0.118198366</c:v>
                </c:pt>
                <c:pt idx="1722">
                  <c:v>0.118267082</c:v>
                </c:pt>
                <c:pt idx="1723">
                  <c:v>0.11845757599999999</c:v>
                </c:pt>
                <c:pt idx="1724">
                  <c:v>0.11832809900000001</c:v>
                </c:pt>
                <c:pt idx="1725">
                  <c:v>0.117915563</c:v>
                </c:pt>
                <c:pt idx="1726">
                  <c:v>0.11762065300000001</c:v>
                </c:pt>
                <c:pt idx="1727">
                  <c:v>0.11723208</c:v>
                </c:pt>
                <c:pt idx="1728">
                  <c:v>0.116784072</c:v>
                </c:pt>
                <c:pt idx="1729">
                  <c:v>0.11669307299999999</c:v>
                </c:pt>
                <c:pt idx="1730">
                  <c:v>0.116721621</c:v>
                </c:pt>
                <c:pt idx="1731">
                  <c:v>0.116477525</c:v>
                </c:pt>
                <c:pt idx="1732">
                  <c:v>0.116233368</c:v>
                </c:pt>
                <c:pt idx="1733">
                  <c:v>0.115978558</c:v>
                </c:pt>
                <c:pt idx="1734">
                  <c:v>0.11557387099999999</c:v>
                </c:pt>
                <c:pt idx="1735">
                  <c:v>0.115451314</c:v>
                </c:pt>
                <c:pt idx="1736">
                  <c:v>0.115751821</c:v>
                </c:pt>
                <c:pt idx="1737">
                  <c:v>0.116159498</c:v>
                </c:pt>
                <c:pt idx="1738">
                  <c:v>0.11665510900000001</c:v>
                </c:pt>
                <c:pt idx="1739">
                  <c:v>0.117248614</c:v>
                </c:pt>
                <c:pt idx="1740">
                  <c:v>0.117659348</c:v>
                </c:pt>
                <c:pt idx="1741">
                  <c:v>0.118175435</c:v>
                </c:pt>
                <c:pt idx="1742">
                  <c:v>0.119042627</c:v>
                </c:pt>
                <c:pt idx="1743">
                  <c:v>0.119726627</c:v>
                </c:pt>
                <c:pt idx="1744">
                  <c:v>0.119818982</c:v>
                </c:pt>
                <c:pt idx="1745">
                  <c:v>0.119347128</c:v>
                </c:pt>
                <c:pt idx="1746">
                  <c:v>0.1188559</c:v>
                </c:pt>
                <c:pt idx="1747">
                  <c:v>0.118624596</c:v>
                </c:pt>
                <c:pt idx="1748">
                  <c:v>0.11829863</c:v>
                </c:pt>
                <c:pt idx="1749">
                  <c:v>0.11767634</c:v>
                </c:pt>
                <c:pt idx="1750">
                  <c:v>0.11700864800000001</c:v>
                </c:pt>
                <c:pt idx="1751">
                  <c:v>0.11666857899999999</c:v>
                </c:pt>
                <c:pt idx="1752">
                  <c:v>0.11682329800000001</c:v>
                </c:pt>
                <c:pt idx="1753">
                  <c:v>0.117331037</c:v>
                </c:pt>
                <c:pt idx="1754">
                  <c:v>0.11766441399999999</c:v>
                </c:pt>
                <c:pt idx="1755">
                  <c:v>0.117775533</c:v>
                </c:pt>
                <c:pt idx="1756">
                  <c:v>0.118159346</c:v>
                </c:pt>
                <c:pt idx="1757">
                  <c:v>0.11898503000000001</c:v>
                </c:pt>
                <c:pt idx="1758">
                  <c:v>0.119873114</c:v>
                </c:pt>
                <c:pt idx="1759">
                  <c:v>0.120445129</c:v>
                </c:pt>
                <c:pt idx="1760">
                  <c:v>0.120661424</c:v>
                </c:pt>
                <c:pt idx="1761">
                  <c:v>0.12064430299999999</c:v>
                </c:pt>
                <c:pt idx="1762">
                  <c:v>0.120496618</c:v>
                </c:pt>
                <c:pt idx="1763">
                  <c:v>0.12050942100000001</c:v>
                </c:pt>
                <c:pt idx="1764">
                  <c:v>0.120737963</c:v>
                </c:pt>
                <c:pt idx="1765">
                  <c:v>0.120794728</c:v>
                </c:pt>
                <c:pt idx="1766">
                  <c:v>0.120584042</c:v>
                </c:pt>
                <c:pt idx="1767">
                  <c:v>0.120513501</c:v>
                </c:pt>
                <c:pt idx="1768">
                  <c:v>0.120840657</c:v>
                </c:pt>
                <c:pt idx="1769">
                  <c:v>0.121348414</c:v>
                </c:pt>
                <c:pt idx="1770">
                  <c:v>0.12164889500000001</c:v>
                </c:pt>
                <c:pt idx="1771">
                  <c:v>0.121460446</c:v>
                </c:pt>
                <c:pt idx="1772">
                  <c:v>0.121026869</c:v>
                </c:pt>
                <c:pt idx="1773">
                  <c:v>0.120533892</c:v>
                </c:pt>
                <c:pt idx="1774">
                  <c:v>0.120244295</c:v>
                </c:pt>
                <c:pt idx="1775">
                  <c:v>0.12018823300000001</c:v>
                </c:pt>
                <c:pt idx="1776">
                  <c:v>0.120042959</c:v>
                </c:pt>
                <c:pt idx="1777">
                  <c:v>0.11992533</c:v>
                </c:pt>
                <c:pt idx="1778">
                  <c:v>0.120059914</c:v>
                </c:pt>
                <c:pt idx="1779">
                  <c:v>0.120370413</c:v>
                </c:pt>
                <c:pt idx="1780">
                  <c:v>0.12052831899999999</c:v>
                </c:pt>
                <c:pt idx="1781">
                  <c:v>0.120690328</c:v>
                </c:pt>
                <c:pt idx="1782">
                  <c:v>0.120881499</c:v>
                </c:pt>
                <c:pt idx="1783">
                  <c:v>0.12092568400000001</c:v>
                </c:pt>
                <c:pt idx="1784">
                  <c:v>0.120739207</c:v>
                </c:pt>
                <c:pt idx="1785">
                  <c:v>0.120168658</c:v>
                </c:pt>
                <c:pt idx="1786">
                  <c:v>0.119251075</c:v>
                </c:pt>
                <c:pt idx="1787">
                  <c:v>0.11822990799999999</c:v>
                </c:pt>
                <c:pt idx="1788">
                  <c:v>0.117347358</c:v>
                </c:pt>
                <c:pt idx="1789">
                  <c:v>0.11649656799999999</c:v>
                </c:pt>
                <c:pt idx="1790">
                  <c:v>0.11564904500000001</c:v>
                </c:pt>
                <c:pt idx="1791">
                  <c:v>0.114903106</c:v>
                </c:pt>
                <c:pt idx="1792">
                  <c:v>0.114511219</c:v>
                </c:pt>
                <c:pt idx="1793">
                  <c:v>0.114644935</c:v>
                </c:pt>
                <c:pt idx="1794">
                  <c:v>0.115206297</c:v>
                </c:pt>
                <c:pt idx="1795">
                  <c:v>0.115989892</c:v>
                </c:pt>
                <c:pt idx="1796">
                  <c:v>0.11690948399999999</c:v>
                </c:pt>
                <c:pt idx="1797">
                  <c:v>0.11800814699999999</c:v>
                </c:pt>
                <c:pt idx="1798">
                  <c:v>0.119040042</c:v>
                </c:pt>
                <c:pt idx="1799">
                  <c:v>0.119794623</c:v>
                </c:pt>
                <c:pt idx="1800">
                  <c:v>0.12023440000000001</c:v>
                </c:pt>
                <c:pt idx="1801">
                  <c:v>0.120179381</c:v>
                </c:pt>
                <c:pt idx="1802">
                  <c:v>0.119733461</c:v>
                </c:pt>
                <c:pt idx="1803">
                  <c:v>0.119164109</c:v>
                </c:pt>
                <c:pt idx="1804">
                  <c:v>0.118479059</c:v>
                </c:pt>
                <c:pt idx="1805">
                  <c:v>0.117623644</c:v>
                </c:pt>
                <c:pt idx="1806">
                  <c:v>0.11666201499999999</c:v>
                </c:pt>
                <c:pt idx="1807">
                  <c:v>0.115688846</c:v>
                </c:pt>
                <c:pt idx="1808">
                  <c:v>0.114845195</c:v>
                </c:pt>
                <c:pt idx="1809">
                  <c:v>0.11438245599999999</c:v>
                </c:pt>
                <c:pt idx="1810">
                  <c:v>0.114034096</c:v>
                </c:pt>
                <c:pt idx="1811">
                  <c:v>0.11363954699999999</c:v>
                </c:pt>
                <c:pt idx="1812">
                  <c:v>0.113493125</c:v>
                </c:pt>
                <c:pt idx="1813">
                  <c:v>0.113705981</c:v>
                </c:pt>
                <c:pt idx="1814">
                  <c:v>0.113972036</c:v>
                </c:pt>
                <c:pt idx="1815">
                  <c:v>0.11426222</c:v>
                </c:pt>
                <c:pt idx="1816">
                  <c:v>0.114619242</c:v>
                </c:pt>
                <c:pt idx="1817">
                  <c:v>0.114825733</c:v>
                </c:pt>
                <c:pt idx="1818">
                  <c:v>0.11518458400000001</c:v>
                </c:pt>
                <c:pt idx="1819">
                  <c:v>0.115688658</c:v>
                </c:pt>
                <c:pt idx="1820">
                  <c:v>0.115696827</c:v>
                </c:pt>
                <c:pt idx="1821">
                  <c:v>0.11509088200000001</c:v>
                </c:pt>
                <c:pt idx="1822">
                  <c:v>0.114458201</c:v>
                </c:pt>
                <c:pt idx="1823">
                  <c:v>0.11383080600000001</c:v>
                </c:pt>
                <c:pt idx="1824">
                  <c:v>0.11303381999999999</c:v>
                </c:pt>
                <c:pt idx="1825">
                  <c:v>0.11232421300000001</c:v>
                </c:pt>
                <c:pt idx="1826">
                  <c:v>0.112017557</c:v>
                </c:pt>
                <c:pt idx="1827">
                  <c:v>0.11211713500000001</c:v>
                </c:pt>
                <c:pt idx="1828">
                  <c:v>0.112719454</c:v>
                </c:pt>
                <c:pt idx="1829">
                  <c:v>0.113506394</c:v>
                </c:pt>
                <c:pt idx="1830">
                  <c:v>0.113968054</c:v>
                </c:pt>
                <c:pt idx="1831">
                  <c:v>0.114289848</c:v>
                </c:pt>
                <c:pt idx="1832">
                  <c:v>0.114629594</c:v>
                </c:pt>
                <c:pt idx="1833">
                  <c:v>0.114719243</c:v>
                </c:pt>
                <c:pt idx="1834">
                  <c:v>0.11424442</c:v>
                </c:pt>
                <c:pt idx="1835">
                  <c:v>0.11317828100000001</c:v>
                </c:pt>
                <c:pt idx="1836">
                  <c:v>0.11167676999999999</c:v>
                </c:pt>
                <c:pt idx="1837">
                  <c:v>0.110403871</c:v>
                </c:pt>
                <c:pt idx="1838">
                  <c:v>0.109722377</c:v>
                </c:pt>
                <c:pt idx="1839">
                  <c:v>0.109304386</c:v>
                </c:pt>
                <c:pt idx="1840">
                  <c:v>0.10889987499999999</c:v>
                </c:pt>
                <c:pt idx="1841">
                  <c:v>0.10874682200000001</c:v>
                </c:pt>
                <c:pt idx="1842">
                  <c:v>0.10891674799999999</c:v>
                </c:pt>
                <c:pt idx="1843">
                  <c:v>0.109198529</c:v>
                </c:pt>
                <c:pt idx="1844">
                  <c:v>0.109540015</c:v>
                </c:pt>
                <c:pt idx="1845">
                  <c:v>0.109794904</c:v>
                </c:pt>
                <c:pt idx="1846">
                  <c:v>0.10982797800000001</c:v>
                </c:pt>
                <c:pt idx="1847">
                  <c:v>0.109650417</c:v>
                </c:pt>
                <c:pt idx="1848">
                  <c:v>0.10945543000000001</c:v>
                </c:pt>
                <c:pt idx="1849">
                  <c:v>0.109390031</c:v>
                </c:pt>
                <c:pt idx="1850">
                  <c:v>0.109335664</c:v>
                </c:pt>
                <c:pt idx="1851">
                  <c:v>0.10955358599999999</c:v>
                </c:pt>
                <c:pt idx="1852">
                  <c:v>0.110196553</c:v>
                </c:pt>
                <c:pt idx="1853">
                  <c:v>0.11085845699999999</c:v>
                </c:pt>
                <c:pt idx="1854">
                  <c:v>0.111164507</c:v>
                </c:pt>
                <c:pt idx="1855">
                  <c:v>0.11142289499999999</c:v>
                </c:pt>
                <c:pt idx="1856">
                  <c:v>0.111655491</c:v>
                </c:pt>
                <c:pt idx="1857">
                  <c:v>0.11156304</c:v>
                </c:pt>
                <c:pt idx="1858">
                  <c:v>0.111393411</c:v>
                </c:pt>
                <c:pt idx="1859">
                  <c:v>0.11121132</c:v>
                </c:pt>
                <c:pt idx="1860">
                  <c:v>0.110914923</c:v>
                </c:pt>
                <c:pt idx="1861">
                  <c:v>0.110733756</c:v>
                </c:pt>
                <c:pt idx="1862">
                  <c:v>0.111222449</c:v>
                </c:pt>
                <c:pt idx="1863">
                  <c:v>0.112199484</c:v>
                </c:pt>
                <c:pt idx="1864">
                  <c:v>0.113268963</c:v>
                </c:pt>
                <c:pt idx="1865">
                  <c:v>0.114455006</c:v>
                </c:pt>
                <c:pt idx="1866">
                  <c:v>0.11568640400000001</c:v>
                </c:pt>
                <c:pt idx="1867">
                  <c:v>0.116920592</c:v>
                </c:pt>
                <c:pt idx="1868">
                  <c:v>0.11781198599999999</c:v>
                </c:pt>
                <c:pt idx="1869">
                  <c:v>0.118034917</c:v>
                </c:pt>
                <c:pt idx="1870">
                  <c:v>0.11766602700000001</c:v>
                </c:pt>
                <c:pt idx="1871">
                  <c:v>0.116965396</c:v>
                </c:pt>
                <c:pt idx="1872">
                  <c:v>0.116329691</c:v>
                </c:pt>
                <c:pt idx="1873">
                  <c:v>0.115797953</c:v>
                </c:pt>
                <c:pt idx="1874">
                  <c:v>0.115248938</c:v>
                </c:pt>
                <c:pt idx="1875">
                  <c:v>0.114808366</c:v>
                </c:pt>
                <c:pt idx="1876">
                  <c:v>0.11487747500000001</c:v>
                </c:pt>
                <c:pt idx="1877">
                  <c:v>0.115346961</c:v>
                </c:pt>
                <c:pt idx="1878">
                  <c:v>0.115894702</c:v>
                </c:pt>
                <c:pt idx="1879">
                  <c:v>0.116603043</c:v>
                </c:pt>
                <c:pt idx="1880">
                  <c:v>0.11730726299999999</c:v>
                </c:pt>
                <c:pt idx="1881">
                  <c:v>0.117602581</c:v>
                </c:pt>
                <c:pt idx="1882">
                  <c:v>0.11762565799999999</c:v>
                </c:pt>
                <c:pt idx="1883">
                  <c:v>0.117965105</c:v>
                </c:pt>
                <c:pt idx="1884">
                  <c:v>0.118638466</c:v>
                </c:pt>
                <c:pt idx="1885">
                  <c:v>0.119676566</c:v>
                </c:pt>
                <c:pt idx="1886">
                  <c:v>0.12111147799999999</c:v>
                </c:pt>
                <c:pt idx="1887">
                  <c:v>0.122463119</c:v>
                </c:pt>
                <c:pt idx="1888">
                  <c:v>0.12347282399999999</c:v>
                </c:pt>
                <c:pt idx="1889">
                  <c:v>0.12430034600000001</c:v>
                </c:pt>
                <c:pt idx="1890">
                  <c:v>0.12508855799999999</c:v>
                </c:pt>
                <c:pt idx="1891">
                  <c:v>0.125315502</c:v>
                </c:pt>
                <c:pt idx="1892">
                  <c:v>0.12463339700000001</c:v>
                </c:pt>
                <c:pt idx="1893">
                  <c:v>0.12328679200000001</c:v>
                </c:pt>
                <c:pt idx="1894">
                  <c:v>0.121433902</c:v>
                </c:pt>
                <c:pt idx="1895">
                  <c:v>0.119700613</c:v>
                </c:pt>
                <c:pt idx="1896">
                  <c:v>0.118693331</c:v>
                </c:pt>
                <c:pt idx="1897">
                  <c:v>0.11834391499999999</c:v>
                </c:pt>
                <c:pt idx="1898">
                  <c:v>0.118350755</c:v>
                </c:pt>
                <c:pt idx="1899">
                  <c:v>0.1185155</c:v>
                </c:pt>
                <c:pt idx="1900">
                  <c:v>0.11895061899999999</c:v>
                </c:pt>
                <c:pt idx="1901">
                  <c:v>0.119724452</c:v>
                </c:pt>
                <c:pt idx="1902">
                  <c:v>0.120493998</c:v>
                </c:pt>
                <c:pt idx="1903">
                  <c:v>0.120920212</c:v>
                </c:pt>
                <c:pt idx="1904">
                  <c:v>0.121240659</c:v>
                </c:pt>
                <c:pt idx="1905">
                  <c:v>0.121767685</c:v>
                </c:pt>
                <c:pt idx="1906">
                  <c:v>0.122318197</c:v>
                </c:pt>
                <c:pt idx="1907">
                  <c:v>0.122888941</c:v>
                </c:pt>
                <c:pt idx="1908">
                  <c:v>0.124015642</c:v>
                </c:pt>
                <c:pt idx="1909">
                  <c:v>0.12560734000000001</c:v>
                </c:pt>
                <c:pt idx="1910">
                  <c:v>0.126945162</c:v>
                </c:pt>
                <c:pt idx="1911">
                  <c:v>0.127734977</c:v>
                </c:pt>
                <c:pt idx="1912">
                  <c:v>0.12773965100000001</c:v>
                </c:pt>
                <c:pt idx="1913">
                  <c:v>0.12716646100000001</c:v>
                </c:pt>
                <c:pt idx="1914">
                  <c:v>0.12660413200000001</c:v>
                </c:pt>
                <c:pt idx="1915">
                  <c:v>0.12604256799999999</c:v>
                </c:pt>
                <c:pt idx="1916">
                  <c:v>0.12481026000000001</c:v>
                </c:pt>
                <c:pt idx="1917">
                  <c:v>0.122912669</c:v>
                </c:pt>
                <c:pt idx="1918">
                  <c:v>0.121396453</c:v>
                </c:pt>
                <c:pt idx="1919">
                  <c:v>0.120674038</c:v>
                </c:pt>
                <c:pt idx="1920">
                  <c:v>0.12051060700000001</c:v>
                </c:pt>
                <c:pt idx="1921">
                  <c:v>0.12054988899999999</c:v>
                </c:pt>
                <c:pt idx="1922">
                  <c:v>0.120521013</c:v>
                </c:pt>
                <c:pt idx="1923">
                  <c:v>0.120444606</c:v>
                </c:pt>
                <c:pt idx="1924">
                  <c:v>0.12043456700000001</c:v>
                </c:pt>
                <c:pt idx="1925">
                  <c:v>0.120540706</c:v>
                </c:pt>
                <c:pt idx="1926">
                  <c:v>0.121246088</c:v>
                </c:pt>
                <c:pt idx="1927">
                  <c:v>0.122338763</c:v>
                </c:pt>
                <c:pt idx="1928">
                  <c:v>0.122906746</c:v>
                </c:pt>
                <c:pt idx="1929">
                  <c:v>0.12277973</c:v>
                </c:pt>
                <c:pt idx="1930">
                  <c:v>0.122215007</c:v>
                </c:pt>
                <c:pt idx="1931">
                  <c:v>0.121268717</c:v>
                </c:pt>
                <c:pt idx="1932">
                  <c:v>0.12023572</c:v>
                </c:pt>
                <c:pt idx="1933">
                  <c:v>0.120001208</c:v>
                </c:pt>
                <c:pt idx="1934">
                  <c:v>0.119902643</c:v>
                </c:pt>
                <c:pt idx="1935">
                  <c:v>0.119746028</c:v>
                </c:pt>
                <c:pt idx="1936">
                  <c:v>0.120324186</c:v>
                </c:pt>
                <c:pt idx="1937">
                  <c:v>0.120871441</c:v>
                </c:pt>
                <c:pt idx="1938">
                  <c:v>0.12107856</c:v>
                </c:pt>
                <c:pt idx="1939">
                  <c:v>0.121396478</c:v>
                </c:pt>
                <c:pt idx="1940">
                  <c:v>0.12164177299999999</c:v>
                </c:pt>
                <c:pt idx="1941">
                  <c:v>0.120905873</c:v>
                </c:pt>
                <c:pt idx="1942">
                  <c:v>0.11960678199999999</c:v>
                </c:pt>
                <c:pt idx="1943">
                  <c:v>0.118578499</c:v>
                </c:pt>
                <c:pt idx="1944">
                  <c:v>0.117646116</c:v>
                </c:pt>
                <c:pt idx="1945">
                  <c:v>0.117557577</c:v>
                </c:pt>
                <c:pt idx="1946">
                  <c:v>0.118331674</c:v>
                </c:pt>
                <c:pt idx="1947">
                  <c:v>0.119271407</c:v>
                </c:pt>
                <c:pt idx="1948">
                  <c:v>0.120440872</c:v>
                </c:pt>
                <c:pt idx="1949">
                  <c:v>0.121735935</c:v>
                </c:pt>
                <c:pt idx="1950">
                  <c:v>0.12258350799999999</c:v>
                </c:pt>
                <c:pt idx="1951">
                  <c:v>0.12269946299999999</c:v>
                </c:pt>
                <c:pt idx="1952">
                  <c:v>0.122595526</c:v>
                </c:pt>
                <c:pt idx="1953">
                  <c:v>0.12205664300000001</c:v>
                </c:pt>
                <c:pt idx="1954">
                  <c:v>0.12077191800000001</c:v>
                </c:pt>
                <c:pt idx="1955">
                  <c:v>0.119584593</c:v>
                </c:pt>
                <c:pt idx="1956">
                  <c:v>0.118763935</c:v>
                </c:pt>
                <c:pt idx="1957">
                  <c:v>0.11812075399999999</c:v>
                </c:pt>
                <c:pt idx="1958">
                  <c:v>0.11777641599999999</c:v>
                </c:pt>
                <c:pt idx="1959">
                  <c:v>0.117353206</c:v>
                </c:pt>
                <c:pt idx="1960">
                  <c:v>0.116480259</c:v>
                </c:pt>
                <c:pt idx="1961">
                  <c:v>0.11602800200000001</c:v>
                </c:pt>
                <c:pt idx="1962">
                  <c:v>0.116457671</c:v>
                </c:pt>
                <c:pt idx="1963">
                  <c:v>0.117114237</c:v>
                </c:pt>
                <c:pt idx="1964">
                  <c:v>0.117421436</c:v>
                </c:pt>
                <c:pt idx="1965">
                  <c:v>0.117850133</c:v>
                </c:pt>
                <c:pt idx="1966">
                  <c:v>0.11899</c:v>
                </c:pt>
                <c:pt idx="1967">
                  <c:v>0.120314965</c:v>
                </c:pt>
                <c:pt idx="1968">
                  <c:v>0.121613978</c:v>
                </c:pt>
                <c:pt idx="1969">
                  <c:v>0.122839852</c:v>
                </c:pt>
                <c:pt idx="1970">
                  <c:v>0.123888914</c:v>
                </c:pt>
                <c:pt idx="1971">
                  <c:v>0.12482581199999999</c:v>
                </c:pt>
                <c:pt idx="1972">
                  <c:v>0.12577606199999999</c:v>
                </c:pt>
                <c:pt idx="1973">
                  <c:v>0.12663572200000001</c:v>
                </c:pt>
                <c:pt idx="1974">
                  <c:v>0.12713190099999999</c:v>
                </c:pt>
                <c:pt idx="1975">
                  <c:v>0.12765036399999999</c:v>
                </c:pt>
                <c:pt idx="1976">
                  <c:v>0.12814767799999999</c:v>
                </c:pt>
                <c:pt idx="1977">
                  <c:v>0.12840478699999999</c:v>
                </c:pt>
                <c:pt idx="1978">
                  <c:v>0.12828679900000001</c:v>
                </c:pt>
                <c:pt idx="1979">
                  <c:v>0.127520198</c:v>
                </c:pt>
                <c:pt idx="1980">
                  <c:v>0.12687752499999999</c:v>
                </c:pt>
                <c:pt idx="1981">
                  <c:v>0.12635152299999999</c:v>
                </c:pt>
                <c:pt idx="1982">
                  <c:v>0.12518689899999999</c:v>
                </c:pt>
                <c:pt idx="1983">
                  <c:v>0.123789894</c:v>
                </c:pt>
                <c:pt idx="1984">
                  <c:v>0.12309216000000001</c:v>
                </c:pt>
                <c:pt idx="1985">
                  <c:v>0.122830912</c:v>
                </c:pt>
                <c:pt idx="1986">
                  <c:v>0.12252039100000001</c:v>
                </c:pt>
                <c:pt idx="1987">
                  <c:v>0.122446599</c:v>
                </c:pt>
                <c:pt idx="1988">
                  <c:v>0.121890206</c:v>
                </c:pt>
                <c:pt idx="1989">
                  <c:v>0.120641524</c:v>
                </c:pt>
                <c:pt idx="1990">
                  <c:v>0.119456179</c:v>
                </c:pt>
                <c:pt idx="1991">
                  <c:v>0.118412164</c:v>
                </c:pt>
                <c:pt idx="1992">
                  <c:v>0.11721804500000001</c:v>
                </c:pt>
                <c:pt idx="1993">
                  <c:v>0.116100535</c:v>
                </c:pt>
                <c:pt idx="1994">
                  <c:v>0.115583519</c:v>
                </c:pt>
                <c:pt idx="1995">
                  <c:v>0.115317328</c:v>
                </c:pt>
                <c:pt idx="1996">
                  <c:v>0.11544670999999999</c:v>
                </c:pt>
                <c:pt idx="1997">
                  <c:v>0.11647107399999999</c:v>
                </c:pt>
                <c:pt idx="1998">
                  <c:v>0.118282981</c:v>
                </c:pt>
                <c:pt idx="1999">
                  <c:v>0.120409669</c:v>
                </c:pt>
                <c:pt idx="2000">
                  <c:v>0.12156616200000001</c:v>
                </c:pt>
                <c:pt idx="2001">
                  <c:v>0.12167594</c:v>
                </c:pt>
                <c:pt idx="2002">
                  <c:v>0.122092373</c:v>
                </c:pt>
                <c:pt idx="2003">
                  <c:v>0.123069392</c:v>
                </c:pt>
                <c:pt idx="2004">
                  <c:v>0.123843141</c:v>
                </c:pt>
                <c:pt idx="2005">
                  <c:v>0.124245511</c:v>
                </c:pt>
                <c:pt idx="2006">
                  <c:v>0.124641232</c:v>
                </c:pt>
                <c:pt idx="2007">
                  <c:v>0.12501253400000001</c:v>
                </c:pt>
                <c:pt idx="2008">
                  <c:v>0.12543987300000001</c:v>
                </c:pt>
                <c:pt idx="2009">
                  <c:v>0.126202326</c:v>
                </c:pt>
                <c:pt idx="2010">
                  <c:v>0.126801308</c:v>
                </c:pt>
                <c:pt idx="2011">
                  <c:v>0.12711018900000001</c:v>
                </c:pt>
                <c:pt idx="2012">
                  <c:v>0.12707344300000001</c:v>
                </c:pt>
                <c:pt idx="2013">
                  <c:v>0.126311064</c:v>
                </c:pt>
                <c:pt idx="2014">
                  <c:v>0.124714722</c:v>
                </c:pt>
                <c:pt idx="2015">
                  <c:v>0.123120323</c:v>
                </c:pt>
                <c:pt idx="2016">
                  <c:v>0.122236155</c:v>
                </c:pt>
                <c:pt idx="2017">
                  <c:v>0.121094406</c:v>
                </c:pt>
                <c:pt idx="2018">
                  <c:v>0.119996011</c:v>
                </c:pt>
                <c:pt idx="2019">
                  <c:v>0.11968231</c:v>
                </c:pt>
                <c:pt idx="2020">
                  <c:v>0.119762667</c:v>
                </c:pt>
                <c:pt idx="2021">
                  <c:v>0.12057251099999999</c:v>
                </c:pt>
                <c:pt idx="2022">
                  <c:v>0.121714515</c:v>
                </c:pt>
                <c:pt idx="2023">
                  <c:v>0.12192501</c:v>
                </c:pt>
                <c:pt idx="2024">
                  <c:v>0.121891914</c:v>
                </c:pt>
                <c:pt idx="2025">
                  <c:v>0.122298264</c:v>
                </c:pt>
                <c:pt idx="2026">
                  <c:v>0.122296319</c:v>
                </c:pt>
                <c:pt idx="2027">
                  <c:v>0.122058165</c:v>
                </c:pt>
                <c:pt idx="2028">
                  <c:v>0.121550757</c:v>
                </c:pt>
                <c:pt idx="2029">
                  <c:v>0.119660664</c:v>
                </c:pt>
                <c:pt idx="2030">
                  <c:v>0.117811148</c:v>
                </c:pt>
                <c:pt idx="2031">
                  <c:v>0.11759477</c:v>
                </c:pt>
                <c:pt idx="2032">
                  <c:v>0.118332839</c:v>
                </c:pt>
                <c:pt idx="2033">
                  <c:v>0.119804258</c:v>
                </c:pt>
                <c:pt idx="2034">
                  <c:v>0.12137622300000001</c:v>
                </c:pt>
                <c:pt idx="2035">
                  <c:v>0.12199805</c:v>
                </c:pt>
                <c:pt idx="2036">
                  <c:v>0.122253879</c:v>
                </c:pt>
                <c:pt idx="2037">
                  <c:v>0.12291883300000001</c:v>
                </c:pt>
                <c:pt idx="2038">
                  <c:v>0.12338519100000001</c:v>
                </c:pt>
                <c:pt idx="2039">
                  <c:v>0.122719595</c:v>
                </c:pt>
                <c:pt idx="2040">
                  <c:v>0.12081676399999999</c:v>
                </c:pt>
                <c:pt idx="2041">
                  <c:v>0.118525965</c:v>
                </c:pt>
                <c:pt idx="2042">
                  <c:v>0.116856925</c:v>
                </c:pt>
                <c:pt idx="2043">
                  <c:v>0.11637911400000001</c:v>
                </c:pt>
                <c:pt idx="2044">
                  <c:v>0.116986548</c:v>
                </c:pt>
                <c:pt idx="2045">
                  <c:v>0.117855797</c:v>
                </c:pt>
                <c:pt idx="2046">
                  <c:v>0.117913114</c:v>
                </c:pt>
                <c:pt idx="2047">
                  <c:v>0.11724037499999999</c:v>
                </c:pt>
                <c:pt idx="2048">
                  <c:v>0.11653805</c:v>
                </c:pt>
                <c:pt idx="2049">
                  <c:v>0.11571437</c:v>
                </c:pt>
                <c:pt idx="2050">
                  <c:v>0.11465075299999999</c:v>
                </c:pt>
                <c:pt idx="2051">
                  <c:v>0.113302178</c:v>
                </c:pt>
                <c:pt idx="2052">
                  <c:v>0.11262733699999999</c:v>
                </c:pt>
                <c:pt idx="2053">
                  <c:v>0.113434941</c:v>
                </c:pt>
                <c:pt idx="2054">
                  <c:v>0.114471287</c:v>
                </c:pt>
                <c:pt idx="2055">
                  <c:v>0.11484288500000001</c:v>
                </c:pt>
                <c:pt idx="2056">
                  <c:v>0.115328914</c:v>
                </c:pt>
                <c:pt idx="2057">
                  <c:v>0.116214757</c:v>
                </c:pt>
                <c:pt idx="2058">
                  <c:v>0.116759239</c:v>
                </c:pt>
                <c:pt idx="2059">
                  <c:v>0.11709148</c:v>
                </c:pt>
                <c:pt idx="2060">
                  <c:v>0.116977471</c:v>
                </c:pt>
                <c:pt idx="2061">
                  <c:v>0.116222294</c:v>
                </c:pt>
                <c:pt idx="2062">
                  <c:v>0.116922133</c:v>
                </c:pt>
                <c:pt idx="2063">
                  <c:v>0.12040893599999999</c:v>
                </c:pt>
                <c:pt idx="2064">
                  <c:v>0.124638692</c:v>
                </c:pt>
                <c:pt idx="2065">
                  <c:v>0.128075467</c:v>
                </c:pt>
                <c:pt idx="2066">
                  <c:v>0.13092584400000001</c:v>
                </c:pt>
                <c:pt idx="2067">
                  <c:v>0.13248079600000001</c:v>
                </c:pt>
                <c:pt idx="2068">
                  <c:v>0.133099836</c:v>
                </c:pt>
                <c:pt idx="2069">
                  <c:v>0.133710731</c:v>
                </c:pt>
                <c:pt idx="2070">
                  <c:v>0.13322012699999999</c:v>
                </c:pt>
                <c:pt idx="2071">
                  <c:v>0.13114490300000001</c:v>
                </c:pt>
                <c:pt idx="2072">
                  <c:v>0.129464353</c:v>
                </c:pt>
                <c:pt idx="2073">
                  <c:v>0.12926853399999999</c:v>
                </c:pt>
                <c:pt idx="2074">
                  <c:v>0.12953700800000001</c:v>
                </c:pt>
                <c:pt idx="2075">
                  <c:v>0.129985341</c:v>
                </c:pt>
                <c:pt idx="2076">
                  <c:v>0.130231711</c:v>
                </c:pt>
                <c:pt idx="2077">
                  <c:v>0.129971531</c:v>
                </c:pt>
                <c:pt idx="2078">
                  <c:v>0.12979390499999999</c:v>
                </c:pt>
                <c:pt idx="2079">
                  <c:v>0.12928600500000001</c:v>
                </c:pt>
                <c:pt idx="2080">
                  <c:v>0.12781332200000001</c:v>
                </c:pt>
                <c:pt idx="2081">
                  <c:v>0.12538048299999999</c:v>
                </c:pt>
                <c:pt idx="2082">
                  <c:v>0.121968957</c:v>
                </c:pt>
                <c:pt idx="2083">
                  <c:v>0.118009251</c:v>
                </c:pt>
                <c:pt idx="2084">
                  <c:v>0.114689707</c:v>
                </c:pt>
                <c:pt idx="2085">
                  <c:v>0.112141402</c:v>
                </c:pt>
                <c:pt idx="2086">
                  <c:v>0.110564829</c:v>
                </c:pt>
                <c:pt idx="2087">
                  <c:v>0.110645797</c:v>
                </c:pt>
                <c:pt idx="2088">
                  <c:v>0.112119258</c:v>
                </c:pt>
                <c:pt idx="2089">
                  <c:v>0.11428693600000001</c:v>
                </c:pt>
                <c:pt idx="2090">
                  <c:v>0.116188523</c:v>
                </c:pt>
                <c:pt idx="2091">
                  <c:v>0.117103713</c:v>
                </c:pt>
                <c:pt idx="2092">
                  <c:v>0.11781499500000001</c:v>
                </c:pt>
                <c:pt idx="2093">
                  <c:v>0.119462558</c:v>
                </c:pt>
                <c:pt idx="2094">
                  <c:v>0.12075076799999999</c:v>
                </c:pt>
                <c:pt idx="2095">
                  <c:v>0.121048955</c:v>
                </c:pt>
                <c:pt idx="2096">
                  <c:v>0.121170456</c:v>
                </c:pt>
                <c:pt idx="2097">
                  <c:v>0.120811531</c:v>
                </c:pt>
                <c:pt idx="2098">
                  <c:v>0.12127568900000001</c:v>
                </c:pt>
                <c:pt idx="2099">
                  <c:v>0.123486861</c:v>
                </c:pt>
                <c:pt idx="2100">
                  <c:v>0.12441368999999999</c:v>
                </c:pt>
                <c:pt idx="2101">
                  <c:v>0.122984933</c:v>
                </c:pt>
                <c:pt idx="2102">
                  <c:v>0.12178675799999999</c:v>
                </c:pt>
                <c:pt idx="2103">
                  <c:v>0.12145448</c:v>
                </c:pt>
                <c:pt idx="2104">
                  <c:v>0.120603195</c:v>
                </c:pt>
                <c:pt idx="2105">
                  <c:v>0.11932161300000001</c:v>
                </c:pt>
                <c:pt idx="2106">
                  <c:v>0.11768833300000001</c:v>
                </c:pt>
                <c:pt idx="2107">
                  <c:v>0.115763608</c:v>
                </c:pt>
                <c:pt idx="2108">
                  <c:v>0.116665613</c:v>
                </c:pt>
                <c:pt idx="2109">
                  <c:v>0.120381005</c:v>
                </c:pt>
                <c:pt idx="2110">
                  <c:v>0.12257124599999999</c:v>
                </c:pt>
                <c:pt idx="2111">
                  <c:v>0.122531716</c:v>
                </c:pt>
                <c:pt idx="2112">
                  <c:v>0.121955732</c:v>
                </c:pt>
                <c:pt idx="2113">
                  <c:v>0.121471022</c:v>
                </c:pt>
                <c:pt idx="2114">
                  <c:v>0.123556893</c:v>
                </c:pt>
                <c:pt idx="2115">
                  <c:v>0.128335274</c:v>
                </c:pt>
                <c:pt idx="2116">
                  <c:v>0.13100078100000001</c:v>
                </c:pt>
                <c:pt idx="2117">
                  <c:v>0.13100013799999999</c:v>
                </c:pt>
                <c:pt idx="2118">
                  <c:v>0.13060312800000001</c:v>
                </c:pt>
                <c:pt idx="2119">
                  <c:v>0.130167067</c:v>
                </c:pt>
                <c:pt idx="2120">
                  <c:v>0.13007522199999999</c:v>
                </c:pt>
                <c:pt idx="2121">
                  <c:v>0.13029462</c:v>
                </c:pt>
                <c:pt idx="2122">
                  <c:v>0.12808409700000001</c:v>
                </c:pt>
                <c:pt idx="2123">
                  <c:v>0.122914882</c:v>
                </c:pt>
                <c:pt idx="2124">
                  <c:v>0.117493637</c:v>
                </c:pt>
                <c:pt idx="2125">
                  <c:v>0.11254167900000001</c:v>
                </c:pt>
                <c:pt idx="2126">
                  <c:v>0.108921635</c:v>
                </c:pt>
                <c:pt idx="2127">
                  <c:v>0.106533324</c:v>
                </c:pt>
                <c:pt idx="2128">
                  <c:v>0.104033613</c:v>
                </c:pt>
                <c:pt idx="2129">
                  <c:v>0.101104395</c:v>
                </c:pt>
                <c:pt idx="2130">
                  <c:v>0.100348274</c:v>
                </c:pt>
                <c:pt idx="2131">
                  <c:v>0.102527301</c:v>
                </c:pt>
                <c:pt idx="2132">
                  <c:v>0.106182395</c:v>
                </c:pt>
                <c:pt idx="2133">
                  <c:v>0.11050425699999999</c:v>
                </c:pt>
                <c:pt idx="2134">
                  <c:v>0.11472136300000001</c:v>
                </c:pt>
                <c:pt idx="2135">
                  <c:v>0.119026062</c:v>
                </c:pt>
                <c:pt idx="2136">
                  <c:v>0.12226003000000001</c:v>
                </c:pt>
                <c:pt idx="2137">
                  <c:v>0.124729381</c:v>
                </c:pt>
                <c:pt idx="2138">
                  <c:v>0.12584852099999999</c:v>
                </c:pt>
                <c:pt idx="2139">
                  <c:v>0.12436934299999999</c:v>
                </c:pt>
                <c:pt idx="2140">
                  <c:v>0.121058317</c:v>
                </c:pt>
                <c:pt idx="2141">
                  <c:v>0.11799309700000001</c:v>
                </c:pt>
                <c:pt idx="2142">
                  <c:v>0.118879545</c:v>
                </c:pt>
                <c:pt idx="2143">
                  <c:v>0.122446555</c:v>
                </c:pt>
                <c:pt idx="2144">
                  <c:v>0.122446555</c:v>
                </c:pt>
                <c:pt idx="2145">
                  <c:v>0.122446555</c:v>
                </c:pt>
                <c:pt idx="2146">
                  <c:v>0.122446555</c:v>
                </c:pt>
                <c:pt idx="2147">
                  <c:v>0.122446555</c:v>
                </c:pt>
                <c:pt idx="2148">
                  <c:v>0.122446555</c:v>
                </c:pt>
                <c:pt idx="2149">
                  <c:v>0.122446555</c:v>
                </c:pt>
                <c:pt idx="2150">
                  <c:v>0.122446555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C09-466A-A8AC-D7849FE96DAD}"/>
            </c:ext>
          </c:extLst>
        </c:ser>
        <c:ser>
          <c:idx val="6"/>
          <c:order val="1"/>
          <c:spPr>
            <a:ln w="1905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dados_spectra!$D$1:$CDV$1</c:f>
              <c:numCache>
                <c:formatCode>General</c:formatCode>
                <c:ptCount val="2151"/>
                <c:pt idx="0">
                  <c:v>350</c:v>
                </c:pt>
                <c:pt idx="1">
                  <c:v>351</c:v>
                </c:pt>
                <c:pt idx="2">
                  <c:v>352</c:v>
                </c:pt>
                <c:pt idx="3">
                  <c:v>353</c:v>
                </c:pt>
                <c:pt idx="4">
                  <c:v>354</c:v>
                </c:pt>
                <c:pt idx="5">
                  <c:v>355</c:v>
                </c:pt>
                <c:pt idx="6">
                  <c:v>356</c:v>
                </c:pt>
                <c:pt idx="7">
                  <c:v>357</c:v>
                </c:pt>
                <c:pt idx="8">
                  <c:v>358</c:v>
                </c:pt>
                <c:pt idx="9">
                  <c:v>359</c:v>
                </c:pt>
                <c:pt idx="10">
                  <c:v>360</c:v>
                </c:pt>
                <c:pt idx="11">
                  <c:v>361</c:v>
                </c:pt>
                <c:pt idx="12">
                  <c:v>362</c:v>
                </c:pt>
                <c:pt idx="13">
                  <c:v>363</c:v>
                </c:pt>
                <c:pt idx="14">
                  <c:v>364</c:v>
                </c:pt>
                <c:pt idx="15">
                  <c:v>365</c:v>
                </c:pt>
                <c:pt idx="16">
                  <c:v>366</c:v>
                </c:pt>
                <c:pt idx="17">
                  <c:v>367</c:v>
                </c:pt>
                <c:pt idx="18">
                  <c:v>368</c:v>
                </c:pt>
                <c:pt idx="19">
                  <c:v>369</c:v>
                </c:pt>
                <c:pt idx="20">
                  <c:v>370</c:v>
                </c:pt>
                <c:pt idx="21">
                  <c:v>371</c:v>
                </c:pt>
                <c:pt idx="22">
                  <c:v>372</c:v>
                </c:pt>
                <c:pt idx="23">
                  <c:v>373</c:v>
                </c:pt>
                <c:pt idx="24">
                  <c:v>374</c:v>
                </c:pt>
                <c:pt idx="25">
                  <c:v>375</c:v>
                </c:pt>
                <c:pt idx="26">
                  <c:v>376</c:v>
                </c:pt>
                <c:pt idx="27">
                  <c:v>377</c:v>
                </c:pt>
                <c:pt idx="28">
                  <c:v>378</c:v>
                </c:pt>
                <c:pt idx="29">
                  <c:v>379</c:v>
                </c:pt>
                <c:pt idx="30">
                  <c:v>380</c:v>
                </c:pt>
                <c:pt idx="31">
                  <c:v>381</c:v>
                </c:pt>
                <c:pt idx="32">
                  <c:v>382</c:v>
                </c:pt>
                <c:pt idx="33">
                  <c:v>383</c:v>
                </c:pt>
                <c:pt idx="34">
                  <c:v>384</c:v>
                </c:pt>
                <c:pt idx="35">
                  <c:v>385</c:v>
                </c:pt>
                <c:pt idx="36">
                  <c:v>386</c:v>
                </c:pt>
                <c:pt idx="37">
                  <c:v>387</c:v>
                </c:pt>
                <c:pt idx="38">
                  <c:v>388</c:v>
                </c:pt>
                <c:pt idx="39">
                  <c:v>389</c:v>
                </c:pt>
                <c:pt idx="40">
                  <c:v>390</c:v>
                </c:pt>
                <c:pt idx="41">
                  <c:v>391</c:v>
                </c:pt>
                <c:pt idx="42">
                  <c:v>392</c:v>
                </c:pt>
                <c:pt idx="43">
                  <c:v>393</c:v>
                </c:pt>
                <c:pt idx="44">
                  <c:v>394</c:v>
                </c:pt>
                <c:pt idx="45">
                  <c:v>395</c:v>
                </c:pt>
                <c:pt idx="46">
                  <c:v>396</c:v>
                </c:pt>
                <c:pt idx="47">
                  <c:v>397</c:v>
                </c:pt>
                <c:pt idx="48">
                  <c:v>398</c:v>
                </c:pt>
                <c:pt idx="49">
                  <c:v>399</c:v>
                </c:pt>
                <c:pt idx="50">
                  <c:v>400</c:v>
                </c:pt>
                <c:pt idx="51">
                  <c:v>401</c:v>
                </c:pt>
                <c:pt idx="52">
                  <c:v>402</c:v>
                </c:pt>
                <c:pt idx="53">
                  <c:v>403</c:v>
                </c:pt>
                <c:pt idx="54">
                  <c:v>404</c:v>
                </c:pt>
                <c:pt idx="55">
                  <c:v>405</c:v>
                </c:pt>
                <c:pt idx="56">
                  <c:v>406</c:v>
                </c:pt>
                <c:pt idx="57">
                  <c:v>407</c:v>
                </c:pt>
                <c:pt idx="58">
                  <c:v>408</c:v>
                </c:pt>
                <c:pt idx="59">
                  <c:v>409</c:v>
                </c:pt>
                <c:pt idx="60">
                  <c:v>410</c:v>
                </c:pt>
                <c:pt idx="61">
                  <c:v>411</c:v>
                </c:pt>
                <c:pt idx="62">
                  <c:v>412</c:v>
                </c:pt>
                <c:pt idx="63">
                  <c:v>413</c:v>
                </c:pt>
                <c:pt idx="64">
                  <c:v>414</c:v>
                </c:pt>
                <c:pt idx="65">
                  <c:v>415</c:v>
                </c:pt>
                <c:pt idx="66">
                  <c:v>416</c:v>
                </c:pt>
                <c:pt idx="67">
                  <c:v>417</c:v>
                </c:pt>
                <c:pt idx="68">
                  <c:v>418</c:v>
                </c:pt>
                <c:pt idx="69">
                  <c:v>419</c:v>
                </c:pt>
                <c:pt idx="70">
                  <c:v>420</c:v>
                </c:pt>
                <c:pt idx="71">
                  <c:v>421</c:v>
                </c:pt>
                <c:pt idx="72">
                  <c:v>422</c:v>
                </c:pt>
                <c:pt idx="73">
                  <c:v>423</c:v>
                </c:pt>
                <c:pt idx="74">
                  <c:v>424</c:v>
                </c:pt>
                <c:pt idx="75">
                  <c:v>425</c:v>
                </c:pt>
                <c:pt idx="76">
                  <c:v>426</c:v>
                </c:pt>
                <c:pt idx="77">
                  <c:v>427</c:v>
                </c:pt>
                <c:pt idx="78">
                  <c:v>428</c:v>
                </c:pt>
                <c:pt idx="79">
                  <c:v>429</c:v>
                </c:pt>
                <c:pt idx="80">
                  <c:v>430</c:v>
                </c:pt>
                <c:pt idx="81">
                  <c:v>431</c:v>
                </c:pt>
                <c:pt idx="82">
                  <c:v>432</c:v>
                </c:pt>
                <c:pt idx="83">
                  <c:v>433</c:v>
                </c:pt>
                <c:pt idx="84">
                  <c:v>434</c:v>
                </c:pt>
                <c:pt idx="85">
                  <c:v>435</c:v>
                </c:pt>
                <c:pt idx="86">
                  <c:v>436</c:v>
                </c:pt>
                <c:pt idx="87">
                  <c:v>437</c:v>
                </c:pt>
                <c:pt idx="88">
                  <c:v>438</c:v>
                </c:pt>
                <c:pt idx="89">
                  <c:v>439</c:v>
                </c:pt>
                <c:pt idx="90">
                  <c:v>440</c:v>
                </c:pt>
                <c:pt idx="91">
                  <c:v>441</c:v>
                </c:pt>
                <c:pt idx="92">
                  <c:v>442</c:v>
                </c:pt>
                <c:pt idx="93">
                  <c:v>443</c:v>
                </c:pt>
                <c:pt idx="94">
                  <c:v>444</c:v>
                </c:pt>
                <c:pt idx="95">
                  <c:v>445</c:v>
                </c:pt>
                <c:pt idx="96">
                  <c:v>446</c:v>
                </c:pt>
                <c:pt idx="97">
                  <c:v>447</c:v>
                </c:pt>
                <c:pt idx="98">
                  <c:v>448</c:v>
                </c:pt>
                <c:pt idx="99">
                  <c:v>449</c:v>
                </c:pt>
                <c:pt idx="100">
                  <c:v>450</c:v>
                </c:pt>
                <c:pt idx="101">
                  <c:v>451</c:v>
                </c:pt>
                <c:pt idx="102">
                  <c:v>452</c:v>
                </c:pt>
                <c:pt idx="103">
                  <c:v>453</c:v>
                </c:pt>
                <c:pt idx="104">
                  <c:v>454</c:v>
                </c:pt>
                <c:pt idx="105">
                  <c:v>455</c:v>
                </c:pt>
                <c:pt idx="106">
                  <c:v>456</c:v>
                </c:pt>
                <c:pt idx="107">
                  <c:v>457</c:v>
                </c:pt>
                <c:pt idx="108">
                  <c:v>458</c:v>
                </c:pt>
                <c:pt idx="109">
                  <c:v>459</c:v>
                </c:pt>
                <c:pt idx="110">
                  <c:v>460</c:v>
                </c:pt>
                <c:pt idx="111">
                  <c:v>461</c:v>
                </c:pt>
                <c:pt idx="112">
                  <c:v>462</c:v>
                </c:pt>
                <c:pt idx="113">
                  <c:v>463</c:v>
                </c:pt>
                <c:pt idx="114">
                  <c:v>464</c:v>
                </c:pt>
                <c:pt idx="115">
                  <c:v>465</c:v>
                </c:pt>
                <c:pt idx="116">
                  <c:v>466</c:v>
                </c:pt>
                <c:pt idx="117">
                  <c:v>467</c:v>
                </c:pt>
                <c:pt idx="118">
                  <c:v>468</c:v>
                </c:pt>
                <c:pt idx="119">
                  <c:v>469</c:v>
                </c:pt>
                <c:pt idx="120">
                  <c:v>470</c:v>
                </c:pt>
                <c:pt idx="121">
                  <c:v>471</c:v>
                </c:pt>
                <c:pt idx="122">
                  <c:v>472</c:v>
                </c:pt>
                <c:pt idx="123">
                  <c:v>473</c:v>
                </c:pt>
                <c:pt idx="124">
                  <c:v>474</c:v>
                </c:pt>
                <c:pt idx="125">
                  <c:v>475</c:v>
                </c:pt>
                <c:pt idx="126">
                  <c:v>476</c:v>
                </c:pt>
                <c:pt idx="127">
                  <c:v>477</c:v>
                </c:pt>
                <c:pt idx="128">
                  <c:v>478</c:v>
                </c:pt>
                <c:pt idx="129">
                  <c:v>479</c:v>
                </c:pt>
                <c:pt idx="130">
                  <c:v>480</c:v>
                </c:pt>
                <c:pt idx="131">
                  <c:v>481</c:v>
                </c:pt>
                <c:pt idx="132">
                  <c:v>482</c:v>
                </c:pt>
                <c:pt idx="133">
                  <c:v>483</c:v>
                </c:pt>
                <c:pt idx="134">
                  <c:v>484</c:v>
                </c:pt>
                <c:pt idx="135">
                  <c:v>485</c:v>
                </c:pt>
                <c:pt idx="136">
                  <c:v>486</c:v>
                </c:pt>
                <c:pt idx="137">
                  <c:v>487</c:v>
                </c:pt>
                <c:pt idx="138">
                  <c:v>488</c:v>
                </c:pt>
                <c:pt idx="139">
                  <c:v>489</c:v>
                </c:pt>
                <c:pt idx="140">
                  <c:v>490</c:v>
                </c:pt>
                <c:pt idx="141">
                  <c:v>491</c:v>
                </c:pt>
                <c:pt idx="142">
                  <c:v>492</c:v>
                </c:pt>
                <c:pt idx="143">
                  <c:v>493</c:v>
                </c:pt>
                <c:pt idx="144">
                  <c:v>494</c:v>
                </c:pt>
                <c:pt idx="145">
                  <c:v>495</c:v>
                </c:pt>
                <c:pt idx="146">
                  <c:v>496</c:v>
                </c:pt>
                <c:pt idx="147">
                  <c:v>497</c:v>
                </c:pt>
                <c:pt idx="148">
                  <c:v>498</c:v>
                </c:pt>
                <c:pt idx="149">
                  <c:v>499</c:v>
                </c:pt>
                <c:pt idx="150">
                  <c:v>500</c:v>
                </c:pt>
                <c:pt idx="151">
                  <c:v>501</c:v>
                </c:pt>
                <c:pt idx="152">
                  <c:v>502</c:v>
                </c:pt>
                <c:pt idx="153">
                  <c:v>503</c:v>
                </c:pt>
                <c:pt idx="154">
                  <c:v>504</c:v>
                </c:pt>
                <c:pt idx="155">
                  <c:v>505</c:v>
                </c:pt>
                <c:pt idx="156">
                  <c:v>506</c:v>
                </c:pt>
                <c:pt idx="157">
                  <c:v>507</c:v>
                </c:pt>
                <c:pt idx="158">
                  <c:v>508</c:v>
                </c:pt>
                <c:pt idx="159">
                  <c:v>509</c:v>
                </c:pt>
                <c:pt idx="160">
                  <c:v>510</c:v>
                </c:pt>
                <c:pt idx="161">
                  <c:v>511</c:v>
                </c:pt>
                <c:pt idx="162">
                  <c:v>512</c:v>
                </c:pt>
                <c:pt idx="163">
                  <c:v>513</c:v>
                </c:pt>
                <c:pt idx="164">
                  <c:v>514</c:v>
                </c:pt>
                <c:pt idx="165">
                  <c:v>515</c:v>
                </c:pt>
                <c:pt idx="166">
                  <c:v>516</c:v>
                </c:pt>
                <c:pt idx="167">
                  <c:v>517</c:v>
                </c:pt>
                <c:pt idx="168">
                  <c:v>518</c:v>
                </c:pt>
                <c:pt idx="169">
                  <c:v>519</c:v>
                </c:pt>
                <c:pt idx="170">
                  <c:v>520</c:v>
                </c:pt>
                <c:pt idx="171">
                  <c:v>521</c:v>
                </c:pt>
                <c:pt idx="172">
                  <c:v>522</c:v>
                </c:pt>
                <c:pt idx="173">
                  <c:v>523</c:v>
                </c:pt>
                <c:pt idx="174">
                  <c:v>524</c:v>
                </c:pt>
                <c:pt idx="175">
                  <c:v>525</c:v>
                </c:pt>
                <c:pt idx="176">
                  <c:v>526</c:v>
                </c:pt>
                <c:pt idx="177">
                  <c:v>527</c:v>
                </c:pt>
                <c:pt idx="178">
                  <c:v>528</c:v>
                </c:pt>
                <c:pt idx="179">
                  <c:v>529</c:v>
                </c:pt>
                <c:pt idx="180">
                  <c:v>530</c:v>
                </c:pt>
                <c:pt idx="181">
                  <c:v>531</c:v>
                </c:pt>
                <c:pt idx="182">
                  <c:v>532</c:v>
                </c:pt>
                <c:pt idx="183">
                  <c:v>533</c:v>
                </c:pt>
                <c:pt idx="184">
                  <c:v>534</c:v>
                </c:pt>
                <c:pt idx="185">
                  <c:v>535</c:v>
                </c:pt>
                <c:pt idx="186">
                  <c:v>536</c:v>
                </c:pt>
                <c:pt idx="187">
                  <c:v>537</c:v>
                </c:pt>
                <c:pt idx="188">
                  <c:v>538</c:v>
                </c:pt>
                <c:pt idx="189">
                  <c:v>539</c:v>
                </c:pt>
                <c:pt idx="190">
                  <c:v>540</c:v>
                </c:pt>
                <c:pt idx="191">
                  <c:v>541</c:v>
                </c:pt>
                <c:pt idx="192">
                  <c:v>542</c:v>
                </c:pt>
                <c:pt idx="193">
                  <c:v>543</c:v>
                </c:pt>
                <c:pt idx="194">
                  <c:v>544</c:v>
                </c:pt>
                <c:pt idx="195">
                  <c:v>545</c:v>
                </c:pt>
                <c:pt idx="196">
                  <c:v>546</c:v>
                </c:pt>
                <c:pt idx="197">
                  <c:v>547</c:v>
                </c:pt>
                <c:pt idx="198">
                  <c:v>548</c:v>
                </c:pt>
                <c:pt idx="199">
                  <c:v>549</c:v>
                </c:pt>
                <c:pt idx="200">
                  <c:v>550</c:v>
                </c:pt>
                <c:pt idx="201">
                  <c:v>551</c:v>
                </c:pt>
                <c:pt idx="202">
                  <c:v>552</c:v>
                </c:pt>
                <c:pt idx="203">
                  <c:v>553</c:v>
                </c:pt>
                <c:pt idx="204">
                  <c:v>554</c:v>
                </c:pt>
                <c:pt idx="205">
                  <c:v>555</c:v>
                </c:pt>
                <c:pt idx="206">
                  <c:v>556</c:v>
                </c:pt>
                <c:pt idx="207">
                  <c:v>557</c:v>
                </c:pt>
                <c:pt idx="208">
                  <c:v>558</c:v>
                </c:pt>
                <c:pt idx="209">
                  <c:v>559</c:v>
                </c:pt>
                <c:pt idx="210">
                  <c:v>560</c:v>
                </c:pt>
                <c:pt idx="211">
                  <c:v>561</c:v>
                </c:pt>
                <c:pt idx="212">
                  <c:v>562</c:v>
                </c:pt>
                <c:pt idx="213">
                  <c:v>563</c:v>
                </c:pt>
                <c:pt idx="214">
                  <c:v>564</c:v>
                </c:pt>
                <c:pt idx="215">
                  <c:v>565</c:v>
                </c:pt>
                <c:pt idx="216">
                  <c:v>566</c:v>
                </c:pt>
                <c:pt idx="217">
                  <c:v>567</c:v>
                </c:pt>
                <c:pt idx="218">
                  <c:v>568</c:v>
                </c:pt>
                <c:pt idx="219">
                  <c:v>569</c:v>
                </c:pt>
                <c:pt idx="220">
                  <c:v>570</c:v>
                </c:pt>
                <c:pt idx="221">
                  <c:v>571</c:v>
                </c:pt>
                <c:pt idx="222">
                  <c:v>572</c:v>
                </c:pt>
                <c:pt idx="223">
                  <c:v>573</c:v>
                </c:pt>
                <c:pt idx="224">
                  <c:v>574</c:v>
                </c:pt>
                <c:pt idx="225">
                  <c:v>575</c:v>
                </c:pt>
                <c:pt idx="226">
                  <c:v>576</c:v>
                </c:pt>
                <c:pt idx="227">
                  <c:v>577</c:v>
                </c:pt>
                <c:pt idx="228">
                  <c:v>578</c:v>
                </c:pt>
                <c:pt idx="229">
                  <c:v>579</c:v>
                </c:pt>
                <c:pt idx="230">
                  <c:v>580</c:v>
                </c:pt>
                <c:pt idx="231">
                  <c:v>581</c:v>
                </c:pt>
                <c:pt idx="232">
                  <c:v>582</c:v>
                </c:pt>
                <c:pt idx="233">
                  <c:v>583</c:v>
                </c:pt>
                <c:pt idx="234">
                  <c:v>584</c:v>
                </c:pt>
                <c:pt idx="235">
                  <c:v>585</c:v>
                </c:pt>
                <c:pt idx="236">
                  <c:v>586</c:v>
                </c:pt>
                <c:pt idx="237">
                  <c:v>587</c:v>
                </c:pt>
                <c:pt idx="238">
                  <c:v>588</c:v>
                </c:pt>
                <c:pt idx="239">
                  <c:v>589</c:v>
                </c:pt>
                <c:pt idx="240">
                  <c:v>590</c:v>
                </c:pt>
                <c:pt idx="241">
                  <c:v>591</c:v>
                </c:pt>
                <c:pt idx="242">
                  <c:v>592</c:v>
                </c:pt>
                <c:pt idx="243">
                  <c:v>593</c:v>
                </c:pt>
                <c:pt idx="244">
                  <c:v>594</c:v>
                </c:pt>
                <c:pt idx="245">
                  <c:v>595</c:v>
                </c:pt>
                <c:pt idx="246">
                  <c:v>596</c:v>
                </c:pt>
                <c:pt idx="247">
                  <c:v>597</c:v>
                </c:pt>
                <c:pt idx="248">
                  <c:v>598</c:v>
                </c:pt>
                <c:pt idx="249">
                  <c:v>599</c:v>
                </c:pt>
                <c:pt idx="250">
                  <c:v>600</c:v>
                </c:pt>
                <c:pt idx="251">
                  <c:v>601</c:v>
                </c:pt>
                <c:pt idx="252">
                  <c:v>602</c:v>
                </c:pt>
                <c:pt idx="253">
                  <c:v>603</c:v>
                </c:pt>
                <c:pt idx="254">
                  <c:v>604</c:v>
                </c:pt>
                <c:pt idx="255">
                  <c:v>605</c:v>
                </c:pt>
                <c:pt idx="256">
                  <c:v>606</c:v>
                </c:pt>
                <c:pt idx="257">
                  <c:v>607</c:v>
                </c:pt>
                <c:pt idx="258">
                  <c:v>608</c:v>
                </c:pt>
                <c:pt idx="259">
                  <c:v>609</c:v>
                </c:pt>
                <c:pt idx="260">
                  <c:v>610</c:v>
                </c:pt>
                <c:pt idx="261">
                  <c:v>611</c:v>
                </c:pt>
                <c:pt idx="262">
                  <c:v>612</c:v>
                </c:pt>
                <c:pt idx="263">
                  <c:v>613</c:v>
                </c:pt>
                <c:pt idx="264">
                  <c:v>614</c:v>
                </c:pt>
                <c:pt idx="265">
                  <c:v>615</c:v>
                </c:pt>
                <c:pt idx="266">
                  <c:v>616</c:v>
                </c:pt>
                <c:pt idx="267">
                  <c:v>617</c:v>
                </c:pt>
                <c:pt idx="268">
                  <c:v>618</c:v>
                </c:pt>
                <c:pt idx="269">
                  <c:v>619</c:v>
                </c:pt>
                <c:pt idx="270">
                  <c:v>620</c:v>
                </c:pt>
                <c:pt idx="271">
                  <c:v>621</c:v>
                </c:pt>
                <c:pt idx="272">
                  <c:v>622</c:v>
                </c:pt>
                <c:pt idx="273">
                  <c:v>623</c:v>
                </c:pt>
                <c:pt idx="274">
                  <c:v>624</c:v>
                </c:pt>
                <c:pt idx="275">
                  <c:v>625</c:v>
                </c:pt>
                <c:pt idx="276">
                  <c:v>626</c:v>
                </c:pt>
                <c:pt idx="277">
                  <c:v>627</c:v>
                </c:pt>
                <c:pt idx="278">
                  <c:v>628</c:v>
                </c:pt>
                <c:pt idx="279">
                  <c:v>629</c:v>
                </c:pt>
                <c:pt idx="280">
                  <c:v>630</c:v>
                </c:pt>
                <c:pt idx="281">
                  <c:v>631</c:v>
                </c:pt>
                <c:pt idx="282">
                  <c:v>632</c:v>
                </c:pt>
                <c:pt idx="283">
                  <c:v>633</c:v>
                </c:pt>
                <c:pt idx="284">
                  <c:v>634</c:v>
                </c:pt>
                <c:pt idx="285">
                  <c:v>635</c:v>
                </c:pt>
                <c:pt idx="286">
                  <c:v>636</c:v>
                </c:pt>
                <c:pt idx="287">
                  <c:v>637</c:v>
                </c:pt>
                <c:pt idx="288">
                  <c:v>638</c:v>
                </c:pt>
                <c:pt idx="289">
                  <c:v>639</c:v>
                </c:pt>
                <c:pt idx="290">
                  <c:v>640</c:v>
                </c:pt>
                <c:pt idx="291">
                  <c:v>641</c:v>
                </c:pt>
                <c:pt idx="292">
                  <c:v>642</c:v>
                </c:pt>
                <c:pt idx="293">
                  <c:v>643</c:v>
                </c:pt>
                <c:pt idx="294">
                  <c:v>644</c:v>
                </c:pt>
                <c:pt idx="295">
                  <c:v>645</c:v>
                </c:pt>
                <c:pt idx="296">
                  <c:v>646</c:v>
                </c:pt>
                <c:pt idx="297">
                  <c:v>647</c:v>
                </c:pt>
                <c:pt idx="298">
                  <c:v>648</c:v>
                </c:pt>
                <c:pt idx="299">
                  <c:v>649</c:v>
                </c:pt>
                <c:pt idx="300">
                  <c:v>650</c:v>
                </c:pt>
                <c:pt idx="301">
                  <c:v>651</c:v>
                </c:pt>
                <c:pt idx="302">
                  <c:v>652</c:v>
                </c:pt>
                <c:pt idx="303">
                  <c:v>653</c:v>
                </c:pt>
                <c:pt idx="304">
                  <c:v>654</c:v>
                </c:pt>
                <c:pt idx="305">
                  <c:v>655</c:v>
                </c:pt>
                <c:pt idx="306">
                  <c:v>656</c:v>
                </c:pt>
                <c:pt idx="307">
                  <c:v>657</c:v>
                </c:pt>
                <c:pt idx="308">
                  <c:v>658</c:v>
                </c:pt>
                <c:pt idx="309">
                  <c:v>659</c:v>
                </c:pt>
                <c:pt idx="310">
                  <c:v>660</c:v>
                </c:pt>
                <c:pt idx="311">
                  <c:v>661</c:v>
                </c:pt>
                <c:pt idx="312">
                  <c:v>662</c:v>
                </c:pt>
                <c:pt idx="313">
                  <c:v>663</c:v>
                </c:pt>
                <c:pt idx="314">
                  <c:v>664</c:v>
                </c:pt>
                <c:pt idx="315">
                  <c:v>665</c:v>
                </c:pt>
                <c:pt idx="316">
                  <c:v>666</c:v>
                </c:pt>
                <c:pt idx="317">
                  <c:v>667</c:v>
                </c:pt>
                <c:pt idx="318">
                  <c:v>668</c:v>
                </c:pt>
                <c:pt idx="319">
                  <c:v>669</c:v>
                </c:pt>
                <c:pt idx="320">
                  <c:v>670</c:v>
                </c:pt>
                <c:pt idx="321">
                  <c:v>671</c:v>
                </c:pt>
                <c:pt idx="322">
                  <c:v>672</c:v>
                </c:pt>
                <c:pt idx="323">
                  <c:v>673</c:v>
                </c:pt>
                <c:pt idx="324">
                  <c:v>674</c:v>
                </c:pt>
                <c:pt idx="325">
                  <c:v>675</c:v>
                </c:pt>
                <c:pt idx="326">
                  <c:v>676</c:v>
                </c:pt>
                <c:pt idx="327">
                  <c:v>677</c:v>
                </c:pt>
                <c:pt idx="328">
                  <c:v>678</c:v>
                </c:pt>
                <c:pt idx="329">
                  <c:v>679</c:v>
                </c:pt>
                <c:pt idx="330">
                  <c:v>680</c:v>
                </c:pt>
                <c:pt idx="331">
                  <c:v>681</c:v>
                </c:pt>
                <c:pt idx="332">
                  <c:v>682</c:v>
                </c:pt>
                <c:pt idx="333">
                  <c:v>683</c:v>
                </c:pt>
                <c:pt idx="334">
                  <c:v>684</c:v>
                </c:pt>
                <c:pt idx="335">
                  <c:v>685</c:v>
                </c:pt>
                <c:pt idx="336">
                  <c:v>686</c:v>
                </c:pt>
                <c:pt idx="337">
                  <c:v>687</c:v>
                </c:pt>
                <c:pt idx="338">
                  <c:v>688</c:v>
                </c:pt>
                <c:pt idx="339">
                  <c:v>689</c:v>
                </c:pt>
                <c:pt idx="340">
                  <c:v>690</c:v>
                </c:pt>
                <c:pt idx="341">
                  <c:v>691</c:v>
                </c:pt>
                <c:pt idx="342">
                  <c:v>692</c:v>
                </c:pt>
                <c:pt idx="343">
                  <c:v>693</c:v>
                </c:pt>
                <c:pt idx="344">
                  <c:v>694</c:v>
                </c:pt>
                <c:pt idx="345">
                  <c:v>695</c:v>
                </c:pt>
                <c:pt idx="346">
                  <c:v>696</c:v>
                </c:pt>
                <c:pt idx="347">
                  <c:v>697</c:v>
                </c:pt>
                <c:pt idx="348">
                  <c:v>698</c:v>
                </c:pt>
                <c:pt idx="349">
                  <c:v>699</c:v>
                </c:pt>
                <c:pt idx="350">
                  <c:v>700</c:v>
                </c:pt>
                <c:pt idx="351">
                  <c:v>701</c:v>
                </c:pt>
                <c:pt idx="352">
                  <c:v>702</c:v>
                </c:pt>
                <c:pt idx="353">
                  <c:v>703</c:v>
                </c:pt>
                <c:pt idx="354">
                  <c:v>704</c:v>
                </c:pt>
                <c:pt idx="355">
                  <c:v>705</c:v>
                </c:pt>
                <c:pt idx="356">
                  <c:v>706</c:v>
                </c:pt>
                <c:pt idx="357">
                  <c:v>707</c:v>
                </c:pt>
                <c:pt idx="358">
                  <c:v>708</c:v>
                </c:pt>
                <c:pt idx="359">
                  <c:v>709</c:v>
                </c:pt>
                <c:pt idx="360">
                  <c:v>710</c:v>
                </c:pt>
                <c:pt idx="361">
                  <c:v>711</c:v>
                </c:pt>
                <c:pt idx="362">
                  <c:v>712</c:v>
                </c:pt>
                <c:pt idx="363">
                  <c:v>713</c:v>
                </c:pt>
                <c:pt idx="364">
                  <c:v>714</c:v>
                </c:pt>
                <c:pt idx="365">
                  <c:v>715</c:v>
                </c:pt>
                <c:pt idx="366">
                  <c:v>716</c:v>
                </c:pt>
                <c:pt idx="367">
                  <c:v>717</c:v>
                </c:pt>
                <c:pt idx="368">
                  <c:v>718</c:v>
                </c:pt>
                <c:pt idx="369">
                  <c:v>719</c:v>
                </c:pt>
                <c:pt idx="370">
                  <c:v>720</c:v>
                </c:pt>
                <c:pt idx="371">
                  <c:v>721</c:v>
                </c:pt>
                <c:pt idx="372">
                  <c:v>722</c:v>
                </c:pt>
                <c:pt idx="373">
                  <c:v>723</c:v>
                </c:pt>
                <c:pt idx="374">
                  <c:v>724</c:v>
                </c:pt>
                <c:pt idx="375">
                  <c:v>725</c:v>
                </c:pt>
                <c:pt idx="376">
                  <c:v>726</c:v>
                </c:pt>
                <c:pt idx="377">
                  <c:v>727</c:v>
                </c:pt>
                <c:pt idx="378">
                  <c:v>728</c:v>
                </c:pt>
                <c:pt idx="379">
                  <c:v>729</c:v>
                </c:pt>
                <c:pt idx="380">
                  <c:v>730</c:v>
                </c:pt>
                <c:pt idx="381">
                  <c:v>731</c:v>
                </c:pt>
                <c:pt idx="382">
                  <c:v>732</c:v>
                </c:pt>
                <c:pt idx="383">
                  <c:v>733</c:v>
                </c:pt>
                <c:pt idx="384">
                  <c:v>734</c:v>
                </c:pt>
                <c:pt idx="385">
                  <c:v>735</c:v>
                </c:pt>
                <c:pt idx="386">
                  <c:v>736</c:v>
                </c:pt>
                <c:pt idx="387">
                  <c:v>737</c:v>
                </c:pt>
                <c:pt idx="388">
                  <c:v>738</c:v>
                </c:pt>
                <c:pt idx="389">
                  <c:v>739</c:v>
                </c:pt>
                <c:pt idx="390">
                  <c:v>740</c:v>
                </c:pt>
                <c:pt idx="391">
                  <c:v>741</c:v>
                </c:pt>
                <c:pt idx="392">
                  <c:v>742</c:v>
                </c:pt>
                <c:pt idx="393">
                  <c:v>743</c:v>
                </c:pt>
                <c:pt idx="394">
                  <c:v>744</c:v>
                </c:pt>
                <c:pt idx="395">
                  <c:v>745</c:v>
                </c:pt>
                <c:pt idx="396">
                  <c:v>746</c:v>
                </c:pt>
                <c:pt idx="397">
                  <c:v>747</c:v>
                </c:pt>
                <c:pt idx="398">
                  <c:v>748</c:v>
                </c:pt>
                <c:pt idx="399">
                  <c:v>749</c:v>
                </c:pt>
                <c:pt idx="400">
                  <c:v>750</c:v>
                </c:pt>
                <c:pt idx="401">
                  <c:v>751</c:v>
                </c:pt>
                <c:pt idx="402">
                  <c:v>752</c:v>
                </c:pt>
                <c:pt idx="403">
                  <c:v>753</c:v>
                </c:pt>
                <c:pt idx="404">
                  <c:v>754</c:v>
                </c:pt>
                <c:pt idx="405">
                  <c:v>755</c:v>
                </c:pt>
                <c:pt idx="406">
                  <c:v>756</c:v>
                </c:pt>
                <c:pt idx="407">
                  <c:v>757</c:v>
                </c:pt>
                <c:pt idx="408">
                  <c:v>758</c:v>
                </c:pt>
                <c:pt idx="409">
                  <c:v>759</c:v>
                </c:pt>
                <c:pt idx="410">
                  <c:v>760</c:v>
                </c:pt>
                <c:pt idx="411">
                  <c:v>761</c:v>
                </c:pt>
                <c:pt idx="412">
                  <c:v>762</c:v>
                </c:pt>
                <c:pt idx="413">
                  <c:v>763</c:v>
                </c:pt>
                <c:pt idx="414">
                  <c:v>764</c:v>
                </c:pt>
                <c:pt idx="415">
                  <c:v>765</c:v>
                </c:pt>
                <c:pt idx="416">
                  <c:v>766</c:v>
                </c:pt>
                <c:pt idx="417">
                  <c:v>767</c:v>
                </c:pt>
                <c:pt idx="418">
                  <c:v>768</c:v>
                </c:pt>
                <c:pt idx="419">
                  <c:v>769</c:v>
                </c:pt>
                <c:pt idx="420">
                  <c:v>770</c:v>
                </c:pt>
                <c:pt idx="421">
                  <c:v>771</c:v>
                </c:pt>
                <c:pt idx="422">
                  <c:v>772</c:v>
                </c:pt>
                <c:pt idx="423">
                  <c:v>773</c:v>
                </c:pt>
                <c:pt idx="424">
                  <c:v>774</c:v>
                </c:pt>
                <c:pt idx="425">
                  <c:v>775</c:v>
                </c:pt>
                <c:pt idx="426">
                  <c:v>776</c:v>
                </c:pt>
                <c:pt idx="427">
                  <c:v>777</c:v>
                </c:pt>
                <c:pt idx="428">
                  <c:v>778</c:v>
                </c:pt>
                <c:pt idx="429">
                  <c:v>779</c:v>
                </c:pt>
                <c:pt idx="430">
                  <c:v>780</c:v>
                </c:pt>
                <c:pt idx="431">
                  <c:v>781</c:v>
                </c:pt>
                <c:pt idx="432">
                  <c:v>782</c:v>
                </c:pt>
                <c:pt idx="433">
                  <c:v>783</c:v>
                </c:pt>
                <c:pt idx="434">
                  <c:v>784</c:v>
                </c:pt>
                <c:pt idx="435">
                  <c:v>785</c:v>
                </c:pt>
                <c:pt idx="436">
                  <c:v>786</c:v>
                </c:pt>
                <c:pt idx="437">
                  <c:v>787</c:v>
                </c:pt>
                <c:pt idx="438">
                  <c:v>788</c:v>
                </c:pt>
                <c:pt idx="439">
                  <c:v>789</c:v>
                </c:pt>
                <c:pt idx="440">
                  <c:v>790</c:v>
                </c:pt>
                <c:pt idx="441">
                  <c:v>791</c:v>
                </c:pt>
                <c:pt idx="442">
                  <c:v>792</c:v>
                </c:pt>
                <c:pt idx="443">
                  <c:v>793</c:v>
                </c:pt>
                <c:pt idx="444">
                  <c:v>794</c:v>
                </c:pt>
                <c:pt idx="445">
                  <c:v>795</c:v>
                </c:pt>
                <c:pt idx="446">
                  <c:v>796</c:v>
                </c:pt>
                <c:pt idx="447">
                  <c:v>797</c:v>
                </c:pt>
                <c:pt idx="448">
                  <c:v>798</c:v>
                </c:pt>
                <c:pt idx="449">
                  <c:v>799</c:v>
                </c:pt>
                <c:pt idx="450">
                  <c:v>800</c:v>
                </c:pt>
                <c:pt idx="451">
                  <c:v>801</c:v>
                </c:pt>
                <c:pt idx="452">
                  <c:v>802</c:v>
                </c:pt>
                <c:pt idx="453">
                  <c:v>803</c:v>
                </c:pt>
                <c:pt idx="454">
                  <c:v>804</c:v>
                </c:pt>
                <c:pt idx="455">
                  <c:v>805</c:v>
                </c:pt>
                <c:pt idx="456">
                  <c:v>806</c:v>
                </c:pt>
                <c:pt idx="457">
                  <c:v>807</c:v>
                </c:pt>
                <c:pt idx="458">
                  <c:v>808</c:v>
                </c:pt>
                <c:pt idx="459">
                  <c:v>809</c:v>
                </c:pt>
                <c:pt idx="460">
                  <c:v>810</c:v>
                </c:pt>
                <c:pt idx="461">
                  <c:v>811</c:v>
                </c:pt>
                <c:pt idx="462">
                  <c:v>812</c:v>
                </c:pt>
                <c:pt idx="463">
                  <c:v>813</c:v>
                </c:pt>
                <c:pt idx="464">
                  <c:v>814</c:v>
                </c:pt>
                <c:pt idx="465">
                  <c:v>815</c:v>
                </c:pt>
                <c:pt idx="466">
                  <c:v>816</c:v>
                </c:pt>
                <c:pt idx="467">
                  <c:v>817</c:v>
                </c:pt>
                <c:pt idx="468">
                  <c:v>818</c:v>
                </c:pt>
                <c:pt idx="469">
                  <c:v>819</c:v>
                </c:pt>
                <c:pt idx="470">
                  <c:v>820</c:v>
                </c:pt>
                <c:pt idx="471">
                  <c:v>821</c:v>
                </c:pt>
                <c:pt idx="472">
                  <c:v>822</c:v>
                </c:pt>
                <c:pt idx="473">
                  <c:v>823</c:v>
                </c:pt>
                <c:pt idx="474">
                  <c:v>824</c:v>
                </c:pt>
                <c:pt idx="475">
                  <c:v>825</c:v>
                </c:pt>
                <c:pt idx="476">
                  <c:v>826</c:v>
                </c:pt>
                <c:pt idx="477">
                  <c:v>827</c:v>
                </c:pt>
                <c:pt idx="478">
                  <c:v>828</c:v>
                </c:pt>
                <c:pt idx="479">
                  <c:v>829</c:v>
                </c:pt>
                <c:pt idx="480">
                  <c:v>830</c:v>
                </c:pt>
                <c:pt idx="481">
                  <c:v>831</c:v>
                </c:pt>
                <c:pt idx="482">
                  <c:v>832</c:v>
                </c:pt>
                <c:pt idx="483">
                  <c:v>833</c:v>
                </c:pt>
                <c:pt idx="484">
                  <c:v>834</c:v>
                </c:pt>
                <c:pt idx="485">
                  <c:v>835</c:v>
                </c:pt>
                <c:pt idx="486">
                  <c:v>836</c:v>
                </c:pt>
                <c:pt idx="487">
                  <c:v>837</c:v>
                </c:pt>
                <c:pt idx="488">
                  <c:v>838</c:v>
                </c:pt>
                <c:pt idx="489">
                  <c:v>839</c:v>
                </c:pt>
                <c:pt idx="490">
                  <c:v>840</c:v>
                </c:pt>
                <c:pt idx="491">
                  <c:v>841</c:v>
                </c:pt>
                <c:pt idx="492">
                  <c:v>842</c:v>
                </c:pt>
                <c:pt idx="493">
                  <c:v>843</c:v>
                </c:pt>
                <c:pt idx="494">
                  <c:v>844</c:v>
                </c:pt>
                <c:pt idx="495">
                  <c:v>845</c:v>
                </c:pt>
                <c:pt idx="496">
                  <c:v>846</c:v>
                </c:pt>
                <c:pt idx="497">
                  <c:v>847</c:v>
                </c:pt>
                <c:pt idx="498">
                  <c:v>848</c:v>
                </c:pt>
                <c:pt idx="499">
                  <c:v>849</c:v>
                </c:pt>
                <c:pt idx="500">
                  <c:v>850</c:v>
                </c:pt>
                <c:pt idx="501">
                  <c:v>851</c:v>
                </c:pt>
                <c:pt idx="502">
                  <c:v>852</c:v>
                </c:pt>
                <c:pt idx="503">
                  <c:v>853</c:v>
                </c:pt>
                <c:pt idx="504">
                  <c:v>854</c:v>
                </c:pt>
                <c:pt idx="505">
                  <c:v>855</c:v>
                </c:pt>
                <c:pt idx="506">
                  <c:v>856</c:v>
                </c:pt>
                <c:pt idx="507">
                  <c:v>857</c:v>
                </c:pt>
                <c:pt idx="508">
                  <c:v>858</c:v>
                </c:pt>
                <c:pt idx="509">
                  <c:v>859</c:v>
                </c:pt>
                <c:pt idx="510">
                  <c:v>860</c:v>
                </c:pt>
                <c:pt idx="511">
                  <c:v>861</c:v>
                </c:pt>
                <c:pt idx="512">
                  <c:v>862</c:v>
                </c:pt>
                <c:pt idx="513">
                  <c:v>863</c:v>
                </c:pt>
                <c:pt idx="514">
                  <c:v>864</c:v>
                </c:pt>
                <c:pt idx="515">
                  <c:v>865</c:v>
                </c:pt>
                <c:pt idx="516">
                  <c:v>866</c:v>
                </c:pt>
                <c:pt idx="517">
                  <c:v>867</c:v>
                </c:pt>
                <c:pt idx="518">
                  <c:v>868</c:v>
                </c:pt>
                <c:pt idx="519">
                  <c:v>869</c:v>
                </c:pt>
                <c:pt idx="520">
                  <c:v>870</c:v>
                </c:pt>
                <c:pt idx="521">
                  <c:v>871</c:v>
                </c:pt>
                <c:pt idx="522">
                  <c:v>872</c:v>
                </c:pt>
                <c:pt idx="523">
                  <c:v>873</c:v>
                </c:pt>
                <c:pt idx="524">
                  <c:v>874</c:v>
                </c:pt>
                <c:pt idx="525">
                  <c:v>875</c:v>
                </c:pt>
                <c:pt idx="526">
                  <c:v>876</c:v>
                </c:pt>
                <c:pt idx="527">
                  <c:v>877</c:v>
                </c:pt>
                <c:pt idx="528">
                  <c:v>878</c:v>
                </c:pt>
                <c:pt idx="529">
                  <c:v>879</c:v>
                </c:pt>
                <c:pt idx="530">
                  <c:v>880</c:v>
                </c:pt>
                <c:pt idx="531">
                  <c:v>881</c:v>
                </c:pt>
                <c:pt idx="532">
                  <c:v>882</c:v>
                </c:pt>
                <c:pt idx="533">
                  <c:v>883</c:v>
                </c:pt>
                <c:pt idx="534">
                  <c:v>884</c:v>
                </c:pt>
                <c:pt idx="535">
                  <c:v>885</c:v>
                </c:pt>
                <c:pt idx="536">
                  <c:v>886</c:v>
                </c:pt>
                <c:pt idx="537">
                  <c:v>887</c:v>
                </c:pt>
                <c:pt idx="538">
                  <c:v>888</c:v>
                </c:pt>
                <c:pt idx="539">
                  <c:v>889</c:v>
                </c:pt>
                <c:pt idx="540">
                  <c:v>890</c:v>
                </c:pt>
                <c:pt idx="541">
                  <c:v>891</c:v>
                </c:pt>
                <c:pt idx="542">
                  <c:v>892</c:v>
                </c:pt>
                <c:pt idx="543">
                  <c:v>893</c:v>
                </c:pt>
                <c:pt idx="544">
                  <c:v>894</c:v>
                </c:pt>
                <c:pt idx="545">
                  <c:v>895</c:v>
                </c:pt>
                <c:pt idx="546">
                  <c:v>896</c:v>
                </c:pt>
                <c:pt idx="547">
                  <c:v>897</c:v>
                </c:pt>
                <c:pt idx="548">
                  <c:v>898</c:v>
                </c:pt>
                <c:pt idx="549">
                  <c:v>899</c:v>
                </c:pt>
                <c:pt idx="550">
                  <c:v>900</c:v>
                </c:pt>
                <c:pt idx="551">
                  <c:v>901</c:v>
                </c:pt>
                <c:pt idx="552">
                  <c:v>902</c:v>
                </c:pt>
                <c:pt idx="553">
                  <c:v>903</c:v>
                </c:pt>
                <c:pt idx="554">
                  <c:v>904</c:v>
                </c:pt>
                <c:pt idx="555">
                  <c:v>905</c:v>
                </c:pt>
                <c:pt idx="556">
                  <c:v>906</c:v>
                </c:pt>
                <c:pt idx="557">
                  <c:v>907</c:v>
                </c:pt>
                <c:pt idx="558">
                  <c:v>908</c:v>
                </c:pt>
                <c:pt idx="559">
                  <c:v>909</c:v>
                </c:pt>
                <c:pt idx="560">
                  <c:v>910</c:v>
                </c:pt>
                <c:pt idx="561">
                  <c:v>911</c:v>
                </c:pt>
                <c:pt idx="562">
                  <c:v>912</c:v>
                </c:pt>
                <c:pt idx="563">
                  <c:v>913</c:v>
                </c:pt>
                <c:pt idx="564">
                  <c:v>914</c:v>
                </c:pt>
                <c:pt idx="565">
                  <c:v>915</c:v>
                </c:pt>
                <c:pt idx="566">
                  <c:v>916</c:v>
                </c:pt>
                <c:pt idx="567">
                  <c:v>917</c:v>
                </c:pt>
                <c:pt idx="568">
                  <c:v>918</c:v>
                </c:pt>
                <c:pt idx="569">
                  <c:v>919</c:v>
                </c:pt>
                <c:pt idx="570">
                  <c:v>920</c:v>
                </c:pt>
                <c:pt idx="571">
                  <c:v>921</c:v>
                </c:pt>
                <c:pt idx="572">
                  <c:v>922</c:v>
                </c:pt>
                <c:pt idx="573">
                  <c:v>923</c:v>
                </c:pt>
                <c:pt idx="574">
                  <c:v>924</c:v>
                </c:pt>
                <c:pt idx="575">
                  <c:v>925</c:v>
                </c:pt>
                <c:pt idx="576">
                  <c:v>926</c:v>
                </c:pt>
                <c:pt idx="577">
                  <c:v>927</c:v>
                </c:pt>
                <c:pt idx="578">
                  <c:v>928</c:v>
                </c:pt>
                <c:pt idx="579">
                  <c:v>929</c:v>
                </c:pt>
                <c:pt idx="580">
                  <c:v>930</c:v>
                </c:pt>
                <c:pt idx="581">
                  <c:v>931</c:v>
                </c:pt>
                <c:pt idx="582">
                  <c:v>932</c:v>
                </c:pt>
                <c:pt idx="583">
                  <c:v>933</c:v>
                </c:pt>
                <c:pt idx="584">
                  <c:v>934</c:v>
                </c:pt>
                <c:pt idx="585">
                  <c:v>935</c:v>
                </c:pt>
                <c:pt idx="586">
                  <c:v>936</c:v>
                </c:pt>
                <c:pt idx="587">
                  <c:v>937</c:v>
                </c:pt>
                <c:pt idx="588">
                  <c:v>938</c:v>
                </c:pt>
                <c:pt idx="589">
                  <c:v>939</c:v>
                </c:pt>
                <c:pt idx="590">
                  <c:v>940</c:v>
                </c:pt>
                <c:pt idx="591">
                  <c:v>941</c:v>
                </c:pt>
                <c:pt idx="592">
                  <c:v>942</c:v>
                </c:pt>
                <c:pt idx="593">
                  <c:v>943</c:v>
                </c:pt>
                <c:pt idx="594">
                  <c:v>944</c:v>
                </c:pt>
                <c:pt idx="595">
                  <c:v>945</c:v>
                </c:pt>
                <c:pt idx="596">
                  <c:v>946</c:v>
                </c:pt>
                <c:pt idx="597">
                  <c:v>947</c:v>
                </c:pt>
                <c:pt idx="598">
                  <c:v>948</c:v>
                </c:pt>
                <c:pt idx="599">
                  <c:v>949</c:v>
                </c:pt>
                <c:pt idx="600">
                  <c:v>950</c:v>
                </c:pt>
                <c:pt idx="601">
                  <c:v>951</c:v>
                </c:pt>
                <c:pt idx="602">
                  <c:v>952</c:v>
                </c:pt>
                <c:pt idx="603">
                  <c:v>953</c:v>
                </c:pt>
                <c:pt idx="604">
                  <c:v>954</c:v>
                </c:pt>
                <c:pt idx="605">
                  <c:v>955</c:v>
                </c:pt>
                <c:pt idx="606">
                  <c:v>956</c:v>
                </c:pt>
                <c:pt idx="607">
                  <c:v>957</c:v>
                </c:pt>
                <c:pt idx="608">
                  <c:v>958</c:v>
                </c:pt>
                <c:pt idx="609">
                  <c:v>959</c:v>
                </c:pt>
                <c:pt idx="610">
                  <c:v>960</c:v>
                </c:pt>
                <c:pt idx="611">
                  <c:v>961</c:v>
                </c:pt>
                <c:pt idx="612">
                  <c:v>962</c:v>
                </c:pt>
                <c:pt idx="613">
                  <c:v>963</c:v>
                </c:pt>
                <c:pt idx="614">
                  <c:v>964</c:v>
                </c:pt>
                <c:pt idx="615">
                  <c:v>965</c:v>
                </c:pt>
                <c:pt idx="616">
                  <c:v>966</c:v>
                </c:pt>
                <c:pt idx="617">
                  <c:v>967</c:v>
                </c:pt>
                <c:pt idx="618">
                  <c:v>968</c:v>
                </c:pt>
                <c:pt idx="619">
                  <c:v>969</c:v>
                </c:pt>
                <c:pt idx="620">
                  <c:v>970</c:v>
                </c:pt>
                <c:pt idx="621">
                  <c:v>971</c:v>
                </c:pt>
                <c:pt idx="622">
                  <c:v>972</c:v>
                </c:pt>
                <c:pt idx="623">
                  <c:v>973</c:v>
                </c:pt>
                <c:pt idx="624">
                  <c:v>974</c:v>
                </c:pt>
                <c:pt idx="625">
                  <c:v>975</c:v>
                </c:pt>
                <c:pt idx="626">
                  <c:v>976</c:v>
                </c:pt>
                <c:pt idx="627">
                  <c:v>977</c:v>
                </c:pt>
                <c:pt idx="628">
                  <c:v>978</c:v>
                </c:pt>
                <c:pt idx="629">
                  <c:v>979</c:v>
                </c:pt>
                <c:pt idx="630">
                  <c:v>980</c:v>
                </c:pt>
                <c:pt idx="631">
                  <c:v>981</c:v>
                </c:pt>
                <c:pt idx="632">
                  <c:v>982</c:v>
                </c:pt>
                <c:pt idx="633">
                  <c:v>983</c:v>
                </c:pt>
                <c:pt idx="634">
                  <c:v>984</c:v>
                </c:pt>
                <c:pt idx="635">
                  <c:v>985</c:v>
                </c:pt>
                <c:pt idx="636">
                  <c:v>986</c:v>
                </c:pt>
                <c:pt idx="637">
                  <c:v>987</c:v>
                </c:pt>
                <c:pt idx="638">
                  <c:v>988</c:v>
                </c:pt>
                <c:pt idx="639">
                  <c:v>989</c:v>
                </c:pt>
                <c:pt idx="640">
                  <c:v>990</c:v>
                </c:pt>
                <c:pt idx="641">
                  <c:v>991</c:v>
                </c:pt>
                <c:pt idx="642">
                  <c:v>992</c:v>
                </c:pt>
                <c:pt idx="643">
                  <c:v>993</c:v>
                </c:pt>
                <c:pt idx="644">
                  <c:v>994</c:v>
                </c:pt>
                <c:pt idx="645">
                  <c:v>995</c:v>
                </c:pt>
                <c:pt idx="646">
                  <c:v>996</c:v>
                </c:pt>
                <c:pt idx="647">
                  <c:v>997</c:v>
                </c:pt>
                <c:pt idx="648">
                  <c:v>998</c:v>
                </c:pt>
                <c:pt idx="649">
                  <c:v>999</c:v>
                </c:pt>
                <c:pt idx="650">
                  <c:v>1000</c:v>
                </c:pt>
                <c:pt idx="651">
                  <c:v>1001</c:v>
                </c:pt>
                <c:pt idx="652">
                  <c:v>1002</c:v>
                </c:pt>
                <c:pt idx="653">
                  <c:v>1003</c:v>
                </c:pt>
                <c:pt idx="654">
                  <c:v>1004</c:v>
                </c:pt>
                <c:pt idx="655">
                  <c:v>1005</c:v>
                </c:pt>
                <c:pt idx="656">
                  <c:v>1006</c:v>
                </c:pt>
                <c:pt idx="657">
                  <c:v>1007</c:v>
                </c:pt>
                <c:pt idx="658">
                  <c:v>1008</c:v>
                </c:pt>
                <c:pt idx="659">
                  <c:v>1009</c:v>
                </c:pt>
                <c:pt idx="660">
                  <c:v>1010</c:v>
                </c:pt>
                <c:pt idx="661">
                  <c:v>1011</c:v>
                </c:pt>
                <c:pt idx="662">
                  <c:v>1012</c:v>
                </c:pt>
                <c:pt idx="663">
                  <c:v>1013</c:v>
                </c:pt>
                <c:pt idx="664">
                  <c:v>1014</c:v>
                </c:pt>
                <c:pt idx="665">
                  <c:v>1015</c:v>
                </c:pt>
                <c:pt idx="666">
                  <c:v>1016</c:v>
                </c:pt>
                <c:pt idx="667">
                  <c:v>1017</c:v>
                </c:pt>
                <c:pt idx="668">
                  <c:v>1018</c:v>
                </c:pt>
                <c:pt idx="669">
                  <c:v>1019</c:v>
                </c:pt>
                <c:pt idx="670">
                  <c:v>1020</c:v>
                </c:pt>
                <c:pt idx="671">
                  <c:v>1021</c:v>
                </c:pt>
                <c:pt idx="672">
                  <c:v>1022</c:v>
                </c:pt>
                <c:pt idx="673">
                  <c:v>1023</c:v>
                </c:pt>
                <c:pt idx="674">
                  <c:v>1024</c:v>
                </c:pt>
                <c:pt idx="675">
                  <c:v>1025</c:v>
                </c:pt>
                <c:pt idx="676">
                  <c:v>1026</c:v>
                </c:pt>
                <c:pt idx="677">
                  <c:v>1027</c:v>
                </c:pt>
                <c:pt idx="678">
                  <c:v>1028</c:v>
                </c:pt>
                <c:pt idx="679">
                  <c:v>1029</c:v>
                </c:pt>
                <c:pt idx="680">
                  <c:v>1030</c:v>
                </c:pt>
                <c:pt idx="681">
                  <c:v>1031</c:v>
                </c:pt>
                <c:pt idx="682">
                  <c:v>1032</c:v>
                </c:pt>
                <c:pt idx="683">
                  <c:v>1033</c:v>
                </c:pt>
                <c:pt idx="684">
                  <c:v>1034</c:v>
                </c:pt>
                <c:pt idx="685">
                  <c:v>1035</c:v>
                </c:pt>
                <c:pt idx="686">
                  <c:v>1036</c:v>
                </c:pt>
                <c:pt idx="687">
                  <c:v>1037</c:v>
                </c:pt>
                <c:pt idx="688">
                  <c:v>1038</c:v>
                </c:pt>
                <c:pt idx="689">
                  <c:v>1039</c:v>
                </c:pt>
                <c:pt idx="690">
                  <c:v>1040</c:v>
                </c:pt>
                <c:pt idx="691">
                  <c:v>1041</c:v>
                </c:pt>
                <c:pt idx="692">
                  <c:v>1042</c:v>
                </c:pt>
                <c:pt idx="693">
                  <c:v>1043</c:v>
                </c:pt>
                <c:pt idx="694">
                  <c:v>1044</c:v>
                </c:pt>
                <c:pt idx="695">
                  <c:v>1045</c:v>
                </c:pt>
                <c:pt idx="696">
                  <c:v>1046</c:v>
                </c:pt>
                <c:pt idx="697">
                  <c:v>1047</c:v>
                </c:pt>
                <c:pt idx="698">
                  <c:v>1048</c:v>
                </c:pt>
                <c:pt idx="699">
                  <c:v>1049</c:v>
                </c:pt>
                <c:pt idx="700">
                  <c:v>1050</c:v>
                </c:pt>
                <c:pt idx="701">
                  <c:v>1051</c:v>
                </c:pt>
                <c:pt idx="702">
                  <c:v>1052</c:v>
                </c:pt>
                <c:pt idx="703">
                  <c:v>1053</c:v>
                </c:pt>
                <c:pt idx="704">
                  <c:v>1054</c:v>
                </c:pt>
                <c:pt idx="705">
                  <c:v>1055</c:v>
                </c:pt>
                <c:pt idx="706">
                  <c:v>1056</c:v>
                </c:pt>
                <c:pt idx="707">
                  <c:v>1057</c:v>
                </c:pt>
                <c:pt idx="708">
                  <c:v>1058</c:v>
                </c:pt>
                <c:pt idx="709">
                  <c:v>1059</c:v>
                </c:pt>
                <c:pt idx="710">
                  <c:v>1060</c:v>
                </c:pt>
                <c:pt idx="711">
                  <c:v>1061</c:v>
                </c:pt>
                <c:pt idx="712">
                  <c:v>1062</c:v>
                </c:pt>
                <c:pt idx="713">
                  <c:v>1063</c:v>
                </c:pt>
                <c:pt idx="714">
                  <c:v>1064</c:v>
                </c:pt>
                <c:pt idx="715">
                  <c:v>1065</c:v>
                </c:pt>
                <c:pt idx="716">
                  <c:v>1066</c:v>
                </c:pt>
                <c:pt idx="717">
                  <c:v>1067</c:v>
                </c:pt>
                <c:pt idx="718">
                  <c:v>1068</c:v>
                </c:pt>
                <c:pt idx="719">
                  <c:v>1069</c:v>
                </c:pt>
                <c:pt idx="720">
                  <c:v>1070</c:v>
                </c:pt>
                <c:pt idx="721">
                  <c:v>1071</c:v>
                </c:pt>
                <c:pt idx="722">
                  <c:v>1072</c:v>
                </c:pt>
                <c:pt idx="723">
                  <c:v>1073</c:v>
                </c:pt>
                <c:pt idx="724">
                  <c:v>1074</c:v>
                </c:pt>
                <c:pt idx="725">
                  <c:v>1075</c:v>
                </c:pt>
                <c:pt idx="726">
                  <c:v>1076</c:v>
                </c:pt>
                <c:pt idx="727">
                  <c:v>1077</c:v>
                </c:pt>
                <c:pt idx="728">
                  <c:v>1078</c:v>
                </c:pt>
                <c:pt idx="729">
                  <c:v>1079</c:v>
                </c:pt>
                <c:pt idx="730">
                  <c:v>1080</c:v>
                </c:pt>
                <c:pt idx="731">
                  <c:v>1081</c:v>
                </c:pt>
                <c:pt idx="732">
                  <c:v>1082</c:v>
                </c:pt>
                <c:pt idx="733">
                  <c:v>1083</c:v>
                </c:pt>
                <c:pt idx="734">
                  <c:v>1084</c:v>
                </c:pt>
                <c:pt idx="735">
                  <c:v>1085</c:v>
                </c:pt>
                <c:pt idx="736">
                  <c:v>1086</c:v>
                </c:pt>
                <c:pt idx="737">
                  <c:v>1087</c:v>
                </c:pt>
                <c:pt idx="738">
                  <c:v>1088</c:v>
                </c:pt>
                <c:pt idx="739">
                  <c:v>1089</c:v>
                </c:pt>
                <c:pt idx="740">
                  <c:v>1090</c:v>
                </c:pt>
                <c:pt idx="741">
                  <c:v>1091</c:v>
                </c:pt>
                <c:pt idx="742">
                  <c:v>1092</c:v>
                </c:pt>
                <c:pt idx="743">
                  <c:v>1093</c:v>
                </c:pt>
                <c:pt idx="744">
                  <c:v>1094</c:v>
                </c:pt>
                <c:pt idx="745">
                  <c:v>1095</c:v>
                </c:pt>
                <c:pt idx="746">
                  <c:v>1096</c:v>
                </c:pt>
                <c:pt idx="747">
                  <c:v>1097</c:v>
                </c:pt>
                <c:pt idx="748">
                  <c:v>1098</c:v>
                </c:pt>
                <c:pt idx="749">
                  <c:v>1099</c:v>
                </c:pt>
                <c:pt idx="750">
                  <c:v>1100</c:v>
                </c:pt>
                <c:pt idx="751">
                  <c:v>1101</c:v>
                </c:pt>
                <c:pt idx="752">
                  <c:v>1102</c:v>
                </c:pt>
                <c:pt idx="753">
                  <c:v>1103</c:v>
                </c:pt>
                <c:pt idx="754">
                  <c:v>1104</c:v>
                </c:pt>
                <c:pt idx="755">
                  <c:v>1105</c:v>
                </c:pt>
                <c:pt idx="756">
                  <c:v>1106</c:v>
                </c:pt>
                <c:pt idx="757">
                  <c:v>1107</c:v>
                </c:pt>
                <c:pt idx="758">
                  <c:v>1108</c:v>
                </c:pt>
                <c:pt idx="759">
                  <c:v>1109</c:v>
                </c:pt>
                <c:pt idx="760">
                  <c:v>1110</c:v>
                </c:pt>
                <c:pt idx="761">
                  <c:v>1111</c:v>
                </c:pt>
                <c:pt idx="762">
                  <c:v>1112</c:v>
                </c:pt>
                <c:pt idx="763">
                  <c:v>1113</c:v>
                </c:pt>
                <c:pt idx="764">
                  <c:v>1114</c:v>
                </c:pt>
                <c:pt idx="765">
                  <c:v>1115</c:v>
                </c:pt>
                <c:pt idx="766">
                  <c:v>1116</c:v>
                </c:pt>
                <c:pt idx="767">
                  <c:v>1117</c:v>
                </c:pt>
                <c:pt idx="768">
                  <c:v>1118</c:v>
                </c:pt>
                <c:pt idx="769">
                  <c:v>1119</c:v>
                </c:pt>
                <c:pt idx="770">
                  <c:v>1120</c:v>
                </c:pt>
                <c:pt idx="771">
                  <c:v>1121</c:v>
                </c:pt>
                <c:pt idx="772">
                  <c:v>1122</c:v>
                </c:pt>
                <c:pt idx="773">
                  <c:v>1123</c:v>
                </c:pt>
                <c:pt idx="774">
                  <c:v>1124</c:v>
                </c:pt>
                <c:pt idx="775">
                  <c:v>1125</c:v>
                </c:pt>
                <c:pt idx="776">
                  <c:v>1126</c:v>
                </c:pt>
                <c:pt idx="777">
                  <c:v>1127</c:v>
                </c:pt>
                <c:pt idx="778">
                  <c:v>1128</c:v>
                </c:pt>
                <c:pt idx="779">
                  <c:v>1129</c:v>
                </c:pt>
                <c:pt idx="780">
                  <c:v>1130</c:v>
                </c:pt>
                <c:pt idx="781">
                  <c:v>1131</c:v>
                </c:pt>
                <c:pt idx="782">
                  <c:v>1132</c:v>
                </c:pt>
                <c:pt idx="783">
                  <c:v>1133</c:v>
                </c:pt>
                <c:pt idx="784">
                  <c:v>1134</c:v>
                </c:pt>
                <c:pt idx="785">
                  <c:v>1135</c:v>
                </c:pt>
                <c:pt idx="786">
                  <c:v>1136</c:v>
                </c:pt>
                <c:pt idx="787">
                  <c:v>1137</c:v>
                </c:pt>
                <c:pt idx="788">
                  <c:v>1138</c:v>
                </c:pt>
                <c:pt idx="789">
                  <c:v>1139</c:v>
                </c:pt>
                <c:pt idx="790">
                  <c:v>1140</c:v>
                </c:pt>
                <c:pt idx="791">
                  <c:v>1141</c:v>
                </c:pt>
                <c:pt idx="792">
                  <c:v>1142</c:v>
                </c:pt>
                <c:pt idx="793">
                  <c:v>1143</c:v>
                </c:pt>
                <c:pt idx="794">
                  <c:v>1144</c:v>
                </c:pt>
                <c:pt idx="795">
                  <c:v>1145</c:v>
                </c:pt>
                <c:pt idx="796">
                  <c:v>1146</c:v>
                </c:pt>
                <c:pt idx="797">
                  <c:v>1147</c:v>
                </c:pt>
                <c:pt idx="798">
                  <c:v>1148</c:v>
                </c:pt>
                <c:pt idx="799">
                  <c:v>1149</c:v>
                </c:pt>
                <c:pt idx="800">
                  <c:v>1150</c:v>
                </c:pt>
                <c:pt idx="801">
                  <c:v>1151</c:v>
                </c:pt>
                <c:pt idx="802">
                  <c:v>1152</c:v>
                </c:pt>
                <c:pt idx="803">
                  <c:v>1153</c:v>
                </c:pt>
                <c:pt idx="804">
                  <c:v>1154</c:v>
                </c:pt>
                <c:pt idx="805">
                  <c:v>1155</c:v>
                </c:pt>
                <c:pt idx="806">
                  <c:v>1156</c:v>
                </c:pt>
                <c:pt idx="807">
                  <c:v>1157</c:v>
                </c:pt>
                <c:pt idx="808">
                  <c:v>1158</c:v>
                </c:pt>
                <c:pt idx="809">
                  <c:v>1159</c:v>
                </c:pt>
                <c:pt idx="810">
                  <c:v>1160</c:v>
                </c:pt>
                <c:pt idx="811">
                  <c:v>1161</c:v>
                </c:pt>
                <c:pt idx="812">
                  <c:v>1162</c:v>
                </c:pt>
                <c:pt idx="813">
                  <c:v>1163</c:v>
                </c:pt>
                <c:pt idx="814">
                  <c:v>1164</c:v>
                </c:pt>
                <c:pt idx="815">
                  <c:v>1165</c:v>
                </c:pt>
                <c:pt idx="816">
                  <c:v>1166</c:v>
                </c:pt>
                <c:pt idx="817">
                  <c:v>1167</c:v>
                </c:pt>
                <c:pt idx="818">
                  <c:v>1168</c:v>
                </c:pt>
                <c:pt idx="819">
                  <c:v>1169</c:v>
                </c:pt>
                <c:pt idx="820">
                  <c:v>1170</c:v>
                </c:pt>
                <c:pt idx="821">
                  <c:v>1171</c:v>
                </c:pt>
                <c:pt idx="822">
                  <c:v>1172</c:v>
                </c:pt>
                <c:pt idx="823">
                  <c:v>1173</c:v>
                </c:pt>
                <c:pt idx="824">
                  <c:v>1174</c:v>
                </c:pt>
                <c:pt idx="825">
                  <c:v>1175</c:v>
                </c:pt>
                <c:pt idx="826">
                  <c:v>1176</c:v>
                </c:pt>
                <c:pt idx="827">
                  <c:v>1177</c:v>
                </c:pt>
                <c:pt idx="828">
                  <c:v>1178</c:v>
                </c:pt>
                <c:pt idx="829">
                  <c:v>1179</c:v>
                </c:pt>
                <c:pt idx="830">
                  <c:v>1180</c:v>
                </c:pt>
                <c:pt idx="831">
                  <c:v>1181</c:v>
                </c:pt>
                <c:pt idx="832">
                  <c:v>1182</c:v>
                </c:pt>
                <c:pt idx="833">
                  <c:v>1183</c:v>
                </c:pt>
                <c:pt idx="834">
                  <c:v>1184</c:v>
                </c:pt>
                <c:pt idx="835">
                  <c:v>1185</c:v>
                </c:pt>
                <c:pt idx="836">
                  <c:v>1186</c:v>
                </c:pt>
                <c:pt idx="837">
                  <c:v>1187</c:v>
                </c:pt>
                <c:pt idx="838">
                  <c:v>1188</c:v>
                </c:pt>
                <c:pt idx="839">
                  <c:v>1189</c:v>
                </c:pt>
                <c:pt idx="840">
                  <c:v>1190</c:v>
                </c:pt>
                <c:pt idx="841">
                  <c:v>1191</c:v>
                </c:pt>
                <c:pt idx="842">
                  <c:v>1192</c:v>
                </c:pt>
                <c:pt idx="843">
                  <c:v>1193</c:v>
                </c:pt>
                <c:pt idx="844">
                  <c:v>1194</c:v>
                </c:pt>
                <c:pt idx="845">
                  <c:v>1195</c:v>
                </c:pt>
                <c:pt idx="846">
                  <c:v>1196</c:v>
                </c:pt>
                <c:pt idx="847">
                  <c:v>1197</c:v>
                </c:pt>
                <c:pt idx="848">
                  <c:v>1198</c:v>
                </c:pt>
                <c:pt idx="849">
                  <c:v>1199</c:v>
                </c:pt>
                <c:pt idx="850">
                  <c:v>1200</c:v>
                </c:pt>
                <c:pt idx="851">
                  <c:v>1201</c:v>
                </c:pt>
                <c:pt idx="852">
                  <c:v>1202</c:v>
                </c:pt>
                <c:pt idx="853">
                  <c:v>1203</c:v>
                </c:pt>
                <c:pt idx="854">
                  <c:v>1204</c:v>
                </c:pt>
                <c:pt idx="855">
                  <c:v>1205</c:v>
                </c:pt>
                <c:pt idx="856">
                  <c:v>1206</c:v>
                </c:pt>
                <c:pt idx="857">
                  <c:v>1207</c:v>
                </c:pt>
                <c:pt idx="858">
                  <c:v>1208</c:v>
                </c:pt>
                <c:pt idx="859">
                  <c:v>1209</c:v>
                </c:pt>
                <c:pt idx="860">
                  <c:v>1210</c:v>
                </c:pt>
                <c:pt idx="861">
                  <c:v>1211</c:v>
                </c:pt>
                <c:pt idx="862">
                  <c:v>1212</c:v>
                </c:pt>
                <c:pt idx="863">
                  <c:v>1213</c:v>
                </c:pt>
                <c:pt idx="864">
                  <c:v>1214</c:v>
                </c:pt>
                <c:pt idx="865">
                  <c:v>1215</c:v>
                </c:pt>
                <c:pt idx="866">
                  <c:v>1216</c:v>
                </c:pt>
                <c:pt idx="867">
                  <c:v>1217</c:v>
                </c:pt>
                <c:pt idx="868">
                  <c:v>1218</c:v>
                </c:pt>
                <c:pt idx="869">
                  <c:v>1219</c:v>
                </c:pt>
                <c:pt idx="870">
                  <c:v>1220</c:v>
                </c:pt>
                <c:pt idx="871">
                  <c:v>1221</c:v>
                </c:pt>
                <c:pt idx="872">
                  <c:v>1222</c:v>
                </c:pt>
                <c:pt idx="873">
                  <c:v>1223</c:v>
                </c:pt>
                <c:pt idx="874">
                  <c:v>1224</c:v>
                </c:pt>
                <c:pt idx="875">
                  <c:v>1225</c:v>
                </c:pt>
                <c:pt idx="876">
                  <c:v>1226</c:v>
                </c:pt>
                <c:pt idx="877">
                  <c:v>1227</c:v>
                </c:pt>
                <c:pt idx="878">
                  <c:v>1228</c:v>
                </c:pt>
                <c:pt idx="879">
                  <c:v>1229</c:v>
                </c:pt>
                <c:pt idx="880">
                  <c:v>1230</c:v>
                </c:pt>
                <c:pt idx="881">
                  <c:v>1231</c:v>
                </c:pt>
                <c:pt idx="882">
                  <c:v>1232</c:v>
                </c:pt>
                <c:pt idx="883">
                  <c:v>1233</c:v>
                </c:pt>
                <c:pt idx="884">
                  <c:v>1234</c:v>
                </c:pt>
                <c:pt idx="885">
                  <c:v>1235</c:v>
                </c:pt>
                <c:pt idx="886">
                  <c:v>1236</c:v>
                </c:pt>
                <c:pt idx="887">
                  <c:v>1237</c:v>
                </c:pt>
                <c:pt idx="888">
                  <c:v>1238</c:v>
                </c:pt>
                <c:pt idx="889">
                  <c:v>1239</c:v>
                </c:pt>
                <c:pt idx="890">
                  <c:v>1240</c:v>
                </c:pt>
                <c:pt idx="891">
                  <c:v>1241</c:v>
                </c:pt>
                <c:pt idx="892">
                  <c:v>1242</c:v>
                </c:pt>
                <c:pt idx="893">
                  <c:v>1243</c:v>
                </c:pt>
                <c:pt idx="894">
                  <c:v>1244</c:v>
                </c:pt>
                <c:pt idx="895">
                  <c:v>1245</c:v>
                </c:pt>
                <c:pt idx="896">
                  <c:v>1246</c:v>
                </c:pt>
                <c:pt idx="897">
                  <c:v>1247</c:v>
                </c:pt>
                <c:pt idx="898">
                  <c:v>1248</c:v>
                </c:pt>
                <c:pt idx="899">
                  <c:v>1249</c:v>
                </c:pt>
                <c:pt idx="900">
                  <c:v>1250</c:v>
                </c:pt>
                <c:pt idx="901">
                  <c:v>1251</c:v>
                </c:pt>
                <c:pt idx="902">
                  <c:v>1252</c:v>
                </c:pt>
                <c:pt idx="903">
                  <c:v>1253</c:v>
                </c:pt>
                <c:pt idx="904">
                  <c:v>1254</c:v>
                </c:pt>
                <c:pt idx="905">
                  <c:v>1255</c:v>
                </c:pt>
                <c:pt idx="906">
                  <c:v>1256</c:v>
                </c:pt>
                <c:pt idx="907">
                  <c:v>1257</c:v>
                </c:pt>
                <c:pt idx="908">
                  <c:v>1258</c:v>
                </c:pt>
                <c:pt idx="909">
                  <c:v>1259</c:v>
                </c:pt>
                <c:pt idx="910">
                  <c:v>1260</c:v>
                </c:pt>
                <c:pt idx="911">
                  <c:v>1261</c:v>
                </c:pt>
                <c:pt idx="912">
                  <c:v>1262</c:v>
                </c:pt>
                <c:pt idx="913">
                  <c:v>1263</c:v>
                </c:pt>
                <c:pt idx="914">
                  <c:v>1264</c:v>
                </c:pt>
                <c:pt idx="915">
                  <c:v>1265</c:v>
                </c:pt>
                <c:pt idx="916">
                  <c:v>1266</c:v>
                </c:pt>
                <c:pt idx="917">
                  <c:v>1267</c:v>
                </c:pt>
                <c:pt idx="918">
                  <c:v>1268</c:v>
                </c:pt>
                <c:pt idx="919">
                  <c:v>1269</c:v>
                </c:pt>
                <c:pt idx="920">
                  <c:v>1270</c:v>
                </c:pt>
                <c:pt idx="921">
                  <c:v>1271</c:v>
                </c:pt>
                <c:pt idx="922">
                  <c:v>1272</c:v>
                </c:pt>
                <c:pt idx="923">
                  <c:v>1273</c:v>
                </c:pt>
                <c:pt idx="924">
                  <c:v>1274</c:v>
                </c:pt>
                <c:pt idx="925">
                  <c:v>1275</c:v>
                </c:pt>
                <c:pt idx="926">
                  <c:v>1276</c:v>
                </c:pt>
                <c:pt idx="927">
                  <c:v>1277</c:v>
                </c:pt>
                <c:pt idx="928">
                  <c:v>1278</c:v>
                </c:pt>
                <c:pt idx="929">
                  <c:v>1279</c:v>
                </c:pt>
                <c:pt idx="930">
                  <c:v>1280</c:v>
                </c:pt>
                <c:pt idx="931">
                  <c:v>1281</c:v>
                </c:pt>
                <c:pt idx="932">
                  <c:v>1282</c:v>
                </c:pt>
                <c:pt idx="933">
                  <c:v>1283</c:v>
                </c:pt>
                <c:pt idx="934">
                  <c:v>1284</c:v>
                </c:pt>
                <c:pt idx="935">
                  <c:v>1285</c:v>
                </c:pt>
                <c:pt idx="936">
                  <c:v>1286</c:v>
                </c:pt>
                <c:pt idx="937">
                  <c:v>1287</c:v>
                </c:pt>
                <c:pt idx="938">
                  <c:v>1288</c:v>
                </c:pt>
                <c:pt idx="939">
                  <c:v>1289</c:v>
                </c:pt>
                <c:pt idx="940">
                  <c:v>1290</c:v>
                </c:pt>
                <c:pt idx="941">
                  <c:v>1291</c:v>
                </c:pt>
                <c:pt idx="942">
                  <c:v>1292</c:v>
                </c:pt>
                <c:pt idx="943">
                  <c:v>1293</c:v>
                </c:pt>
                <c:pt idx="944">
                  <c:v>1294</c:v>
                </c:pt>
                <c:pt idx="945">
                  <c:v>1295</c:v>
                </c:pt>
                <c:pt idx="946">
                  <c:v>1296</c:v>
                </c:pt>
                <c:pt idx="947">
                  <c:v>1297</c:v>
                </c:pt>
                <c:pt idx="948">
                  <c:v>1298</c:v>
                </c:pt>
                <c:pt idx="949">
                  <c:v>1299</c:v>
                </c:pt>
                <c:pt idx="950">
                  <c:v>1300</c:v>
                </c:pt>
                <c:pt idx="951">
                  <c:v>1301</c:v>
                </c:pt>
                <c:pt idx="952">
                  <c:v>1302</c:v>
                </c:pt>
                <c:pt idx="953">
                  <c:v>1303</c:v>
                </c:pt>
                <c:pt idx="954">
                  <c:v>1304</c:v>
                </c:pt>
                <c:pt idx="955">
                  <c:v>1305</c:v>
                </c:pt>
                <c:pt idx="956">
                  <c:v>1306</c:v>
                </c:pt>
                <c:pt idx="957">
                  <c:v>1307</c:v>
                </c:pt>
                <c:pt idx="958">
                  <c:v>1308</c:v>
                </c:pt>
                <c:pt idx="959">
                  <c:v>1309</c:v>
                </c:pt>
                <c:pt idx="960">
                  <c:v>1310</c:v>
                </c:pt>
                <c:pt idx="961">
                  <c:v>1311</c:v>
                </c:pt>
                <c:pt idx="962">
                  <c:v>1312</c:v>
                </c:pt>
                <c:pt idx="963">
                  <c:v>1313</c:v>
                </c:pt>
                <c:pt idx="964">
                  <c:v>1314</c:v>
                </c:pt>
                <c:pt idx="965">
                  <c:v>1315</c:v>
                </c:pt>
                <c:pt idx="966">
                  <c:v>1316</c:v>
                </c:pt>
                <c:pt idx="967">
                  <c:v>1317</c:v>
                </c:pt>
                <c:pt idx="968">
                  <c:v>1318</c:v>
                </c:pt>
                <c:pt idx="969">
                  <c:v>1319</c:v>
                </c:pt>
                <c:pt idx="970">
                  <c:v>1320</c:v>
                </c:pt>
                <c:pt idx="971">
                  <c:v>1321</c:v>
                </c:pt>
                <c:pt idx="972">
                  <c:v>1322</c:v>
                </c:pt>
                <c:pt idx="973">
                  <c:v>1323</c:v>
                </c:pt>
                <c:pt idx="974">
                  <c:v>1324</c:v>
                </c:pt>
                <c:pt idx="975">
                  <c:v>1325</c:v>
                </c:pt>
                <c:pt idx="976">
                  <c:v>1326</c:v>
                </c:pt>
                <c:pt idx="977">
                  <c:v>1327</c:v>
                </c:pt>
                <c:pt idx="978">
                  <c:v>1328</c:v>
                </c:pt>
                <c:pt idx="979">
                  <c:v>1329</c:v>
                </c:pt>
                <c:pt idx="980">
                  <c:v>1330</c:v>
                </c:pt>
                <c:pt idx="981">
                  <c:v>1331</c:v>
                </c:pt>
                <c:pt idx="982">
                  <c:v>1332</c:v>
                </c:pt>
                <c:pt idx="983">
                  <c:v>1333</c:v>
                </c:pt>
                <c:pt idx="984">
                  <c:v>1334</c:v>
                </c:pt>
                <c:pt idx="985">
                  <c:v>1335</c:v>
                </c:pt>
                <c:pt idx="986">
                  <c:v>1336</c:v>
                </c:pt>
                <c:pt idx="987">
                  <c:v>1337</c:v>
                </c:pt>
                <c:pt idx="988">
                  <c:v>1338</c:v>
                </c:pt>
                <c:pt idx="989">
                  <c:v>1339</c:v>
                </c:pt>
                <c:pt idx="990">
                  <c:v>1340</c:v>
                </c:pt>
                <c:pt idx="991">
                  <c:v>1341</c:v>
                </c:pt>
                <c:pt idx="992">
                  <c:v>1342</c:v>
                </c:pt>
                <c:pt idx="993">
                  <c:v>1343</c:v>
                </c:pt>
                <c:pt idx="994">
                  <c:v>1344</c:v>
                </c:pt>
                <c:pt idx="995">
                  <c:v>1345</c:v>
                </c:pt>
                <c:pt idx="996">
                  <c:v>1346</c:v>
                </c:pt>
                <c:pt idx="997">
                  <c:v>1347</c:v>
                </c:pt>
                <c:pt idx="998">
                  <c:v>1348</c:v>
                </c:pt>
                <c:pt idx="999">
                  <c:v>1349</c:v>
                </c:pt>
                <c:pt idx="1000">
                  <c:v>1350</c:v>
                </c:pt>
                <c:pt idx="1001">
                  <c:v>1351</c:v>
                </c:pt>
                <c:pt idx="1002">
                  <c:v>1352</c:v>
                </c:pt>
                <c:pt idx="1003">
                  <c:v>1353</c:v>
                </c:pt>
                <c:pt idx="1004">
                  <c:v>1354</c:v>
                </c:pt>
                <c:pt idx="1005">
                  <c:v>1355</c:v>
                </c:pt>
                <c:pt idx="1006">
                  <c:v>1356</c:v>
                </c:pt>
                <c:pt idx="1007">
                  <c:v>1357</c:v>
                </c:pt>
                <c:pt idx="1008">
                  <c:v>1358</c:v>
                </c:pt>
                <c:pt idx="1009">
                  <c:v>1359</c:v>
                </c:pt>
                <c:pt idx="1010">
                  <c:v>1360</c:v>
                </c:pt>
                <c:pt idx="1011">
                  <c:v>1361</c:v>
                </c:pt>
                <c:pt idx="1012">
                  <c:v>1362</c:v>
                </c:pt>
                <c:pt idx="1013">
                  <c:v>1363</c:v>
                </c:pt>
                <c:pt idx="1014">
                  <c:v>1364</c:v>
                </c:pt>
                <c:pt idx="1015">
                  <c:v>1365</c:v>
                </c:pt>
                <c:pt idx="1016">
                  <c:v>1366</c:v>
                </c:pt>
                <c:pt idx="1017">
                  <c:v>1367</c:v>
                </c:pt>
                <c:pt idx="1018">
                  <c:v>1368</c:v>
                </c:pt>
                <c:pt idx="1019">
                  <c:v>1369</c:v>
                </c:pt>
                <c:pt idx="1020">
                  <c:v>1370</c:v>
                </c:pt>
                <c:pt idx="1021">
                  <c:v>1371</c:v>
                </c:pt>
                <c:pt idx="1022">
                  <c:v>1372</c:v>
                </c:pt>
                <c:pt idx="1023">
                  <c:v>1373</c:v>
                </c:pt>
                <c:pt idx="1024">
                  <c:v>1374</c:v>
                </c:pt>
                <c:pt idx="1025">
                  <c:v>1375</c:v>
                </c:pt>
                <c:pt idx="1026">
                  <c:v>1376</c:v>
                </c:pt>
                <c:pt idx="1027">
                  <c:v>1377</c:v>
                </c:pt>
                <c:pt idx="1028">
                  <c:v>1378</c:v>
                </c:pt>
                <c:pt idx="1029">
                  <c:v>1379</c:v>
                </c:pt>
                <c:pt idx="1030">
                  <c:v>1380</c:v>
                </c:pt>
                <c:pt idx="1031">
                  <c:v>1381</c:v>
                </c:pt>
                <c:pt idx="1032">
                  <c:v>1382</c:v>
                </c:pt>
                <c:pt idx="1033">
                  <c:v>1383</c:v>
                </c:pt>
                <c:pt idx="1034">
                  <c:v>1384</c:v>
                </c:pt>
                <c:pt idx="1035">
                  <c:v>1385</c:v>
                </c:pt>
                <c:pt idx="1036">
                  <c:v>1386</c:v>
                </c:pt>
                <c:pt idx="1037">
                  <c:v>1387</c:v>
                </c:pt>
                <c:pt idx="1038">
                  <c:v>1388</c:v>
                </c:pt>
                <c:pt idx="1039">
                  <c:v>1389</c:v>
                </c:pt>
                <c:pt idx="1040">
                  <c:v>1390</c:v>
                </c:pt>
                <c:pt idx="1041">
                  <c:v>1391</c:v>
                </c:pt>
                <c:pt idx="1042">
                  <c:v>1392</c:v>
                </c:pt>
                <c:pt idx="1043">
                  <c:v>1393</c:v>
                </c:pt>
                <c:pt idx="1044">
                  <c:v>1394</c:v>
                </c:pt>
                <c:pt idx="1045">
                  <c:v>1395</c:v>
                </c:pt>
                <c:pt idx="1046">
                  <c:v>1396</c:v>
                </c:pt>
                <c:pt idx="1047">
                  <c:v>1397</c:v>
                </c:pt>
                <c:pt idx="1048">
                  <c:v>1398</c:v>
                </c:pt>
                <c:pt idx="1049">
                  <c:v>1399</c:v>
                </c:pt>
                <c:pt idx="1050">
                  <c:v>1400</c:v>
                </c:pt>
                <c:pt idx="1051">
                  <c:v>1401</c:v>
                </c:pt>
                <c:pt idx="1052">
                  <c:v>1402</c:v>
                </c:pt>
                <c:pt idx="1053">
                  <c:v>1403</c:v>
                </c:pt>
                <c:pt idx="1054">
                  <c:v>1404</c:v>
                </c:pt>
                <c:pt idx="1055">
                  <c:v>1405</c:v>
                </c:pt>
                <c:pt idx="1056">
                  <c:v>1406</c:v>
                </c:pt>
                <c:pt idx="1057">
                  <c:v>1407</c:v>
                </c:pt>
                <c:pt idx="1058">
                  <c:v>1408</c:v>
                </c:pt>
                <c:pt idx="1059">
                  <c:v>1409</c:v>
                </c:pt>
                <c:pt idx="1060">
                  <c:v>1410</c:v>
                </c:pt>
                <c:pt idx="1061">
                  <c:v>1411</c:v>
                </c:pt>
                <c:pt idx="1062">
                  <c:v>1412</c:v>
                </c:pt>
                <c:pt idx="1063">
                  <c:v>1413</c:v>
                </c:pt>
                <c:pt idx="1064">
                  <c:v>1414</c:v>
                </c:pt>
                <c:pt idx="1065">
                  <c:v>1415</c:v>
                </c:pt>
                <c:pt idx="1066">
                  <c:v>1416</c:v>
                </c:pt>
                <c:pt idx="1067">
                  <c:v>1417</c:v>
                </c:pt>
                <c:pt idx="1068">
                  <c:v>1418</c:v>
                </c:pt>
                <c:pt idx="1069">
                  <c:v>1419</c:v>
                </c:pt>
                <c:pt idx="1070">
                  <c:v>1420</c:v>
                </c:pt>
                <c:pt idx="1071">
                  <c:v>1421</c:v>
                </c:pt>
                <c:pt idx="1072">
                  <c:v>1422</c:v>
                </c:pt>
                <c:pt idx="1073">
                  <c:v>1423</c:v>
                </c:pt>
                <c:pt idx="1074">
                  <c:v>1424</c:v>
                </c:pt>
                <c:pt idx="1075">
                  <c:v>1425</c:v>
                </c:pt>
                <c:pt idx="1076">
                  <c:v>1426</c:v>
                </c:pt>
                <c:pt idx="1077">
                  <c:v>1427</c:v>
                </c:pt>
                <c:pt idx="1078">
                  <c:v>1428</c:v>
                </c:pt>
                <c:pt idx="1079">
                  <c:v>1429</c:v>
                </c:pt>
                <c:pt idx="1080">
                  <c:v>1430</c:v>
                </c:pt>
                <c:pt idx="1081">
                  <c:v>1431</c:v>
                </c:pt>
                <c:pt idx="1082">
                  <c:v>1432</c:v>
                </c:pt>
                <c:pt idx="1083">
                  <c:v>1433</c:v>
                </c:pt>
                <c:pt idx="1084">
                  <c:v>1434</c:v>
                </c:pt>
                <c:pt idx="1085">
                  <c:v>1435</c:v>
                </c:pt>
                <c:pt idx="1086">
                  <c:v>1436</c:v>
                </c:pt>
                <c:pt idx="1087">
                  <c:v>1437</c:v>
                </c:pt>
                <c:pt idx="1088">
                  <c:v>1438</c:v>
                </c:pt>
                <c:pt idx="1089">
                  <c:v>1439</c:v>
                </c:pt>
                <c:pt idx="1090">
                  <c:v>1440</c:v>
                </c:pt>
                <c:pt idx="1091">
                  <c:v>1441</c:v>
                </c:pt>
                <c:pt idx="1092">
                  <c:v>1442</c:v>
                </c:pt>
                <c:pt idx="1093">
                  <c:v>1443</c:v>
                </c:pt>
                <c:pt idx="1094">
                  <c:v>1444</c:v>
                </c:pt>
                <c:pt idx="1095">
                  <c:v>1445</c:v>
                </c:pt>
                <c:pt idx="1096">
                  <c:v>1446</c:v>
                </c:pt>
                <c:pt idx="1097">
                  <c:v>1447</c:v>
                </c:pt>
                <c:pt idx="1098">
                  <c:v>1448</c:v>
                </c:pt>
                <c:pt idx="1099">
                  <c:v>1449</c:v>
                </c:pt>
                <c:pt idx="1100">
                  <c:v>1450</c:v>
                </c:pt>
                <c:pt idx="1101">
                  <c:v>1451</c:v>
                </c:pt>
                <c:pt idx="1102">
                  <c:v>1452</c:v>
                </c:pt>
                <c:pt idx="1103">
                  <c:v>1453</c:v>
                </c:pt>
                <c:pt idx="1104">
                  <c:v>1454</c:v>
                </c:pt>
                <c:pt idx="1105">
                  <c:v>1455</c:v>
                </c:pt>
                <c:pt idx="1106">
                  <c:v>1456</c:v>
                </c:pt>
                <c:pt idx="1107">
                  <c:v>1457</c:v>
                </c:pt>
                <c:pt idx="1108">
                  <c:v>1458</c:v>
                </c:pt>
                <c:pt idx="1109">
                  <c:v>1459</c:v>
                </c:pt>
                <c:pt idx="1110">
                  <c:v>1460</c:v>
                </c:pt>
                <c:pt idx="1111">
                  <c:v>1461</c:v>
                </c:pt>
                <c:pt idx="1112">
                  <c:v>1462</c:v>
                </c:pt>
                <c:pt idx="1113">
                  <c:v>1463</c:v>
                </c:pt>
                <c:pt idx="1114">
                  <c:v>1464</c:v>
                </c:pt>
                <c:pt idx="1115">
                  <c:v>1465</c:v>
                </c:pt>
                <c:pt idx="1116">
                  <c:v>1466</c:v>
                </c:pt>
                <c:pt idx="1117">
                  <c:v>1467</c:v>
                </c:pt>
                <c:pt idx="1118">
                  <c:v>1468</c:v>
                </c:pt>
                <c:pt idx="1119">
                  <c:v>1469</c:v>
                </c:pt>
                <c:pt idx="1120">
                  <c:v>1470</c:v>
                </c:pt>
                <c:pt idx="1121">
                  <c:v>1471</c:v>
                </c:pt>
                <c:pt idx="1122">
                  <c:v>1472</c:v>
                </c:pt>
                <c:pt idx="1123">
                  <c:v>1473</c:v>
                </c:pt>
                <c:pt idx="1124">
                  <c:v>1474</c:v>
                </c:pt>
                <c:pt idx="1125">
                  <c:v>1475</c:v>
                </c:pt>
                <c:pt idx="1126">
                  <c:v>1476</c:v>
                </c:pt>
                <c:pt idx="1127">
                  <c:v>1477</c:v>
                </c:pt>
                <c:pt idx="1128">
                  <c:v>1478</c:v>
                </c:pt>
                <c:pt idx="1129">
                  <c:v>1479</c:v>
                </c:pt>
                <c:pt idx="1130">
                  <c:v>1480</c:v>
                </c:pt>
                <c:pt idx="1131">
                  <c:v>1481</c:v>
                </c:pt>
                <c:pt idx="1132">
                  <c:v>1482</c:v>
                </c:pt>
                <c:pt idx="1133">
                  <c:v>1483</c:v>
                </c:pt>
                <c:pt idx="1134">
                  <c:v>1484</c:v>
                </c:pt>
                <c:pt idx="1135">
                  <c:v>1485</c:v>
                </c:pt>
                <c:pt idx="1136">
                  <c:v>1486</c:v>
                </c:pt>
                <c:pt idx="1137">
                  <c:v>1487</c:v>
                </c:pt>
                <c:pt idx="1138">
                  <c:v>1488</c:v>
                </c:pt>
                <c:pt idx="1139">
                  <c:v>1489</c:v>
                </c:pt>
                <c:pt idx="1140">
                  <c:v>1490</c:v>
                </c:pt>
                <c:pt idx="1141">
                  <c:v>1491</c:v>
                </c:pt>
                <c:pt idx="1142">
                  <c:v>1492</c:v>
                </c:pt>
                <c:pt idx="1143">
                  <c:v>1493</c:v>
                </c:pt>
                <c:pt idx="1144">
                  <c:v>1494</c:v>
                </c:pt>
                <c:pt idx="1145">
                  <c:v>1495</c:v>
                </c:pt>
                <c:pt idx="1146">
                  <c:v>1496</c:v>
                </c:pt>
                <c:pt idx="1147">
                  <c:v>1497</c:v>
                </c:pt>
                <c:pt idx="1148">
                  <c:v>1498</c:v>
                </c:pt>
                <c:pt idx="1149">
                  <c:v>1499</c:v>
                </c:pt>
                <c:pt idx="1150">
                  <c:v>1500</c:v>
                </c:pt>
                <c:pt idx="1151">
                  <c:v>1501</c:v>
                </c:pt>
                <c:pt idx="1152">
                  <c:v>1502</c:v>
                </c:pt>
                <c:pt idx="1153">
                  <c:v>1503</c:v>
                </c:pt>
                <c:pt idx="1154">
                  <c:v>1504</c:v>
                </c:pt>
                <c:pt idx="1155">
                  <c:v>1505</c:v>
                </c:pt>
                <c:pt idx="1156">
                  <c:v>1506</c:v>
                </c:pt>
                <c:pt idx="1157">
                  <c:v>1507</c:v>
                </c:pt>
                <c:pt idx="1158">
                  <c:v>1508</c:v>
                </c:pt>
                <c:pt idx="1159">
                  <c:v>1509</c:v>
                </c:pt>
                <c:pt idx="1160">
                  <c:v>1510</c:v>
                </c:pt>
                <c:pt idx="1161">
                  <c:v>1511</c:v>
                </c:pt>
                <c:pt idx="1162">
                  <c:v>1512</c:v>
                </c:pt>
                <c:pt idx="1163">
                  <c:v>1513</c:v>
                </c:pt>
                <c:pt idx="1164">
                  <c:v>1514</c:v>
                </c:pt>
                <c:pt idx="1165">
                  <c:v>1515</c:v>
                </c:pt>
                <c:pt idx="1166">
                  <c:v>1516</c:v>
                </c:pt>
                <c:pt idx="1167">
                  <c:v>1517</c:v>
                </c:pt>
                <c:pt idx="1168">
                  <c:v>1518</c:v>
                </c:pt>
                <c:pt idx="1169">
                  <c:v>1519</c:v>
                </c:pt>
                <c:pt idx="1170">
                  <c:v>1520</c:v>
                </c:pt>
                <c:pt idx="1171">
                  <c:v>1521</c:v>
                </c:pt>
                <c:pt idx="1172">
                  <c:v>1522</c:v>
                </c:pt>
                <c:pt idx="1173">
                  <c:v>1523</c:v>
                </c:pt>
                <c:pt idx="1174">
                  <c:v>1524</c:v>
                </c:pt>
                <c:pt idx="1175">
                  <c:v>1525</c:v>
                </c:pt>
                <c:pt idx="1176">
                  <c:v>1526</c:v>
                </c:pt>
                <c:pt idx="1177">
                  <c:v>1527</c:v>
                </c:pt>
                <c:pt idx="1178">
                  <c:v>1528</c:v>
                </c:pt>
                <c:pt idx="1179">
                  <c:v>1529</c:v>
                </c:pt>
                <c:pt idx="1180">
                  <c:v>1530</c:v>
                </c:pt>
                <c:pt idx="1181">
                  <c:v>1531</c:v>
                </c:pt>
                <c:pt idx="1182">
                  <c:v>1532</c:v>
                </c:pt>
                <c:pt idx="1183">
                  <c:v>1533</c:v>
                </c:pt>
                <c:pt idx="1184">
                  <c:v>1534</c:v>
                </c:pt>
                <c:pt idx="1185">
                  <c:v>1535</c:v>
                </c:pt>
                <c:pt idx="1186">
                  <c:v>1536</c:v>
                </c:pt>
                <c:pt idx="1187">
                  <c:v>1537</c:v>
                </c:pt>
                <c:pt idx="1188">
                  <c:v>1538</c:v>
                </c:pt>
                <c:pt idx="1189">
                  <c:v>1539</c:v>
                </c:pt>
                <c:pt idx="1190">
                  <c:v>1540</c:v>
                </c:pt>
                <c:pt idx="1191">
                  <c:v>1541</c:v>
                </c:pt>
                <c:pt idx="1192">
                  <c:v>1542</c:v>
                </c:pt>
                <c:pt idx="1193">
                  <c:v>1543</c:v>
                </c:pt>
                <c:pt idx="1194">
                  <c:v>1544</c:v>
                </c:pt>
                <c:pt idx="1195">
                  <c:v>1545</c:v>
                </c:pt>
                <c:pt idx="1196">
                  <c:v>1546</c:v>
                </c:pt>
                <c:pt idx="1197">
                  <c:v>1547</c:v>
                </c:pt>
                <c:pt idx="1198">
                  <c:v>1548</c:v>
                </c:pt>
                <c:pt idx="1199">
                  <c:v>1549</c:v>
                </c:pt>
                <c:pt idx="1200">
                  <c:v>1550</c:v>
                </c:pt>
                <c:pt idx="1201">
                  <c:v>1551</c:v>
                </c:pt>
                <c:pt idx="1202">
                  <c:v>1552</c:v>
                </c:pt>
                <c:pt idx="1203">
                  <c:v>1553</c:v>
                </c:pt>
                <c:pt idx="1204">
                  <c:v>1554</c:v>
                </c:pt>
                <c:pt idx="1205">
                  <c:v>1555</c:v>
                </c:pt>
                <c:pt idx="1206">
                  <c:v>1556</c:v>
                </c:pt>
                <c:pt idx="1207">
                  <c:v>1557</c:v>
                </c:pt>
                <c:pt idx="1208">
                  <c:v>1558</c:v>
                </c:pt>
                <c:pt idx="1209">
                  <c:v>1559</c:v>
                </c:pt>
                <c:pt idx="1210">
                  <c:v>1560</c:v>
                </c:pt>
                <c:pt idx="1211">
                  <c:v>1561</c:v>
                </c:pt>
                <c:pt idx="1212">
                  <c:v>1562</c:v>
                </c:pt>
                <c:pt idx="1213">
                  <c:v>1563</c:v>
                </c:pt>
                <c:pt idx="1214">
                  <c:v>1564</c:v>
                </c:pt>
                <c:pt idx="1215">
                  <c:v>1565</c:v>
                </c:pt>
                <c:pt idx="1216">
                  <c:v>1566</c:v>
                </c:pt>
                <c:pt idx="1217">
                  <c:v>1567</c:v>
                </c:pt>
                <c:pt idx="1218">
                  <c:v>1568</c:v>
                </c:pt>
                <c:pt idx="1219">
                  <c:v>1569</c:v>
                </c:pt>
                <c:pt idx="1220">
                  <c:v>1570</c:v>
                </c:pt>
                <c:pt idx="1221">
                  <c:v>1571</c:v>
                </c:pt>
                <c:pt idx="1222">
                  <c:v>1572</c:v>
                </c:pt>
                <c:pt idx="1223">
                  <c:v>1573</c:v>
                </c:pt>
                <c:pt idx="1224">
                  <c:v>1574</c:v>
                </c:pt>
                <c:pt idx="1225">
                  <c:v>1575</c:v>
                </c:pt>
                <c:pt idx="1226">
                  <c:v>1576</c:v>
                </c:pt>
                <c:pt idx="1227">
                  <c:v>1577</c:v>
                </c:pt>
                <c:pt idx="1228">
                  <c:v>1578</c:v>
                </c:pt>
                <c:pt idx="1229">
                  <c:v>1579</c:v>
                </c:pt>
                <c:pt idx="1230">
                  <c:v>1580</c:v>
                </c:pt>
                <c:pt idx="1231">
                  <c:v>1581</c:v>
                </c:pt>
                <c:pt idx="1232">
                  <c:v>1582</c:v>
                </c:pt>
                <c:pt idx="1233">
                  <c:v>1583</c:v>
                </c:pt>
                <c:pt idx="1234">
                  <c:v>1584</c:v>
                </c:pt>
                <c:pt idx="1235">
                  <c:v>1585</c:v>
                </c:pt>
                <c:pt idx="1236">
                  <c:v>1586</c:v>
                </c:pt>
                <c:pt idx="1237">
                  <c:v>1587</c:v>
                </c:pt>
                <c:pt idx="1238">
                  <c:v>1588</c:v>
                </c:pt>
                <c:pt idx="1239">
                  <c:v>1589</c:v>
                </c:pt>
                <c:pt idx="1240">
                  <c:v>1590</c:v>
                </c:pt>
                <c:pt idx="1241">
                  <c:v>1591</c:v>
                </c:pt>
                <c:pt idx="1242">
                  <c:v>1592</c:v>
                </c:pt>
                <c:pt idx="1243">
                  <c:v>1593</c:v>
                </c:pt>
                <c:pt idx="1244">
                  <c:v>1594</c:v>
                </c:pt>
                <c:pt idx="1245">
                  <c:v>1595</c:v>
                </c:pt>
                <c:pt idx="1246">
                  <c:v>1596</c:v>
                </c:pt>
                <c:pt idx="1247">
                  <c:v>1597</c:v>
                </c:pt>
                <c:pt idx="1248">
                  <c:v>1598</c:v>
                </c:pt>
                <c:pt idx="1249">
                  <c:v>1599</c:v>
                </c:pt>
                <c:pt idx="1250">
                  <c:v>1600</c:v>
                </c:pt>
                <c:pt idx="1251">
                  <c:v>1601</c:v>
                </c:pt>
                <c:pt idx="1252">
                  <c:v>1602</c:v>
                </c:pt>
                <c:pt idx="1253">
                  <c:v>1603</c:v>
                </c:pt>
                <c:pt idx="1254">
                  <c:v>1604</c:v>
                </c:pt>
                <c:pt idx="1255">
                  <c:v>1605</c:v>
                </c:pt>
                <c:pt idx="1256">
                  <c:v>1606</c:v>
                </c:pt>
                <c:pt idx="1257">
                  <c:v>1607</c:v>
                </c:pt>
                <c:pt idx="1258">
                  <c:v>1608</c:v>
                </c:pt>
                <c:pt idx="1259">
                  <c:v>1609</c:v>
                </c:pt>
                <c:pt idx="1260">
                  <c:v>1610</c:v>
                </c:pt>
                <c:pt idx="1261">
                  <c:v>1611</c:v>
                </c:pt>
                <c:pt idx="1262">
                  <c:v>1612</c:v>
                </c:pt>
                <c:pt idx="1263">
                  <c:v>1613</c:v>
                </c:pt>
                <c:pt idx="1264">
                  <c:v>1614</c:v>
                </c:pt>
                <c:pt idx="1265">
                  <c:v>1615</c:v>
                </c:pt>
                <c:pt idx="1266">
                  <c:v>1616</c:v>
                </c:pt>
                <c:pt idx="1267">
                  <c:v>1617</c:v>
                </c:pt>
                <c:pt idx="1268">
                  <c:v>1618</c:v>
                </c:pt>
                <c:pt idx="1269">
                  <c:v>1619</c:v>
                </c:pt>
                <c:pt idx="1270">
                  <c:v>1620</c:v>
                </c:pt>
                <c:pt idx="1271">
                  <c:v>1621</c:v>
                </c:pt>
                <c:pt idx="1272">
                  <c:v>1622</c:v>
                </c:pt>
                <c:pt idx="1273">
                  <c:v>1623</c:v>
                </c:pt>
                <c:pt idx="1274">
                  <c:v>1624</c:v>
                </c:pt>
                <c:pt idx="1275">
                  <c:v>1625</c:v>
                </c:pt>
                <c:pt idx="1276">
                  <c:v>1626</c:v>
                </c:pt>
                <c:pt idx="1277">
                  <c:v>1627</c:v>
                </c:pt>
                <c:pt idx="1278">
                  <c:v>1628</c:v>
                </c:pt>
                <c:pt idx="1279">
                  <c:v>1629</c:v>
                </c:pt>
                <c:pt idx="1280">
                  <c:v>1630</c:v>
                </c:pt>
                <c:pt idx="1281">
                  <c:v>1631</c:v>
                </c:pt>
                <c:pt idx="1282">
                  <c:v>1632</c:v>
                </c:pt>
                <c:pt idx="1283">
                  <c:v>1633</c:v>
                </c:pt>
                <c:pt idx="1284">
                  <c:v>1634</c:v>
                </c:pt>
                <c:pt idx="1285">
                  <c:v>1635</c:v>
                </c:pt>
                <c:pt idx="1286">
                  <c:v>1636</c:v>
                </c:pt>
                <c:pt idx="1287">
                  <c:v>1637</c:v>
                </c:pt>
                <c:pt idx="1288">
                  <c:v>1638</c:v>
                </c:pt>
                <c:pt idx="1289">
                  <c:v>1639</c:v>
                </c:pt>
                <c:pt idx="1290">
                  <c:v>1640</c:v>
                </c:pt>
                <c:pt idx="1291">
                  <c:v>1641</c:v>
                </c:pt>
                <c:pt idx="1292">
                  <c:v>1642</c:v>
                </c:pt>
                <c:pt idx="1293">
                  <c:v>1643</c:v>
                </c:pt>
                <c:pt idx="1294">
                  <c:v>1644</c:v>
                </c:pt>
                <c:pt idx="1295">
                  <c:v>1645</c:v>
                </c:pt>
                <c:pt idx="1296">
                  <c:v>1646</c:v>
                </c:pt>
                <c:pt idx="1297">
                  <c:v>1647</c:v>
                </c:pt>
                <c:pt idx="1298">
                  <c:v>1648</c:v>
                </c:pt>
                <c:pt idx="1299">
                  <c:v>1649</c:v>
                </c:pt>
                <c:pt idx="1300">
                  <c:v>1650</c:v>
                </c:pt>
                <c:pt idx="1301">
                  <c:v>1651</c:v>
                </c:pt>
                <c:pt idx="1302">
                  <c:v>1652</c:v>
                </c:pt>
                <c:pt idx="1303">
                  <c:v>1653</c:v>
                </c:pt>
                <c:pt idx="1304">
                  <c:v>1654</c:v>
                </c:pt>
                <c:pt idx="1305">
                  <c:v>1655</c:v>
                </c:pt>
                <c:pt idx="1306">
                  <c:v>1656</c:v>
                </c:pt>
                <c:pt idx="1307">
                  <c:v>1657</c:v>
                </c:pt>
                <c:pt idx="1308">
                  <c:v>1658</c:v>
                </c:pt>
                <c:pt idx="1309">
                  <c:v>1659</c:v>
                </c:pt>
                <c:pt idx="1310">
                  <c:v>1660</c:v>
                </c:pt>
                <c:pt idx="1311">
                  <c:v>1661</c:v>
                </c:pt>
                <c:pt idx="1312">
                  <c:v>1662</c:v>
                </c:pt>
                <c:pt idx="1313">
                  <c:v>1663</c:v>
                </c:pt>
                <c:pt idx="1314">
                  <c:v>1664</c:v>
                </c:pt>
                <c:pt idx="1315">
                  <c:v>1665</c:v>
                </c:pt>
                <c:pt idx="1316">
                  <c:v>1666</c:v>
                </c:pt>
                <c:pt idx="1317">
                  <c:v>1667</c:v>
                </c:pt>
                <c:pt idx="1318">
                  <c:v>1668</c:v>
                </c:pt>
                <c:pt idx="1319">
                  <c:v>1669</c:v>
                </c:pt>
                <c:pt idx="1320">
                  <c:v>1670</c:v>
                </c:pt>
                <c:pt idx="1321">
                  <c:v>1671</c:v>
                </c:pt>
                <c:pt idx="1322">
                  <c:v>1672</c:v>
                </c:pt>
                <c:pt idx="1323">
                  <c:v>1673</c:v>
                </c:pt>
                <c:pt idx="1324">
                  <c:v>1674</c:v>
                </c:pt>
                <c:pt idx="1325">
                  <c:v>1675</c:v>
                </c:pt>
                <c:pt idx="1326">
                  <c:v>1676</c:v>
                </c:pt>
                <c:pt idx="1327">
                  <c:v>1677</c:v>
                </c:pt>
                <c:pt idx="1328">
                  <c:v>1678</c:v>
                </c:pt>
                <c:pt idx="1329">
                  <c:v>1679</c:v>
                </c:pt>
                <c:pt idx="1330">
                  <c:v>1680</c:v>
                </c:pt>
                <c:pt idx="1331">
                  <c:v>1681</c:v>
                </c:pt>
                <c:pt idx="1332">
                  <c:v>1682</c:v>
                </c:pt>
                <c:pt idx="1333">
                  <c:v>1683</c:v>
                </c:pt>
                <c:pt idx="1334">
                  <c:v>1684</c:v>
                </c:pt>
                <c:pt idx="1335">
                  <c:v>1685</c:v>
                </c:pt>
                <c:pt idx="1336">
                  <c:v>1686</c:v>
                </c:pt>
                <c:pt idx="1337">
                  <c:v>1687</c:v>
                </c:pt>
                <c:pt idx="1338">
                  <c:v>1688</c:v>
                </c:pt>
                <c:pt idx="1339">
                  <c:v>1689</c:v>
                </c:pt>
                <c:pt idx="1340">
                  <c:v>1690</c:v>
                </c:pt>
                <c:pt idx="1341">
                  <c:v>1691</c:v>
                </c:pt>
                <c:pt idx="1342">
                  <c:v>1692</c:v>
                </c:pt>
                <c:pt idx="1343">
                  <c:v>1693</c:v>
                </c:pt>
                <c:pt idx="1344">
                  <c:v>1694</c:v>
                </c:pt>
                <c:pt idx="1345">
                  <c:v>1695</c:v>
                </c:pt>
                <c:pt idx="1346">
                  <c:v>1696</c:v>
                </c:pt>
                <c:pt idx="1347">
                  <c:v>1697</c:v>
                </c:pt>
                <c:pt idx="1348">
                  <c:v>1698</c:v>
                </c:pt>
                <c:pt idx="1349">
                  <c:v>1699</c:v>
                </c:pt>
                <c:pt idx="1350">
                  <c:v>1700</c:v>
                </c:pt>
                <c:pt idx="1351">
                  <c:v>1701</c:v>
                </c:pt>
                <c:pt idx="1352">
                  <c:v>1702</c:v>
                </c:pt>
                <c:pt idx="1353">
                  <c:v>1703</c:v>
                </c:pt>
                <c:pt idx="1354">
                  <c:v>1704</c:v>
                </c:pt>
                <c:pt idx="1355">
                  <c:v>1705</c:v>
                </c:pt>
                <c:pt idx="1356">
                  <c:v>1706</c:v>
                </c:pt>
                <c:pt idx="1357">
                  <c:v>1707</c:v>
                </c:pt>
                <c:pt idx="1358">
                  <c:v>1708</c:v>
                </c:pt>
                <c:pt idx="1359">
                  <c:v>1709</c:v>
                </c:pt>
                <c:pt idx="1360">
                  <c:v>1710</c:v>
                </c:pt>
                <c:pt idx="1361">
                  <c:v>1711</c:v>
                </c:pt>
                <c:pt idx="1362">
                  <c:v>1712</c:v>
                </c:pt>
                <c:pt idx="1363">
                  <c:v>1713</c:v>
                </c:pt>
                <c:pt idx="1364">
                  <c:v>1714</c:v>
                </c:pt>
                <c:pt idx="1365">
                  <c:v>1715</c:v>
                </c:pt>
                <c:pt idx="1366">
                  <c:v>1716</c:v>
                </c:pt>
                <c:pt idx="1367">
                  <c:v>1717</c:v>
                </c:pt>
                <c:pt idx="1368">
                  <c:v>1718</c:v>
                </c:pt>
                <c:pt idx="1369">
                  <c:v>1719</c:v>
                </c:pt>
                <c:pt idx="1370">
                  <c:v>1720</c:v>
                </c:pt>
                <c:pt idx="1371">
                  <c:v>1721</c:v>
                </c:pt>
                <c:pt idx="1372">
                  <c:v>1722</c:v>
                </c:pt>
                <c:pt idx="1373">
                  <c:v>1723</c:v>
                </c:pt>
                <c:pt idx="1374">
                  <c:v>1724</c:v>
                </c:pt>
                <c:pt idx="1375">
                  <c:v>1725</c:v>
                </c:pt>
                <c:pt idx="1376">
                  <c:v>1726</c:v>
                </c:pt>
                <c:pt idx="1377">
                  <c:v>1727</c:v>
                </c:pt>
                <c:pt idx="1378">
                  <c:v>1728</c:v>
                </c:pt>
                <c:pt idx="1379">
                  <c:v>1729</c:v>
                </c:pt>
                <c:pt idx="1380">
                  <c:v>1730</c:v>
                </c:pt>
                <c:pt idx="1381">
                  <c:v>1731</c:v>
                </c:pt>
                <c:pt idx="1382">
                  <c:v>1732</c:v>
                </c:pt>
                <c:pt idx="1383">
                  <c:v>1733</c:v>
                </c:pt>
                <c:pt idx="1384">
                  <c:v>1734</c:v>
                </c:pt>
                <c:pt idx="1385">
                  <c:v>1735</c:v>
                </c:pt>
                <c:pt idx="1386">
                  <c:v>1736</c:v>
                </c:pt>
                <c:pt idx="1387">
                  <c:v>1737</c:v>
                </c:pt>
                <c:pt idx="1388">
                  <c:v>1738</c:v>
                </c:pt>
                <c:pt idx="1389">
                  <c:v>1739</c:v>
                </c:pt>
                <c:pt idx="1390">
                  <c:v>1740</c:v>
                </c:pt>
                <c:pt idx="1391">
                  <c:v>1741</c:v>
                </c:pt>
                <c:pt idx="1392">
                  <c:v>1742</c:v>
                </c:pt>
                <c:pt idx="1393">
                  <c:v>1743</c:v>
                </c:pt>
                <c:pt idx="1394">
                  <c:v>1744</c:v>
                </c:pt>
                <c:pt idx="1395">
                  <c:v>1745</c:v>
                </c:pt>
                <c:pt idx="1396">
                  <c:v>1746</c:v>
                </c:pt>
                <c:pt idx="1397">
                  <c:v>1747</c:v>
                </c:pt>
                <c:pt idx="1398">
                  <c:v>1748</c:v>
                </c:pt>
                <c:pt idx="1399">
                  <c:v>1749</c:v>
                </c:pt>
                <c:pt idx="1400">
                  <c:v>1750</c:v>
                </c:pt>
                <c:pt idx="1401">
                  <c:v>1751</c:v>
                </c:pt>
                <c:pt idx="1402">
                  <c:v>1752</c:v>
                </c:pt>
                <c:pt idx="1403">
                  <c:v>1753</c:v>
                </c:pt>
                <c:pt idx="1404">
                  <c:v>1754</c:v>
                </c:pt>
                <c:pt idx="1405">
                  <c:v>1755</c:v>
                </c:pt>
                <c:pt idx="1406">
                  <c:v>1756</c:v>
                </c:pt>
                <c:pt idx="1407">
                  <c:v>1757</c:v>
                </c:pt>
                <c:pt idx="1408">
                  <c:v>1758</c:v>
                </c:pt>
                <c:pt idx="1409">
                  <c:v>1759</c:v>
                </c:pt>
                <c:pt idx="1410">
                  <c:v>1760</c:v>
                </c:pt>
                <c:pt idx="1411">
                  <c:v>1761</c:v>
                </c:pt>
                <c:pt idx="1412">
                  <c:v>1762</c:v>
                </c:pt>
                <c:pt idx="1413">
                  <c:v>1763</c:v>
                </c:pt>
                <c:pt idx="1414">
                  <c:v>1764</c:v>
                </c:pt>
                <c:pt idx="1415">
                  <c:v>1765</c:v>
                </c:pt>
                <c:pt idx="1416">
                  <c:v>1766</c:v>
                </c:pt>
                <c:pt idx="1417">
                  <c:v>1767</c:v>
                </c:pt>
                <c:pt idx="1418">
                  <c:v>1768</c:v>
                </c:pt>
                <c:pt idx="1419">
                  <c:v>1769</c:v>
                </c:pt>
                <c:pt idx="1420">
                  <c:v>1770</c:v>
                </c:pt>
                <c:pt idx="1421">
                  <c:v>1771</c:v>
                </c:pt>
                <c:pt idx="1422">
                  <c:v>1772</c:v>
                </c:pt>
                <c:pt idx="1423">
                  <c:v>1773</c:v>
                </c:pt>
                <c:pt idx="1424">
                  <c:v>1774</c:v>
                </c:pt>
                <c:pt idx="1425">
                  <c:v>1775</c:v>
                </c:pt>
                <c:pt idx="1426">
                  <c:v>1776</c:v>
                </c:pt>
                <c:pt idx="1427">
                  <c:v>1777</c:v>
                </c:pt>
                <c:pt idx="1428">
                  <c:v>1778</c:v>
                </c:pt>
                <c:pt idx="1429">
                  <c:v>1779</c:v>
                </c:pt>
                <c:pt idx="1430">
                  <c:v>1780</c:v>
                </c:pt>
                <c:pt idx="1431">
                  <c:v>1781</c:v>
                </c:pt>
                <c:pt idx="1432">
                  <c:v>1782</c:v>
                </c:pt>
                <c:pt idx="1433">
                  <c:v>1783</c:v>
                </c:pt>
                <c:pt idx="1434">
                  <c:v>1784</c:v>
                </c:pt>
                <c:pt idx="1435">
                  <c:v>1785</c:v>
                </c:pt>
                <c:pt idx="1436">
                  <c:v>1786</c:v>
                </c:pt>
                <c:pt idx="1437">
                  <c:v>1787</c:v>
                </c:pt>
                <c:pt idx="1438">
                  <c:v>1788</c:v>
                </c:pt>
                <c:pt idx="1439">
                  <c:v>1789</c:v>
                </c:pt>
                <c:pt idx="1440">
                  <c:v>1790</c:v>
                </c:pt>
                <c:pt idx="1441">
                  <c:v>1791</c:v>
                </c:pt>
                <c:pt idx="1442">
                  <c:v>1792</c:v>
                </c:pt>
                <c:pt idx="1443">
                  <c:v>1793</c:v>
                </c:pt>
                <c:pt idx="1444">
                  <c:v>1794</c:v>
                </c:pt>
                <c:pt idx="1445">
                  <c:v>1795</c:v>
                </c:pt>
                <c:pt idx="1446">
                  <c:v>1796</c:v>
                </c:pt>
                <c:pt idx="1447">
                  <c:v>1797</c:v>
                </c:pt>
                <c:pt idx="1448">
                  <c:v>1798</c:v>
                </c:pt>
                <c:pt idx="1449">
                  <c:v>1799</c:v>
                </c:pt>
                <c:pt idx="1450">
                  <c:v>1800</c:v>
                </c:pt>
                <c:pt idx="1451">
                  <c:v>1801</c:v>
                </c:pt>
                <c:pt idx="1452">
                  <c:v>1802</c:v>
                </c:pt>
                <c:pt idx="1453">
                  <c:v>1803</c:v>
                </c:pt>
                <c:pt idx="1454">
                  <c:v>1804</c:v>
                </c:pt>
                <c:pt idx="1455">
                  <c:v>1805</c:v>
                </c:pt>
                <c:pt idx="1456">
                  <c:v>1806</c:v>
                </c:pt>
                <c:pt idx="1457">
                  <c:v>1807</c:v>
                </c:pt>
                <c:pt idx="1458">
                  <c:v>1808</c:v>
                </c:pt>
                <c:pt idx="1459">
                  <c:v>1809</c:v>
                </c:pt>
                <c:pt idx="1460">
                  <c:v>1810</c:v>
                </c:pt>
                <c:pt idx="1461">
                  <c:v>1811</c:v>
                </c:pt>
                <c:pt idx="1462">
                  <c:v>1812</c:v>
                </c:pt>
                <c:pt idx="1463">
                  <c:v>1813</c:v>
                </c:pt>
                <c:pt idx="1464">
                  <c:v>1814</c:v>
                </c:pt>
                <c:pt idx="1465">
                  <c:v>1815</c:v>
                </c:pt>
                <c:pt idx="1466">
                  <c:v>1816</c:v>
                </c:pt>
                <c:pt idx="1467">
                  <c:v>1817</c:v>
                </c:pt>
                <c:pt idx="1468">
                  <c:v>1818</c:v>
                </c:pt>
                <c:pt idx="1469">
                  <c:v>1819</c:v>
                </c:pt>
                <c:pt idx="1470">
                  <c:v>1820</c:v>
                </c:pt>
                <c:pt idx="1471">
                  <c:v>1821</c:v>
                </c:pt>
                <c:pt idx="1472">
                  <c:v>1822</c:v>
                </c:pt>
                <c:pt idx="1473">
                  <c:v>1823</c:v>
                </c:pt>
                <c:pt idx="1474">
                  <c:v>1824</c:v>
                </c:pt>
                <c:pt idx="1475">
                  <c:v>1825</c:v>
                </c:pt>
                <c:pt idx="1476">
                  <c:v>1826</c:v>
                </c:pt>
                <c:pt idx="1477">
                  <c:v>1827</c:v>
                </c:pt>
                <c:pt idx="1478">
                  <c:v>1828</c:v>
                </c:pt>
                <c:pt idx="1479">
                  <c:v>1829</c:v>
                </c:pt>
                <c:pt idx="1480">
                  <c:v>1830</c:v>
                </c:pt>
                <c:pt idx="1481">
                  <c:v>1831</c:v>
                </c:pt>
                <c:pt idx="1482">
                  <c:v>1832</c:v>
                </c:pt>
                <c:pt idx="1483">
                  <c:v>1833</c:v>
                </c:pt>
                <c:pt idx="1484">
                  <c:v>1834</c:v>
                </c:pt>
                <c:pt idx="1485">
                  <c:v>1835</c:v>
                </c:pt>
                <c:pt idx="1486">
                  <c:v>1836</c:v>
                </c:pt>
                <c:pt idx="1487">
                  <c:v>1837</c:v>
                </c:pt>
                <c:pt idx="1488">
                  <c:v>1838</c:v>
                </c:pt>
                <c:pt idx="1489">
                  <c:v>1839</c:v>
                </c:pt>
                <c:pt idx="1490">
                  <c:v>1840</c:v>
                </c:pt>
                <c:pt idx="1491">
                  <c:v>1841</c:v>
                </c:pt>
                <c:pt idx="1492">
                  <c:v>1842</c:v>
                </c:pt>
                <c:pt idx="1493">
                  <c:v>1843</c:v>
                </c:pt>
                <c:pt idx="1494">
                  <c:v>1844</c:v>
                </c:pt>
                <c:pt idx="1495">
                  <c:v>1845</c:v>
                </c:pt>
                <c:pt idx="1496">
                  <c:v>1846</c:v>
                </c:pt>
                <c:pt idx="1497">
                  <c:v>1847</c:v>
                </c:pt>
                <c:pt idx="1498">
                  <c:v>1848</c:v>
                </c:pt>
                <c:pt idx="1499">
                  <c:v>1849</c:v>
                </c:pt>
                <c:pt idx="1500">
                  <c:v>1850</c:v>
                </c:pt>
                <c:pt idx="1501">
                  <c:v>1851</c:v>
                </c:pt>
                <c:pt idx="1502">
                  <c:v>1852</c:v>
                </c:pt>
                <c:pt idx="1503">
                  <c:v>1853</c:v>
                </c:pt>
                <c:pt idx="1504">
                  <c:v>1854</c:v>
                </c:pt>
                <c:pt idx="1505">
                  <c:v>1855</c:v>
                </c:pt>
                <c:pt idx="1506">
                  <c:v>1856</c:v>
                </c:pt>
                <c:pt idx="1507">
                  <c:v>1857</c:v>
                </c:pt>
                <c:pt idx="1508">
                  <c:v>1858</c:v>
                </c:pt>
                <c:pt idx="1509">
                  <c:v>1859</c:v>
                </c:pt>
                <c:pt idx="1510">
                  <c:v>1860</c:v>
                </c:pt>
                <c:pt idx="1511">
                  <c:v>1861</c:v>
                </c:pt>
                <c:pt idx="1512">
                  <c:v>1862</c:v>
                </c:pt>
                <c:pt idx="1513">
                  <c:v>1863</c:v>
                </c:pt>
                <c:pt idx="1514">
                  <c:v>1864</c:v>
                </c:pt>
                <c:pt idx="1515">
                  <c:v>1865</c:v>
                </c:pt>
                <c:pt idx="1516">
                  <c:v>1866</c:v>
                </c:pt>
                <c:pt idx="1517">
                  <c:v>1867</c:v>
                </c:pt>
                <c:pt idx="1518">
                  <c:v>1868</c:v>
                </c:pt>
                <c:pt idx="1519">
                  <c:v>1869</c:v>
                </c:pt>
                <c:pt idx="1520">
                  <c:v>1870</c:v>
                </c:pt>
                <c:pt idx="1521">
                  <c:v>1871</c:v>
                </c:pt>
                <c:pt idx="1522">
                  <c:v>1872</c:v>
                </c:pt>
                <c:pt idx="1523">
                  <c:v>1873</c:v>
                </c:pt>
                <c:pt idx="1524">
                  <c:v>1874</c:v>
                </c:pt>
                <c:pt idx="1525">
                  <c:v>1875</c:v>
                </c:pt>
                <c:pt idx="1526">
                  <c:v>1876</c:v>
                </c:pt>
                <c:pt idx="1527">
                  <c:v>1877</c:v>
                </c:pt>
                <c:pt idx="1528">
                  <c:v>1878</c:v>
                </c:pt>
                <c:pt idx="1529">
                  <c:v>1879</c:v>
                </c:pt>
                <c:pt idx="1530">
                  <c:v>1880</c:v>
                </c:pt>
                <c:pt idx="1531">
                  <c:v>1881</c:v>
                </c:pt>
                <c:pt idx="1532">
                  <c:v>1882</c:v>
                </c:pt>
                <c:pt idx="1533">
                  <c:v>1883</c:v>
                </c:pt>
                <c:pt idx="1534">
                  <c:v>1884</c:v>
                </c:pt>
                <c:pt idx="1535">
                  <c:v>1885</c:v>
                </c:pt>
                <c:pt idx="1536">
                  <c:v>1886</c:v>
                </c:pt>
                <c:pt idx="1537">
                  <c:v>1887</c:v>
                </c:pt>
                <c:pt idx="1538">
                  <c:v>1888</c:v>
                </c:pt>
                <c:pt idx="1539">
                  <c:v>1889</c:v>
                </c:pt>
                <c:pt idx="1540">
                  <c:v>1890</c:v>
                </c:pt>
                <c:pt idx="1541">
                  <c:v>1891</c:v>
                </c:pt>
                <c:pt idx="1542">
                  <c:v>1892</c:v>
                </c:pt>
                <c:pt idx="1543">
                  <c:v>1893</c:v>
                </c:pt>
                <c:pt idx="1544">
                  <c:v>1894</c:v>
                </c:pt>
                <c:pt idx="1545">
                  <c:v>1895</c:v>
                </c:pt>
                <c:pt idx="1546">
                  <c:v>1896</c:v>
                </c:pt>
                <c:pt idx="1547">
                  <c:v>1897</c:v>
                </c:pt>
                <c:pt idx="1548">
                  <c:v>1898</c:v>
                </c:pt>
                <c:pt idx="1549">
                  <c:v>1899</c:v>
                </c:pt>
                <c:pt idx="1550">
                  <c:v>1900</c:v>
                </c:pt>
                <c:pt idx="1551">
                  <c:v>1901</c:v>
                </c:pt>
                <c:pt idx="1552">
                  <c:v>1902</c:v>
                </c:pt>
                <c:pt idx="1553">
                  <c:v>1903</c:v>
                </c:pt>
                <c:pt idx="1554">
                  <c:v>1904</c:v>
                </c:pt>
                <c:pt idx="1555">
                  <c:v>1905</c:v>
                </c:pt>
                <c:pt idx="1556">
                  <c:v>1906</c:v>
                </c:pt>
                <c:pt idx="1557">
                  <c:v>1907</c:v>
                </c:pt>
                <c:pt idx="1558">
                  <c:v>1908</c:v>
                </c:pt>
                <c:pt idx="1559">
                  <c:v>1909</c:v>
                </c:pt>
                <c:pt idx="1560">
                  <c:v>1910</c:v>
                </c:pt>
                <c:pt idx="1561">
                  <c:v>1911</c:v>
                </c:pt>
                <c:pt idx="1562">
                  <c:v>1912</c:v>
                </c:pt>
                <c:pt idx="1563">
                  <c:v>1913</c:v>
                </c:pt>
                <c:pt idx="1564">
                  <c:v>1914</c:v>
                </c:pt>
                <c:pt idx="1565">
                  <c:v>1915</c:v>
                </c:pt>
                <c:pt idx="1566">
                  <c:v>1916</c:v>
                </c:pt>
                <c:pt idx="1567">
                  <c:v>1917</c:v>
                </c:pt>
                <c:pt idx="1568">
                  <c:v>1918</c:v>
                </c:pt>
                <c:pt idx="1569">
                  <c:v>1919</c:v>
                </c:pt>
                <c:pt idx="1570">
                  <c:v>1920</c:v>
                </c:pt>
                <c:pt idx="1571">
                  <c:v>1921</c:v>
                </c:pt>
                <c:pt idx="1572">
                  <c:v>1922</c:v>
                </c:pt>
                <c:pt idx="1573">
                  <c:v>1923</c:v>
                </c:pt>
                <c:pt idx="1574">
                  <c:v>1924</c:v>
                </c:pt>
                <c:pt idx="1575">
                  <c:v>1925</c:v>
                </c:pt>
                <c:pt idx="1576">
                  <c:v>1926</c:v>
                </c:pt>
                <c:pt idx="1577">
                  <c:v>1927</c:v>
                </c:pt>
                <c:pt idx="1578">
                  <c:v>1928</c:v>
                </c:pt>
                <c:pt idx="1579">
                  <c:v>1929</c:v>
                </c:pt>
                <c:pt idx="1580">
                  <c:v>1930</c:v>
                </c:pt>
                <c:pt idx="1581">
                  <c:v>1931</c:v>
                </c:pt>
                <c:pt idx="1582">
                  <c:v>1932</c:v>
                </c:pt>
                <c:pt idx="1583">
                  <c:v>1933</c:v>
                </c:pt>
                <c:pt idx="1584">
                  <c:v>1934</c:v>
                </c:pt>
                <c:pt idx="1585">
                  <c:v>1935</c:v>
                </c:pt>
                <c:pt idx="1586">
                  <c:v>1936</c:v>
                </c:pt>
                <c:pt idx="1587">
                  <c:v>1937</c:v>
                </c:pt>
                <c:pt idx="1588">
                  <c:v>1938</c:v>
                </c:pt>
                <c:pt idx="1589">
                  <c:v>1939</c:v>
                </c:pt>
                <c:pt idx="1590">
                  <c:v>1940</c:v>
                </c:pt>
                <c:pt idx="1591">
                  <c:v>1941</c:v>
                </c:pt>
                <c:pt idx="1592">
                  <c:v>1942</c:v>
                </c:pt>
                <c:pt idx="1593">
                  <c:v>1943</c:v>
                </c:pt>
                <c:pt idx="1594">
                  <c:v>1944</c:v>
                </c:pt>
                <c:pt idx="1595">
                  <c:v>1945</c:v>
                </c:pt>
                <c:pt idx="1596">
                  <c:v>1946</c:v>
                </c:pt>
                <c:pt idx="1597">
                  <c:v>1947</c:v>
                </c:pt>
                <c:pt idx="1598">
                  <c:v>1948</c:v>
                </c:pt>
                <c:pt idx="1599">
                  <c:v>1949</c:v>
                </c:pt>
                <c:pt idx="1600">
                  <c:v>1950</c:v>
                </c:pt>
                <c:pt idx="1601">
                  <c:v>1951</c:v>
                </c:pt>
                <c:pt idx="1602">
                  <c:v>1952</c:v>
                </c:pt>
                <c:pt idx="1603">
                  <c:v>1953</c:v>
                </c:pt>
                <c:pt idx="1604">
                  <c:v>1954</c:v>
                </c:pt>
                <c:pt idx="1605">
                  <c:v>1955</c:v>
                </c:pt>
                <c:pt idx="1606">
                  <c:v>1956</c:v>
                </c:pt>
                <c:pt idx="1607">
                  <c:v>1957</c:v>
                </c:pt>
                <c:pt idx="1608">
                  <c:v>1958</c:v>
                </c:pt>
                <c:pt idx="1609">
                  <c:v>1959</c:v>
                </c:pt>
                <c:pt idx="1610">
                  <c:v>1960</c:v>
                </c:pt>
                <c:pt idx="1611">
                  <c:v>1961</c:v>
                </c:pt>
                <c:pt idx="1612">
                  <c:v>1962</c:v>
                </c:pt>
                <c:pt idx="1613">
                  <c:v>1963</c:v>
                </c:pt>
                <c:pt idx="1614">
                  <c:v>1964</c:v>
                </c:pt>
                <c:pt idx="1615">
                  <c:v>1965</c:v>
                </c:pt>
                <c:pt idx="1616">
                  <c:v>1966</c:v>
                </c:pt>
                <c:pt idx="1617">
                  <c:v>1967</c:v>
                </c:pt>
                <c:pt idx="1618">
                  <c:v>1968</c:v>
                </c:pt>
                <c:pt idx="1619">
                  <c:v>1969</c:v>
                </c:pt>
                <c:pt idx="1620">
                  <c:v>1970</c:v>
                </c:pt>
                <c:pt idx="1621">
                  <c:v>1971</c:v>
                </c:pt>
                <c:pt idx="1622">
                  <c:v>1972</c:v>
                </c:pt>
                <c:pt idx="1623">
                  <c:v>1973</c:v>
                </c:pt>
                <c:pt idx="1624">
                  <c:v>1974</c:v>
                </c:pt>
                <c:pt idx="1625">
                  <c:v>1975</c:v>
                </c:pt>
                <c:pt idx="1626">
                  <c:v>1976</c:v>
                </c:pt>
                <c:pt idx="1627">
                  <c:v>1977</c:v>
                </c:pt>
                <c:pt idx="1628">
                  <c:v>1978</c:v>
                </c:pt>
                <c:pt idx="1629">
                  <c:v>1979</c:v>
                </c:pt>
                <c:pt idx="1630">
                  <c:v>1980</c:v>
                </c:pt>
                <c:pt idx="1631">
                  <c:v>1981</c:v>
                </c:pt>
                <c:pt idx="1632">
                  <c:v>1982</c:v>
                </c:pt>
                <c:pt idx="1633">
                  <c:v>1983</c:v>
                </c:pt>
                <c:pt idx="1634">
                  <c:v>1984</c:v>
                </c:pt>
                <c:pt idx="1635">
                  <c:v>1985</c:v>
                </c:pt>
                <c:pt idx="1636">
                  <c:v>1986</c:v>
                </c:pt>
                <c:pt idx="1637">
                  <c:v>1987</c:v>
                </c:pt>
                <c:pt idx="1638">
                  <c:v>1988</c:v>
                </c:pt>
                <c:pt idx="1639">
                  <c:v>1989</c:v>
                </c:pt>
                <c:pt idx="1640">
                  <c:v>1990</c:v>
                </c:pt>
                <c:pt idx="1641">
                  <c:v>1991</c:v>
                </c:pt>
                <c:pt idx="1642">
                  <c:v>1992</c:v>
                </c:pt>
                <c:pt idx="1643">
                  <c:v>1993</c:v>
                </c:pt>
                <c:pt idx="1644">
                  <c:v>1994</c:v>
                </c:pt>
                <c:pt idx="1645">
                  <c:v>1995</c:v>
                </c:pt>
                <c:pt idx="1646">
                  <c:v>1996</c:v>
                </c:pt>
                <c:pt idx="1647">
                  <c:v>1997</c:v>
                </c:pt>
                <c:pt idx="1648">
                  <c:v>1998</c:v>
                </c:pt>
                <c:pt idx="1649">
                  <c:v>1999</c:v>
                </c:pt>
                <c:pt idx="1650">
                  <c:v>2000</c:v>
                </c:pt>
                <c:pt idx="1651">
                  <c:v>2001</c:v>
                </c:pt>
                <c:pt idx="1652">
                  <c:v>2002</c:v>
                </c:pt>
                <c:pt idx="1653">
                  <c:v>2003</c:v>
                </c:pt>
                <c:pt idx="1654">
                  <c:v>2004</c:v>
                </c:pt>
                <c:pt idx="1655">
                  <c:v>2005</c:v>
                </c:pt>
                <c:pt idx="1656">
                  <c:v>2006</c:v>
                </c:pt>
                <c:pt idx="1657">
                  <c:v>2007</c:v>
                </c:pt>
                <c:pt idx="1658">
                  <c:v>2008</c:v>
                </c:pt>
                <c:pt idx="1659">
                  <c:v>2009</c:v>
                </c:pt>
                <c:pt idx="1660">
                  <c:v>2010</c:v>
                </c:pt>
                <c:pt idx="1661">
                  <c:v>2011</c:v>
                </c:pt>
                <c:pt idx="1662">
                  <c:v>2012</c:v>
                </c:pt>
                <c:pt idx="1663">
                  <c:v>2013</c:v>
                </c:pt>
                <c:pt idx="1664">
                  <c:v>2014</c:v>
                </c:pt>
                <c:pt idx="1665">
                  <c:v>2015</c:v>
                </c:pt>
                <c:pt idx="1666">
                  <c:v>2016</c:v>
                </c:pt>
                <c:pt idx="1667">
                  <c:v>2017</c:v>
                </c:pt>
                <c:pt idx="1668">
                  <c:v>2018</c:v>
                </c:pt>
                <c:pt idx="1669">
                  <c:v>2019</c:v>
                </c:pt>
                <c:pt idx="1670">
                  <c:v>2020</c:v>
                </c:pt>
                <c:pt idx="1671">
                  <c:v>2021</c:v>
                </c:pt>
                <c:pt idx="1672">
                  <c:v>2022</c:v>
                </c:pt>
                <c:pt idx="1673">
                  <c:v>2023</c:v>
                </c:pt>
                <c:pt idx="1674">
                  <c:v>2024</c:v>
                </c:pt>
                <c:pt idx="1675">
                  <c:v>2025</c:v>
                </c:pt>
                <c:pt idx="1676">
                  <c:v>2026</c:v>
                </c:pt>
                <c:pt idx="1677">
                  <c:v>2027</c:v>
                </c:pt>
                <c:pt idx="1678">
                  <c:v>2028</c:v>
                </c:pt>
                <c:pt idx="1679">
                  <c:v>2029</c:v>
                </c:pt>
                <c:pt idx="1680">
                  <c:v>2030</c:v>
                </c:pt>
                <c:pt idx="1681">
                  <c:v>2031</c:v>
                </c:pt>
                <c:pt idx="1682">
                  <c:v>2032</c:v>
                </c:pt>
                <c:pt idx="1683">
                  <c:v>2033</c:v>
                </c:pt>
                <c:pt idx="1684">
                  <c:v>2034</c:v>
                </c:pt>
                <c:pt idx="1685">
                  <c:v>2035</c:v>
                </c:pt>
                <c:pt idx="1686">
                  <c:v>2036</c:v>
                </c:pt>
                <c:pt idx="1687">
                  <c:v>2037</c:v>
                </c:pt>
                <c:pt idx="1688">
                  <c:v>2038</c:v>
                </c:pt>
                <c:pt idx="1689">
                  <c:v>2039</c:v>
                </c:pt>
                <c:pt idx="1690">
                  <c:v>2040</c:v>
                </c:pt>
                <c:pt idx="1691">
                  <c:v>2041</c:v>
                </c:pt>
                <c:pt idx="1692">
                  <c:v>2042</c:v>
                </c:pt>
                <c:pt idx="1693">
                  <c:v>2043</c:v>
                </c:pt>
                <c:pt idx="1694">
                  <c:v>2044</c:v>
                </c:pt>
                <c:pt idx="1695">
                  <c:v>2045</c:v>
                </c:pt>
                <c:pt idx="1696">
                  <c:v>2046</c:v>
                </c:pt>
                <c:pt idx="1697">
                  <c:v>2047</c:v>
                </c:pt>
                <c:pt idx="1698">
                  <c:v>2048</c:v>
                </c:pt>
                <c:pt idx="1699">
                  <c:v>2049</c:v>
                </c:pt>
                <c:pt idx="1700">
                  <c:v>2050</c:v>
                </c:pt>
                <c:pt idx="1701">
                  <c:v>2051</c:v>
                </c:pt>
                <c:pt idx="1702">
                  <c:v>2052</c:v>
                </c:pt>
                <c:pt idx="1703">
                  <c:v>2053</c:v>
                </c:pt>
                <c:pt idx="1704">
                  <c:v>2054</c:v>
                </c:pt>
                <c:pt idx="1705">
                  <c:v>2055</c:v>
                </c:pt>
                <c:pt idx="1706">
                  <c:v>2056</c:v>
                </c:pt>
                <c:pt idx="1707">
                  <c:v>2057</c:v>
                </c:pt>
                <c:pt idx="1708">
                  <c:v>2058</c:v>
                </c:pt>
                <c:pt idx="1709">
                  <c:v>2059</c:v>
                </c:pt>
                <c:pt idx="1710">
                  <c:v>2060</c:v>
                </c:pt>
                <c:pt idx="1711">
                  <c:v>2061</c:v>
                </c:pt>
                <c:pt idx="1712">
                  <c:v>2062</c:v>
                </c:pt>
                <c:pt idx="1713">
                  <c:v>2063</c:v>
                </c:pt>
                <c:pt idx="1714">
                  <c:v>2064</c:v>
                </c:pt>
                <c:pt idx="1715">
                  <c:v>2065</c:v>
                </c:pt>
                <c:pt idx="1716">
                  <c:v>2066</c:v>
                </c:pt>
                <c:pt idx="1717">
                  <c:v>2067</c:v>
                </c:pt>
                <c:pt idx="1718">
                  <c:v>2068</c:v>
                </c:pt>
                <c:pt idx="1719">
                  <c:v>2069</c:v>
                </c:pt>
                <c:pt idx="1720">
                  <c:v>2070</c:v>
                </c:pt>
                <c:pt idx="1721">
                  <c:v>2071</c:v>
                </c:pt>
                <c:pt idx="1722">
                  <c:v>2072</c:v>
                </c:pt>
                <c:pt idx="1723">
                  <c:v>2073</c:v>
                </c:pt>
                <c:pt idx="1724">
                  <c:v>2074</c:v>
                </c:pt>
                <c:pt idx="1725">
                  <c:v>2075</c:v>
                </c:pt>
                <c:pt idx="1726">
                  <c:v>2076</c:v>
                </c:pt>
                <c:pt idx="1727">
                  <c:v>2077</c:v>
                </c:pt>
                <c:pt idx="1728">
                  <c:v>2078</c:v>
                </c:pt>
                <c:pt idx="1729">
                  <c:v>2079</c:v>
                </c:pt>
                <c:pt idx="1730">
                  <c:v>2080</c:v>
                </c:pt>
                <c:pt idx="1731">
                  <c:v>2081</c:v>
                </c:pt>
                <c:pt idx="1732">
                  <c:v>2082</c:v>
                </c:pt>
                <c:pt idx="1733">
                  <c:v>2083</c:v>
                </c:pt>
                <c:pt idx="1734">
                  <c:v>2084</c:v>
                </c:pt>
                <c:pt idx="1735">
                  <c:v>2085</c:v>
                </c:pt>
                <c:pt idx="1736">
                  <c:v>2086</c:v>
                </c:pt>
                <c:pt idx="1737">
                  <c:v>2087</c:v>
                </c:pt>
                <c:pt idx="1738">
                  <c:v>2088</c:v>
                </c:pt>
                <c:pt idx="1739">
                  <c:v>2089</c:v>
                </c:pt>
                <c:pt idx="1740">
                  <c:v>2090</c:v>
                </c:pt>
                <c:pt idx="1741">
                  <c:v>2091</c:v>
                </c:pt>
                <c:pt idx="1742">
                  <c:v>2092</c:v>
                </c:pt>
                <c:pt idx="1743">
                  <c:v>2093</c:v>
                </c:pt>
                <c:pt idx="1744">
                  <c:v>2094</c:v>
                </c:pt>
                <c:pt idx="1745">
                  <c:v>2095</c:v>
                </c:pt>
                <c:pt idx="1746">
                  <c:v>2096</c:v>
                </c:pt>
                <c:pt idx="1747">
                  <c:v>2097</c:v>
                </c:pt>
                <c:pt idx="1748">
                  <c:v>2098</c:v>
                </c:pt>
                <c:pt idx="1749">
                  <c:v>2099</c:v>
                </c:pt>
                <c:pt idx="1750">
                  <c:v>2100</c:v>
                </c:pt>
                <c:pt idx="1751">
                  <c:v>2101</c:v>
                </c:pt>
                <c:pt idx="1752">
                  <c:v>2102</c:v>
                </c:pt>
                <c:pt idx="1753">
                  <c:v>2103</c:v>
                </c:pt>
                <c:pt idx="1754">
                  <c:v>2104</c:v>
                </c:pt>
                <c:pt idx="1755">
                  <c:v>2105</c:v>
                </c:pt>
                <c:pt idx="1756">
                  <c:v>2106</c:v>
                </c:pt>
                <c:pt idx="1757">
                  <c:v>2107</c:v>
                </c:pt>
                <c:pt idx="1758">
                  <c:v>2108</c:v>
                </c:pt>
                <c:pt idx="1759">
                  <c:v>2109</c:v>
                </c:pt>
                <c:pt idx="1760">
                  <c:v>2110</c:v>
                </c:pt>
                <c:pt idx="1761">
                  <c:v>2111</c:v>
                </c:pt>
                <c:pt idx="1762">
                  <c:v>2112</c:v>
                </c:pt>
                <c:pt idx="1763">
                  <c:v>2113</c:v>
                </c:pt>
                <c:pt idx="1764">
                  <c:v>2114</c:v>
                </c:pt>
                <c:pt idx="1765">
                  <c:v>2115</c:v>
                </c:pt>
                <c:pt idx="1766">
                  <c:v>2116</c:v>
                </c:pt>
                <c:pt idx="1767">
                  <c:v>2117</c:v>
                </c:pt>
                <c:pt idx="1768">
                  <c:v>2118</c:v>
                </c:pt>
                <c:pt idx="1769">
                  <c:v>2119</c:v>
                </c:pt>
                <c:pt idx="1770">
                  <c:v>2120</c:v>
                </c:pt>
                <c:pt idx="1771">
                  <c:v>2121</c:v>
                </c:pt>
                <c:pt idx="1772">
                  <c:v>2122</c:v>
                </c:pt>
                <c:pt idx="1773">
                  <c:v>2123</c:v>
                </c:pt>
                <c:pt idx="1774">
                  <c:v>2124</c:v>
                </c:pt>
                <c:pt idx="1775">
                  <c:v>2125</c:v>
                </c:pt>
                <c:pt idx="1776">
                  <c:v>2126</c:v>
                </c:pt>
                <c:pt idx="1777">
                  <c:v>2127</c:v>
                </c:pt>
                <c:pt idx="1778">
                  <c:v>2128</c:v>
                </c:pt>
                <c:pt idx="1779">
                  <c:v>2129</c:v>
                </c:pt>
                <c:pt idx="1780">
                  <c:v>2130</c:v>
                </c:pt>
                <c:pt idx="1781">
                  <c:v>2131</c:v>
                </c:pt>
                <c:pt idx="1782">
                  <c:v>2132</c:v>
                </c:pt>
                <c:pt idx="1783">
                  <c:v>2133</c:v>
                </c:pt>
                <c:pt idx="1784">
                  <c:v>2134</c:v>
                </c:pt>
                <c:pt idx="1785">
                  <c:v>2135</c:v>
                </c:pt>
                <c:pt idx="1786">
                  <c:v>2136</c:v>
                </c:pt>
                <c:pt idx="1787">
                  <c:v>2137</c:v>
                </c:pt>
                <c:pt idx="1788">
                  <c:v>2138</c:v>
                </c:pt>
                <c:pt idx="1789">
                  <c:v>2139</c:v>
                </c:pt>
                <c:pt idx="1790">
                  <c:v>2140</c:v>
                </c:pt>
                <c:pt idx="1791">
                  <c:v>2141</c:v>
                </c:pt>
                <c:pt idx="1792">
                  <c:v>2142</c:v>
                </c:pt>
                <c:pt idx="1793">
                  <c:v>2143</c:v>
                </c:pt>
                <c:pt idx="1794">
                  <c:v>2144</c:v>
                </c:pt>
                <c:pt idx="1795">
                  <c:v>2145</c:v>
                </c:pt>
                <c:pt idx="1796">
                  <c:v>2146</c:v>
                </c:pt>
                <c:pt idx="1797">
                  <c:v>2147</c:v>
                </c:pt>
                <c:pt idx="1798">
                  <c:v>2148</c:v>
                </c:pt>
                <c:pt idx="1799">
                  <c:v>2149</c:v>
                </c:pt>
                <c:pt idx="1800">
                  <c:v>2150</c:v>
                </c:pt>
                <c:pt idx="1801">
                  <c:v>2151</c:v>
                </c:pt>
                <c:pt idx="1802">
                  <c:v>2152</c:v>
                </c:pt>
                <c:pt idx="1803">
                  <c:v>2153</c:v>
                </c:pt>
                <c:pt idx="1804">
                  <c:v>2154</c:v>
                </c:pt>
                <c:pt idx="1805">
                  <c:v>2155</c:v>
                </c:pt>
                <c:pt idx="1806">
                  <c:v>2156</c:v>
                </c:pt>
                <c:pt idx="1807">
                  <c:v>2157</c:v>
                </c:pt>
                <c:pt idx="1808">
                  <c:v>2158</c:v>
                </c:pt>
                <c:pt idx="1809">
                  <c:v>2159</c:v>
                </c:pt>
                <c:pt idx="1810">
                  <c:v>2160</c:v>
                </c:pt>
                <c:pt idx="1811">
                  <c:v>2161</c:v>
                </c:pt>
                <c:pt idx="1812">
                  <c:v>2162</c:v>
                </c:pt>
                <c:pt idx="1813">
                  <c:v>2163</c:v>
                </c:pt>
                <c:pt idx="1814">
                  <c:v>2164</c:v>
                </c:pt>
                <c:pt idx="1815">
                  <c:v>2165</c:v>
                </c:pt>
                <c:pt idx="1816">
                  <c:v>2166</c:v>
                </c:pt>
                <c:pt idx="1817">
                  <c:v>2167</c:v>
                </c:pt>
                <c:pt idx="1818">
                  <c:v>2168</c:v>
                </c:pt>
                <c:pt idx="1819">
                  <c:v>2169</c:v>
                </c:pt>
                <c:pt idx="1820">
                  <c:v>2170</c:v>
                </c:pt>
                <c:pt idx="1821">
                  <c:v>2171</c:v>
                </c:pt>
                <c:pt idx="1822">
                  <c:v>2172</c:v>
                </c:pt>
                <c:pt idx="1823">
                  <c:v>2173</c:v>
                </c:pt>
                <c:pt idx="1824">
                  <c:v>2174</c:v>
                </c:pt>
                <c:pt idx="1825">
                  <c:v>2175</c:v>
                </c:pt>
                <c:pt idx="1826">
                  <c:v>2176</c:v>
                </c:pt>
                <c:pt idx="1827">
                  <c:v>2177</c:v>
                </c:pt>
                <c:pt idx="1828">
                  <c:v>2178</c:v>
                </c:pt>
                <c:pt idx="1829">
                  <c:v>2179</c:v>
                </c:pt>
                <c:pt idx="1830">
                  <c:v>2180</c:v>
                </c:pt>
                <c:pt idx="1831">
                  <c:v>2181</c:v>
                </c:pt>
                <c:pt idx="1832">
                  <c:v>2182</c:v>
                </c:pt>
                <c:pt idx="1833">
                  <c:v>2183</c:v>
                </c:pt>
                <c:pt idx="1834">
                  <c:v>2184</c:v>
                </c:pt>
                <c:pt idx="1835">
                  <c:v>2185</c:v>
                </c:pt>
                <c:pt idx="1836">
                  <c:v>2186</c:v>
                </c:pt>
                <c:pt idx="1837">
                  <c:v>2187</c:v>
                </c:pt>
                <c:pt idx="1838">
                  <c:v>2188</c:v>
                </c:pt>
                <c:pt idx="1839">
                  <c:v>2189</c:v>
                </c:pt>
                <c:pt idx="1840">
                  <c:v>2190</c:v>
                </c:pt>
                <c:pt idx="1841">
                  <c:v>2191</c:v>
                </c:pt>
                <c:pt idx="1842">
                  <c:v>2192</c:v>
                </c:pt>
                <c:pt idx="1843">
                  <c:v>2193</c:v>
                </c:pt>
                <c:pt idx="1844">
                  <c:v>2194</c:v>
                </c:pt>
                <c:pt idx="1845">
                  <c:v>2195</c:v>
                </c:pt>
                <c:pt idx="1846">
                  <c:v>2196</c:v>
                </c:pt>
                <c:pt idx="1847">
                  <c:v>2197</c:v>
                </c:pt>
                <c:pt idx="1848">
                  <c:v>2198</c:v>
                </c:pt>
                <c:pt idx="1849">
                  <c:v>2199</c:v>
                </c:pt>
                <c:pt idx="1850">
                  <c:v>2200</c:v>
                </c:pt>
                <c:pt idx="1851">
                  <c:v>2201</c:v>
                </c:pt>
                <c:pt idx="1852">
                  <c:v>2202</c:v>
                </c:pt>
                <c:pt idx="1853">
                  <c:v>2203</c:v>
                </c:pt>
                <c:pt idx="1854">
                  <c:v>2204</c:v>
                </c:pt>
                <c:pt idx="1855">
                  <c:v>2205</c:v>
                </c:pt>
                <c:pt idx="1856">
                  <c:v>2206</c:v>
                </c:pt>
                <c:pt idx="1857">
                  <c:v>2207</c:v>
                </c:pt>
                <c:pt idx="1858">
                  <c:v>2208</c:v>
                </c:pt>
                <c:pt idx="1859">
                  <c:v>2209</c:v>
                </c:pt>
                <c:pt idx="1860">
                  <c:v>2210</c:v>
                </c:pt>
                <c:pt idx="1861">
                  <c:v>2211</c:v>
                </c:pt>
                <c:pt idx="1862">
                  <c:v>2212</c:v>
                </c:pt>
                <c:pt idx="1863">
                  <c:v>2213</c:v>
                </c:pt>
                <c:pt idx="1864">
                  <c:v>2214</c:v>
                </c:pt>
                <c:pt idx="1865">
                  <c:v>2215</c:v>
                </c:pt>
                <c:pt idx="1866">
                  <c:v>2216</c:v>
                </c:pt>
                <c:pt idx="1867">
                  <c:v>2217</c:v>
                </c:pt>
                <c:pt idx="1868">
                  <c:v>2218</c:v>
                </c:pt>
                <c:pt idx="1869">
                  <c:v>2219</c:v>
                </c:pt>
                <c:pt idx="1870">
                  <c:v>2220</c:v>
                </c:pt>
                <c:pt idx="1871">
                  <c:v>2221</c:v>
                </c:pt>
                <c:pt idx="1872">
                  <c:v>2222</c:v>
                </c:pt>
                <c:pt idx="1873">
                  <c:v>2223</c:v>
                </c:pt>
                <c:pt idx="1874">
                  <c:v>2224</c:v>
                </c:pt>
                <c:pt idx="1875">
                  <c:v>2225</c:v>
                </c:pt>
                <c:pt idx="1876">
                  <c:v>2226</c:v>
                </c:pt>
                <c:pt idx="1877">
                  <c:v>2227</c:v>
                </c:pt>
                <c:pt idx="1878">
                  <c:v>2228</c:v>
                </c:pt>
                <c:pt idx="1879">
                  <c:v>2229</c:v>
                </c:pt>
                <c:pt idx="1880">
                  <c:v>2230</c:v>
                </c:pt>
                <c:pt idx="1881">
                  <c:v>2231</c:v>
                </c:pt>
                <c:pt idx="1882">
                  <c:v>2232</c:v>
                </c:pt>
                <c:pt idx="1883">
                  <c:v>2233</c:v>
                </c:pt>
                <c:pt idx="1884">
                  <c:v>2234</c:v>
                </c:pt>
                <c:pt idx="1885">
                  <c:v>2235</c:v>
                </c:pt>
                <c:pt idx="1886">
                  <c:v>2236</c:v>
                </c:pt>
                <c:pt idx="1887">
                  <c:v>2237</c:v>
                </c:pt>
                <c:pt idx="1888">
                  <c:v>2238</c:v>
                </c:pt>
                <c:pt idx="1889">
                  <c:v>2239</c:v>
                </c:pt>
                <c:pt idx="1890">
                  <c:v>2240</c:v>
                </c:pt>
                <c:pt idx="1891">
                  <c:v>2241</c:v>
                </c:pt>
                <c:pt idx="1892">
                  <c:v>2242</c:v>
                </c:pt>
                <c:pt idx="1893">
                  <c:v>2243</c:v>
                </c:pt>
                <c:pt idx="1894">
                  <c:v>2244</c:v>
                </c:pt>
                <c:pt idx="1895">
                  <c:v>2245</c:v>
                </c:pt>
                <c:pt idx="1896">
                  <c:v>2246</c:v>
                </c:pt>
                <c:pt idx="1897">
                  <c:v>2247</c:v>
                </c:pt>
                <c:pt idx="1898">
                  <c:v>2248</c:v>
                </c:pt>
                <c:pt idx="1899">
                  <c:v>2249</c:v>
                </c:pt>
                <c:pt idx="1900">
                  <c:v>2250</c:v>
                </c:pt>
                <c:pt idx="1901">
                  <c:v>2251</c:v>
                </c:pt>
                <c:pt idx="1902">
                  <c:v>2252</c:v>
                </c:pt>
                <c:pt idx="1903">
                  <c:v>2253</c:v>
                </c:pt>
                <c:pt idx="1904">
                  <c:v>2254</c:v>
                </c:pt>
                <c:pt idx="1905">
                  <c:v>2255</c:v>
                </c:pt>
                <c:pt idx="1906">
                  <c:v>2256</c:v>
                </c:pt>
                <c:pt idx="1907">
                  <c:v>2257</c:v>
                </c:pt>
                <c:pt idx="1908">
                  <c:v>2258</c:v>
                </c:pt>
                <c:pt idx="1909">
                  <c:v>2259</c:v>
                </c:pt>
                <c:pt idx="1910">
                  <c:v>2260</c:v>
                </c:pt>
                <c:pt idx="1911">
                  <c:v>2261</c:v>
                </c:pt>
                <c:pt idx="1912">
                  <c:v>2262</c:v>
                </c:pt>
                <c:pt idx="1913">
                  <c:v>2263</c:v>
                </c:pt>
                <c:pt idx="1914">
                  <c:v>2264</c:v>
                </c:pt>
                <c:pt idx="1915">
                  <c:v>2265</c:v>
                </c:pt>
                <c:pt idx="1916">
                  <c:v>2266</c:v>
                </c:pt>
                <c:pt idx="1917">
                  <c:v>2267</c:v>
                </c:pt>
                <c:pt idx="1918">
                  <c:v>2268</c:v>
                </c:pt>
                <c:pt idx="1919">
                  <c:v>2269</c:v>
                </c:pt>
                <c:pt idx="1920">
                  <c:v>2270</c:v>
                </c:pt>
                <c:pt idx="1921">
                  <c:v>2271</c:v>
                </c:pt>
                <c:pt idx="1922">
                  <c:v>2272</c:v>
                </c:pt>
                <c:pt idx="1923">
                  <c:v>2273</c:v>
                </c:pt>
                <c:pt idx="1924">
                  <c:v>2274</c:v>
                </c:pt>
                <c:pt idx="1925">
                  <c:v>2275</c:v>
                </c:pt>
                <c:pt idx="1926">
                  <c:v>2276</c:v>
                </c:pt>
                <c:pt idx="1927">
                  <c:v>2277</c:v>
                </c:pt>
                <c:pt idx="1928">
                  <c:v>2278</c:v>
                </c:pt>
                <c:pt idx="1929">
                  <c:v>2279</c:v>
                </c:pt>
                <c:pt idx="1930">
                  <c:v>2280</c:v>
                </c:pt>
                <c:pt idx="1931">
                  <c:v>2281</c:v>
                </c:pt>
                <c:pt idx="1932">
                  <c:v>2282</c:v>
                </c:pt>
                <c:pt idx="1933">
                  <c:v>2283</c:v>
                </c:pt>
                <c:pt idx="1934">
                  <c:v>2284</c:v>
                </c:pt>
                <c:pt idx="1935">
                  <c:v>2285</c:v>
                </c:pt>
                <c:pt idx="1936">
                  <c:v>2286</c:v>
                </c:pt>
                <c:pt idx="1937">
                  <c:v>2287</c:v>
                </c:pt>
                <c:pt idx="1938">
                  <c:v>2288</c:v>
                </c:pt>
                <c:pt idx="1939">
                  <c:v>2289</c:v>
                </c:pt>
                <c:pt idx="1940">
                  <c:v>2290</c:v>
                </c:pt>
                <c:pt idx="1941">
                  <c:v>2291</c:v>
                </c:pt>
                <c:pt idx="1942">
                  <c:v>2292</c:v>
                </c:pt>
                <c:pt idx="1943">
                  <c:v>2293</c:v>
                </c:pt>
                <c:pt idx="1944">
                  <c:v>2294</c:v>
                </c:pt>
                <c:pt idx="1945">
                  <c:v>2295</c:v>
                </c:pt>
                <c:pt idx="1946">
                  <c:v>2296</c:v>
                </c:pt>
                <c:pt idx="1947">
                  <c:v>2297</c:v>
                </c:pt>
                <c:pt idx="1948">
                  <c:v>2298</c:v>
                </c:pt>
                <c:pt idx="1949">
                  <c:v>2299</c:v>
                </c:pt>
                <c:pt idx="1950">
                  <c:v>2300</c:v>
                </c:pt>
                <c:pt idx="1951">
                  <c:v>2301</c:v>
                </c:pt>
                <c:pt idx="1952">
                  <c:v>2302</c:v>
                </c:pt>
                <c:pt idx="1953">
                  <c:v>2303</c:v>
                </c:pt>
                <c:pt idx="1954">
                  <c:v>2304</c:v>
                </c:pt>
                <c:pt idx="1955">
                  <c:v>2305</c:v>
                </c:pt>
                <c:pt idx="1956">
                  <c:v>2306</c:v>
                </c:pt>
                <c:pt idx="1957">
                  <c:v>2307</c:v>
                </c:pt>
                <c:pt idx="1958">
                  <c:v>2308</c:v>
                </c:pt>
                <c:pt idx="1959">
                  <c:v>2309</c:v>
                </c:pt>
                <c:pt idx="1960">
                  <c:v>2310</c:v>
                </c:pt>
                <c:pt idx="1961">
                  <c:v>2311</c:v>
                </c:pt>
                <c:pt idx="1962">
                  <c:v>2312</c:v>
                </c:pt>
                <c:pt idx="1963">
                  <c:v>2313</c:v>
                </c:pt>
                <c:pt idx="1964">
                  <c:v>2314</c:v>
                </c:pt>
                <c:pt idx="1965">
                  <c:v>2315</c:v>
                </c:pt>
                <c:pt idx="1966">
                  <c:v>2316</c:v>
                </c:pt>
                <c:pt idx="1967">
                  <c:v>2317</c:v>
                </c:pt>
                <c:pt idx="1968">
                  <c:v>2318</c:v>
                </c:pt>
                <c:pt idx="1969">
                  <c:v>2319</c:v>
                </c:pt>
                <c:pt idx="1970">
                  <c:v>2320</c:v>
                </c:pt>
                <c:pt idx="1971">
                  <c:v>2321</c:v>
                </c:pt>
                <c:pt idx="1972">
                  <c:v>2322</c:v>
                </c:pt>
                <c:pt idx="1973">
                  <c:v>2323</c:v>
                </c:pt>
                <c:pt idx="1974">
                  <c:v>2324</c:v>
                </c:pt>
                <c:pt idx="1975">
                  <c:v>2325</c:v>
                </c:pt>
                <c:pt idx="1976">
                  <c:v>2326</c:v>
                </c:pt>
                <c:pt idx="1977">
                  <c:v>2327</c:v>
                </c:pt>
                <c:pt idx="1978">
                  <c:v>2328</c:v>
                </c:pt>
                <c:pt idx="1979">
                  <c:v>2329</c:v>
                </c:pt>
                <c:pt idx="1980">
                  <c:v>2330</c:v>
                </c:pt>
                <c:pt idx="1981">
                  <c:v>2331</c:v>
                </c:pt>
                <c:pt idx="1982">
                  <c:v>2332</c:v>
                </c:pt>
                <c:pt idx="1983">
                  <c:v>2333</c:v>
                </c:pt>
                <c:pt idx="1984">
                  <c:v>2334</c:v>
                </c:pt>
                <c:pt idx="1985">
                  <c:v>2335</c:v>
                </c:pt>
                <c:pt idx="1986">
                  <c:v>2336</c:v>
                </c:pt>
                <c:pt idx="1987">
                  <c:v>2337</c:v>
                </c:pt>
                <c:pt idx="1988">
                  <c:v>2338</c:v>
                </c:pt>
                <c:pt idx="1989">
                  <c:v>2339</c:v>
                </c:pt>
                <c:pt idx="1990">
                  <c:v>2340</c:v>
                </c:pt>
                <c:pt idx="1991">
                  <c:v>2341</c:v>
                </c:pt>
                <c:pt idx="1992">
                  <c:v>2342</c:v>
                </c:pt>
                <c:pt idx="1993">
                  <c:v>2343</c:v>
                </c:pt>
                <c:pt idx="1994">
                  <c:v>2344</c:v>
                </c:pt>
                <c:pt idx="1995">
                  <c:v>2345</c:v>
                </c:pt>
                <c:pt idx="1996">
                  <c:v>2346</c:v>
                </c:pt>
                <c:pt idx="1997">
                  <c:v>2347</c:v>
                </c:pt>
                <c:pt idx="1998">
                  <c:v>2348</c:v>
                </c:pt>
                <c:pt idx="1999">
                  <c:v>2349</c:v>
                </c:pt>
                <c:pt idx="2000">
                  <c:v>2350</c:v>
                </c:pt>
                <c:pt idx="2001">
                  <c:v>2351</c:v>
                </c:pt>
                <c:pt idx="2002">
                  <c:v>2352</c:v>
                </c:pt>
                <c:pt idx="2003">
                  <c:v>2353</c:v>
                </c:pt>
                <c:pt idx="2004">
                  <c:v>2354</c:v>
                </c:pt>
                <c:pt idx="2005">
                  <c:v>2355</c:v>
                </c:pt>
                <c:pt idx="2006">
                  <c:v>2356</c:v>
                </c:pt>
                <c:pt idx="2007">
                  <c:v>2357</c:v>
                </c:pt>
                <c:pt idx="2008">
                  <c:v>2358</c:v>
                </c:pt>
                <c:pt idx="2009">
                  <c:v>2359</c:v>
                </c:pt>
                <c:pt idx="2010">
                  <c:v>2360</c:v>
                </c:pt>
                <c:pt idx="2011">
                  <c:v>2361</c:v>
                </c:pt>
                <c:pt idx="2012">
                  <c:v>2362</c:v>
                </c:pt>
                <c:pt idx="2013">
                  <c:v>2363</c:v>
                </c:pt>
                <c:pt idx="2014">
                  <c:v>2364</c:v>
                </c:pt>
                <c:pt idx="2015">
                  <c:v>2365</c:v>
                </c:pt>
                <c:pt idx="2016">
                  <c:v>2366</c:v>
                </c:pt>
                <c:pt idx="2017">
                  <c:v>2367</c:v>
                </c:pt>
                <c:pt idx="2018">
                  <c:v>2368</c:v>
                </c:pt>
                <c:pt idx="2019">
                  <c:v>2369</c:v>
                </c:pt>
                <c:pt idx="2020">
                  <c:v>2370</c:v>
                </c:pt>
                <c:pt idx="2021">
                  <c:v>2371</c:v>
                </c:pt>
                <c:pt idx="2022">
                  <c:v>2372</c:v>
                </c:pt>
                <c:pt idx="2023">
                  <c:v>2373</c:v>
                </c:pt>
                <c:pt idx="2024">
                  <c:v>2374</c:v>
                </c:pt>
                <c:pt idx="2025">
                  <c:v>2375</c:v>
                </c:pt>
                <c:pt idx="2026">
                  <c:v>2376</c:v>
                </c:pt>
                <c:pt idx="2027">
                  <c:v>2377</c:v>
                </c:pt>
                <c:pt idx="2028">
                  <c:v>2378</c:v>
                </c:pt>
                <c:pt idx="2029">
                  <c:v>2379</c:v>
                </c:pt>
                <c:pt idx="2030">
                  <c:v>2380</c:v>
                </c:pt>
                <c:pt idx="2031">
                  <c:v>2381</c:v>
                </c:pt>
                <c:pt idx="2032">
                  <c:v>2382</c:v>
                </c:pt>
                <c:pt idx="2033">
                  <c:v>2383</c:v>
                </c:pt>
                <c:pt idx="2034">
                  <c:v>2384</c:v>
                </c:pt>
                <c:pt idx="2035">
                  <c:v>2385</c:v>
                </c:pt>
                <c:pt idx="2036">
                  <c:v>2386</c:v>
                </c:pt>
                <c:pt idx="2037">
                  <c:v>2387</c:v>
                </c:pt>
                <c:pt idx="2038">
                  <c:v>2388</c:v>
                </c:pt>
                <c:pt idx="2039">
                  <c:v>2389</c:v>
                </c:pt>
                <c:pt idx="2040">
                  <c:v>2390</c:v>
                </c:pt>
                <c:pt idx="2041">
                  <c:v>2391</c:v>
                </c:pt>
                <c:pt idx="2042">
                  <c:v>2392</c:v>
                </c:pt>
                <c:pt idx="2043">
                  <c:v>2393</c:v>
                </c:pt>
                <c:pt idx="2044">
                  <c:v>2394</c:v>
                </c:pt>
                <c:pt idx="2045">
                  <c:v>2395</c:v>
                </c:pt>
                <c:pt idx="2046">
                  <c:v>2396</c:v>
                </c:pt>
                <c:pt idx="2047">
                  <c:v>2397</c:v>
                </c:pt>
                <c:pt idx="2048">
                  <c:v>2398</c:v>
                </c:pt>
                <c:pt idx="2049">
                  <c:v>2399</c:v>
                </c:pt>
                <c:pt idx="2050">
                  <c:v>2400</c:v>
                </c:pt>
                <c:pt idx="2051">
                  <c:v>2401</c:v>
                </c:pt>
                <c:pt idx="2052">
                  <c:v>2402</c:v>
                </c:pt>
                <c:pt idx="2053">
                  <c:v>2403</c:v>
                </c:pt>
                <c:pt idx="2054">
                  <c:v>2404</c:v>
                </c:pt>
                <c:pt idx="2055">
                  <c:v>2405</c:v>
                </c:pt>
                <c:pt idx="2056">
                  <c:v>2406</c:v>
                </c:pt>
                <c:pt idx="2057">
                  <c:v>2407</c:v>
                </c:pt>
                <c:pt idx="2058">
                  <c:v>2408</c:v>
                </c:pt>
                <c:pt idx="2059">
                  <c:v>2409</c:v>
                </c:pt>
                <c:pt idx="2060">
                  <c:v>2410</c:v>
                </c:pt>
                <c:pt idx="2061">
                  <c:v>2411</c:v>
                </c:pt>
                <c:pt idx="2062">
                  <c:v>2412</c:v>
                </c:pt>
                <c:pt idx="2063">
                  <c:v>2413</c:v>
                </c:pt>
                <c:pt idx="2064">
                  <c:v>2414</c:v>
                </c:pt>
                <c:pt idx="2065">
                  <c:v>2415</c:v>
                </c:pt>
                <c:pt idx="2066">
                  <c:v>2416</c:v>
                </c:pt>
                <c:pt idx="2067">
                  <c:v>2417</c:v>
                </c:pt>
                <c:pt idx="2068">
                  <c:v>2418</c:v>
                </c:pt>
                <c:pt idx="2069">
                  <c:v>2419</c:v>
                </c:pt>
                <c:pt idx="2070">
                  <c:v>2420</c:v>
                </c:pt>
                <c:pt idx="2071">
                  <c:v>2421</c:v>
                </c:pt>
                <c:pt idx="2072">
                  <c:v>2422</c:v>
                </c:pt>
                <c:pt idx="2073">
                  <c:v>2423</c:v>
                </c:pt>
                <c:pt idx="2074">
                  <c:v>2424</c:v>
                </c:pt>
                <c:pt idx="2075">
                  <c:v>2425</c:v>
                </c:pt>
                <c:pt idx="2076">
                  <c:v>2426</c:v>
                </c:pt>
                <c:pt idx="2077">
                  <c:v>2427</c:v>
                </c:pt>
                <c:pt idx="2078">
                  <c:v>2428</c:v>
                </c:pt>
                <c:pt idx="2079">
                  <c:v>2429</c:v>
                </c:pt>
                <c:pt idx="2080">
                  <c:v>2430</c:v>
                </c:pt>
                <c:pt idx="2081">
                  <c:v>2431</c:v>
                </c:pt>
                <c:pt idx="2082">
                  <c:v>2432</c:v>
                </c:pt>
                <c:pt idx="2083">
                  <c:v>2433</c:v>
                </c:pt>
                <c:pt idx="2084">
                  <c:v>2434</c:v>
                </c:pt>
                <c:pt idx="2085">
                  <c:v>2435</c:v>
                </c:pt>
                <c:pt idx="2086">
                  <c:v>2436</c:v>
                </c:pt>
                <c:pt idx="2087">
                  <c:v>2437</c:v>
                </c:pt>
                <c:pt idx="2088">
                  <c:v>2438</c:v>
                </c:pt>
                <c:pt idx="2089">
                  <c:v>2439</c:v>
                </c:pt>
                <c:pt idx="2090">
                  <c:v>2440</c:v>
                </c:pt>
                <c:pt idx="2091">
                  <c:v>2441</c:v>
                </c:pt>
                <c:pt idx="2092">
                  <c:v>2442</c:v>
                </c:pt>
                <c:pt idx="2093">
                  <c:v>2443</c:v>
                </c:pt>
                <c:pt idx="2094">
                  <c:v>2444</c:v>
                </c:pt>
                <c:pt idx="2095">
                  <c:v>2445</c:v>
                </c:pt>
                <c:pt idx="2096">
                  <c:v>2446</c:v>
                </c:pt>
                <c:pt idx="2097">
                  <c:v>2447</c:v>
                </c:pt>
                <c:pt idx="2098">
                  <c:v>2448</c:v>
                </c:pt>
                <c:pt idx="2099">
                  <c:v>2449</c:v>
                </c:pt>
                <c:pt idx="2100">
                  <c:v>2450</c:v>
                </c:pt>
                <c:pt idx="2101">
                  <c:v>2451</c:v>
                </c:pt>
                <c:pt idx="2102">
                  <c:v>2452</c:v>
                </c:pt>
                <c:pt idx="2103">
                  <c:v>2453</c:v>
                </c:pt>
                <c:pt idx="2104">
                  <c:v>2454</c:v>
                </c:pt>
                <c:pt idx="2105">
                  <c:v>2455</c:v>
                </c:pt>
                <c:pt idx="2106">
                  <c:v>2456</c:v>
                </c:pt>
                <c:pt idx="2107">
                  <c:v>2457</c:v>
                </c:pt>
                <c:pt idx="2108">
                  <c:v>2458</c:v>
                </c:pt>
                <c:pt idx="2109">
                  <c:v>2459</c:v>
                </c:pt>
                <c:pt idx="2110">
                  <c:v>2460</c:v>
                </c:pt>
                <c:pt idx="2111">
                  <c:v>2461</c:v>
                </c:pt>
                <c:pt idx="2112">
                  <c:v>2462</c:v>
                </c:pt>
                <c:pt idx="2113">
                  <c:v>2463</c:v>
                </c:pt>
                <c:pt idx="2114">
                  <c:v>2464</c:v>
                </c:pt>
                <c:pt idx="2115">
                  <c:v>2465</c:v>
                </c:pt>
                <c:pt idx="2116">
                  <c:v>2466</c:v>
                </c:pt>
                <c:pt idx="2117">
                  <c:v>2467</c:v>
                </c:pt>
                <c:pt idx="2118">
                  <c:v>2468</c:v>
                </c:pt>
                <c:pt idx="2119">
                  <c:v>2469</c:v>
                </c:pt>
                <c:pt idx="2120">
                  <c:v>2470</c:v>
                </c:pt>
                <c:pt idx="2121">
                  <c:v>2471</c:v>
                </c:pt>
                <c:pt idx="2122">
                  <c:v>2472</c:v>
                </c:pt>
                <c:pt idx="2123">
                  <c:v>2473</c:v>
                </c:pt>
                <c:pt idx="2124">
                  <c:v>2474</c:v>
                </c:pt>
                <c:pt idx="2125">
                  <c:v>2475</c:v>
                </c:pt>
                <c:pt idx="2126">
                  <c:v>2476</c:v>
                </c:pt>
                <c:pt idx="2127">
                  <c:v>2477</c:v>
                </c:pt>
                <c:pt idx="2128">
                  <c:v>2478</c:v>
                </c:pt>
                <c:pt idx="2129">
                  <c:v>2479</c:v>
                </c:pt>
                <c:pt idx="2130">
                  <c:v>2480</c:v>
                </c:pt>
                <c:pt idx="2131">
                  <c:v>2481</c:v>
                </c:pt>
                <c:pt idx="2132">
                  <c:v>2482</c:v>
                </c:pt>
                <c:pt idx="2133">
                  <c:v>2483</c:v>
                </c:pt>
                <c:pt idx="2134">
                  <c:v>2484</c:v>
                </c:pt>
                <c:pt idx="2135">
                  <c:v>2485</c:v>
                </c:pt>
                <c:pt idx="2136">
                  <c:v>2486</c:v>
                </c:pt>
                <c:pt idx="2137">
                  <c:v>2487</c:v>
                </c:pt>
                <c:pt idx="2138">
                  <c:v>2488</c:v>
                </c:pt>
                <c:pt idx="2139">
                  <c:v>2489</c:v>
                </c:pt>
                <c:pt idx="2140">
                  <c:v>2490</c:v>
                </c:pt>
                <c:pt idx="2141">
                  <c:v>2491</c:v>
                </c:pt>
                <c:pt idx="2142">
                  <c:v>2492</c:v>
                </c:pt>
                <c:pt idx="2143">
                  <c:v>2493</c:v>
                </c:pt>
                <c:pt idx="2144">
                  <c:v>2494</c:v>
                </c:pt>
                <c:pt idx="2145">
                  <c:v>2495</c:v>
                </c:pt>
                <c:pt idx="2146">
                  <c:v>2496</c:v>
                </c:pt>
                <c:pt idx="2147">
                  <c:v>2497</c:v>
                </c:pt>
                <c:pt idx="2148">
                  <c:v>2498</c:v>
                </c:pt>
                <c:pt idx="2149">
                  <c:v>2499</c:v>
                </c:pt>
                <c:pt idx="2150">
                  <c:v>2500</c:v>
                </c:pt>
              </c:numCache>
            </c:numRef>
          </c:xVal>
          <c:yVal>
            <c:numRef>
              <c:f>dados_spectra!$D$3:$CDV$3</c:f>
              <c:numCache>
                <c:formatCode>General</c:formatCode>
                <c:ptCount val="2151"/>
                <c:pt idx="0">
                  <c:v>3.6503521999999997E-2</c:v>
                </c:pt>
                <c:pt idx="1">
                  <c:v>3.6456049999999997E-2</c:v>
                </c:pt>
                <c:pt idx="2">
                  <c:v>3.6824838999999998E-2</c:v>
                </c:pt>
                <c:pt idx="3">
                  <c:v>3.7390815000000001E-2</c:v>
                </c:pt>
                <c:pt idx="4">
                  <c:v>3.6892537000000003E-2</c:v>
                </c:pt>
                <c:pt idx="5">
                  <c:v>3.5791017000000001E-2</c:v>
                </c:pt>
                <c:pt idx="6">
                  <c:v>3.5194728000000002E-2</c:v>
                </c:pt>
                <c:pt idx="7">
                  <c:v>3.5436124999999999E-2</c:v>
                </c:pt>
                <c:pt idx="8">
                  <c:v>3.5825013000000003E-2</c:v>
                </c:pt>
                <c:pt idx="9">
                  <c:v>3.5835402000000002E-2</c:v>
                </c:pt>
                <c:pt idx="10">
                  <c:v>3.5721349999999999E-2</c:v>
                </c:pt>
                <c:pt idx="11">
                  <c:v>3.5532556E-2</c:v>
                </c:pt>
                <c:pt idx="12">
                  <c:v>3.5397102E-2</c:v>
                </c:pt>
                <c:pt idx="13">
                  <c:v>3.5697949999999999E-2</c:v>
                </c:pt>
                <c:pt idx="14">
                  <c:v>3.5847302999999997E-2</c:v>
                </c:pt>
                <c:pt idx="15">
                  <c:v>3.5878960000000001E-2</c:v>
                </c:pt>
                <c:pt idx="16">
                  <c:v>3.6079288000000001E-2</c:v>
                </c:pt>
                <c:pt idx="17">
                  <c:v>3.6550306999999997E-2</c:v>
                </c:pt>
                <c:pt idx="18">
                  <c:v>3.6894954000000001E-2</c:v>
                </c:pt>
                <c:pt idx="19">
                  <c:v>3.7104440000000002E-2</c:v>
                </c:pt>
                <c:pt idx="20">
                  <c:v>3.7358399E-2</c:v>
                </c:pt>
                <c:pt idx="21">
                  <c:v>3.7713312999999998E-2</c:v>
                </c:pt>
                <c:pt idx="22">
                  <c:v>3.8453533999999998E-2</c:v>
                </c:pt>
                <c:pt idx="23">
                  <c:v>3.8692904E-2</c:v>
                </c:pt>
                <c:pt idx="24">
                  <c:v>3.8514886999999998E-2</c:v>
                </c:pt>
                <c:pt idx="25">
                  <c:v>3.8607326999999997E-2</c:v>
                </c:pt>
                <c:pt idx="26">
                  <c:v>3.8788903999999999E-2</c:v>
                </c:pt>
                <c:pt idx="27">
                  <c:v>3.9072257999999999E-2</c:v>
                </c:pt>
                <c:pt idx="28">
                  <c:v>3.9453843000000002E-2</c:v>
                </c:pt>
                <c:pt idx="29">
                  <c:v>3.9804191000000003E-2</c:v>
                </c:pt>
                <c:pt idx="30">
                  <c:v>3.9746245999999999E-2</c:v>
                </c:pt>
                <c:pt idx="31">
                  <c:v>4.0153017999999999E-2</c:v>
                </c:pt>
                <c:pt idx="32">
                  <c:v>4.0897387E-2</c:v>
                </c:pt>
                <c:pt idx="33">
                  <c:v>4.102654E-2</c:v>
                </c:pt>
                <c:pt idx="34">
                  <c:v>4.1116648999999998E-2</c:v>
                </c:pt>
                <c:pt idx="35">
                  <c:v>4.1517556999999997E-2</c:v>
                </c:pt>
                <c:pt idx="36">
                  <c:v>4.1925126E-2</c:v>
                </c:pt>
                <c:pt idx="37">
                  <c:v>4.2319747999999997E-2</c:v>
                </c:pt>
                <c:pt idx="38">
                  <c:v>4.2743788999999997E-2</c:v>
                </c:pt>
                <c:pt idx="39">
                  <c:v>4.3184502E-2</c:v>
                </c:pt>
                <c:pt idx="40">
                  <c:v>4.3154203000000002E-2</c:v>
                </c:pt>
                <c:pt idx="41">
                  <c:v>4.3225789000000001E-2</c:v>
                </c:pt>
                <c:pt idx="42">
                  <c:v>4.3471204999999999E-2</c:v>
                </c:pt>
                <c:pt idx="43">
                  <c:v>4.3590414000000001E-2</c:v>
                </c:pt>
                <c:pt idx="44">
                  <c:v>4.3799825000000001E-2</c:v>
                </c:pt>
                <c:pt idx="45">
                  <c:v>4.3949369000000002E-2</c:v>
                </c:pt>
                <c:pt idx="46">
                  <c:v>4.4083913000000002E-2</c:v>
                </c:pt>
                <c:pt idx="47">
                  <c:v>4.4124873000000002E-2</c:v>
                </c:pt>
                <c:pt idx="48">
                  <c:v>4.4366729000000001E-2</c:v>
                </c:pt>
                <c:pt idx="49">
                  <c:v>4.4719830000000002E-2</c:v>
                </c:pt>
                <c:pt idx="50">
                  <c:v>4.4955132000000002E-2</c:v>
                </c:pt>
                <c:pt idx="51">
                  <c:v>4.5030226999999999E-2</c:v>
                </c:pt>
                <c:pt idx="52">
                  <c:v>4.4942720999999998E-2</c:v>
                </c:pt>
                <c:pt idx="53">
                  <c:v>4.5078435E-2</c:v>
                </c:pt>
                <c:pt idx="54">
                  <c:v>4.5329387999999998E-2</c:v>
                </c:pt>
                <c:pt idx="55">
                  <c:v>4.5628759999999997E-2</c:v>
                </c:pt>
                <c:pt idx="56">
                  <c:v>4.5884817000000001E-2</c:v>
                </c:pt>
                <c:pt idx="57">
                  <c:v>4.6134477E-2</c:v>
                </c:pt>
                <c:pt idx="58">
                  <c:v>4.6306025000000001E-2</c:v>
                </c:pt>
                <c:pt idx="59">
                  <c:v>4.6458131999999999E-2</c:v>
                </c:pt>
                <c:pt idx="60">
                  <c:v>4.6873317999999997E-2</c:v>
                </c:pt>
                <c:pt idx="61">
                  <c:v>4.7243271000000003E-2</c:v>
                </c:pt>
                <c:pt idx="62">
                  <c:v>4.7351913000000002E-2</c:v>
                </c:pt>
                <c:pt idx="63">
                  <c:v>4.7520452999999997E-2</c:v>
                </c:pt>
                <c:pt idx="64">
                  <c:v>4.7780189000000001E-2</c:v>
                </c:pt>
                <c:pt idx="65">
                  <c:v>4.8007133E-2</c:v>
                </c:pt>
                <c:pt idx="66">
                  <c:v>4.8447690000000002E-2</c:v>
                </c:pt>
                <c:pt idx="67">
                  <c:v>4.8938499000000003E-2</c:v>
                </c:pt>
                <c:pt idx="68">
                  <c:v>4.9218468000000001E-2</c:v>
                </c:pt>
                <c:pt idx="69">
                  <c:v>4.9451823999999998E-2</c:v>
                </c:pt>
                <c:pt idx="70">
                  <c:v>4.9788308000000003E-2</c:v>
                </c:pt>
                <c:pt idx="71">
                  <c:v>4.9508534E-2</c:v>
                </c:pt>
                <c:pt idx="72">
                  <c:v>4.8807885000000002E-2</c:v>
                </c:pt>
                <c:pt idx="73">
                  <c:v>4.9981668999999999E-2</c:v>
                </c:pt>
                <c:pt idx="74">
                  <c:v>5.0169945000000001E-2</c:v>
                </c:pt>
                <c:pt idx="75">
                  <c:v>4.9799256E-2</c:v>
                </c:pt>
                <c:pt idx="76">
                  <c:v>5.0515480000000001E-2</c:v>
                </c:pt>
                <c:pt idx="77">
                  <c:v>5.0532456000000003E-2</c:v>
                </c:pt>
                <c:pt idx="78">
                  <c:v>5.0526678999999998E-2</c:v>
                </c:pt>
                <c:pt idx="79">
                  <c:v>5.1189177000000002E-2</c:v>
                </c:pt>
                <c:pt idx="80">
                  <c:v>5.1647313E-2</c:v>
                </c:pt>
                <c:pt idx="81">
                  <c:v>5.1786448999999998E-2</c:v>
                </c:pt>
                <c:pt idx="82">
                  <c:v>5.1545716999999998E-2</c:v>
                </c:pt>
                <c:pt idx="83">
                  <c:v>5.2909728000000003E-2</c:v>
                </c:pt>
                <c:pt idx="84">
                  <c:v>5.3607057999999999E-2</c:v>
                </c:pt>
                <c:pt idx="85">
                  <c:v>5.3775153999999999E-2</c:v>
                </c:pt>
                <c:pt idx="86">
                  <c:v>5.4043274000000002E-2</c:v>
                </c:pt>
                <c:pt idx="87">
                  <c:v>5.4152098000000003E-2</c:v>
                </c:pt>
                <c:pt idx="88">
                  <c:v>5.4327141000000002E-2</c:v>
                </c:pt>
                <c:pt idx="89">
                  <c:v>5.4908487999999998E-2</c:v>
                </c:pt>
                <c:pt idx="90">
                  <c:v>5.5127456999999998E-2</c:v>
                </c:pt>
                <c:pt idx="91">
                  <c:v>5.5202618000000002E-2</c:v>
                </c:pt>
                <c:pt idx="92">
                  <c:v>5.5178385000000003E-2</c:v>
                </c:pt>
                <c:pt idx="93">
                  <c:v>5.6236487000000002E-2</c:v>
                </c:pt>
                <c:pt idx="94">
                  <c:v>5.6706383999999999E-2</c:v>
                </c:pt>
                <c:pt idx="95">
                  <c:v>5.6680228999999999E-2</c:v>
                </c:pt>
                <c:pt idx="96">
                  <c:v>5.7097804000000002E-2</c:v>
                </c:pt>
                <c:pt idx="97">
                  <c:v>5.7352955999999997E-2</c:v>
                </c:pt>
                <c:pt idx="98">
                  <c:v>5.7687346E-2</c:v>
                </c:pt>
                <c:pt idx="99">
                  <c:v>5.8517053999999999E-2</c:v>
                </c:pt>
                <c:pt idx="100">
                  <c:v>5.8815565E-2</c:v>
                </c:pt>
                <c:pt idx="101">
                  <c:v>5.8956318000000001E-2</c:v>
                </c:pt>
                <c:pt idx="102">
                  <c:v>5.9042033000000001E-2</c:v>
                </c:pt>
                <c:pt idx="103">
                  <c:v>5.8614168000000001E-2</c:v>
                </c:pt>
                <c:pt idx="104">
                  <c:v>5.8929323999999998E-2</c:v>
                </c:pt>
                <c:pt idx="105">
                  <c:v>5.9873968E-2</c:v>
                </c:pt>
                <c:pt idx="106">
                  <c:v>6.0108940999999999E-2</c:v>
                </c:pt>
                <c:pt idx="107">
                  <c:v>6.0315251E-2</c:v>
                </c:pt>
                <c:pt idx="108">
                  <c:v>6.0429535999999999E-2</c:v>
                </c:pt>
                <c:pt idx="109">
                  <c:v>6.0287754999999998E-2</c:v>
                </c:pt>
                <c:pt idx="110">
                  <c:v>6.0829103000000002E-2</c:v>
                </c:pt>
                <c:pt idx="111">
                  <c:v>6.1272379000000002E-2</c:v>
                </c:pt>
                <c:pt idx="112">
                  <c:v>6.1267160000000001E-2</c:v>
                </c:pt>
                <c:pt idx="113">
                  <c:v>6.1438083999999997E-2</c:v>
                </c:pt>
                <c:pt idx="114">
                  <c:v>6.1631656999999999E-2</c:v>
                </c:pt>
                <c:pt idx="115">
                  <c:v>6.1825777999999998E-2</c:v>
                </c:pt>
                <c:pt idx="116">
                  <c:v>6.1899076999999997E-2</c:v>
                </c:pt>
                <c:pt idx="117">
                  <c:v>6.2091909000000001E-2</c:v>
                </c:pt>
                <c:pt idx="118">
                  <c:v>6.2306951999999999E-2</c:v>
                </c:pt>
                <c:pt idx="119">
                  <c:v>6.2378678E-2</c:v>
                </c:pt>
                <c:pt idx="120">
                  <c:v>6.2751985999999996E-2</c:v>
                </c:pt>
                <c:pt idx="121">
                  <c:v>6.3088737000000006E-2</c:v>
                </c:pt>
                <c:pt idx="122">
                  <c:v>6.3224763000000003E-2</c:v>
                </c:pt>
                <c:pt idx="123">
                  <c:v>6.3309632000000005E-2</c:v>
                </c:pt>
                <c:pt idx="124">
                  <c:v>6.3626981999999999E-2</c:v>
                </c:pt>
                <c:pt idx="125">
                  <c:v>6.4118019999999998E-2</c:v>
                </c:pt>
                <c:pt idx="126">
                  <c:v>6.3863628000000006E-2</c:v>
                </c:pt>
                <c:pt idx="127">
                  <c:v>6.4157210000000006E-2</c:v>
                </c:pt>
                <c:pt idx="128">
                  <c:v>6.4796998999999994E-2</c:v>
                </c:pt>
                <c:pt idx="129">
                  <c:v>6.5606467000000002E-2</c:v>
                </c:pt>
                <c:pt idx="130">
                  <c:v>6.5605536000000006E-2</c:v>
                </c:pt>
                <c:pt idx="131">
                  <c:v>6.5539815000000001E-2</c:v>
                </c:pt>
                <c:pt idx="132">
                  <c:v>6.5763271999999998E-2</c:v>
                </c:pt>
                <c:pt idx="133">
                  <c:v>6.6243424999999995E-2</c:v>
                </c:pt>
                <c:pt idx="134">
                  <c:v>6.6578127000000001E-2</c:v>
                </c:pt>
                <c:pt idx="135">
                  <c:v>6.6751412999999996E-2</c:v>
                </c:pt>
                <c:pt idx="136">
                  <c:v>6.7254059000000005E-2</c:v>
                </c:pt>
                <c:pt idx="137">
                  <c:v>6.7469857999999994E-2</c:v>
                </c:pt>
                <c:pt idx="138">
                  <c:v>6.7665986999999997E-2</c:v>
                </c:pt>
                <c:pt idx="139">
                  <c:v>6.8496666999999997E-2</c:v>
                </c:pt>
                <c:pt idx="140">
                  <c:v>6.8877742000000006E-2</c:v>
                </c:pt>
                <c:pt idx="141">
                  <c:v>6.9201766999999997E-2</c:v>
                </c:pt>
                <c:pt idx="142">
                  <c:v>6.9689780000000007E-2</c:v>
                </c:pt>
                <c:pt idx="143">
                  <c:v>7.0151500000000006E-2</c:v>
                </c:pt>
                <c:pt idx="144">
                  <c:v>7.0423596000000005E-2</c:v>
                </c:pt>
                <c:pt idx="145">
                  <c:v>7.0514135000000006E-2</c:v>
                </c:pt>
                <c:pt idx="146">
                  <c:v>7.1109451000000004E-2</c:v>
                </c:pt>
                <c:pt idx="147">
                  <c:v>7.1556180999999996E-2</c:v>
                </c:pt>
                <c:pt idx="148">
                  <c:v>7.1972057000000006E-2</c:v>
                </c:pt>
                <c:pt idx="149">
                  <c:v>7.2668098E-2</c:v>
                </c:pt>
                <c:pt idx="150">
                  <c:v>7.2998500999999993E-2</c:v>
                </c:pt>
                <c:pt idx="151">
                  <c:v>7.3230124999999993E-2</c:v>
                </c:pt>
                <c:pt idx="152">
                  <c:v>7.3505952999999999E-2</c:v>
                </c:pt>
                <c:pt idx="153">
                  <c:v>7.3804066000000002E-2</c:v>
                </c:pt>
                <c:pt idx="154">
                  <c:v>7.4351116999999994E-2</c:v>
                </c:pt>
                <c:pt idx="155">
                  <c:v>7.5154982999999995E-2</c:v>
                </c:pt>
                <c:pt idx="156">
                  <c:v>7.530278E-2</c:v>
                </c:pt>
                <c:pt idx="157">
                  <c:v>7.5592569999999998E-2</c:v>
                </c:pt>
                <c:pt idx="158">
                  <c:v>7.5991808999999994E-2</c:v>
                </c:pt>
                <c:pt idx="159">
                  <c:v>7.6485901999999995E-2</c:v>
                </c:pt>
                <c:pt idx="160">
                  <c:v>7.7016509999999996E-2</c:v>
                </c:pt>
                <c:pt idx="161">
                  <c:v>7.7492072999999995E-2</c:v>
                </c:pt>
                <c:pt idx="162">
                  <c:v>7.7828623E-2</c:v>
                </c:pt>
                <c:pt idx="163">
                  <c:v>7.8079997999999998E-2</c:v>
                </c:pt>
                <c:pt idx="164">
                  <c:v>7.8391879999999997E-2</c:v>
                </c:pt>
                <c:pt idx="165">
                  <c:v>7.8790537999999993E-2</c:v>
                </c:pt>
                <c:pt idx="166">
                  <c:v>7.9307288000000004E-2</c:v>
                </c:pt>
                <c:pt idx="167">
                  <c:v>7.9762548000000003E-2</c:v>
                </c:pt>
                <c:pt idx="168">
                  <c:v>8.0192752000000006E-2</c:v>
                </c:pt>
                <c:pt idx="169">
                  <c:v>8.0714359999999999E-2</c:v>
                </c:pt>
                <c:pt idx="170">
                  <c:v>8.1266380999999999E-2</c:v>
                </c:pt>
                <c:pt idx="171">
                  <c:v>8.1757300000000005E-2</c:v>
                </c:pt>
                <c:pt idx="172">
                  <c:v>8.2092500999999998E-2</c:v>
                </c:pt>
                <c:pt idx="173">
                  <c:v>8.2837850000000005E-2</c:v>
                </c:pt>
                <c:pt idx="174">
                  <c:v>8.3326466000000002E-2</c:v>
                </c:pt>
                <c:pt idx="175">
                  <c:v>8.3433523999999995E-2</c:v>
                </c:pt>
                <c:pt idx="176">
                  <c:v>8.3881131999999997E-2</c:v>
                </c:pt>
                <c:pt idx="177">
                  <c:v>8.4489174E-2</c:v>
                </c:pt>
                <c:pt idx="178">
                  <c:v>8.5156313999999997E-2</c:v>
                </c:pt>
                <c:pt idx="179">
                  <c:v>8.5544026999999995E-2</c:v>
                </c:pt>
                <c:pt idx="180">
                  <c:v>8.5940330999999995E-2</c:v>
                </c:pt>
                <c:pt idx="181">
                  <c:v>8.6440488999999995E-2</c:v>
                </c:pt>
                <c:pt idx="182">
                  <c:v>8.7199390000000002E-2</c:v>
                </c:pt>
                <c:pt idx="183">
                  <c:v>8.7803840999999994E-2</c:v>
                </c:pt>
                <c:pt idx="184">
                  <c:v>8.8376558999999993E-2</c:v>
                </c:pt>
                <c:pt idx="185">
                  <c:v>8.8944778000000002E-2</c:v>
                </c:pt>
                <c:pt idx="186">
                  <c:v>8.9496396000000006E-2</c:v>
                </c:pt>
                <c:pt idx="187">
                  <c:v>9.0063214000000003E-2</c:v>
                </c:pt>
                <c:pt idx="188">
                  <c:v>9.0652025999999997E-2</c:v>
                </c:pt>
                <c:pt idx="189">
                  <c:v>9.1315574999999996E-2</c:v>
                </c:pt>
                <c:pt idx="190">
                  <c:v>9.2130720999999999E-2</c:v>
                </c:pt>
                <c:pt idx="191">
                  <c:v>9.2874265999999997E-2</c:v>
                </c:pt>
                <c:pt idx="192">
                  <c:v>9.3270778999999998E-2</c:v>
                </c:pt>
                <c:pt idx="193">
                  <c:v>9.4062990999999999E-2</c:v>
                </c:pt>
                <c:pt idx="194">
                  <c:v>9.4884776000000004E-2</c:v>
                </c:pt>
                <c:pt idx="195">
                  <c:v>9.5647514000000003E-2</c:v>
                </c:pt>
                <c:pt idx="196">
                  <c:v>9.6339627999999997E-2</c:v>
                </c:pt>
                <c:pt idx="197">
                  <c:v>9.7144603999999996E-2</c:v>
                </c:pt>
                <c:pt idx="198">
                  <c:v>9.8035857000000004E-2</c:v>
                </c:pt>
                <c:pt idx="199">
                  <c:v>9.8895490000000003E-2</c:v>
                </c:pt>
                <c:pt idx="200">
                  <c:v>9.9783167000000006E-2</c:v>
                </c:pt>
                <c:pt idx="201">
                  <c:v>0.10066230599999999</c:v>
                </c:pt>
                <c:pt idx="202">
                  <c:v>0.101490095</c:v>
                </c:pt>
                <c:pt idx="203">
                  <c:v>0.10246058600000001</c:v>
                </c:pt>
                <c:pt idx="204">
                  <c:v>0.103407316</c:v>
                </c:pt>
                <c:pt idx="205">
                  <c:v>0.104279578</c:v>
                </c:pt>
                <c:pt idx="206">
                  <c:v>0.10518277400000001</c:v>
                </c:pt>
                <c:pt idx="207">
                  <c:v>0.10612528</c:v>
                </c:pt>
                <c:pt idx="208">
                  <c:v>0.10710865999999999</c:v>
                </c:pt>
                <c:pt idx="209">
                  <c:v>0.108171351</c:v>
                </c:pt>
                <c:pt idx="210">
                  <c:v>0.109193496</c:v>
                </c:pt>
                <c:pt idx="211">
                  <c:v>0.11019517500000001</c:v>
                </c:pt>
                <c:pt idx="212">
                  <c:v>0.11119923700000001</c:v>
                </c:pt>
                <c:pt idx="213">
                  <c:v>0.112166367</c:v>
                </c:pt>
                <c:pt idx="214">
                  <c:v>0.11319059099999999</c:v>
                </c:pt>
                <c:pt idx="215">
                  <c:v>0.114318721</c:v>
                </c:pt>
                <c:pt idx="216">
                  <c:v>0.11537362600000001</c:v>
                </c:pt>
                <c:pt idx="217">
                  <c:v>0.116339028</c:v>
                </c:pt>
                <c:pt idx="218">
                  <c:v>0.117247619</c:v>
                </c:pt>
                <c:pt idx="219">
                  <c:v>0.118327245</c:v>
                </c:pt>
                <c:pt idx="220">
                  <c:v>0.119471245</c:v>
                </c:pt>
                <c:pt idx="221">
                  <c:v>0.120638326</c:v>
                </c:pt>
                <c:pt idx="222">
                  <c:v>0.121778473</c:v>
                </c:pt>
                <c:pt idx="223">
                  <c:v>0.12266917500000001</c:v>
                </c:pt>
                <c:pt idx="224">
                  <c:v>0.12360194300000001</c:v>
                </c:pt>
                <c:pt idx="225">
                  <c:v>0.12469922</c:v>
                </c:pt>
                <c:pt idx="226">
                  <c:v>0.125703707</c:v>
                </c:pt>
                <c:pt idx="227">
                  <c:v>0.12666724600000001</c:v>
                </c:pt>
                <c:pt idx="228">
                  <c:v>0.12759362199999999</c:v>
                </c:pt>
                <c:pt idx="229">
                  <c:v>0.12846986899999999</c:v>
                </c:pt>
                <c:pt idx="230">
                  <c:v>0.129522413</c:v>
                </c:pt>
                <c:pt idx="231">
                  <c:v>0.13062492000000001</c:v>
                </c:pt>
                <c:pt idx="232">
                  <c:v>0.13156872999999999</c:v>
                </c:pt>
                <c:pt idx="233">
                  <c:v>0.132345662</c:v>
                </c:pt>
                <c:pt idx="234">
                  <c:v>0.133123413</c:v>
                </c:pt>
                <c:pt idx="235">
                  <c:v>0.133981094</c:v>
                </c:pt>
                <c:pt idx="236">
                  <c:v>0.134955138</c:v>
                </c:pt>
                <c:pt idx="237">
                  <c:v>0.13585559999999999</c:v>
                </c:pt>
                <c:pt idx="238">
                  <c:v>0.136671022</c:v>
                </c:pt>
                <c:pt idx="239">
                  <c:v>0.13744990500000001</c:v>
                </c:pt>
                <c:pt idx="240">
                  <c:v>0.13826748699999999</c:v>
                </c:pt>
                <c:pt idx="241">
                  <c:v>0.13910861299999999</c:v>
                </c:pt>
                <c:pt idx="242">
                  <c:v>0.13995291300000001</c:v>
                </c:pt>
                <c:pt idx="243">
                  <c:v>0.14068493200000001</c:v>
                </c:pt>
                <c:pt idx="244">
                  <c:v>0.14141495500000001</c:v>
                </c:pt>
                <c:pt idx="245">
                  <c:v>0.142199308</c:v>
                </c:pt>
                <c:pt idx="246">
                  <c:v>0.142898634</c:v>
                </c:pt>
                <c:pt idx="247">
                  <c:v>0.14358441499999999</c:v>
                </c:pt>
                <c:pt idx="248">
                  <c:v>0.14425927399999999</c:v>
                </c:pt>
                <c:pt idx="249">
                  <c:v>0.144878954</c:v>
                </c:pt>
                <c:pt idx="250">
                  <c:v>0.14560879800000001</c:v>
                </c:pt>
                <c:pt idx="251">
                  <c:v>0.14637500000000001</c:v>
                </c:pt>
                <c:pt idx="252">
                  <c:v>0.14703339300000001</c:v>
                </c:pt>
                <c:pt idx="253">
                  <c:v>0.14768326300000001</c:v>
                </c:pt>
                <c:pt idx="254">
                  <c:v>0.14830310599999999</c:v>
                </c:pt>
                <c:pt idx="255">
                  <c:v>0.148871645</c:v>
                </c:pt>
                <c:pt idx="256">
                  <c:v>0.14961618199999999</c:v>
                </c:pt>
                <c:pt idx="257">
                  <c:v>0.15028862700000001</c:v>
                </c:pt>
                <c:pt idx="258">
                  <c:v>0.150860623</c:v>
                </c:pt>
                <c:pt idx="259">
                  <c:v>0.15133306399999999</c:v>
                </c:pt>
                <c:pt idx="260">
                  <c:v>0.15197174299999999</c:v>
                </c:pt>
                <c:pt idx="261">
                  <c:v>0.15267278300000001</c:v>
                </c:pt>
                <c:pt idx="262">
                  <c:v>0.15319633499999999</c:v>
                </c:pt>
                <c:pt idx="263">
                  <c:v>0.15378688300000001</c:v>
                </c:pt>
                <c:pt idx="264">
                  <c:v>0.154449061</c:v>
                </c:pt>
                <c:pt idx="265">
                  <c:v>0.15520896000000001</c:v>
                </c:pt>
                <c:pt idx="266">
                  <c:v>0.15579074600000001</c:v>
                </c:pt>
                <c:pt idx="267">
                  <c:v>0.15637521400000001</c:v>
                </c:pt>
                <c:pt idx="268">
                  <c:v>0.15698820399999999</c:v>
                </c:pt>
                <c:pt idx="269">
                  <c:v>0.15747705100000001</c:v>
                </c:pt>
                <c:pt idx="270">
                  <c:v>0.157949746</c:v>
                </c:pt>
                <c:pt idx="271">
                  <c:v>0.15842244</c:v>
                </c:pt>
                <c:pt idx="272">
                  <c:v>0.15893363999999999</c:v>
                </c:pt>
                <c:pt idx="273">
                  <c:v>0.15942768800000001</c:v>
                </c:pt>
                <c:pt idx="274">
                  <c:v>0.15993265800000001</c:v>
                </c:pt>
                <c:pt idx="275">
                  <c:v>0.16047280999999999</c:v>
                </c:pt>
                <c:pt idx="276">
                  <c:v>0.16103690900000001</c:v>
                </c:pt>
                <c:pt idx="277">
                  <c:v>0.161532909</c:v>
                </c:pt>
                <c:pt idx="278">
                  <c:v>0.161942214</c:v>
                </c:pt>
                <c:pt idx="279">
                  <c:v>0.16249892099999999</c:v>
                </c:pt>
                <c:pt idx="280">
                  <c:v>0.162966996</c:v>
                </c:pt>
                <c:pt idx="281">
                  <c:v>0.163397238</c:v>
                </c:pt>
                <c:pt idx="282">
                  <c:v>0.163958415</c:v>
                </c:pt>
                <c:pt idx="283">
                  <c:v>0.164429992</c:v>
                </c:pt>
                <c:pt idx="284">
                  <c:v>0.16486510600000001</c:v>
                </c:pt>
                <c:pt idx="285">
                  <c:v>0.165284246</c:v>
                </c:pt>
                <c:pt idx="286">
                  <c:v>0.16575930999999999</c:v>
                </c:pt>
                <c:pt idx="287">
                  <c:v>0.16631095100000001</c:v>
                </c:pt>
                <c:pt idx="288">
                  <c:v>0.166941747</c:v>
                </c:pt>
                <c:pt idx="289">
                  <c:v>0.16733595700000001</c:v>
                </c:pt>
                <c:pt idx="290">
                  <c:v>0.16790176900000001</c:v>
                </c:pt>
                <c:pt idx="291">
                  <c:v>0.16852888499999999</c:v>
                </c:pt>
                <c:pt idx="292">
                  <c:v>0.16882251200000001</c:v>
                </c:pt>
                <c:pt idx="293">
                  <c:v>0.16929833599999999</c:v>
                </c:pt>
                <c:pt idx="294">
                  <c:v>0.16983880100000001</c:v>
                </c:pt>
                <c:pt idx="295">
                  <c:v>0.170370728</c:v>
                </c:pt>
                <c:pt idx="296">
                  <c:v>0.17086225699999999</c:v>
                </c:pt>
                <c:pt idx="297">
                  <c:v>0.171443492</c:v>
                </c:pt>
                <c:pt idx="298">
                  <c:v>0.172150046</c:v>
                </c:pt>
                <c:pt idx="299">
                  <c:v>0.172658652</c:v>
                </c:pt>
                <c:pt idx="300">
                  <c:v>0.17312994600000001</c:v>
                </c:pt>
                <c:pt idx="301">
                  <c:v>0.17359322299999999</c:v>
                </c:pt>
                <c:pt idx="302">
                  <c:v>0.17418196799999999</c:v>
                </c:pt>
                <c:pt idx="303">
                  <c:v>0.17472808100000001</c:v>
                </c:pt>
                <c:pt idx="304">
                  <c:v>0.17525465800000001</c:v>
                </c:pt>
                <c:pt idx="305">
                  <c:v>0.17578142899999999</c:v>
                </c:pt>
                <c:pt idx="306">
                  <c:v>0.17622974499999999</c:v>
                </c:pt>
                <c:pt idx="307">
                  <c:v>0.176760375</c:v>
                </c:pt>
                <c:pt idx="308">
                  <c:v>0.177422196</c:v>
                </c:pt>
                <c:pt idx="309">
                  <c:v>0.178002298</c:v>
                </c:pt>
                <c:pt idx="310">
                  <c:v>0.17845314700000001</c:v>
                </c:pt>
                <c:pt idx="311">
                  <c:v>0.17884172500000001</c:v>
                </c:pt>
                <c:pt idx="312">
                  <c:v>0.17947496499999999</c:v>
                </c:pt>
                <c:pt idx="313">
                  <c:v>0.179939881</c:v>
                </c:pt>
                <c:pt idx="314">
                  <c:v>0.180401057</c:v>
                </c:pt>
                <c:pt idx="315">
                  <c:v>0.181045502</c:v>
                </c:pt>
                <c:pt idx="316">
                  <c:v>0.18163934400000001</c:v>
                </c:pt>
                <c:pt idx="317">
                  <c:v>0.182110354</c:v>
                </c:pt>
                <c:pt idx="318">
                  <c:v>0.18242092400000001</c:v>
                </c:pt>
                <c:pt idx="319">
                  <c:v>0.183052361</c:v>
                </c:pt>
                <c:pt idx="320">
                  <c:v>0.18366379999999999</c:v>
                </c:pt>
                <c:pt idx="321">
                  <c:v>0.18424047499999999</c:v>
                </c:pt>
                <c:pt idx="322">
                  <c:v>0.184721529</c:v>
                </c:pt>
                <c:pt idx="323">
                  <c:v>0.185194567</c:v>
                </c:pt>
                <c:pt idx="324">
                  <c:v>0.18567961499999999</c:v>
                </c:pt>
                <c:pt idx="325">
                  <c:v>0.18621404499999999</c:v>
                </c:pt>
                <c:pt idx="326">
                  <c:v>0.186671793</c:v>
                </c:pt>
                <c:pt idx="327">
                  <c:v>0.18716454499999999</c:v>
                </c:pt>
                <c:pt idx="328">
                  <c:v>0.18773832900000001</c:v>
                </c:pt>
                <c:pt idx="329">
                  <c:v>0.188260868</c:v>
                </c:pt>
                <c:pt idx="330">
                  <c:v>0.18875524399999999</c:v>
                </c:pt>
                <c:pt idx="331">
                  <c:v>0.18923841399999999</c:v>
                </c:pt>
                <c:pt idx="332">
                  <c:v>0.18982733800000001</c:v>
                </c:pt>
                <c:pt idx="333">
                  <c:v>0.190279588</c:v>
                </c:pt>
                <c:pt idx="334">
                  <c:v>0.19071264600000001</c:v>
                </c:pt>
                <c:pt idx="335">
                  <c:v>0.19129690499999999</c:v>
                </c:pt>
                <c:pt idx="336">
                  <c:v>0.19180885</c:v>
                </c:pt>
                <c:pt idx="337">
                  <c:v>0.19229947</c:v>
                </c:pt>
                <c:pt idx="338">
                  <c:v>0.19278393699999999</c:v>
                </c:pt>
                <c:pt idx="339">
                  <c:v>0.19333365599999999</c:v>
                </c:pt>
                <c:pt idx="340">
                  <c:v>0.193779334</c:v>
                </c:pt>
                <c:pt idx="341">
                  <c:v>0.19414809299999999</c:v>
                </c:pt>
                <c:pt idx="342">
                  <c:v>0.19472868700000001</c:v>
                </c:pt>
                <c:pt idx="343">
                  <c:v>0.19523111000000001</c:v>
                </c:pt>
                <c:pt idx="344">
                  <c:v>0.195711687</c:v>
                </c:pt>
                <c:pt idx="345">
                  <c:v>0.19625508799999999</c:v>
                </c:pt>
                <c:pt idx="346">
                  <c:v>0.19671045200000001</c:v>
                </c:pt>
                <c:pt idx="347">
                  <c:v>0.197117552</c:v>
                </c:pt>
                <c:pt idx="348">
                  <c:v>0.19748131899999999</c:v>
                </c:pt>
                <c:pt idx="349">
                  <c:v>0.19803178299999999</c:v>
                </c:pt>
                <c:pt idx="350">
                  <c:v>0.198550001</c:v>
                </c:pt>
                <c:pt idx="351">
                  <c:v>0.19902281499999999</c:v>
                </c:pt>
                <c:pt idx="352">
                  <c:v>0.199459523</c:v>
                </c:pt>
                <c:pt idx="353">
                  <c:v>0.199966267</c:v>
                </c:pt>
                <c:pt idx="354">
                  <c:v>0.200479031</c:v>
                </c:pt>
                <c:pt idx="355">
                  <c:v>0.200883955</c:v>
                </c:pt>
                <c:pt idx="356">
                  <c:v>0.201352805</c:v>
                </c:pt>
                <c:pt idx="357">
                  <c:v>0.20183575200000001</c:v>
                </c:pt>
                <c:pt idx="358">
                  <c:v>0.20231472</c:v>
                </c:pt>
                <c:pt idx="359">
                  <c:v>0.20268070699999999</c:v>
                </c:pt>
                <c:pt idx="360">
                  <c:v>0.20309761200000001</c:v>
                </c:pt>
                <c:pt idx="361">
                  <c:v>0.20357023199999999</c:v>
                </c:pt>
                <c:pt idx="362">
                  <c:v>0.20399753700000001</c:v>
                </c:pt>
                <c:pt idx="363">
                  <c:v>0.204453781</c:v>
                </c:pt>
                <c:pt idx="364">
                  <c:v>0.20489975799999999</c:v>
                </c:pt>
                <c:pt idx="365">
                  <c:v>0.20524825199999999</c:v>
                </c:pt>
                <c:pt idx="366">
                  <c:v>0.205718279</c:v>
                </c:pt>
                <c:pt idx="367">
                  <c:v>0.20618151100000001</c:v>
                </c:pt>
                <c:pt idx="368">
                  <c:v>0.206570104</c:v>
                </c:pt>
                <c:pt idx="369">
                  <c:v>0.20704336500000001</c:v>
                </c:pt>
                <c:pt idx="370">
                  <c:v>0.20748303800000001</c:v>
                </c:pt>
                <c:pt idx="371">
                  <c:v>0.207876697</c:v>
                </c:pt>
                <c:pt idx="372">
                  <c:v>0.208197415</c:v>
                </c:pt>
                <c:pt idx="373">
                  <c:v>0.20865619199999999</c:v>
                </c:pt>
                <c:pt idx="374">
                  <c:v>0.209173054</c:v>
                </c:pt>
                <c:pt idx="375">
                  <c:v>0.209578708</c:v>
                </c:pt>
                <c:pt idx="376">
                  <c:v>0.20996630199999999</c:v>
                </c:pt>
                <c:pt idx="377">
                  <c:v>0.21040014900000001</c:v>
                </c:pt>
                <c:pt idx="378">
                  <c:v>0.210939184</c:v>
                </c:pt>
                <c:pt idx="379">
                  <c:v>0.21139168699999999</c:v>
                </c:pt>
                <c:pt idx="380">
                  <c:v>0.21180427099999999</c:v>
                </c:pt>
                <c:pt idx="381">
                  <c:v>0.212185964</c:v>
                </c:pt>
                <c:pt idx="382">
                  <c:v>0.212642461</c:v>
                </c:pt>
                <c:pt idx="383">
                  <c:v>0.21304458400000001</c:v>
                </c:pt>
                <c:pt idx="384">
                  <c:v>0.213436767</c:v>
                </c:pt>
                <c:pt idx="385">
                  <c:v>0.213941514</c:v>
                </c:pt>
                <c:pt idx="386">
                  <c:v>0.21432748400000001</c:v>
                </c:pt>
                <c:pt idx="387">
                  <c:v>0.21472375099999999</c:v>
                </c:pt>
                <c:pt idx="388">
                  <c:v>0.21522603900000001</c:v>
                </c:pt>
                <c:pt idx="389">
                  <c:v>0.21562369200000001</c:v>
                </c:pt>
                <c:pt idx="390">
                  <c:v>0.21602284899999999</c:v>
                </c:pt>
                <c:pt idx="391">
                  <c:v>0.21644097600000001</c:v>
                </c:pt>
                <c:pt idx="392">
                  <c:v>0.21692423499999999</c:v>
                </c:pt>
                <c:pt idx="393">
                  <c:v>0.21732553800000001</c:v>
                </c:pt>
                <c:pt idx="394">
                  <c:v>0.21768881400000001</c:v>
                </c:pt>
                <c:pt idx="395">
                  <c:v>0.21813322600000001</c:v>
                </c:pt>
                <c:pt idx="396">
                  <c:v>0.218576774</c:v>
                </c:pt>
                <c:pt idx="397">
                  <c:v>0.21900117399999999</c:v>
                </c:pt>
                <c:pt idx="398">
                  <c:v>0.21938429800000001</c:v>
                </c:pt>
                <c:pt idx="399">
                  <c:v>0.21979847599999999</c:v>
                </c:pt>
                <c:pt idx="400">
                  <c:v>0.22020503899999999</c:v>
                </c:pt>
                <c:pt idx="401">
                  <c:v>0.22059749100000001</c:v>
                </c:pt>
                <c:pt idx="402">
                  <c:v>0.221003056</c:v>
                </c:pt>
                <c:pt idx="403">
                  <c:v>0.22141486399999999</c:v>
                </c:pt>
                <c:pt idx="404">
                  <c:v>0.22183401899999999</c:v>
                </c:pt>
                <c:pt idx="405">
                  <c:v>0.222269729</c:v>
                </c:pt>
                <c:pt idx="406">
                  <c:v>0.22264023099999999</c:v>
                </c:pt>
                <c:pt idx="407">
                  <c:v>0.223002017</c:v>
                </c:pt>
                <c:pt idx="408">
                  <c:v>0.223399609</c:v>
                </c:pt>
                <c:pt idx="409">
                  <c:v>0.22372372400000001</c:v>
                </c:pt>
                <c:pt idx="410">
                  <c:v>0.22407819300000001</c:v>
                </c:pt>
                <c:pt idx="411">
                  <c:v>0.22448401200000001</c:v>
                </c:pt>
                <c:pt idx="412">
                  <c:v>0.224747166</c:v>
                </c:pt>
                <c:pt idx="413">
                  <c:v>0.225090384</c:v>
                </c:pt>
                <c:pt idx="414">
                  <c:v>0.22549618799999999</c:v>
                </c:pt>
                <c:pt idx="415">
                  <c:v>0.225924343</c:v>
                </c:pt>
                <c:pt idx="416">
                  <c:v>0.22621582400000001</c:v>
                </c:pt>
                <c:pt idx="417">
                  <c:v>0.226497009</c:v>
                </c:pt>
                <c:pt idx="418">
                  <c:v>0.22688338199999999</c:v>
                </c:pt>
                <c:pt idx="419">
                  <c:v>0.22728484900000001</c:v>
                </c:pt>
                <c:pt idx="420">
                  <c:v>0.227587491</c:v>
                </c:pt>
                <c:pt idx="421">
                  <c:v>0.22774873700000001</c:v>
                </c:pt>
                <c:pt idx="422">
                  <c:v>0.22819693399999999</c:v>
                </c:pt>
                <c:pt idx="423">
                  <c:v>0.22860983000000001</c:v>
                </c:pt>
                <c:pt idx="424">
                  <c:v>0.22896882900000001</c:v>
                </c:pt>
                <c:pt idx="425">
                  <c:v>0.22916849</c:v>
                </c:pt>
                <c:pt idx="426">
                  <c:v>0.22944875100000001</c:v>
                </c:pt>
                <c:pt idx="427">
                  <c:v>0.22976249500000001</c:v>
                </c:pt>
                <c:pt idx="428">
                  <c:v>0.23007169399999999</c:v>
                </c:pt>
                <c:pt idx="429">
                  <c:v>0.23037034300000001</c:v>
                </c:pt>
                <c:pt idx="430">
                  <c:v>0.230651155</c:v>
                </c:pt>
                <c:pt idx="431">
                  <c:v>0.230908751</c:v>
                </c:pt>
                <c:pt idx="432">
                  <c:v>0.23120217000000001</c:v>
                </c:pt>
                <c:pt idx="433">
                  <c:v>0.23147161299999999</c:v>
                </c:pt>
                <c:pt idx="434">
                  <c:v>0.23172058200000001</c:v>
                </c:pt>
                <c:pt idx="435">
                  <c:v>0.23196813499999999</c:v>
                </c:pt>
                <c:pt idx="436">
                  <c:v>0.23228259400000001</c:v>
                </c:pt>
                <c:pt idx="437">
                  <c:v>0.232563928</c:v>
                </c:pt>
                <c:pt idx="438">
                  <c:v>0.23266263300000001</c:v>
                </c:pt>
                <c:pt idx="439">
                  <c:v>0.23300381000000001</c:v>
                </c:pt>
                <c:pt idx="440">
                  <c:v>0.233333349</c:v>
                </c:pt>
                <c:pt idx="441">
                  <c:v>0.23356896599999999</c:v>
                </c:pt>
                <c:pt idx="442">
                  <c:v>0.23383188199999999</c:v>
                </c:pt>
                <c:pt idx="443">
                  <c:v>0.234083921</c:v>
                </c:pt>
                <c:pt idx="444">
                  <c:v>0.234320953</c:v>
                </c:pt>
                <c:pt idx="445">
                  <c:v>0.23451548799999999</c:v>
                </c:pt>
                <c:pt idx="446">
                  <c:v>0.23473683000000001</c:v>
                </c:pt>
                <c:pt idx="447">
                  <c:v>0.23497067399999999</c:v>
                </c:pt>
                <c:pt idx="448">
                  <c:v>0.23520217800000001</c:v>
                </c:pt>
                <c:pt idx="449">
                  <c:v>0.235391304</c:v>
                </c:pt>
                <c:pt idx="450">
                  <c:v>0.23564618800000001</c:v>
                </c:pt>
                <c:pt idx="451">
                  <c:v>0.23601961099999999</c:v>
                </c:pt>
                <c:pt idx="452">
                  <c:v>0.23616926399999999</c:v>
                </c:pt>
                <c:pt idx="453">
                  <c:v>0.23636770200000001</c:v>
                </c:pt>
                <c:pt idx="454">
                  <c:v>0.236595899</c:v>
                </c:pt>
                <c:pt idx="455">
                  <c:v>0.23661989</c:v>
                </c:pt>
                <c:pt idx="456">
                  <c:v>0.236894459</c:v>
                </c:pt>
                <c:pt idx="457">
                  <c:v>0.23721826100000001</c:v>
                </c:pt>
                <c:pt idx="458">
                  <c:v>0.237297013</c:v>
                </c:pt>
                <c:pt idx="459">
                  <c:v>0.23758164000000001</c:v>
                </c:pt>
                <c:pt idx="460">
                  <c:v>0.237826914</c:v>
                </c:pt>
                <c:pt idx="461">
                  <c:v>0.237925529</c:v>
                </c:pt>
                <c:pt idx="462">
                  <c:v>0.238252193</c:v>
                </c:pt>
                <c:pt idx="463">
                  <c:v>0.23846848300000001</c:v>
                </c:pt>
                <c:pt idx="464">
                  <c:v>0.238578916</c:v>
                </c:pt>
                <c:pt idx="465">
                  <c:v>0.23877994699999999</c:v>
                </c:pt>
                <c:pt idx="466">
                  <c:v>0.23892390699999999</c:v>
                </c:pt>
                <c:pt idx="467">
                  <c:v>0.23905505199999999</c:v>
                </c:pt>
                <c:pt idx="468">
                  <c:v>0.23924578699999999</c:v>
                </c:pt>
                <c:pt idx="469">
                  <c:v>0.23938773599999999</c:v>
                </c:pt>
                <c:pt idx="470">
                  <c:v>0.23959350600000001</c:v>
                </c:pt>
                <c:pt idx="471">
                  <c:v>0.23993738000000001</c:v>
                </c:pt>
                <c:pt idx="472">
                  <c:v>0.239937752</c:v>
                </c:pt>
                <c:pt idx="473">
                  <c:v>0.24002583299999999</c:v>
                </c:pt>
                <c:pt idx="474">
                  <c:v>0.24021410900000001</c:v>
                </c:pt>
                <c:pt idx="475">
                  <c:v>0.24019110199999999</c:v>
                </c:pt>
                <c:pt idx="476">
                  <c:v>0.24036426799999999</c:v>
                </c:pt>
                <c:pt idx="477">
                  <c:v>0.24061426499999999</c:v>
                </c:pt>
                <c:pt idx="478">
                  <c:v>0.24072864699999999</c:v>
                </c:pt>
                <c:pt idx="479">
                  <c:v>0.24089661200000001</c:v>
                </c:pt>
                <c:pt idx="480">
                  <c:v>0.24107848100000001</c:v>
                </c:pt>
                <c:pt idx="481">
                  <c:v>0.241257057</c:v>
                </c:pt>
                <c:pt idx="482">
                  <c:v>0.24138346299999999</c:v>
                </c:pt>
                <c:pt idx="483">
                  <c:v>0.241579771</c:v>
                </c:pt>
                <c:pt idx="484">
                  <c:v>0.24185019699999999</c:v>
                </c:pt>
                <c:pt idx="485">
                  <c:v>0.24204398699999999</c:v>
                </c:pt>
                <c:pt idx="486">
                  <c:v>0.24224807300000001</c:v>
                </c:pt>
                <c:pt idx="487">
                  <c:v>0.242430851</c:v>
                </c:pt>
                <c:pt idx="488">
                  <c:v>0.24250085699999999</c:v>
                </c:pt>
                <c:pt idx="489">
                  <c:v>0.242610991</c:v>
                </c:pt>
                <c:pt idx="490">
                  <c:v>0.24276761699999999</c:v>
                </c:pt>
                <c:pt idx="491">
                  <c:v>0.24299137300000001</c:v>
                </c:pt>
                <c:pt idx="492">
                  <c:v>0.24312803099999999</c:v>
                </c:pt>
                <c:pt idx="493">
                  <c:v>0.24326400500000001</c:v>
                </c:pt>
                <c:pt idx="494">
                  <c:v>0.24341160100000001</c:v>
                </c:pt>
                <c:pt idx="495">
                  <c:v>0.243614152</c:v>
                </c:pt>
                <c:pt idx="496">
                  <c:v>0.243713349</c:v>
                </c:pt>
                <c:pt idx="497">
                  <c:v>0.243775249</c:v>
                </c:pt>
                <c:pt idx="498">
                  <c:v>0.243953004</c:v>
                </c:pt>
                <c:pt idx="499">
                  <c:v>0.24410380400000001</c:v>
                </c:pt>
                <c:pt idx="500">
                  <c:v>0.24425429100000001</c:v>
                </c:pt>
                <c:pt idx="501">
                  <c:v>0.244421214</c:v>
                </c:pt>
                <c:pt idx="502">
                  <c:v>0.24455465400000001</c:v>
                </c:pt>
                <c:pt idx="503">
                  <c:v>0.24468374300000001</c:v>
                </c:pt>
                <c:pt idx="504">
                  <c:v>0.24481481299999999</c:v>
                </c:pt>
                <c:pt idx="505">
                  <c:v>0.24501474200000001</c:v>
                </c:pt>
                <c:pt idx="506">
                  <c:v>0.24513791500000001</c:v>
                </c:pt>
                <c:pt idx="507">
                  <c:v>0.24528166700000001</c:v>
                </c:pt>
                <c:pt idx="508">
                  <c:v>0.24574863899999999</c:v>
                </c:pt>
                <c:pt idx="509">
                  <c:v>0.24587832400000001</c:v>
                </c:pt>
                <c:pt idx="510">
                  <c:v>0.245935827</c:v>
                </c:pt>
                <c:pt idx="511">
                  <c:v>0.24608290199999999</c:v>
                </c:pt>
                <c:pt idx="512">
                  <c:v>0.24620924899999999</c:v>
                </c:pt>
                <c:pt idx="513">
                  <c:v>0.24633139400000001</c:v>
                </c:pt>
                <c:pt idx="514">
                  <c:v>0.24645534199999999</c:v>
                </c:pt>
                <c:pt idx="515">
                  <c:v>0.24676783399999999</c:v>
                </c:pt>
                <c:pt idx="516">
                  <c:v>0.24697470699999999</c:v>
                </c:pt>
                <c:pt idx="517">
                  <c:v>0.247104302</c:v>
                </c:pt>
                <c:pt idx="518">
                  <c:v>0.24721919000000001</c:v>
                </c:pt>
                <c:pt idx="519">
                  <c:v>0.24746768199999999</c:v>
                </c:pt>
                <c:pt idx="520">
                  <c:v>0.24767874200000001</c:v>
                </c:pt>
                <c:pt idx="521">
                  <c:v>0.247680813</c:v>
                </c:pt>
                <c:pt idx="522">
                  <c:v>0.24798756799999999</c:v>
                </c:pt>
                <c:pt idx="523">
                  <c:v>0.248138681</c:v>
                </c:pt>
                <c:pt idx="524">
                  <c:v>0.248033956</c:v>
                </c:pt>
                <c:pt idx="525">
                  <c:v>0.24853987999999999</c:v>
                </c:pt>
                <c:pt idx="526">
                  <c:v>0.24871921499999999</c:v>
                </c:pt>
                <c:pt idx="527">
                  <c:v>0.24867634499999999</c:v>
                </c:pt>
                <c:pt idx="528">
                  <c:v>0.248741508</c:v>
                </c:pt>
                <c:pt idx="529">
                  <c:v>0.248866752</c:v>
                </c:pt>
                <c:pt idx="530">
                  <c:v>0.24901604699999999</c:v>
                </c:pt>
                <c:pt idx="531">
                  <c:v>0.249164894</c:v>
                </c:pt>
                <c:pt idx="532">
                  <c:v>0.249314442</c:v>
                </c:pt>
                <c:pt idx="533">
                  <c:v>0.24950029000000001</c:v>
                </c:pt>
                <c:pt idx="534">
                  <c:v>0.24973478900000001</c:v>
                </c:pt>
                <c:pt idx="535">
                  <c:v>0.24996151</c:v>
                </c:pt>
                <c:pt idx="536">
                  <c:v>0.25019717200000002</c:v>
                </c:pt>
                <c:pt idx="537">
                  <c:v>0.25041139099999998</c:v>
                </c:pt>
                <c:pt idx="538">
                  <c:v>0.25044876300000002</c:v>
                </c:pt>
                <c:pt idx="539">
                  <c:v>0.25045603500000002</c:v>
                </c:pt>
                <c:pt idx="540">
                  <c:v>0.25051611699999998</c:v>
                </c:pt>
                <c:pt idx="541">
                  <c:v>0.25074666699999998</c:v>
                </c:pt>
                <c:pt idx="542">
                  <c:v>0.25119909600000001</c:v>
                </c:pt>
                <c:pt idx="543">
                  <c:v>0.251475483</c:v>
                </c:pt>
                <c:pt idx="544">
                  <c:v>0.25144675399999999</c:v>
                </c:pt>
                <c:pt idx="545">
                  <c:v>0.25165692000000001</c:v>
                </c:pt>
                <c:pt idx="546">
                  <c:v>0.25177213500000001</c:v>
                </c:pt>
                <c:pt idx="547">
                  <c:v>0.25181204099999999</c:v>
                </c:pt>
                <c:pt idx="548">
                  <c:v>0.25187137700000001</c:v>
                </c:pt>
                <c:pt idx="549">
                  <c:v>0.25218549400000001</c:v>
                </c:pt>
                <c:pt idx="550">
                  <c:v>0.25256243299999998</c:v>
                </c:pt>
                <c:pt idx="551">
                  <c:v>0.25280335500000001</c:v>
                </c:pt>
                <c:pt idx="552">
                  <c:v>0.25287833799999998</c:v>
                </c:pt>
                <c:pt idx="553">
                  <c:v>0.25308409300000001</c:v>
                </c:pt>
                <c:pt idx="554">
                  <c:v>0.25352877400000001</c:v>
                </c:pt>
                <c:pt idx="555">
                  <c:v>0.25368505699999999</c:v>
                </c:pt>
                <c:pt idx="556">
                  <c:v>0.25374144300000001</c:v>
                </c:pt>
                <c:pt idx="557">
                  <c:v>0.25375494399999998</c:v>
                </c:pt>
                <c:pt idx="558">
                  <c:v>0.25403484700000001</c:v>
                </c:pt>
                <c:pt idx="559">
                  <c:v>0.25420284300000001</c:v>
                </c:pt>
                <c:pt idx="560">
                  <c:v>0.25435134799999998</c:v>
                </c:pt>
                <c:pt idx="561">
                  <c:v>0.25458982600000002</c:v>
                </c:pt>
                <c:pt idx="562">
                  <c:v>0.25472873400000001</c:v>
                </c:pt>
                <c:pt idx="563">
                  <c:v>0.25479063400000002</c:v>
                </c:pt>
                <c:pt idx="564">
                  <c:v>0.25476437800000001</c:v>
                </c:pt>
                <c:pt idx="565">
                  <c:v>0.25530999900000001</c:v>
                </c:pt>
                <c:pt idx="566">
                  <c:v>0.25557380899999999</c:v>
                </c:pt>
                <c:pt idx="567">
                  <c:v>0.25558146799999998</c:v>
                </c:pt>
                <c:pt idx="568">
                  <c:v>0.25578841600000002</c:v>
                </c:pt>
                <c:pt idx="569">
                  <c:v>0.25603762299999999</c:v>
                </c:pt>
                <c:pt idx="570">
                  <c:v>0.25630486000000002</c:v>
                </c:pt>
                <c:pt idx="571">
                  <c:v>0.25655856700000002</c:v>
                </c:pt>
                <c:pt idx="572">
                  <c:v>0.2565808</c:v>
                </c:pt>
                <c:pt idx="573">
                  <c:v>0.256554544</c:v>
                </c:pt>
                <c:pt idx="574">
                  <c:v>0.25653928500000001</c:v>
                </c:pt>
                <c:pt idx="575">
                  <c:v>0.25715616299999999</c:v>
                </c:pt>
                <c:pt idx="576">
                  <c:v>0.25743177499999997</c:v>
                </c:pt>
                <c:pt idx="577">
                  <c:v>0.25739082699999999</c:v>
                </c:pt>
                <c:pt idx="578">
                  <c:v>0.257751226</c:v>
                </c:pt>
                <c:pt idx="579">
                  <c:v>0.25788527700000002</c:v>
                </c:pt>
                <c:pt idx="580">
                  <c:v>0.25795543199999998</c:v>
                </c:pt>
                <c:pt idx="581">
                  <c:v>0.25821402700000001</c:v>
                </c:pt>
                <c:pt idx="582">
                  <c:v>0.25835734599999999</c:v>
                </c:pt>
                <c:pt idx="583">
                  <c:v>0.25857409799999997</c:v>
                </c:pt>
                <c:pt idx="584">
                  <c:v>0.25896960499999999</c:v>
                </c:pt>
                <c:pt idx="585">
                  <c:v>0.25908204899999998</c:v>
                </c:pt>
                <c:pt idx="586">
                  <c:v>0.25926372399999997</c:v>
                </c:pt>
                <c:pt idx="587">
                  <c:v>0.25951495800000002</c:v>
                </c:pt>
                <c:pt idx="588">
                  <c:v>0.25956717099999999</c:v>
                </c:pt>
                <c:pt idx="589">
                  <c:v>0.25963011400000002</c:v>
                </c:pt>
                <c:pt idx="590">
                  <c:v>0.25965759199999999</c:v>
                </c:pt>
                <c:pt idx="591">
                  <c:v>0.259534985</c:v>
                </c:pt>
                <c:pt idx="592">
                  <c:v>0.25990012299999998</c:v>
                </c:pt>
                <c:pt idx="593">
                  <c:v>0.26030135199999999</c:v>
                </c:pt>
                <c:pt idx="594">
                  <c:v>0.26052439199999999</c:v>
                </c:pt>
                <c:pt idx="595">
                  <c:v>0.26075571800000003</c:v>
                </c:pt>
                <c:pt idx="596">
                  <c:v>0.26096394699999997</c:v>
                </c:pt>
                <c:pt idx="597">
                  <c:v>0.261152893</c:v>
                </c:pt>
                <c:pt idx="598">
                  <c:v>0.26141139899999999</c:v>
                </c:pt>
                <c:pt idx="599">
                  <c:v>0.26152247200000001</c:v>
                </c:pt>
                <c:pt idx="600">
                  <c:v>0.26158663599999998</c:v>
                </c:pt>
                <c:pt idx="601">
                  <c:v>0.26179650399999999</c:v>
                </c:pt>
                <c:pt idx="602">
                  <c:v>0.26199746099999999</c:v>
                </c:pt>
                <c:pt idx="603">
                  <c:v>0.26213967799999999</c:v>
                </c:pt>
                <c:pt idx="604">
                  <c:v>0.262173235</c:v>
                </c:pt>
                <c:pt idx="605">
                  <c:v>0.26232156200000001</c:v>
                </c:pt>
                <c:pt idx="606">
                  <c:v>0.26240572299999998</c:v>
                </c:pt>
                <c:pt idx="607">
                  <c:v>0.26243033999999998</c:v>
                </c:pt>
                <c:pt idx="608">
                  <c:v>0.26278042800000001</c:v>
                </c:pt>
                <c:pt idx="609">
                  <c:v>0.26284366799999997</c:v>
                </c:pt>
                <c:pt idx="610">
                  <c:v>0.26278615</c:v>
                </c:pt>
                <c:pt idx="611">
                  <c:v>0.26295885400000002</c:v>
                </c:pt>
                <c:pt idx="612">
                  <c:v>0.26306960000000001</c:v>
                </c:pt>
                <c:pt idx="613">
                  <c:v>0.26326727900000002</c:v>
                </c:pt>
                <c:pt idx="614">
                  <c:v>0.26368677600000001</c:v>
                </c:pt>
                <c:pt idx="615">
                  <c:v>0.26363518800000002</c:v>
                </c:pt>
                <c:pt idx="616">
                  <c:v>0.26367473600000002</c:v>
                </c:pt>
                <c:pt idx="617">
                  <c:v>0.26389116000000001</c:v>
                </c:pt>
                <c:pt idx="618">
                  <c:v>0.26430791599999998</c:v>
                </c:pt>
                <c:pt idx="619">
                  <c:v>0.26409649800000001</c:v>
                </c:pt>
                <c:pt idx="620">
                  <c:v>0.26372504200000002</c:v>
                </c:pt>
                <c:pt idx="621">
                  <c:v>0.26454839099999999</c:v>
                </c:pt>
                <c:pt idx="622">
                  <c:v>0.26485323900000002</c:v>
                </c:pt>
                <c:pt idx="623">
                  <c:v>0.26509353499999999</c:v>
                </c:pt>
                <c:pt idx="624">
                  <c:v>0.265578121</c:v>
                </c:pt>
                <c:pt idx="625">
                  <c:v>0.26545935900000001</c:v>
                </c:pt>
                <c:pt idx="626">
                  <c:v>0.26540342</c:v>
                </c:pt>
                <c:pt idx="627">
                  <c:v>0.26551613200000002</c:v>
                </c:pt>
                <c:pt idx="628">
                  <c:v>0.26560288700000001</c:v>
                </c:pt>
                <c:pt idx="629">
                  <c:v>0.26566791499999998</c:v>
                </c:pt>
                <c:pt idx="630">
                  <c:v>0.26573056</c:v>
                </c:pt>
                <c:pt idx="631">
                  <c:v>0.26585465699999999</c:v>
                </c:pt>
                <c:pt idx="632">
                  <c:v>0.26615864</c:v>
                </c:pt>
                <c:pt idx="633">
                  <c:v>0.26650658199999999</c:v>
                </c:pt>
                <c:pt idx="634">
                  <c:v>0.26680132699999998</c:v>
                </c:pt>
                <c:pt idx="635">
                  <c:v>0.26646503799999999</c:v>
                </c:pt>
                <c:pt idx="636">
                  <c:v>0.26642894700000003</c:v>
                </c:pt>
                <c:pt idx="637">
                  <c:v>0.26688179400000001</c:v>
                </c:pt>
                <c:pt idx="638">
                  <c:v>0.267035931</c:v>
                </c:pt>
                <c:pt idx="639">
                  <c:v>0.267115027</c:v>
                </c:pt>
                <c:pt idx="640">
                  <c:v>0.26710566899999999</c:v>
                </c:pt>
                <c:pt idx="641">
                  <c:v>0.266911656</c:v>
                </c:pt>
                <c:pt idx="642">
                  <c:v>0.26743027600000002</c:v>
                </c:pt>
                <c:pt idx="643">
                  <c:v>0.26792395099999999</c:v>
                </c:pt>
                <c:pt idx="644">
                  <c:v>0.26769176099999997</c:v>
                </c:pt>
                <c:pt idx="645">
                  <c:v>0.26739621200000002</c:v>
                </c:pt>
                <c:pt idx="646">
                  <c:v>0.26759669200000002</c:v>
                </c:pt>
                <c:pt idx="647">
                  <c:v>0.268458009</c:v>
                </c:pt>
                <c:pt idx="648">
                  <c:v>0.26803386200000001</c:v>
                </c:pt>
                <c:pt idx="649">
                  <c:v>0.26810690799999998</c:v>
                </c:pt>
                <c:pt idx="650">
                  <c:v>0.268492699</c:v>
                </c:pt>
                <c:pt idx="651">
                  <c:v>0.27054712199999997</c:v>
                </c:pt>
                <c:pt idx="652">
                  <c:v>0.27057445000000002</c:v>
                </c:pt>
                <c:pt idx="653">
                  <c:v>0.27069437499999999</c:v>
                </c:pt>
                <c:pt idx="654">
                  <c:v>0.27074679699999998</c:v>
                </c:pt>
                <c:pt idx="655">
                  <c:v>0.27066949000000001</c:v>
                </c:pt>
                <c:pt idx="656">
                  <c:v>0.270671934</c:v>
                </c:pt>
                <c:pt idx="657">
                  <c:v>0.27107930200000002</c:v>
                </c:pt>
                <c:pt idx="658">
                  <c:v>0.27145385700000002</c:v>
                </c:pt>
                <c:pt idx="659">
                  <c:v>0.27128767999999998</c:v>
                </c:pt>
                <c:pt idx="660">
                  <c:v>0.27109485900000002</c:v>
                </c:pt>
                <c:pt idx="661">
                  <c:v>0.271232843</c:v>
                </c:pt>
                <c:pt idx="662">
                  <c:v>0.27155730099999997</c:v>
                </c:pt>
                <c:pt idx="663">
                  <c:v>0.271699786</c:v>
                </c:pt>
                <c:pt idx="664">
                  <c:v>0.27172413499999998</c:v>
                </c:pt>
                <c:pt idx="665">
                  <c:v>0.271873266</c:v>
                </c:pt>
                <c:pt idx="666">
                  <c:v>0.27194964900000002</c:v>
                </c:pt>
                <c:pt idx="667">
                  <c:v>0.27192238000000002</c:v>
                </c:pt>
                <c:pt idx="668">
                  <c:v>0.27195897699999999</c:v>
                </c:pt>
                <c:pt idx="669">
                  <c:v>0.27202641999999999</c:v>
                </c:pt>
                <c:pt idx="670">
                  <c:v>0.27189153399999999</c:v>
                </c:pt>
                <c:pt idx="671">
                  <c:v>0.27169462999999999</c:v>
                </c:pt>
                <c:pt idx="672">
                  <c:v>0.27167057999999999</c:v>
                </c:pt>
                <c:pt idx="673">
                  <c:v>0.27177217599999998</c:v>
                </c:pt>
                <c:pt idx="674">
                  <c:v>0.27216246700000002</c:v>
                </c:pt>
                <c:pt idx="675">
                  <c:v>0.27236515300000003</c:v>
                </c:pt>
                <c:pt idx="676">
                  <c:v>0.27233552900000002</c:v>
                </c:pt>
                <c:pt idx="677">
                  <c:v>0.27249595500000001</c:v>
                </c:pt>
                <c:pt idx="678">
                  <c:v>0.27269879000000002</c:v>
                </c:pt>
                <c:pt idx="679">
                  <c:v>0.27283126099999999</c:v>
                </c:pt>
                <c:pt idx="680">
                  <c:v>0.27292606200000002</c:v>
                </c:pt>
                <c:pt idx="681">
                  <c:v>0.27299249199999998</c:v>
                </c:pt>
                <c:pt idx="682">
                  <c:v>0.27309855799999999</c:v>
                </c:pt>
                <c:pt idx="683">
                  <c:v>0.27320942300000001</c:v>
                </c:pt>
                <c:pt idx="684">
                  <c:v>0.27323308600000001</c:v>
                </c:pt>
                <c:pt idx="685">
                  <c:v>0.273215294</c:v>
                </c:pt>
                <c:pt idx="686">
                  <c:v>0.27327370600000001</c:v>
                </c:pt>
                <c:pt idx="687">
                  <c:v>0.27324879200000002</c:v>
                </c:pt>
                <c:pt idx="688">
                  <c:v>0.27325189100000002</c:v>
                </c:pt>
                <c:pt idx="689">
                  <c:v>0.27349674699999998</c:v>
                </c:pt>
                <c:pt idx="690">
                  <c:v>0.27372193299999997</c:v>
                </c:pt>
                <c:pt idx="691">
                  <c:v>0.273609936</c:v>
                </c:pt>
                <c:pt idx="692">
                  <c:v>0.27305215599999999</c:v>
                </c:pt>
                <c:pt idx="693">
                  <c:v>0.272775292</c:v>
                </c:pt>
                <c:pt idx="694">
                  <c:v>0.27318862100000002</c:v>
                </c:pt>
                <c:pt idx="695">
                  <c:v>0.27369674999999999</c:v>
                </c:pt>
                <c:pt idx="696">
                  <c:v>0.27389466800000001</c:v>
                </c:pt>
                <c:pt idx="697">
                  <c:v>0.27402973200000003</c:v>
                </c:pt>
                <c:pt idx="698">
                  <c:v>0.274319172</c:v>
                </c:pt>
                <c:pt idx="699">
                  <c:v>0.27451938399999998</c:v>
                </c:pt>
                <c:pt idx="700">
                  <c:v>0.274501622</c:v>
                </c:pt>
                <c:pt idx="701">
                  <c:v>0.27450338000000002</c:v>
                </c:pt>
                <c:pt idx="702">
                  <c:v>0.27466452099999999</c:v>
                </c:pt>
                <c:pt idx="703">
                  <c:v>0.27443254</c:v>
                </c:pt>
                <c:pt idx="704">
                  <c:v>0.27409327</c:v>
                </c:pt>
                <c:pt idx="705">
                  <c:v>0.27421542999999998</c:v>
                </c:pt>
                <c:pt idx="706">
                  <c:v>0.27461603299999998</c:v>
                </c:pt>
                <c:pt idx="707">
                  <c:v>0.27494469300000002</c:v>
                </c:pt>
                <c:pt idx="708">
                  <c:v>0.27484297800000002</c:v>
                </c:pt>
                <c:pt idx="709">
                  <c:v>0.27473086099999999</c:v>
                </c:pt>
                <c:pt idx="710">
                  <c:v>0.27491188</c:v>
                </c:pt>
                <c:pt idx="711">
                  <c:v>0.274992615</c:v>
                </c:pt>
                <c:pt idx="712">
                  <c:v>0.27473884799999998</c:v>
                </c:pt>
                <c:pt idx="713">
                  <c:v>0.27463063599999998</c:v>
                </c:pt>
                <c:pt idx="714">
                  <c:v>0.27472949000000002</c:v>
                </c:pt>
                <c:pt idx="715">
                  <c:v>0.27481299599999998</c:v>
                </c:pt>
                <c:pt idx="716">
                  <c:v>0.27492505299999997</c:v>
                </c:pt>
                <c:pt idx="717">
                  <c:v>0.27475521000000003</c:v>
                </c:pt>
                <c:pt idx="718">
                  <c:v>0.27456450500000001</c:v>
                </c:pt>
                <c:pt idx="719">
                  <c:v>0.27470096900000002</c:v>
                </c:pt>
                <c:pt idx="720">
                  <c:v>0.27472761299999998</c:v>
                </c:pt>
                <c:pt idx="721">
                  <c:v>0.274749666</c:v>
                </c:pt>
                <c:pt idx="722">
                  <c:v>0.27489385</c:v>
                </c:pt>
                <c:pt idx="723">
                  <c:v>0.274985492</c:v>
                </c:pt>
                <c:pt idx="724">
                  <c:v>0.27506279900000002</c:v>
                </c:pt>
                <c:pt idx="725">
                  <c:v>0.27527391899999998</c:v>
                </c:pt>
                <c:pt idx="726">
                  <c:v>0.275426269</c:v>
                </c:pt>
                <c:pt idx="727">
                  <c:v>0.27514565000000002</c:v>
                </c:pt>
                <c:pt idx="728">
                  <c:v>0.27481844999999999</c:v>
                </c:pt>
                <c:pt idx="729">
                  <c:v>0.27503624599999998</c:v>
                </c:pt>
                <c:pt idx="730">
                  <c:v>0.27544316600000002</c:v>
                </c:pt>
                <c:pt idx="731">
                  <c:v>0.27579531099999999</c:v>
                </c:pt>
                <c:pt idx="732">
                  <c:v>0.27578175100000002</c:v>
                </c:pt>
                <c:pt idx="733">
                  <c:v>0.27541652300000002</c:v>
                </c:pt>
                <c:pt idx="734">
                  <c:v>0.27536308799999998</c:v>
                </c:pt>
                <c:pt idx="735">
                  <c:v>0.27544605700000002</c:v>
                </c:pt>
                <c:pt idx="736">
                  <c:v>0.27540808900000002</c:v>
                </c:pt>
                <c:pt idx="737">
                  <c:v>0.27541348300000001</c:v>
                </c:pt>
                <c:pt idx="738">
                  <c:v>0.275576502</c:v>
                </c:pt>
                <c:pt idx="739">
                  <c:v>0.27571460599999997</c:v>
                </c:pt>
                <c:pt idx="740">
                  <c:v>0.27567133300000002</c:v>
                </c:pt>
                <c:pt idx="741">
                  <c:v>0.27559381700000002</c:v>
                </c:pt>
                <c:pt idx="742">
                  <c:v>0.275496721</c:v>
                </c:pt>
                <c:pt idx="743">
                  <c:v>0.27538582700000003</c:v>
                </c:pt>
                <c:pt idx="744">
                  <c:v>0.27554917299999998</c:v>
                </c:pt>
                <c:pt idx="745">
                  <c:v>0.27592962999999998</c:v>
                </c:pt>
                <c:pt idx="746">
                  <c:v>0.27609857900000001</c:v>
                </c:pt>
                <c:pt idx="747">
                  <c:v>0.27594569299999999</c:v>
                </c:pt>
                <c:pt idx="748">
                  <c:v>0.27588138000000001</c:v>
                </c:pt>
                <c:pt idx="749">
                  <c:v>0.27602863300000002</c:v>
                </c:pt>
                <c:pt idx="750">
                  <c:v>0.27618265199999997</c:v>
                </c:pt>
                <c:pt idx="751">
                  <c:v>0.27636453500000002</c:v>
                </c:pt>
                <c:pt idx="752">
                  <c:v>0.27648112200000002</c:v>
                </c:pt>
                <c:pt idx="753">
                  <c:v>0.27628245899999998</c:v>
                </c:pt>
                <c:pt idx="754">
                  <c:v>0.276095808</c:v>
                </c:pt>
                <c:pt idx="755">
                  <c:v>0.27627828700000001</c:v>
                </c:pt>
                <c:pt idx="756">
                  <c:v>0.27652266599999997</c:v>
                </c:pt>
                <c:pt idx="757">
                  <c:v>0.27644047100000002</c:v>
                </c:pt>
                <c:pt idx="758">
                  <c:v>0.27620834100000002</c:v>
                </c:pt>
                <c:pt idx="759">
                  <c:v>0.27621609000000003</c:v>
                </c:pt>
                <c:pt idx="760">
                  <c:v>0.27646881299999998</c:v>
                </c:pt>
                <c:pt idx="761">
                  <c:v>0.27641951999999997</c:v>
                </c:pt>
                <c:pt idx="762">
                  <c:v>0.27609416799999997</c:v>
                </c:pt>
                <c:pt idx="763">
                  <c:v>0.27595403800000001</c:v>
                </c:pt>
                <c:pt idx="764">
                  <c:v>0.27607667400000002</c:v>
                </c:pt>
                <c:pt idx="765">
                  <c:v>0.27617913500000002</c:v>
                </c:pt>
                <c:pt idx="766">
                  <c:v>0.27618628699999997</c:v>
                </c:pt>
                <c:pt idx="767">
                  <c:v>0.27626165699999999</c:v>
                </c:pt>
                <c:pt idx="768">
                  <c:v>0.27653080200000002</c:v>
                </c:pt>
                <c:pt idx="769">
                  <c:v>0.27676895299999998</c:v>
                </c:pt>
                <c:pt idx="770">
                  <c:v>0.27677971099999998</c:v>
                </c:pt>
                <c:pt idx="771">
                  <c:v>0.27678477800000001</c:v>
                </c:pt>
                <c:pt idx="772">
                  <c:v>0.27684137199999997</c:v>
                </c:pt>
                <c:pt idx="773">
                  <c:v>0.276959658</c:v>
                </c:pt>
                <c:pt idx="774">
                  <c:v>0.27707105900000001</c:v>
                </c:pt>
                <c:pt idx="775">
                  <c:v>0.277060419</c:v>
                </c:pt>
                <c:pt idx="776">
                  <c:v>0.277025521</c:v>
                </c:pt>
                <c:pt idx="777">
                  <c:v>0.27711245400000001</c:v>
                </c:pt>
                <c:pt idx="778">
                  <c:v>0.27724623700000001</c:v>
                </c:pt>
                <c:pt idx="779">
                  <c:v>0.27740478499999999</c:v>
                </c:pt>
                <c:pt idx="780">
                  <c:v>0.27754437900000001</c:v>
                </c:pt>
                <c:pt idx="781">
                  <c:v>0.27754703200000003</c:v>
                </c:pt>
                <c:pt idx="782">
                  <c:v>0.27752989500000003</c:v>
                </c:pt>
                <c:pt idx="783">
                  <c:v>0.27742254700000002</c:v>
                </c:pt>
                <c:pt idx="784">
                  <c:v>0.277312487</c:v>
                </c:pt>
                <c:pt idx="785">
                  <c:v>0.27717438300000002</c:v>
                </c:pt>
                <c:pt idx="786">
                  <c:v>0.27703860400000002</c:v>
                </c:pt>
                <c:pt idx="787">
                  <c:v>0.27708613900000001</c:v>
                </c:pt>
                <c:pt idx="788">
                  <c:v>0.277135193</c:v>
                </c:pt>
                <c:pt idx="789">
                  <c:v>0.27724599799999999</c:v>
                </c:pt>
                <c:pt idx="790">
                  <c:v>0.27742040200000001</c:v>
                </c:pt>
                <c:pt idx="791">
                  <c:v>0.27742058000000003</c:v>
                </c:pt>
                <c:pt idx="792">
                  <c:v>0.277280688</c:v>
                </c:pt>
                <c:pt idx="793">
                  <c:v>0.277212232</c:v>
                </c:pt>
                <c:pt idx="794">
                  <c:v>0.27724233300000001</c:v>
                </c:pt>
                <c:pt idx="795">
                  <c:v>0.27726668100000001</c:v>
                </c:pt>
                <c:pt idx="796">
                  <c:v>0.27730724200000001</c:v>
                </c:pt>
                <c:pt idx="797">
                  <c:v>0.27736410500000003</c:v>
                </c:pt>
                <c:pt idx="798">
                  <c:v>0.27739983800000001</c:v>
                </c:pt>
                <c:pt idx="799">
                  <c:v>0.277431488</c:v>
                </c:pt>
                <c:pt idx="800">
                  <c:v>0.27744025</c:v>
                </c:pt>
                <c:pt idx="801">
                  <c:v>0.27744901199999999</c:v>
                </c:pt>
                <c:pt idx="802">
                  <c:v>0.27748024500000001</c:v>
                </c:pt>
                <c:pt idx="803">
                  <c:v>0.27752360700000001</c:v>
                </c:pt>
                <c:pt idx="804">
                  <c:v>0.27748590699999998</c:v>
                </c:pt>
                <c:pt idx="805">
                  <c:v>0.27741977600000001</c:v>
                </c:pt>
                <c:pt idx="806">
                  <c:v>0.27740314599999999</c:v>
                </c:pt>
                <c:pt idx="807">
                  <c:v>0.27740922600000001</c:v>
                </c:pt>
                <c:pt idx="808">
                  <c:v>0.27737692000000003</c:v>
                </c:pt>
                <c:pt idx="809">
                  <c:v>0.27731049099999999</c:v>
                </c:pt>
                <c:pt idx="810">
                  <c:v>0.27733701500000002</c:v>
                </c:pt>
                <c:pt idx="811">
                  <c:v>0.27751177500000002</c:v>
                </c:pt>
                <c:pt idx="812">
                  <c:v>0.27764850899999999</c:v>
                </c:pt>
                <c:pt idx="813">
                  <c:v>0.277677536</c:v>
                </c:pt>
                <c:pt idx="814">
                  <c:v>0.27768424200000003</c:v>
                </c:pt>
                <c:pt idx="815">
                  <c:v>0.27753278599999998</c:v>
                </c:pt>
                <c:pt idx="816">
                  <c:v>0.27738159899999998</c:v>
                </c:pt>
                <c:pt idx="817">
                  <c:v>0.27745050199999999</c:v>
                </c:pt>
                <c:pt idx="818">
                  <c:v>0.27752435199999997</c:v>
                </c:pt>
                <c:pt idx="819">
                  <c:v>0.27751588799999999</c:v>
                </c:pt>
                <c:pt idx="820">
                  <c:v>0.27749249300000001</c:v>
                </c:pt>
                <c:pt idx="821">
                  <c:v>0.27750086800000001</c:v>
                </c:pt>
                <c:pt idx="822">
                  <c:v>0.277514547</c:v>
                </c:pt>
                <c:pt idx="823">
                  <c:v>0.27752628899999998</c:v>
                </c:pt>
                <c:pt idx="824">
                  <c:v>0.27755239599999998</c:v>
                </c:pt>
                <c:pt idx="825">
                  <c:v>0.27759650299999999</c:v>
                </c:pt>
                <c:pt idx="826">
                  <c:v>0.27765038600000003</c:v>
                </c:pt>
                <c:pt idx="827">
                  <c:v>0.27766138299999998</c:v>
                </c:pt>
                <c:pt idx="828">
                  <c:v>0.277559161</c:v>
                </c:pt>
                <c:pt idx="829">
                  <c:v>0.277454376</c:v>
                </c:pt>
                <c:pt idx="830">
                  <c:v>0.277412832</c:v>
                </c:pt>
                <c:pt idx="831">
                  <c:v>0.27738261199999997</c:v>
                </c:pt>
                <c:pt idx="832">
                  <c:v>0.27740407</c:v>
                </c:pt>
                <c:pt idx="833">
                  <c:v>0.27742606400000003</c:v>
                </c:pt>
                <c:pt idx="834">
                  <c:v>0.277416259</c:v>
                </c:pt>
                <c:pt idx="835">
                  <c:v>0.27740147700000001</c:v>
                </c:pt>
                <c:pt idx="836">
                  <c:v>0.277251631</c:v>
                </c:pt>
                <c:pt idx="837">
                  <c:v>0.27706992600000002</c:v>
                </c:pt>
                <c:pt idx="838">
                  <c:v>0.27699652299999999</c:v>
                </c:pt>
                <c:pt idx="839">
                  <c:v>0.27698534699999999</c:v>
                </c:pt>
                <c:pt idx="840">
                  <c:v>0.27707424800000002</c:v>
                </c:pt>
                <c:pt idx="841">
                  <c:v>0.27725031999999999</c:v>
                </c:pt>
                <c:pt idx="842">
                  <c:v>0.277342111</c:v>
                </c:pt>
                <c:pt idx="843">
                  <c:v>0.27729013600000002</c:v>
                </c:pt>
                <c:pt idx="844">
                  <c:v>0.27717742299999998</c:v>
                </c:pt>
                <c:pt idx="845">
                  <c:v>0.27697339700000001</c:v>
                </c:pt>
                <c:pt idx="846">
                  <c:v>0.27688980099999999</c:v>
                </c:pt>
                <c:pt idx="847">
                  <c:v>0.27719426200000002</c:v>
                </c:pt>
                <c:pt idx="848">
                  <c:v>0.27742567699999998</c:v>
                </c:pt>
                <c:pt idx="849">
                  <c:v>0.27707195299999998</c:v>
                </c:pt>
                <c:pt idx="850">
                  <c:v>0.276750565</c:v>
                </c:pt>
                <c:pt idx="851">
                  <c:v>0.27691069200000001</c:v>
                </c:pt>
                <c:pt idx="852">
                  <c:v>0.27709454300000003</c:v>
                </c:pt>
                <c:pt idx="853">
                  <c:v>0.27720737499999998</c:v>
                </c:pt>
                <c:pt idx="854">
                  <c:v>0.27738472800000002</c:v>
                </c:pt>
                <c:pt idx="855">
                  <c:v>0.27747330100000001</c:v>
                </c:pt>
                <c:pt idx="856">
                  <c:v>0.27745088899999998</c:v>
                </c:pt>
                <c:pt idx="857">
                  <c:v>0.27736669800000002</c:v>
                </c:pt>
                <c:pt idx="858">
                  <c:v>0.27729263900000001</c:v>
                </c:pt>
                <c:pt idx="859">
                  <c:v>0.27727860199999999</c:v>
                </c:pt>
                <c:pt idx="860">
                  <c:v>0.27727395300000002</c:v>
                </c:pt>
                <c:pt idx="861">
                  <c:v>0.27728655899999999</c:v>
                </c:pt>
                <c:pt idx="862">
                  <c:v>0.27733725300000001</c:v>
                </c:pt>
                <c:pt idx="863">
                  <c:v>0.27734667099999999</c:v>
                </c:pt>
                <c:pt idx="864">
                  <c:v>0.27718204299999999</c:v>
                </c:pt>
                <c:pt idx="865">
                  <c:v>0.27700868200000001</c:v>
                </c:pt>
                <c:pt idx="866">
                  <c:v>0.27694678299999997</c:v>
                </c:pt>
                <c:pt idx="867">
                  <c:v>0.27689406300000002</c:v>
                </c:pt>
                <c:pt idx="868">
                  <c:v>0.27712312300000003</c:v>
                </c:pt>
                <c:pt idx="869">
                  <c:v>0.27739089700000003</c:v>
                </c:pt>
                <c:pt idx="870">
                  <c:v>0.27733114399999997</c:v>
                </c:pt>
                <c:pt idx="871">
                  <c:v>0.27717149299999999</c:v>
                </c:pt>
                <c:pt idx="872">
                  <c:v>0.27711206700000002</c:v>
                </c:pt>
                <c:pt idx="873">
                  <c:v>0.277124971</c:v>
                </c:pt>
                <c:pt idx="874">
                  <c:v>0.27700352700000003</c:v>
                </c:pt>
                <c:pt idx="875">
                  <c:v>0.27673584200000001</c:v>
                </c:pt>
                <c:pt idx="876">
                  <c:v>0.276661724</c:v>
                </c:pt>
                <c:pt idx="877">
                  <c:v>0.27686125</c:v>
                </c:pt>
                <c:pt idx="878">
                  <c:v>0.27712842799999998</c:v>
                </c:pt>
                <c:pt idx="879">
                  <c:v>0.27729636400000002</c:v>
                </c:pt>
                <c:pt idx="880">
                  <c:v>0.27736735299999998</c:v>
                </c:pt>
                <c:pt idx="881">
                  <c:v>0.27734759399999998</c:v>
                </c:pt>
                <c:pt idx="882">
                  <c:v>0.27725881299999999</c:v>
                </c:pt>
                <c:pt idx="883">
                  <c:v>0.27708533400000002</c:v>
                </c:pt>
                <c:pt idx="884">
                  <c:v>0.27695974699999998</c:v>
                </c:pt>
                <c:pt idx="885">
                  <c:v>0.27694052499999999</c:v>
                </c:pt>
                <c:pt idx="886">
                  <c:v>0.27689546300000001</c:v>
                </c:pt>
                <c:pt idx="887">
                  <c:v>0.27674597499999998</c:v>
                </c:pt>
                <c:pt idx="888">
                  <c:v>0.27660754300000001</c:v>
                </c:pt>
                <c:pt idx="889">
                  <c:v>0.27663969999999999</c:v>
                </c:pt>
                <c:pt idx="890">
                  <c:v>0.27669975200000002</c:v>
                </c:pt>
                <c:pt idx="891">
                  <c:v>0.27677846</c:v>
                </c:pt>
                <c:pt idx="892">
                  <c:v>0.27679935100000003</c:v>
                </c:pt>
                <c:pt idx="893">
                  <c:v>0.27681106300000002</c:v>
                </c:pt>
                <c:pt idx="894">
                  <c:v>0.27686062500000003</c:v>
                </c:pt>
                <c:pt idx="895">
                  <c:v>0.27676197899999999</c:v>
                </c:pt>
                <c:pt idx="896">
                  <c:v>0.27661058300000002</c:v>
                </c:pt>
                <c:pt idx="897">
                  <c:v>0.27656051500000001</c:v>
                </c:pt>
                <c:pt idx="898">
                  <c:v>0.27648377400000002</c:v>
                </c:pt>
                <c:pt idx="899">
                  <c:v>0.27640041700000001</c:v>
                </c:pt>
                <c:pt idx="900">
                  <c:v>0.27637693299999999</c:v>
                </c:pt>
                <c:pt idx="901">
                  <c:v>0.27637973399999999</c:v>
                </c:pt>
                <c:pt idx="902">
                  <c:v>0.276645064</c:v>
                </c:pt>
                <c:pt idx="903">
                  <c:v>0.27691984200000003</c:v>
                </c:pt>
                <c:pt idx="904">
                  <c:v>0.27684101500000002</c:v>
                </c:pt>
                <c:pt idx="905">
                  <c:v>0.27665421400000001</c:v>
                </c:pt>
                <c:pt idx="906">
                  <c:v>0.27655026300000002</c:v>
                </c:pt>
                <c:pt idx="907">
                  <c:v>0.27655702799999998</c:v>
                </c:pt>
                <c:pt idx="908">
                  <c:v>0.27665516699999998</c:v>
                </c:pt>
                <c:pt idx="909">
                  <c:v>0.27669754600000002</c:v>
                </c:pt>
                <c:pt idx="910">
                  <c:v>0.27657812799999998</c:v>
                </c:pt>
                <c:pt idx="911">
                  <c:v>0.27655184300000002</c:v>
                </c:pt>
                <c:pt idx="912">
                  <c:v>0.27660784100000002</c:v>
                </c:pt>
                <c:pt idx="913">
                  <c:v>0.27653625599999998</c:v>
                </c:pt>
                <c:pt idx="914">
                  <c:v>0.27645966399999999</c:v>
                </c:pt>
                <c:pt idx="915">
                  <c:v>0.276415735</c:v>
                </c:pt>
                <c:pt idx="916">
                  <c:v>0.27638942</c:v>
                </c:pt>
                <c:pt idx="917">
                  <c:v>0.27631339399999999</c:v>
                </c:pt>
                <c:pt idx="918">
                  <c:v>0.27619761199999998</c:v>
                </c:pt>
                <c:pt idx="919">
                  <c:v>0.27609708900000002</c:v>
                </c:pt>
                <c:pt idx="920">
                  <c:v>0.27599534399999998</c:v>
                </c:pt>
                <c:pt idx="921">
                  <c:v>0.27606344199999999</c:v>
                </c:pt>
                <c:pt idx="922">
                  <c:v>0.27621951700000003</c:v>
                </c:pt>
                <c:pt idx="923">
                  <c:v>0.27627179000000002</c:v>
                </c:pt>
                <c:pt idx="924">
                  <c:v>0.27623006700000002</c:v>
                </c:pt>
                <c:pt idx="925">
                  <c:v>0.27624040799999999</c:v>
                </c:pt>
                <c:pt idx="926">
                  <c:v>0.27631434799999999</c:v>
                </c:pt>
                <c:pt idx="927">
                  <c:v>0.27626192599999999</c:v>
                </c:pt>
                <c:pt idx="928">
                  <c:v>0.276149064</c:v>
                </c:pt>
                <c:pt idx="929">
                  <c:v>0.27603817000000003</c:v>
                </c:pt>
                <c:pt idx="930">
                  <c:v>0.27589634099999999</c:v>
                </c:pt>
                <c:pt idx="931">
                  <c:v>0.27585148799999998</c:v>
                </c:pt>
                <c:pt idx="932">
                  <c:v>0.27598088999999998</c:v>
                </c:pt>
                <c:pt idx="933">
                  <c:v>0.27605149099999998</c:v>
                </c:pt>
                <c:pt idx="934">
                  <c:v>0.27605643899999999</c:v>
                </c:pt>
                <c:pt idx="935">
                  <c:v>0.27602064599999998</c:v>
                </c:pt>
                <c:pt idx="936">
                  <c:v>0.27582389099999999</c:v>
                </c:pt>
                <c:pt idx="937">
                  <c:v>0.27576822000000001</c:v>
                </c:pt>
                <c:pt idx="938">
                  <c:v>0.275866836</c:v>
                </c:pt>
                <c:pt idx="939">
                  <c:v>0.27589359899999999</c:v>
                </c:pt>
                <c:pt idx="940">
                  <c:v>0.27583417300000002</c:v>
                </c:pt>
                <c:pt idx="941">
                  <c:v>0.27573519899999999</c:v>
                </c:pt>
                <c:pt idx="942">
                  <c:v>0.27568456499999999</c:v>
                </c:pt>
                <c:pt idx="943">
                  <c:v>0.27563825199999997</c:v>
                </c:pt>
                <c:pt idx="944">
                  <c:v>0.27550685400000002</c:v>
                </c:pt>
                <c:pt idx="945">
                  <c:v>0.27543121599999998</c:v>
                </c:pt>
                <c:pt idx="946">
                  <c:v>0.27563425899999999</c:v>
                </c:pt>
                <c:pt idx="947">
                  <c:v>0.27583396399999999</c:v>
                </c:pt>
                <c:pt idx="948">
                  <c:v>0.275834888</c:v>
                </c:pt>
                <c:pt idx="949">
                  <c:v>0.27582833200000001</c:v>
                </c:pt>
                <c:pt idx="950">
                  <c:v>0.27578985700000003</c:v>
                </c:pt>
                <c:pt idx="951">
                  <c:v>0.27565893499999999</c:v>
                </c:pt>
                <c:pt idx="952">
                  <c:v>0.27558991300000002</c:v>
                </c:pt>
                <c:pt idx="953">
                  <c:v>0.27564710399999998</c:v>
                </c:pt>
                <c:pt idx="954">
                  <c:v>0.27570101600000002</c:v>
                </c:pt>
                <c:pt idx="955">
                  <c:v>0.27575019000000001</c:v>
                </c:pt>
                <c:pt idx="956">
                  <c:v>0.27574467699999999</c:v>
                </c:pt>
                <c:pt idx="957">
                  <c:v>0.27573236800000001</c:v>
                </c:pt>
                <c:pt idx="958">
                  <c:v>0.27568951200000003</c:v>
                </c:pt>
                <c:pt idx="959">
                  <c:v>0.27554315299999999</c:v>
                </c:pt>
                <c:pt idx="960">
                  <c:v>0.27542629800000001</c:v>
                </c:pt>
                <c:pt idx="961">
                  <c:v>0.27531278100000001</c:v>
                </c:pt>
                <c:pt idx="962">
                  <c:v>0.275275767</c:v>
                </c:pt>
                <c:pt idx="963">
                  <c:v>0.27524289499999999</c:v>
                </c:pt>
                <c:pt idx="964">
                  <c:v>0.275156438</c:v>
                </c:pt>
                <c:pt idx="965">
                  <c:v>0.27530652300000003</c:v>
                </c:pt>
                <c:pt idx="966">
                  <c:v>0.27554869700000001</c:v>
                </c:pt>
                <c:pt idx="967">
                  <c:v>0.27567425400000001</c:v>
                </c:pt>
                <c:pt idx="968">
                  <c:v>0.27572760000000002</c:v>
                </c:pt>
                <c:pt idx="969">
                  <c:v>0.27557346199999999</c:v>
                </c:pt>
                <c:pt idx="970">
                  <c:v>0.275310308</c:v>
                </c:pt>
                <c:pt idx="971">
                  <c:v>0.27527534999999997</c:v>
                </c:pt>
                <c:pt idx="972">
                  <c:v>0.275401652</c:v>
                </c:pt>
                <c:pt idx="973">
                  <c:v>0.27550354599999999</c:v>
                </c:pt>
                <c:pt idx="974">
                  <c:v>0.27557358100000001</c:v>
                </c:pt>
                <c:pt idx="975">
                  <c:v>0.275614262</c:v>
                </c:pt>
                <c:pt idx="976">
                  <c:v>0.27560630400000002</c:v>
                </c:pt>
                <c:pt idx="977">
                  <c:v>0.27544158699999999</c:v>
                </c:pt>
                <c:pt idx="978">
                  <c:v>0.27521142399999998</c:v>
                </c:pt>
                <c:pt idx="979">
                  <c:v>0.27507778999999999</c:v>
                </c:pt>
                <c:pt idx="980">
                  <c:v>0.275024563</c:v>
                </c:pt>
                <c:pt idx="981">
                  <c:v>0.27505451400000003</c:v>
                </c:pt>
                <c:pt idx="982">
                  <c:v>0.275252789</c:v>
                </c:pt>
                <c:pt idx="983">
                  <c:v>0.27540963899999998</c:v>
                </c:pt>
                <c:pt idx="984">
                  <c:v>0.275376976</c:v>
                </c:pt>
                <c:pt idx="985">
                  <c:v>0.27532789099999999</c:v>
                </c:pt>
                <c:pt idx="986">
                  <c:v>0.27539712199999999</c:v>
                </c:pt>
                <c:pt idx="987">
                  <c:v>0.27545377599999998</c:v>
                </c:pt>
                <c:pt idx="988">
                  <c:v>0.27532422499999998</c:v>
                </c:pt>
                <c:pt idx="989">
                  <c:v>0.27518934</c:v>
                </c:pt>
                <c:pt idx="990">
                  <c:v>0.27527895600000002</c:v>
                </c:pt>
                <c:pt idx="991">
                  <c:v>0.275425315</c:v>
                </c:pt>
                <c:pt idx="992">
                  <c:v>0.27547401199999999</c:v>
                </c:pt>
                <c:pt idx="993">
                  <c:v>0.275505483</c:v>
                </c:pt>
                <c:pt idx="994">
                  <c:v>0.27555385199999999</c:v>
                </c:pt>
                <c:pt idx="995">
                  <c:v>0.27551510899999998</c:v>
                </c:pt>
                <c:pt idx="996">
                  <c:v>0.275445312</c:v>
                </c:pt>
                <c:pt idx="997">
                  <c:v>0.27541944400000001</c:v>
                </c:pt>
                <c:pt idx="998">
                  <c:v>0.275280476</c:v>
                </c:pt>
                <c:pt idx="999">
                  <c:v>0.27523714300000002</c:v>
                </c:pt>
                <c:pt idx="1000">
                  <c:v>0.27519837000000003</c:v>
                </c:pt>
                <c:pt idx="1001">
                  <c:v>0.27505454400000001</c:v>
                </c:pt>
                <c:pt idx="1002">
                  <c:v>0.27505496099999999</c:v>
                </c:pt>
                <c:pt idx="1003">
                  <c:v>0.27505704800000003</c:v>
                </c:pt>
                <c:pt idx="1004">
                  <c:v>0.27491739399999998</c:v>
                </c:pt>
                <c:pt idx="1005">
                  <c:v>0.27492168500000003</c:v>
                </c:pt>
                <c:pt idx="1006">
                  <c:v>0.275021762</c:v>
                </c:pt>
                <c:pt idx="1007">
                  <c:v>0.27517241199999998</c:v>
                </c:pt>
                <c:pt idx="1008">
                  <c:v>0.27531346699999998</c:v>
                </c:pt>
                <c:pt idx="1009">
                  <c:v>0.27537840600000002</c:v>
                </c:pt>
                <c:pt idx="1010">
                  <c:v>0.275452048</c:v>
                </c:pt>
                <c:pt idx="1011">
                  <c:v>0.27542802700000002</c:v>
                </c:pt>
                <c:pt idx="1012">
                  <c:v>0.27535489200000002</c:v>
                </c:pt>
                <c:pt idx="1013">
                  <c:v>0.27534297099999999</c:v>
                </c:pt>
                <c:pt idx="1014">
                  <c:v>0.27535822999999998</c:v>
                </c:pt>
                <c:pt idx="1015">
                  <c:v>0.27528810500000001</c:v>
                </c:pt>
                <c:pt idx="1016">
                  <c:v>0.27516847799999999</c:v>
                </c:pt>
                <c:pt idx="1017">
                  <c:v>0.27500256899999997</c:v>
                </c:pt>
                <c:pt idx="1018">
                  <c:v>0.27483877499999998</c:v>
                </c:pt>
                <c:pt idx="1019">
                  <c:v>0.274728835</c:v>
                </c:pt>
                <c:pt idx="1020">
                  <c:v>0.274653912</c:v>
                </c:pt>
                <c:pt idx="1021">
                  <c:v>0.27463784800000002</c:v>
                </c:pt>
                <c:pt idx="1022">
                  <c:v>0.274724036</c:v>
                </c:pt>
                <c:pt idx="1023">
                  <c:v>0.27462267899999998</c:v>
                </c:pt>
                <c:pt idx="1024">
                  <c:v>0.27432289700000001</c:v>
                </c:pt>
                <c:pt idx="1025">
                  <c:v>0.27406665699999999</c:v>
                </c:pt>
                <c:pt idx="1026">
                  <c:v>0.27383774500000002</c:v>
                </c:pt>
                <c:pt idx="1027">
                  <c:v>0.27349144199999997</c:v>
                </c:pt>
                <c:pt idx="1028">
                  <c:v>0.27303636100000001</c:v>
                </c:pt>
                <c:pt idx="1029">
                  <c:v>0.27265986800000003</c:v>
                </c:pt>
                <c:pt idx="1030">
                  <c:v>0.27243050899999999</c:v>
                </c:pt>
                <c:pt idx="1031">
                  <c:v>0.27222159499999998</c:v>
                </c:pt>
                <c:pt idx="1032">
                  <c:v>0.27197426600000002</c:v>
                </c:pt>
                <c:pt idx="1033">
                  <c:v>0.27168378199999998</c:v>
                </c:pt>
                <c:pt idx="1034">
                  <c:v>0.27143350199999999</c:v>
                </c:pt>
                <c:pt idx="1035">
                  <c:v>0.27121114699999999</c:v>
                </c:pt>
                <c:pt idx="1036">
                  <c:v>0.27109891200000003</c:v>
                </c:pt>
                <c:pt idx="1037">
                  <c:v>0.27104046900000001</c:v>
                </c:pt>
                <c:pt idx="1038">
                  <c:v>0.27079692500000002</c:v>
                </c:pt>
                <c:pt idx="1039">
                  <c:v>0.27047038099999998</c:v>
                </c:pt>
                <c:pt idx="1040">
                  <c:v>0.27026176499999999</c:v>
                </c:pt>
                <c:pt idx="1041">
                  <c:v>0.270116568</c:v>
                </c:pt>
                <c:pt idx="1042">
                  <c:v>0.270028353</c:v>
                </c:pt>
                <c:pt idx="1043">
                  <c:v>0.26995417500000002</c:v>
                </c:pt>
                <c:pt idx="1044">
                  <c:v>0.26976788000000002</c:v>
                </c:pt>
                <c:pt idx="1045">
                  <c:v>0.269579083</c:v>
                </c:pt>
                <c:pt idx="1046">
                  <c:v>0.269395471</c:v>
                </c:pt>
                <c:pt idx="1047">
                  <c:v>0.26909327500000002</c:v>
                </c:pt>
                <c:pt idx="1048">
                  <c:v>0.26876193300000001</c:v>
                </c:pt>
                <c:pt idx="1049">
                  <c:v>0.26857903599999999</c:v>
                </c:pt>
                <c:pt idx="1050">
                  <c:v>0.26850929899999998</c:v>
                </c:pt>
                <c:pt idx="1051">
                  <c:v>0.26848501000000002</c:v>
                </c:pt>
                <c:pt idx="1052">
                  <c:v>0.268437386</c:v>
                </c:pt>
                <c:pt idx="1053">
                  <c:v>0.26818507899999999</c:v>
                </c:pt>
                <c:pt idx="1054">
                  <c:v>0.267777979</c:v>
                </c:pt>
                <c:pt idx="1055">
                  <c:v>0.26735725999999999</c:v>
                </c:pt>
                <c:pt idx="1056">
                  <c:v>0.26691868899999999</c:v>
                </c:pt>
                <c:pt idx="1057">
                  <c:v>0.26651802699999999</c:v>
                </c:pt>
                <c:pt idx="1058">
                  <c:v>0.26622664899999998</c:v>
                </c:pt>
                <c:pt idx="1059">
                  <c:v>0.26600608199999998</c:v>
                </c:pt>
                <c:pt idx="1060">
                  <c:v>0.26573327200000002</c:v>
                </c:pt>
                <c:pt idx="1061">
                  <c:v>0.26535069900000002</c:v>
                </c:pt>
                <c:pt idx="1062">
                  <c:v>0.26494142399999998</c:v>
                </c:pt>
                <c:pt idx="1063">
                  <c:v>0.26466959699999998</c:v>
                </c:pt>
                <c:pt idx="1064">
                  <c:v>0.26457998199999999</c:v>
                </c:pt>
                <c:pt idx="1065">
                  <c:v>0.26478946199999998</c:v>
                </c:pt>
                <c:pt idx="1066">
                  <c:v>0.26503905700000002</c:v>
                </c:pt>
                <c:pt idx="1067">
                  <c:v>0.26528131999999999</c:v>
                </c:pt>
                <c:pt idx="1068">
                  <c:v>0.26551830799999998</c:v>
                </c:pt>
                <c:pt idx="1069">
                  <c:v>0.26590067099999998</c:v>
                </c:pt>
                <c:pt idx="1070">
                  <c:v>0.26637208499999998</c:v>
                </c:pt>
                <c:pt idx="1071">
                  <c:v>0.26678731999999999</c:v>
                </c:pt>
                <c:pt idx="1072">
                  <c:v>0.26716911799999998</c:v>
                </c:pt>
                <c:pt idx="1073">
                  <c:v>0.26768347599999998</c:v>
                </c:pt>
                <c:pt idx="1074">
                  <c:v>0.26818013200000002</c:v>
                </c:pt>
                <c:pt idx="1075">
                  <c:v>0.268559188</c:v>
                </c:pt>
                <c:pt idx="1076">
                  <c:v>0.26898232100000002</c:v>
                </c:pt>
                <c:pt idx="1077">
                  <c:v>0.26937735099999999</c:v>
                </c:pt>
                <c:pt idx="1078">
                  <c:v>0.26970440099999998</c:v>
                </c:pt>
                <c:pt idx="1079">
                  <c:v>0.269891292</c:v>
                </c:pt>
                <c:pt idx="1080">
                  <c:v>0.270061791</c:v>
                </c:pt>
                <c:pt idx="1081">
                  <c:v>0.27026537099999998</c:v>
                </c:pt>
                <c:pt idx="1082">
                  <c:v>0.27046120200000001</c:v>
                </c:pt>
                <c:pt idx="1083">
                  <c:v>0.27075758599999999</c:v>
                </c:pt>
                <c:pt idx="1084">
                  <c:v>0.27116918600000001</c:v>
                </c:pt>
                <c:pt idx="1085">
                  <c:v>0.27143862800000002</c:v>
                </c:pt>
                <c:pt idx="1086">
                  <c:v>0.27148735499999999</c:v>
                </c:pt>
                <c:pt idx="1087">
                  <c:v>0.27151378999999998</c:v>
                </c:pt>
                <c:pt idx="1088">
                  <c:v>0.27135628499999997</c:v>
                </c:pt>
                <c:pt idx="1089">
                  <c:v>0.27121353100000001</c:v>
                </c:pt>
                <c:pt idx="1090">
                  <c:v>0.27137467300000001</c:v>
                </c:pt>
                <c:pt idx="1091">
                  <c:v>0.27153429400000001</c:v>
                </c:pt>
                <c:pt idx="1092">
                  <c:v>0.27134677800000001</c:v>
                </c:pt>
                <c:pt idx="1093">
                  <c:v>0.27116715899999999</c:v>
                </c:pt>
                <c:pt idx="1094">
                  <c:v>0.27133503599999997</c:v>
                </c:pt>
                <c:pt idx="1095">
                  <c:v>0.27157780500000001</c:v>
                </c:pt>
                <c:pt idx="1096">
                  <c:v>0.27171444900000002</c:v>
                </c:pt>
                <c:pt idx="1097">
                  <c:v>0.271742702</c:v>
                </c:pt>
                <c:pt idx="1098">
                  <c:v>0.27173385</c:v>
                </c:pt>
                <c:pt idx="1099">
                  <c:v>0.27178448399999999</c:v>
                </c:pt>
                <c:pt idx="1100">
                  <c:v>0.271780044</c:v>
                </c:pt>
                <c:pt idx="1101">
                  <c:v>0.27171742900000001</c:v>
                </c:pt>
                <c:pt idx="1102">
                  <c:v>0.27178695800000002</c:v>
                </c:pt>
                <c:pt idx="1103">
                  <c:v>0.27193561199999999</c:v>
                </c:pt>
                <c:pt idx="1104">
                  <c:v>0.27193111199999997</c:v>
                </c:pt>
                <c:pt idx="1105">
                  <c:v>0.27185234400000002</c:v>
                </c:pt>
                <c:pt idx="1106">
                  <c:v>0.271971613</c:v>
                </c:pt>
                <c:pt idx="1107">
                  <c:v>0.27209863099999998</c:v>
                </c:pt>
                <c:pt idx="1108">
                  <c:v>0.27210700500000001</c:v>
                </c:pt>
                <c:pt idx="1109">
                  <c:v>0.27221617100000001</c:v>
                </c:pt>
                <c:pt idx="1110">
                  <c:v>0.27239140899999997</c:v>
                </c:pt>
                <c:pt idx="1111">
                  <c:v>0.27247333499999998</c:v>
                </c:pt>
                <c:pt idx="1112">
                  <c:v>0.27246844799999997</c:v>
                </c:pt>
                <c:pt idx="1113">
                  <c:v>0.27253887100000002</c:v>
                </c:pt>
                <c:pt idx="1114">
                  <c:v>0.27273398599999998</c:v>
                </c:pt>
                <c:pt idx="1115">
                  <c:v>0.27282854899999998</c:v>
                </c:pt>
                <c:pt idx="1116">
                  <c:v>0.272748977</c:v>
                </c:pt>
                <c:pt idx="1117">
                  <c:v>0.27269798499999998</c:v>
                </c:pt>
                <c:pt idx="1118">
                  <c:v>0.27271816100000001</c:v>
                </c:pt>
                <c:pt idx="1119">
                  <c:v>0.272600234</c:v>
                </c:pt>
                <c:pt idx="1120">
                  <c:v>0.272445351</c:v>
                </c:pt>
                <c:pt idx="1121">
                  <c:v>0.272496819</c:v>
                </c:pt>
                <c:pt idx="1122">
                  <c:v>0.27260834</c:v>
                </c:pt>
                <c:pt idx="1123">
                  <c:v>0.27270937000000001</c:v>
                </c:pt>
                <c:pt idx="1124">
                  <c:v>0.272813052</c:v>
                </c:pt>
                <c:pt idx="1125">
                  <c:v>0.27295535799999998</c:v>
                </c:pt>
                <c:pt idx="1126">
                  <c:v>0.27308324</c:v>
                </c:pt>
                <c:pt idx="1127">
                  <c:v>0.27305412299999998</c:v>
                </c:pt>
                <c:pt idx="1128">
                  <c:v>0.27306741499999998</c:v>
                </c:pt>
                <c:pt idx="1129">
                  <c:v>0.27330505799999999</c:v>
                </c:pt>
                <c:pt idx="1130">
                  <c:v>0.27347067000000003</c:v>
                </c:pt>
                <c:pt idx="1131">
                  <c:v>0.27335885199999999</c:v>
                </c:pt>
                <c:pt idx="1132">
                  <c:v>0.27327045799999999</c:v>
                </c:pt>
                <c:pt idx="1133">
                  <c:v>0.27339005500000002</c:v>
                </c:pt>
                <c:pt idx="1134">
                  <c:v>0.27353704000000001</c:v>
                </c:pt>
                <c:pt idx="1135">
                  <c:v>0.27359405199999998</c:v>
                </c:pt>
                <c:pt idx="1136">
                  <c:v>0.273589998</c:v>
                </c:pt>
                <c:pt idx="1137">
                  <c:v>0.273491502</c:v>
                </c:pt>
                <c:pt idx="1138">
                  <c:v>0.27342668199999998</c:v>
                </c:pt>
                <c:pt idx="1139">
                  <c:v>0.27353751700000001</c:v>
                </c:pt>
                <c:pt idx="1140">
                  <c:v>0.27366253699999998</c:v>
                </c:pt>
                <c:pt idx="1141">
                  <c:v>0.27372497299999998</c:v>
                </c:pt>
                <c:pt idx="1142">
                  <c:v>0.273786902</c:v>
                </c:pt>
                <c:pt idx="1143">
                  <c:v>0.27384450999999999</c:v>
                </c:pt>
                <c:pt idx="1144">
                  <c:v>0.27387094499999998</c:v>
                </c:pt>
                <c:pt idx="1145">
                  <c:v>0.273935437</c:v>
                </c:pt>
                <c:pt idx="1146">
                  <c:v>0.27404564599999998</c:v>
                </c:pt>
                <c:pt idx="1147">
                  <c:v>0.27415215999999998</c:v>
                </c:pt>
                <c:pt idx="1148">
                  <c:v>0.27425238499999999</c:v>
                </c:pt>
                <c:pt idx="1149">
                  <c:v>0.27420651899999998</c:v>
                </c:pt>
                <c:pt idx="1150">
                  <c:v>0.27415361999999999</c:v>
                </c:pt>
                <c:pt idx="1151">
                  <c:v>0.274176896</c:v>
                </c:pt>
                <c:pt idx="1152">
                  <c:v>0.27428644899999999</c:v>
                </c:pt>
                <c:pt idx="1153">
                  <c:v>0.27452048699999998</c:v>
                </c:pt>
                <c:pt idx="1154">
                  <c:v>0.27462643399999997</c:v>
                </c:pt>
                <c:pt idx="1155">
                  <c:v>0.27462890699999998</c:v>
                </c:pt>
                <c:pt idx="1156">
                  <c:v>0.27470877799999999</c:v>
                </c:pt>
                <c:pt idx="1157">
                  <c:v>0.27486714699999998</c:v>
                </c:pt>
                <c:pt idx="1158">
                  <c:v>0.27498456799999998</c:v>
                </c:pt>
                <c:pt idx="1159">
                  <c:v>0.27506390200000003</c:v>
                </c:pt>
                <c:pt idx="1160">
                  <c:v>0.27506223299999999</c:v>
                </c:pt>
                <c:pt idx="1161">
                  <c:v>0.27509236300000001</c:v>
                </c:pt>
                <c:pt idx="1162">
                  <c:v>0.27531170799999999</c:v>
                </c:pt>
                <c:pt idx="1163">
                  <c:v>0.27539375399999999</c:v>
                </c:pt>
                <c:pt idx="1164">
                  <c:v>0.275228947</c:v>
                </c:pt>
                <c:pt idx="1165">
                  <c:v>0.27513664999999998</c:v>
                </c:pt>
                <c:pt idx="1166">
                  <c:v>0.27520266199999999</c:v>
                </c:pt>
                <c:pt idx="1167">
                  <c:v>0.27526474000000001</c:v>
                </c:pt>
                <c:pt idx="1168">
                  <c:v>0.27525022599999999</c:v>
                </c:pt>
                <c:pt idx="1169">
                  <c:v>0.275304824</c:v>
                </c:pt>
                <c:pt idx="1170">
                  <c:v>0.27545303100000001</c:v>
                </c:pt>
                <c:pt idx="1171">
                  <c:v>0.27552935499999998</c:v>
                </c:pt>
                <c:pt idx="1172">
                  <c:v>0.27560958299999999</c:v>
                </c:pt>
                <c:pt idx="1173">
                  <c:v>0.27571847999999999</c:v>
                </c:pt>
                <c:pt idx="1174">
                  <c:v>0.27588722100000002</c:v>
                </c:pt>
                <c:pt idx="1175">
                  <c:v>0.27602475900000001</c:v>
                </c:pt>
                <c:pt idx="1176">
                  <c:v>0.27595576599999999</c:v>
                </c:pt>
                <c:pt idx="1177">
                  <c:v>0.27587586600000003</c:v>
                </c:pt>
                <c:pt idx="1178">
                  <c:v>0.27584111700000002</c:v>
                </c:pt>
                <c:pt idx="1179">
                  <c:v>0.27586072699999997</c:v>
                </c:pt>
                <c:pt idx="1180">
                  <c:v>0.27606388900000001</c:v>
                </c:pt>
                <c:pt idx="1181">
                  <c:v>0.276217818</c:v>
                </c:pt>
                <c:pt idx="1182">
                  <c:v>0.27611356999999997</c:v>
                </c:pt>
                <c:pt idx="1183">
                  <c:v>0.27603504099999998</c:v>
                </c:pt>
                <c:pt idx="1184">
                  <c:v>0.27627429399999998</c:v>
                </c:pt>
                <c:pt idx="1185">
                  <c:v>0.27654394500000001</c:v>
                </c:pt>
                <c:pt idx="1186">
                  <c:v>0.27644032200000002</c:v>
                </c:pt>
                <c:pt idx="1187">
                  <c:v>0.27623772600000002</c:v>
                </c:pt>
                <c:pt idx="1188">
                  <c:v>0.276225477</c:v>
                </c:pt>
                <c:pt idx="1189">
                  <c:v>0.27626836300000002</c:v>
                </c:pt>
                <c:pt idx="1190">
                  <c:v>0.27630806000000002</c:v>
                </c:pt>
                <c:pt idx="1191">
                  <c:v>0.27637407200000003</c:v>
                </c:pt>
                <c:pt idx="1192">
                  <c:v>0.27637359500000003</c:v>
                </c:pt>
                <c:pt idx="1193">
                  <c:v>0.27635237600000001</c:v>
                </c:pt>
                <c:pt idx="1194">
                  <c:v>0.27647563800000002</c:v>
                </c:pt>
                <c:pt idx="1195">
                  <c:v>0.27661850999999998</c:v>
                </c:pt>
                <c:pt idx="1196">
                  <c:v>0.27675425999999997</c:v>
                </c:pt>
                <c:pt idx="1197">
                  <c:v>0.27688968200000003</c:v>
                </c:pt>
                <c:pt idx="1198">
                  <c:v>0.27695921099999998</c:v>
                </c:pt>
                <c:pt idx="1199">
                  <c:v>0.27695605200000001</c:v>
                </c:pt>
                <c:pt idx="1200">
                  <c:v>0.276882768</c:v>
                </c:pt>
                <c:pt idx="1201">
                  <c:v>0.276836097</c:v>
                </c:pt>
                <c:pt idx="1202">
                  <c:v>0.27681279199999997</c:v>
                </c:pt>
                <c:pt idx="1203">
                  <c:v>0.27680382100000001</c:v>
                </c:pt>
                <c:pt idx="1204">
                  <c:v>0.27690437400000001</c:v>
                </c:pt>
                <c:pt idx="1205">
                  <c:v>0.27702498399999997</c:v>
                </c:pt>
                <c:pt idx="1206">
                  <c:v>0.27711391400000002</c:v>
                </c:pt>
                <c:pt idx="1207">
                  <c:v>0.27723988900000002</c:v>
                </c:pt>
                <c:pt idx="1208">
                  <c:v>0.27735418099999998</c:v>
                </c:pt>
                <c:pt idx="1209">
                  <c:v>0.277412832</c:v>
                </c:pt>
                <c:pt idx="1210">
                  <c:v>0.27738094299999999</c:v>
                </c:pt>
                <c:pt idx="1211">
                  <c:v>0.27735629699999997</c:v>
                </c:pt>
                <c:pt idx="1212">
                  <c:v>0.27748116900000003</c:v>
                </c:pt>
                <c:pt idx="1213">
                  <c:v>0.27760982499999998</c:v>
                </c:pt>
                <c:pt idx="1214">
                  <c:v>0.27766656899999997</c:v>
                </c:pt>
                <c:pt idx="1215">
                  <c:v>0.27777642000000002</c:v>
                </c:pt>
                <c:pt idx="1216">
                  <c:v>0.27789547999999997</c:v>
                </c:pt>
                <c:pt idx="1217">
                  <c:v>0.27786424799999998</c:v>
                </c:pt>
                <c:pt idx="1218">
                  <c:v>0.277846545</c:v>
                </c:pt>
                <c:pt idx="1219">
                  <c:v>0.27801367599999999</c:v>
                </c:pt>
                <c:pt idx="1220">
                  <c:v>0.27808654300000002</c:v>
                </c:pt>
                <c:pt idx="1221">
                  <c:v>0.278035641</c:v>
                </c:pt>
                <c:pt idx="1222">
                  <c:v>0.27804648900000001</c:v>
                </c:pt>
                <c:pt idx="1223">
                  <c:v>0.27805405900000002</c:v>
                </c:pt>
                <c:pt idx="1224">
                  <c:v>0.278137684</c:v>
                </c:pt>
                <c:pt idx="1225">
                  <c:v>0.27828943699999997</c:v>
                </c:pt>
                <c:pt idx="1226">
                  <c:v>0.27833584</c:v>
                </c:pt>
                <c:pt idx="1227">
                  <c:v>0.27829316300000001</c:v>
                </c:pt>
                <c:pt idx="1228">
                  <c:v>0.278273463</c:v>
                </c:pt>
                <c:pt idx="1229">
                  <c:v>0.27834942899999998</c:v>
                </c:pt>
                <c:pt idx="1230">
                  <c:v>0.27841487500000001</c:v>
                </c:pt>
                <c:pt idx="1231">
                  <c:v>0.278390676</c:v>
                </c:pt>
                <c:pt idx="1232">
                  <c:v>0.27840959999999998</c:v>
                </c:pt>
                <c:pt idx="1233">
                  <c:v>0.27862760399999997</c:v>
                </c:pt>
                <c:pt idx="1234">
                  <c:v>0.27883061799999997</c:v>
                </c:pt>
                <c:pt idx="1235">
                  <c:v>0.27881479300000001</c:v>
                </c:pt>
                <c:pt idx="1236">
                  <c:v>0.278801203</c:v>
                </c:pt>
                <c:pt idx="1237">
                  <c:v>0.278777897</c:v>
                </c:pt>
                <c:pt idx="1238">
                  <c:v>0.27875339999999998</c:v>
                </c:pt>
                <c:pt idx="1239">
                  <c:v>0.27867746399999999</c:v>
                </c:pt>
                <c:pt idx="1240">
                  <c:v>0.27860811400000002</c:v>
                </c:pt>
                <c:pt idx="1241">
                  <c:v>0.278876603</c:v>
                </c:pt>
                <c:pt idx="1242">
                  <c:v>0.27915197600000002</c:v>
                </c:pt>
                <c:pt idx="1243">
                  <c:v>0.279250681</c:v>
                </c:pt>
                <c:pt idx="1244">
                  <c:v>0.27934476699999999</c:v>
                </c:pt>
                <c:pt idx="1245">
                  <c:v>0.27939578900000001</c:v>
                </c:pt>
                <c:pt idx="1246">
                  <c:v>0.27938452400000002</c:v>
                </c:pt>
                <c:pt idx="1247">
                  <c:v>0.27914926400000001</c:v>
                </c:pt>
                <c:pt idx="1248">
                  <c:v>0.27895230100000001</c:v>
                </c:pt>
                <c:pt idx="1249">
                  <c:v>0.27898961300000003</c:v>
                </c:pt>
                <c:pt idx="1250">
                  <c:v>0.27904921799999999</c:v>
                </c:pt>
                <c:pt idx="1251">
                  <c:v>0.27921572300000003</c:v>
                </c:pt>
                <c:pt idx="1252">
                  <c:v>0.27937445</c:v>
                </c:pt>
                <c:pt idx="1253">
                  <c:v>0.27930796099999999</c:v>
                </c:pt>
                <c:pt idx="1254">
                  <c:v>0.27924007200000001</c:v>
                </c:pt>
                <c:pt idx="1255">
                  <c:v>0.279527992</c:v>
                </c:pt>
                <c:pt idx="1256">
                  <c:v>0.27984979700000001</c:v>
                </c:pt>
                <c:pt idx="1257">
                  <c:v>0.27989310000000001</c:v>
                </c:pt>
                <c:pt idx="1258">
                  <c:v>0.27987995700000001</c:v>
                </c:pt>
                <c:pt idx="1259">
                  <c:v>0.27999305699999999</c:v>
                </c:pt>
                <c:pt idx="1260">
                  <c:v>0.28014978800000001</c:v>
                </c:pt>
                <c:pt idx="1261">
                  <c:v>0.28013271099999998</c:v>
                </c:pt>
                <c:pt idx="1262">
                  <c:v>0.28009304400000001</c:v>
                </c:pt>
                <c:pt idx="1263">
                  <c:v>0.28015953300000002</c:v>
                </c:pt>
                <c:pt idx="1264">
                  <c:v>0.28020769400000001</c:v>
                </c:pt>
                <c:pt idx="1265">
                  <c:v>0.28010425</c:v>
                </c:pt>
                <c:pt idx="1266">
                  <c:v>0.28001633300000001</c:v>
                </c:pt>
                <c:pt idx="1267">
                  <c:v>0.28008475900000002</c:v>
                </c:pt>
                <c:pt idx="1268">
                  <c:v>0.28014281400000002</c:v>
                </c:pt>
                <c:pt idx="1269">
                  <c:v>0.28025299300000001</c:v>
                </c:pt>
                <c:pt idx="1270">
                  <c:v>0.28040727999999998</c:v>
                </c:pt>
                <c:pt idx="1271">
                  <c:v>0.28058832900000003</c:v>
                </c:pt>
                <c:pt idx="1272">
                  <c:v>0.28074947</c:v>
                </c:pt>
                <c:pt idx="1273">
                  <c:v>0.28109803799999999</c:v>
                </c:pt>
                <c:pt idx="1274">
                  <c:v>0.28144672500000001</c:v>
                </c:pt>
                <c:pt idx="1275">
                  <c:v>0.28150528699999999</c:v>
                </c:pt>
                <c:pt idx="1276">
                  <c:v>0.28156402699999999</c:v>
                </c:pt>
                <c:pt idx="1277">
                  <c:v>0.281560898</c:v>
                </c:pt>
                <c:pt idx="1278">
                  <c:v>0.28155729200000001</c:v>
                </c:pt>
                <c:pt idx="1279">
                  <c:v>0.28161165100000002</c:v>
                </c:pt>
                <c:pt idx="1280">
                  <c:v>0.28165203300000002</c:v>
                </c:pt>
                <c:pt idx="1281">
                  <c:v>0.28185895100000002</c:v>
                </c:pt>
                <c:pt idx="1282">
                  <c:v>0.28210967799999997</c:v>
                </c:pt>
                <c:pt idx="1283">
                  <c:v>0.28211233000000002</c:v>
                </c:pt>
                <c:pt idx="1284">
                  <c:v>0.28208619400000001</c:v>
                </c:pt>
                <c:pt idx="1285">
                  <c:v>0.28221070799999998</c:v>
                </c:pt>
                <c:pt idx="1286">
                  <c:v>0.28232479100000002</c:v>
                </c:pt>
                <c:pt idx="1287">
                  <c:v>0.28255730899999998</c:v>
                </c:pt>
                <c:pt idx="1288">
                  <c:v>0.28281211899999997</c:v>
                </c:pt>
                <c:pt idx="1289">
                  <c:v>0.28281644</c:v>
                </c:pt>
                <c:pt idx="1290">
                  <c:v>0.28280958499999997</c:v>
                </c:pt>
                <c:pt idx="1291">
                  <c:v>0.28295114599999999</c:v>
                </c:pt>
                <c:pt idx="1292">
                  <c:v>0.28312644399999998</c:v>
                </c:pt>
                <c:pt idx="1293">
                  <c:v>0.28329473700000002</c:v>
                </c:pt>
                <c:pt idx="1294">
                  <c:v>0.283448488</c:v>
                </c:pt>
                <c:pt idx="1295">
                  <c:v>0.28367278000000001</c:v>
                </c:pt>
                <c:pt idx="1296">
                  <c:v>0.28390324099999997</c:v>
                </c:pt>
                <c:pt idx="1297">
                  <c:v>0.28406184899999998</c:v>
                </c:pt>
                <c:pt idx="1298">
                  <c:v>0.28421267900000002</c:v>
                </c:pt>
                <c:pt idx="1299">
                  <c:v>0.28428599199999999</c:v>
                </c:pt>
                <c:pt idx="1300">
                  <c:v>0.28434148399999998</c:v>
                </c:pt>
                <c:pt idx="1301">
                  <c:v>0.28449353599999999</c:v>
                </c:pt>
                <c:pt idx="1302">
                  <c:v>0.28463006000000002</c:v>
                </c:pt>
                <c:pt idx="1303">
                  <c:v>0.28473696100000001</c:v>
                </c:pt>
                <c:pt idx="1304">
                  <c:v>0.284882784</c:v>
                </c:pt>
                <c:pt idx="1305">
                  <c:v>0.28491890399999997</c:v>
                </c:pt>
                <c:pt idx="1306">
                  <c:v>0.28493270300000001</c:v>
                </c:pt>
                <c:pt idx="1307">
                  <c:v>0.28513783199999998</c:v>
                </c:pt>
                <c:pt idx="1308">
                  <c:v>0.28538444600000001</c:v>
                </c:pt>
                <c:pt idx="1309">
                  <c:v>0.285652876</c:v>
                </c:pt>
                <c:pt idx="1310">
                  <c:v>0.28593942500000002</c:v>
                </c:pt>
                <c:pt idx="1311">
                  <c:v>0.28604480599999998</c:v>
                </c:pt>
                <c:pt idx="1312">
                  <c:v>0.28606078000000001</c:v>
                </c:pt>
                <c:pt idx="1313">
                  <c:v>0.28612792500000001</c:v>
                </c:pt>
                <c:pt idx="1314">
                  <c:v>0.28623673300000002</c:v>
                </c:pt>
                <c:pt idx="1315">
                  <c:v>0.28620973199999999</c:v>
                </c:pt>
                <c:pt idx="1316">
                  <c:v>0.28612643500000001</c:v>
                </c:pt>
                <c:pt idx="1317">
                  <c:v>0.28624835599999998</c:v>
                </c:pt>
                <c:pt idx="1318">
                  <c:v>0.286447495</c:v>
                </c:pt>
                <c:pt idx="1319">
                  <c:v>0.28647512200000003</c:v>
                </c:pt>
                <c:pt idx="1320">
                  <c:v>0.28645256200000002</c:v>
                </c:pt>
                <c:pt idx="1321">
                  <c:v>0.28649058900000002</c:v>
                </c:pt>
                <c:pt idx="1322">
                  <c:v>0.28655621399999998</c:v>
                </c:pt>
                <c:pt idx="1323">
                  <c:v>0.28644493199999999</c:v>
                </c:pt>
                <c:pt idx="1324">
                  <c:v>0.28627181099999999</c:v>
                </c:pt>
                <c:pt idx="1325">
                  <c:v>0.286336541</c:v>
                </c:pt>
                <c:pt idx="1326">
                  <c:v>0.28647509199999999</c:v>
                </c:pt>
                <c:pt idx="1327">
                  <c:v>0.286660105</c:v>
                </c:pt>
                <c:pt idx="1328">
                  <c:v>0.28683576</c:v>
                </c:pt>
                <c:pt idx="1329">
                  <c:v>0.28692796799999998</c:v>
                </c:pt>
                <c:pt idx="1330">
                  <c:v>0.28699704999999998</c:v>
                </c:pt>
                <c:pt idx="1331">
                  <c:v>0.287108839</c:v>
                </c:pt>
                <c:pt idx="1332">
                  <c:v>0.28724694299999998</c:v>
                </c:pt>
                <c:pt idx="1333">
                  <c:v>0.28696930399999998</c:v>
                </c:pt>
                <c:pt idx="1334">
                  <c:v>0.28661751699999999</c:v>
                </c:pt>
                <c:pt idx="1335">
                  <c:v>0.28681394500000001</c:v>
                </c:pt>
                <c:pt idx="1336">
                  <c:v>0.287103206</c:v>
                </c:pt>
                <c:pt idx="1337">
                  <c:v>0.286964893</c:v>
                </c:pt>
                <c:pt idx="1338">
                  <c:v>0.286747843</c:v>
                </c:pt>
                <c:pt idx="1339">
                  <c:v>0.28669613599999999</c:v>
                </c:pt>
                <c:pt idx="1340">
                  <c:v>0.28666081999999998</c:v>
                </c:pt>
                <c:pt idx="1341">
                  <c:v>0.28659596999999998</c:v>
                </c:pt>
                <c:pt idx="1342">
                  <c:v>0.28654092599999997</c:v>
                </c:pt>
                <c:pt idx="1343">
                  <c:v>0.28678685399999998</c:v>
                </c:pt>
                <c:pt idx="1344">
                  <c:v>0.28707766499999998</c:v>
                </c:pt>
                <c:pt idx="1345">
                  <c:v>0.287224382</c:v>
                </c:pt>
                <c:pt idx="1346">
                  <c:v>0.28734043199999998</c:v>
                </c:pt>
                <c:pt idx="1347">
                  <c:v>0.287353992</c:v>
                </c:pt>
                <c:pt idx="1348">
                  <c:v>0.28737077100000002</c:v>
                </c:pt>
                <c:pt idx="1349">
                  <c:v>0.28737410899999999</c:v>
                </c:pt>
                <c:pt idx="1350">
                  <c:v>0.28736546600000001</c:v>
                </c:pt>
                <c:pt idx="1351">
                  <c:v>0.28731152399999998</c:v>
                </c:pt>
                <c:pt idx="1352">
                  <c:v>0.28725302200000002</c:v>
                </c:pt>
                <c:pt idx="1353">
                  <c:v>0.28745284700000001</c:v>
                </c:pt>
                <c:pt idx="1354">
                  <c:v>0.28768190700000001</c:v>
                </c:pt>
                <c:pt idx="1355">
                  <c:v>0.28774195899999999</c:v>
                </c:pt>
                <c:pt idx="1356">
                  <c:v>0.28778979199999999</c:v>
                </c:pt>
                <c:pt idx="1357">
                  <c:v>0.28775632400000001</c:v>
                </c:pt>
                <c:pt idx="1358">
                  <c:v>0.28771585199999999</c:v>
                </c:pt>
                <c:pt idx="1359">
                  <c:v>0.288004696</c:v>
                </c:pt>
                <c:pt idx="1360">
                  <c:v>0.28829652099999997</c:v>
                </c:pt>
                <c:pt idx="1361">
                  <c:v>0.28815674800000002</c:v>
                </c:pt>
                <c:pt idx="1362">
                  <c:v>0.28801816699999999</c:v>
                </c:pt>
                <c:pt idx="1363">
                  <c:v>0.28807961900000001</c:v>
                </c:pt>
                <c:pt idx="1364">
                  <c:v>0.28814455900000002</c:v>
                </c:pt>
                <c:pt idx="1365">
                  <c:v>0.28833785699999998</c:v>
                </c:pt>
                <c:pt idx="1366">
                  <c:v>0.288517207</c:v>
                </c:pt>
                <c:pt idx="1367">
                  <c:v>0.288432568</c:v>
                </c:pt>
                <c:pt idx="1368">
                  <c:v>0.28837481100000001</c:v>
                </c:pt>
                <c:pt idx="1369">
                  <c:v>0.28860923599999999</c:v>
                </c:pt>
                <c:pt idx="1370">
                  <c:v>0.28882396199999999</c:v>
                </c:pt>
                <c:pt idx="1371">
                  <c:v>0.28887397100000001</c:v>
                </c:pt>
                <c:pt idx="1372">
                  <c:v>0.28890907799999999</c:v>
                </c:pt>
                <c:pt idx="1373">
                  <c:v>0.28883099600000001</c:v>
                </c:pt>
                <c:pt idx="1374">
                  <c:v>0.28869751100000002</c:v>
                </c:pt>
                <c:pt idx="1375">
                  <c:v>0.28824055199999998</c:v>
                </c:pt>
                <c:pt idx="1376">
                  <c:v>0.287950337</c:v>
                </c:pt>
                <c:pt idx="1377">
                  <c:v>0.28850817699999998</c:v>
                </c:pt>
                <c:pt idx="1378">
                  <c:v>0.28889778300000002</c:v>
                </c:pt>
                <c:pt idx="1379">
                  <c:v>0.28855040700000001</c:v>
                </c:pt>
                <c:pt idx="1380">
                  <c:v>0.28834015099999999</c:v>
                </c:pt>
                <c:pt idx="1381">
                  <c:v>0.28864169099999998</c:v>
                </c:pt>
                <c:pt idx="1382">
                  <c:v>0.28886020200000001</c:v>
                </c:pt>
                <c:pt idx="1383">
                  <c:v>0.28880244500000002</c:v>
                </c:pt>
                <c:pt idx="1384">
                  <c:v>0.28874766800000001</c:v>
                </c:pt>
                <c:pt idx="1385">
                  <c:v>0.28869906099999998</c:v>
                </c:pt>
                <c:pt idx="1386">
                  <c:v>0.28860920699999998</c:v>
                </c:pt>
                <c:pt idx="1387">
                  <c:v>0.28841963399999998</c:v>
                </c:pt>
                <c:pt idx="1388">
                  <c:v>0.28825199600000001</c:v>
                </c:pt>
                <c:pt idx="1389">
                  <c:v>0.28815445299999998</c:v>
                </c:pt>
                <c:pt idx="1390">
                  <c:v>0.28812035899999999</c:v>
                </c:pt>
                <c:pt idx="1391">
                  <c:v>0.28819125899999998</c:v>
                </c:pt>
                <c:pt idx="1392">
                  <c:v>0.28831517699999998</c:v>
                </c:pt>
                <c:pt idx="1393">
                  <c:v>0.28852933600000003</c:v>
                </c:pt>
                <c:pt idx="1394">
                  <c:v>0.28865772499999998</c:v>
                </c:pt>
                <c:pt idx="1395">
                  <c:v>0.28865745700000001</c:v>
                </c:pt>
                <c:pt idx="1396">
                  <c:v>0.288682997</c:v>
                </c:pt>
                <c:pt idx="1397">
                  <c:v>0.28874597000000002</c:v>
                </c:pt>
                <c:pt idx="1398">
                  <c:v>0.28876492399999998</c:v>
                </c:pt>
                <c:pt idx="1399">
                  <c:v>0.28872677699999999</c:v>
                </c:pt>
                <c:pt idx="1400">
                  <c:v>0.28874710199999998</c:v>
                </c:pt>
                <c:pt idx="1401">
                  <c:v>0.28883329000000002</c:v>
                </c:pt>
                <c:pt idx="1402">
                  <c:v>0.28885588000000001</c:v>
                </c:pt>
                <c:pt idx="1403">
                  <c:v>0.288824886</c:v>
                </c:pt>
                <c:pt idx="1404">
                  <c:v>0.28864988699999999</c:v>
                </c:pt>
                <c:pt idx="1405">
                  <c:v>0.28834626099999999</c:v>
                </c:pt>
                <c:pt idx="1406">
                  <c:v>0.288290143</c:v>
                </c:pt>
                <c:pt idx="1407">
                  <c:v>0.28841116999999999</c:v>
                </c:pt>
                <c:pt idx="1408">
                  <c:v>0.28848204</c:v>
                </c:pt>
                <c:pt idx="1409">
                  <c:v>0.28852415100000001</c:v>
                </c:pt>
                <c:pt idx="1410">
                  <c:v>0.288572997</c:v>
                </c:pt>
                <c:pt idx="1411">
                  <c:v>0.28862348199999999</c:v>
                </c:pt>
                <c:pt idx="1412">
                  <c:v>0.288912803</c:v>
                </c:pt>
                <c:pt idx="1413">
                  <c:v>0.28933426699999998</c:v>
                </c:pt>
                <c:pt idx="1414">
                  <c:v>0.28942757800000002</c:v>
                </c:pt>
                <c:pt idx="1415">
                  <c:v>0.28937122199999998</c:v>
                </c:pt>
                <c:pt idx="1416">
                  <c:v>0.28929141200000003</c:v>
                </c:pt>
                <c:pt idx="1417">
                  <c:v>0.28921780000000002</c:v>
                </c:pt>
                <c:pt idx="1418">
                  <c:v>0.28922146599999998</c:v>
                </c:pt>
                <c:pt idx="1419">
                  <c:v>0.28923690299999999</c:v>
                </c:pt>
                <c:pt idx="1420">
                  <c:v>0.28938862700000001</c:v>
                </c:pt>
                <c:pt idx="1421">
                  <c:v>0.28957048099999999</c:v>
                </c:pt>
                <c:pt idx="1422">
                  <c:v>0.28940907100000002</c:v>
                </c:pt>
                <c:pt idx="1423">
                  <c:v>0.28918305</c:v>
                </c:pt>
                <c:pt idx="1424">
                  <c:v>0.28928914700000002</c:v>
                </c:pt>
                <c:pt idx="1425">
                  <c:v>0.28942310799999998</c:v>
                </c:pt>
                <c:pt idx="1426">
                  <c:v>0.28943055899999998</c:v>
                </c:pt>
                <c:pt idx="1427">
                  <c:v>0.28945359599999998</c:v>
                </c:pt>
                <c:pt idx="1428">
                  <c:v>0.28936874899999998</c:v>
                </c:pt>
                <c:pt idx="1429">
                  <c:v>0.28924405600000003</c:v>
                </c:pt>
                <c:pt idx="1430">
                  <c:v>0.28912272999999999</c:v>
                </c:pt>
                <c:pt idx="1431">
                  <c:v>0.28902956800000001</c:v>
                </c:pt>
                <c:pt idx="1432">
                  <c:v>0.28916269500000003</c:v>
                </c:pt>
                <c:pt idx="1433">
                  <c:v>0.28931275000000001</c:v>
                </c:pt>
                <c:pt idx="1434">
                  <c:v>0.289267987</c:v>
                </c:pt>
                <c:pt idx="1435">
                  <c:v>0.28925058199999998</c:v>
                </c:pt>
                <c:pt idx="1436">
                  <c:v>0.28948763</c:v>
                </c:pt>
                <c:pt idx="1437">
                  <c:v>0.28964874099999999</c:v>
                </c:pt>
                <c:pt idx="1438">
                  <c:v>0.28958758699999998</c:v>
                </c:pt>
                <c:pt idx="1439">
                  <c:v>0.28960901500000003</c:v>
                </c:pt>
                <c:pt idx="1440">
                  <c:v>0.28980067399999998</c:v>
                </c:pt>
                <c:pt idx="1441">
                  <c:v>0.28993165500000001</c:v>
                </c:pt>
                <c:pt idx="1442">
                  <c:v>0.28989621999999998</c:v>
                </c:pt>
                <c:pt idx="1443">
                  <c:v>0.28991404199999998</c:v>
                </c:pt>
                <c:pt idx="1444">
                  <c:v>0.29006016299999998</c:v>
                </c:pt>
                <c:pt idx="1445">
                  <c:v>0.29018980300000002</c:v>
                </c:pt>
                <c:pt idx="1446">
                  <c:v>0.29039552800000001</c:v>
                </c:pt>
                <c:pt idx="1447">
                  <c:v>0.29052978800000001</c:v>
                </c:pt>
                <c:pt idx="1448">
                  <c:v>0.29042690999999998</c:v>
                </c:pt>
                <c:pt idx="1449">
                  <c:v>0.29038327899999999</c:v>
                </c:pt>
                <c:pt idx="1450">
                  <c:v>0.29276028599999998</c:v>
                </c:pt>
                <c:pt idx="1451">
                  <c:v>0.29311217699999997</c:v>
                </c:pt>
                <c:pt idx="1452">
                  <c:v>0.29320811899999999</c:v>
                </c:pt>
                <c:pt idx="1453">
                  <c:v>0.29335114699999998</c:v>
                </c:pt>
                <c:pt idx="1454">
                  <c:v>0.29365393899999997</c:v>
                </c:pt>
                <c:pt idx="1455">
                  <c:v>0.29397844200000001</c:v>
                </c:pt>
                <c:pt idx="1456">
                  <c:v>0.29428536100000002</c:v>
                </c:pt>
                <c:pt idx="1457">
                  <c:v>0.29455326500000001</c:v>
                </c:pt>
                <c:pt idx="1458">
                  <c:v>0.29482082700000001</c:v>
                </c:pt>
                <c:pt idx="1459">
                  <c:v>0.295010999</c:v>
                </c:pt>
                <c:pt idx="1460">
                  <c:v>0.29517696100000002</c:v>
                </c:pt>
                <c:pt idx="1461">
                  <c:v>0.29530770000000001</c:v>
                </c:pt>
                <c:pt idx="1462">
                  <c:v>0.295226406</c:v>
                </c:pt>
                <c:pt idx="1463">
                  <c:v>0.29508171599999999</c:v>
                </c:pt>
                <c:pt idx="1464">
                  <c:v>0.294988431</c:v>
                </c:pt>
                <c:pt idx="1465">
                  <c:v>0.29491613799999999</c:v>
                </c:pt>
                <c:pt idx="1466">
                  <c:v>0.29481032899999998</c:v>
                </c:pt>
                <c:pt idx="1467">
                  <c:v>0.29458520599999999</c:v>
                </c:pt>
                <c:pt idx="1468">
                  <c:v>0.294177521</c:v>
                </c:pt>
                <c:pt idx="1469">
                  <c:v>0.29384233100000001</c:v>
                </c:pt>
                <c:pt idx="1470">
                  <c:v>0.29378309499999999</c:v>
                </c:pt>
                <c:pt idx="1471">
                  <c:v>0.293786924</c:v>
                </c:pt>
                <c:pt idx="1472">
                  <c:v>0.29372099000000002</c:v>
                </c:pt>
                <c:pt idx="1473">
                  <c:v>0.29374070099999999</c:v>
                </c:pt>
                <c:pt idx="1474">
                  <c:v>0.29395477800000003</c:v>
                </c:pt>
                <c:pt idx="1475">
                  <c:v>0.29437761800000001</c:v>
                </c:pt>
                <c:pt idx="1476">
                  <c:v>0.29488144399999999</c:v>
                </c:pt>
                <c:pt idx="1477">
                  <c:v>0.29524370999999999</c:v>
                </c:pt>
                <c:pt idx="1478">
                  <c:v>0.29555632199999998</c:v>
                </c:pt>
                <c:pt idx="1479">
                  <c:v>0.29604302300000002</c:v>
                </c:pt>
                <c:pt idx="1480">
                  <c:v>0.29666774699999998</c:v>
                </c:pt>
                <c:pt idx="1481">
                  <c:v>0.29724257100000001</c:v>
                </c:pt>
                <c:pt idx="1482">
                  <c:v>0.297590833</c:v>
                </c:pt>
                <c:pt idx="1483">
                  <c:v>0.29769827399999998</c:v>
                </c:pt>
                <c:pt idx="1484">
                  <c:v>0.29768318700000002</c:v>
                </c:pt>
                <c:pt idx="1485">
                  <c:v>0.29757478799999998</c:v>
                </c:pt>
                <c:pt idx="1486">
                  <c:v>0.29731574700000002</c:v>
                </c:pt>
                <c:pt idx="1487">
                  <c:v>0.29698108099999998</c:v>
                </c:pt>
                <c:pt idx="1488">
                  <c:v>0.29666875999999998</c:v>
                </c:pt>
                <c:pt idx="1489">
                  <c:v>0.29647773100000002</c:v>
                </c:pt>
                <c:pt idx="1490">
                  <c:v>0.29646521799999997</c:v>
                </c:pt>
                <c:pt idx="1491">
                  <c:v>0.296617199</c:v>
                </c:pt>
                <c:pt idx="1492">
                  <c:v>0.29693976799999999</c:v>
                </c:pt>
                <c:pt idx="1493">
                  <c:v>0.29737400600000002</c:v>
                </c:pt>
                <c:pt idx="1494">
                  <c:v>0.297838677</c:v>
                </c:pt>
                <c:pt idx="1495">
                  <c:v>0.29823676900000001</c:v>
                </c:pt>
                <c:pt idx="1496">
                  <c:v>0.29849687200000002</c:v>
                </c:pt>
                <c:pt idx="1497">
                  <c:v>0.298528917</c:v>
                </c:pt>
                <c:pt idx="1498">
                  <c:v>0.298331868</c:v>
                </c:pt>
                <c:pt idx="1499">
                  <c:v>0.29797417999999998</c:v>
                </c:pt>
                <c:pt idx="1500">
                  <c:v>0.29756656300000001</c:v>
                </c:pt>
                <c:pt idx="1501">
                  <c:v>0.29717180100000001</c:v>
                </c:pt>
                <c:pt idx="1502">
                  <c:v>0.29675582099999998</c:v>
                </c:pt>
                <c:pt idx="1503">
                  <c:v>0.296290092</c:v>
                </c:pt>
                <c:pt idx="1504">
                  <c:v>0.295833662</c:v>
                </c:pt>
                <c:pt idx="1505">
                  <c:v>0.29540733600000002</c:v>
                </c:pt>
                <c:pt idx="1506">
                  <c:v>0.295037463</c:v>
                </c:pt>
                <c:pt idx="1507">
                  <c:v>0.29478095100000001</c:v>
                </c:pt>
                <c:pt idx="1508">
                  <c:v>0.29451013700000001</c:v>
                </c:pt>
                <c:pt idx="1509">
                  <c:v>0.29412578</c:v>
                </c:pt>
                <c:pt idx="1510">
                  <c:v>0.29372120299999999</c:v>
                </c:pt>
                <c:pt idx="1511">
                  <c:v>0.29357208299999998</c:v>
                </c:pt>
                <c:pt idx="1512">
                  <c:v>0.29380039899999999</c:v>
                </c:pt>
                <c:pt idx="1513">
                  <c:v>0.29430324200000002</c:v>
                </c:pt>
                <c:pt idx="1514">
                  <c:v>0.29493423899999999</c:v>
                </c:pt>
                <c:pt idx="1515">
                  <c:v>0.29560025000000001</c:v>
                </c:pt>
                <c:pt idx="1516">
                  <c:v>0.29605352499999998</c:v>
                </c:pt>
                <c:pt idx="1517">
                  <c:v>0.29636627399999999</c:v>
                </c:pt>
                <c:pt idx="1518">
                  <c:v>0.29662151599999997</c:v>
                </c:pt>
                <c:pt idx="1519">
                  <c:v>0.29662353200000002</c:v>
                </c:pt>
                <c:pt idx="1520">
                  <c:v>0.29622868800000002</c:v>
                </c:pt>
                <c:pt idx="1521">
                  <c:v>0.29550099000000002</c:v>
                </c:pt>
                <c:pt idx="1522">
                  <c:v>0.29465780400000002</c:v>
                </c:pt>
                <c:pt idx="1523">
                  <c:v>0.29385306300000003</c:v>
                </c:pt>
                <c:pt idx="1524">
                  <c:v>0.29330177200000002</c:v>
                </c:pt>
                <c:pt idx="1525">
                  <c:v>0.292881165</c:v>
                </c:pt>
                <c:pt idx="1526">
                  <c:v>0.292505499</c:v>
                </c:pt>
                <c:pt idx="1527">
                  <c:v>0.29222654599999998</c:v>
                </c:pt>
                <c:pt idx="1528">
                  <c:v>0.29206720000000003</c:v>
                </c:pt>
                <c:pt idx="1529">
                  <c:v>0.29196364800000002</c:v>
                </c:pt>
                <c:pt idx="1530">
                  <c:v>0.29179745200000001</c:v>
                </c:pt>
                <c:pt idx="1531">
                  <c:v>0.29145897199999998</c:v>
                </c:pt>
                <c:pt idx="1532">
                  <c:v>0.29098386300000001</c:v>
                </c:pt>
                <c:pt idx="1533">
                  <c:v>0.29048244699999998</c:v>
                </c:pt>
                <c:pt idx="1534">
                  <c:v>0.28992735600000002</c:v>
                </c:pt>
                <c:pt idx="1535">
                  <c:v>0.28925397600000002</c:v>
                </c:pt>
                <c:pt idx="1536">
                  <c:v>0.288513042</c:v>
                </c:pt>
                <c:pt idx="1537">
                  <c:v>0.287778225</c:v>
                </c:pt>
                <c:pt idx="1538">
                  <c:v>0.28697519399999999</c:v>
                </c:pt>
                <c:pt idx="1539">
                  <c:v>0.28609162199999999</c:v>
                </c:pt>
                <c:pt idx="1540">
                  <c:v>0.28520297999999999</c:v>
                </c:pt>
                <c:pt idx="1541">
                  <c:v>0.28434984800000002</c:v>
                </c:pt>
                <c:pt idx="1542">
                  <c:v>0.28349318000000001</c:v>
                </c:pt>
                <c:pt idx="1543">
                  <c:v>0.282522991</c:v>
                </c:pt>
                <c:pt idx="1544">
                  <c:v>0.28141975400000002</c:v>
                </c:pt>
                <c:pt idx="1545">
                  <c:v>0.28032764399999999</c:v>
                </c:pt>
                <c:pt idx="1546">
                  <c:v>0.279345028</c:v>
                </c:pt>
                <c:pt idx="1547">
                  <c:v>0.27861857000000001</c:v>
                </c:pt>
                <c:pt idx="1548">
                  <c:v>0.27808334299999998</c:v>
                </c:pt>
                <c:pt idx="1549">
                  <c:v>0.277649015</c:v>
                </c:pt>
                <c:pt idx="1550">
                  <c:v>0.27735431500000002</c:v>
                </c:pt>
                <c:pt idx="1551">
                  <c:v>0.27724615499999999</c:v>
                </c:pt>
                <c:pt idx="1552">
                  <c:v>0.27723510899999998</c:v>
                </c:pt>
                <c:pt idx="1553">
                  <c:v>0.27719827699999999</c:v>
                </c:pt>
                <c:pt idx="1554">
                  <c:v>0.27725293899999998</c:v>
                </c:pt>
                <c:pt idx="1555">
                  <c:v>0.27726498199999999</c:v>
                </c:pt>
                <c:pt idx="1556">
                  <c:v>0.27715151799999999</c:v>
                </c:pt>
                <c:pt idx="1557">
                  <c:v>0.27696998</c:v>
                </c:pt>
                <c:pt idx="1558">
                  <c:v>0.27668901899999998</c:v>
                </c:pt>
                <c:pt idx="1559">
                  <c:v>0.27634650500000002</c:v>
                </c:pt>
                <c:pt idx="1560">
                  <c:v>0.276130561</c:v>
                </c:pt>
                <c:pt idx="1561">
                  <c:v>0.27610871599999998</c:v>
                </c:pt>
                <c:pt idx="1562">
                  <c:v>0.27617128899999999</c:v>
                </c:pt>
                <c:pt idx="1563">
                  <c:v>0.27631048899999999</c:v>
                </c:pt>
                <c:pt idx="1564">
                  <c:v>0.27653730300000001</c:v>
                </c:pt>
                <c:pt idx="1565">
                  <c:v>0.27673352099999998</c:v>
                </c:pt>
                <c:pt idx="1566">
                  <c:v>0.27697696199999999</c:v>
                </c:pt>
                <c:pt idx="1567">
                  <c:v>0.27737752700000001</c:v>
                </c:pt>
                <c:pt idx="1568">
                  <c:v>0.27779335900000002</c:v>
                </c:pt>
                <c:pt idx="1569">
                  <c:v>0.27810654800000001</c:v>
                </c:pt>
                <c:pt idx="1570">
                  <c:v>0.278303415</c:v>
                </c:pt>
                <c:pt idx="1571">
                  <c:v>0.27841266999999997</c:v>
                </c:pt>
                <c:pt idx="1572">
                  <c:v>0.27851201199999998</c:v>
                </c:pt>
                <c:pt idx="1573">
                  <c:v>0.27867696800000002</c:v>
                </c:pt>
                <c:pt idx="1574">
                  <c:v>0.27895034099999999</c:v>
                </c:pt>
                <c:pt idx="1575">
                  <c:v>0.27928141099999998</c:v>
                </c:pt>
                <c:pt idx="1576">
                  <c:v>0.27957506500000001</c:v>
                </c:pt>
                <c:pt idx="1577">
                  <c:v>0.27985746</c:v>
                </c:pt>
                <c:pt idx="1578">
                  <c:v>0.28005826099999998</c:v>
                </c:pt>
                <c:pt idx="1579">
                  <c:v>0.28013999000000001</c:v>
                </c:pt>
                <c:pt idx="1580">
                  <c:v>0.28024747999999999</c:v>
                </c:pt>
                <c:pt idx="1581">
                  <c:v>0.28052049899999998</c:v>
                </c:pt>
                <c:pt idx="1582">
                  <c:v>0.28085527199999999</c:v>
                </c:pt>
                <c:pt idx="1583">
                  <c:v>0.28112972899999999</c:v>
                </c:pt>
                <c:pt idx="1584">
                  <c:v>0.28139331200000001</c:v>
                </c:pt>
                <c:pt idx="1585">
                  <c:v>0.28151226000000001</c:v>
                </c:pt>
                <c:pt idx="1586">
                  <c:v>0.281552572</c:v>
                </c:pt>
                <c:pt idx="1587">
                  <c:v>0.28158295500000002</c:v>
                </c:pt>
                <c:pt idx="1588">
                  <c:v>0.28145403000000002</c:v>
                </c:pt>
                <c:pt idx="1589">
                  <c:v>0.28124105599999999</c:v>
                </c:pt>
                <c:pt idx="1590">
                  <c:v>0.28100418700000002</c:v>
                </c:pt>
                <c:pt idx="1591">
                  <c:v>0.28075967000000002</c:v>
                </c:pt>
                <c:pt idx="1592">
                  <c:v>0.28055991200000002</c:v>
                </c:pt>
                <c:pt idx="1593">
                  <c:v>0.28051429999999999</c:v>
                </c:pt>
                <c:pt idx="1594">
                  <c:v>0.28056621599999998</c:v>
                </c:pt>
                <c:pt idx="1595">
                  <c:v>0.28076522799999998</c:v>
                </c:pt>
                <c:pt idx="1596">
                  <c:v>0.28122200400000003</c:v>
                </c:pt>
                <c:pt idx="1597">
                  <c:v>0.28170430299999999</c:v>
                </c:pt>
                <c:pt idx="1598">
                  <c:v>0.28210781499999998</c:v>
                </c:pt>
                <c:pt idx="1599">
                  <c:v>0.28250830999999998</c:v>
                </c:pt>
                <c:pt idx="1600">
                  <c:v>0.28282411400000002</c:v>
                </c:pt>
                <c:pt idx="1601">
                  <c:v>0.28305793899999998</c:v>
                </c:pt>
                <c:pt idx="1602">
                  <c:v>0.28340927500000002</c:v>
                </c:pt>
                <c:pt idx="1603">
                  <c:v>0.283818301</c:v>
                </c:pt>
                <c:pt idx="1604">
                  <c:v>0.28401491800000001</c:v>
                </c:pt>
                <c:pt idx="1605">
                  <c:v>0.28390648200000002</c:v>
                </c:pt>
                <c:pt idx="1606">
                  <c:v>0.28366054600000001</c:v>
                </c:pt>
                <c:pt idx="1607">
                  <c:v>0.28353824500000002</c:v>
                </c:pt>
                <c:pt idx="1608">
                  <c:v>0.28365386599999998</c:v>
                </c:pt>
                <c:pt idx="1609">
                  <c:v>0.28401302899999997</c:v>
                </c:pt>
                <c:pt idx="1610">
                  <c:v>0.28445066899999999</c:v>
                </c:pt>
                <c:pt idx="1611">
                  <c:v>0.28475029800000001</c:v>
                </c:pt>
                <c:pt idx="1612">
                  <c:v>0.28505371899999998</c:v>
                </c:pt>
                <c:pt idx="1613">
                  <c:v>0.28557221199999999</c:v>
                </c:pt>
                <c:pt idx="1614">
                  <c:v>0.28625256900000001</c:v>
                </c:pt>
                <c:pt idx="1615">
                  <c:v>0.28682457300000003</c:v>
                </c:pt>
                <c:pt idx="1616">
                  <c:v>0.28719810000000001</c:v>
                </c:pt>
                <c:pt idx="1617">
                  <c:v>0.287343036</c:v>
                </c:pt>
                <c:pt idx="1618">
                  <c:v>0.28730101499999999</c:v>
                </c:pt>
                <c:pt idx="1619">
                  <c:v>0.28730980699999997</c:v>
                </c:pt>
                <c:pt idx="1620">
                  <c:v>0.287496433</c:v>
                </c:pt>
                <c:pt idx="1621">
                  <c:v>0.28777363500000003</c:v>
                </c:pt>
                <c:pt idx="1622">
                  <c:v>0.28802115499999997</c:v>
                </c:pt>
                <c:pt idx="1623">
                  <c:v>0.28827592400000002</c:v>
                </c:pt>
                <c:pt idx="1624">
                  <c:v>0.28863290699999999</c:v>
                </c:pt>
                <c:pt idx="1625">
                  <c:v>0.289097663</c:v>
                </c:pt>
                <c:pt idx="1626">
                  <c:v>0.28975772100000002</c:v>
                </c:pt>
                <c:pt idx="1627">
                  <c:v>0.29059671199999998</c:v>
                </c:pt>
                <c:pt idx="1628">
                  <c:v>0.29146479400000003</c:v>
                </c:pt>
                <c:pt idx="1629">
                  <c:v>0.29230972</c:v>
                </c:pt>
                <c:pt idx="1630">
                  <c:v>0.29314031099999999</c:v>
                </c:pt>
                <c:pt idx="1631">
                  <c:v>0.293824207</c:v>
                </c:pt>
                <c:pt idx="1632">
                  <c:v>0.29435098199999998</c:v>
                </c:pt>
                <c:pt idx="1633">
                  <c:v>0.294802181</c:v>
                </c:pt>
                <c:pt idx="1634">
                  <c:v>0.29506641300000003</c:v>
                </c:pt>
                <c:pt idx="1635">
                  <c:v>0.29513483499999998</c:v>
                </c:pt>
                <c:pt idx="1636">
                  <c:v>0.29500091099999998</c:v>
                </c:pt>
                <c:pt idx="1637">
                  <c:v>0.29473536500000003</c:v>
                </c:pt>
                <c:pt idx="1638">
                  <c:v>0.29459570299999999</c:v>
                </c:pt>
                <c:pt idx="1639">
                  <c:v>0.29461939999999998</c:v>
                </c:pt>
                <c:pt idx="1640">
                  <c:v>0.294603381</c:v>
                </c:pt>
                <c:pt idx="1641">
                  <c:v>0.294620618</c:v>
                </c:pt>
                <c:pt idx="1642">
                  <c:v>0.29474343400000003</c:v>
                </c:pt>
                <c:pt idx="1643">
                  <c:v>0.294907533</c:v>
                </c:pt>
                <c:pt idx="1644">
                  <c:v>0.29525684200000002</c:v>
                </c:pt>
                <c:pt idx="1645">
                  <c:v>0.29584450299999998</c:v>
                </c:pt>
                <c:pt idx="1646">
                  <c:v>0.29641606999999998</c:v>
                </c:pt>
                <c:pt idx="1647">
                  <c:v>0.29699910099999999</c:v>
                </c:pt>
                <c:pt idx="1648">
                  <c:v>0.29764686499999998</c:v>
                </c:pt>
                <c:pt idx="1649">
                  <c:v>0.298121635</c:v>
                </c:pt>
                <c:pt idx="1650">
                  <c:v>0.29839422599999998</c:v>
                </c:pt>
                <c:pt idx="1651">
                  <c:v>0.29870711599999999</c:v>
                </c:pt>
                <c:pt idx="1652">
                  <c:v>0.29903711399999999</c:v>
                </c:pt>
                <c:pt idx="1653">
                  <c:v>0.29924956000000003</c:v>
                </c:pt>
                <c:pt idx="1654">
                  <c:v>0.29939908199999998</c:v>
                </c:pt>
                <c:pt idx="1655">
                  <c:v>0.29950100200000002</c:v>
                </c:pt>
                <c:pt idx="1656">
                  <c:v>0.29964772200000001</c:v>
                </c:pt>
                <c:pt idx="1657">
                  <c:v>0.29990641800000001</c:v>
                </c:pt>
                <c:pt idx="1658">
                  <c:v>0.300277874</c:v>
                </c:pt>
                <c:pt idx="1659">
                  <c:v>0.30058689399999999</c:v>
                </c:pt>
                <c:pt idx="1660">
                  <c:v>0.30076188199999998</c:v>
                </c:pt>
                <c:pt idx="1661">
                  <c:v>0.30093260500000002</c:v>
                </c:pt>
                <c:pt idx="1662">
                  <c:v>0.30103271799999998</c:v>
                </c:pt>
                <c:pt idx="1663">
                  <c:v>0.30117836999999997</c:v>
                </c:pt>
                <c:pt idx="1664">
                  <c:v>0.30140035599999998</c:v>
                </c:pt>
                <c:pt idx="1665">
                  <c:v>0.30168977800000002</c:v>
                </c:pt>
                <c:pt idx="1666">
                  <c:v>0.30213999000000002</c:v>
                </c:pt>
                <c:pt idx="1667">
                  <c:v>0.30271643799999998</c:v>
                </c:pt>
                <c:pt idx="1668">
                  <c:v>0.30320659300000002</c:v>
                </c:pt>
                <c:pt idx="1669">
                  <c:v>0.30349300800000001</c:v>
                </c:pt>
                <c:pt idx="1670">
                  <c:v>0.30368767299999999</c:v>
                </c:pt>
                <c:pt idx="1671">
                  <c:v>0.30376379599999997</c:v>
                </c:pt>
                <c:pt idx="1672">
                  <c:v>0.30380450199999998</c:v>
                </c:pt>
                <c:pt idx="1673">
                  <c:v>0.303856723</c:v>
                </c:pt>
                <c:pt idx="1674">
                  <c:v>0.30362672400000001</c:v>
                </c:pt>
                <c:pt idx="1675">
                  <c:v>0.303080723</c:v>
                </c:pt>
                <c:pt idx="1676">
                  <c:v>0.302627806</c:v>
                </c:pt>
                <c:pt idx="1677">
                  <c:v>0.30268342399999998</c:v>
                </c:pt>
                <c:pt idx="1678">
                  <c:v>0.30319768600000002</c:v>
                </c:pt>
                <c:pt idx="1679">
                  <c:v>0.30380210699999999</c:v>
                </c:pt>
                <c:pt idx="1680">
                  <c:v>0.30440545099999999</c:v>
                </c:pt>
                <c:pt idx="1681">
                  <c:v>0.30511060000000001</c:v>
                </c:pt>
                <c:pt idx="1682">
                  <c:v>0.306055419</c:v>
                </c:pt>
                <c:pt idx="1683">
                  <c:v>0.30709534500000002</c:v>
                </c:pt>
                <c:pt idx="1684">
                  <c:v>0.30805088600000002</c:v>
                </c:pt>
                <c:pt idx="1685">
                  <c:v>0.308684297</c:v>
                </c:pt>
                <c:pt idx="1686">
                  <c:v>0.30890595199999998</c:v>
                </c:pt>
                <c:pt idx="1687">
                  <c:v>0.30904840700000002</c:v>
                </c:pt>
                <c:pt idx="1688">
                  <c:v>0.309285898</c:v>
                </c:pt>
                <c:pt idx="1689">
                  <c:v>0.30942433000000003</c:v>
                </c:pt>
                <c:pt idx="1690">
                  <c:v>0.309253208</c:v>
                </c:pt>
                <c:pt idx="1691">
                  <c:v>0.30902110799999999</c:v>
                </c:pt>
                <c:pt idx="1692">
                  <c:v>0.30885197199999997</c:v>
                </c:pt>
                <c:pt idx="1693">
                  <c:v>0.30862028899999999</c:v>
                </c:pt>
                <c:pt idx="1694">
                  <c:v>0.30848553000000001</c:v>
                </c:pt>
                <c:pt idx="1695">
                  <c:v>0.30845755699999999</c:v>
                </c:pt>
                <c:pt idx="1696">
                  <c:v>0.30825829500000002</c:v>
                </c:pt>
                <c:pt idx="1697">
                  <c:v>0.307896163</c:v>
                </c:pt>
                <c:pt idx="1698">
                  <c:v>0.30765778900000001</c:v>
                </c:pt>
                <c:pt idx="1699">
                  <c:v>0.30751085700000003</c:v>
                </c:pt>
                <c:pt idx="1700">
                  <c:v>0.30752406599999998</c:v>
                </c:pt>
                <c:pt idx="1701">
                  <c:v>0.30783669299999999</c:v>
                </c:pt>
                <c:pt idx="1702">
                  <c:v>0.30820219199999999</c:v>
                </c:pt>
                <c:pt idx="1703">
                  <c:v>0.30840126800000001</c:v>
                </c:pt>
                <c:pt idx="1704">
                  <c:v>0.30860869200000002</c:v>
                </c:pt>
                <c:pt idx="1705">
                  <c:v>0.30891604700000003</c:v>
                </c:pt>
                <c:pt idx="1706">
                  <c:v>0.309270557</c:v>
                </c:pt>
                <c:pt idx="1707">
                  <c:v>0.30968625799999999</c:v>
                </c:pt>
                <c:pt idx="1708">
                  <c:v>0.30995936299999999</c:v>
                </c:pt>
                <c:pt idx="1709">
                  <c:v>0.30996424</c:v>
                </c:pt>
                <c:pt idx="1710">
                  <c:v>0.30989625300000001</c:v>
                </c:pt>
                <c:pt idx="1711">
                  <c:v>0.30991222000000002</c:v>
                </c:pt>
                <c:pt idx="1712">
                  <c:v>0.30994703200000001</c:v>
                </c:pt>
                <c:pt idx="1713">
                  <c:v>0.30998948999999998</c:v>
                </c:pt>
                <c:pt idx="1714">
                  <c:v>0.31009842500000001</c:v>
                </c:pt>
                <c:pt idx="1715">
                  <c:v>0.310295496</c:v>
                </c:pt>
                <c:pt idx="1716">
                  <c:v>0.31069894100000001</c:v>
                </c:pt>
                <c:pt idx="1717">
                  <c:v>0.31127521000000002</c:v>
                </c:pt>
                <c:pt idx="1718">
                  <c:v>0.31180464499999999</c:v>
                </c:pt>
                <c:pt idx="1719">
                  <c:v>0.312276363</c:v>
                </c:pt>
                <c:pt idx="1720">
                  <c:v>0.312677223</c:v>
                </c:pt>
                <c:pt idx="1721">
                  <c:v>0.31307565799999998</c:v>
                </c:pt>
                <c:pt idx="1722">
                  <c:v>0.31343533099999998</c:v>
                </c:pt>
                <c:pt idx="1723">
                  <c:v>0.31363311799999999</c:v>
                </c:pt>
                <c:pt idx="1724">
                  <c:v>0.31356773199999999</c:v>
                </c:pt>
                <c:pt idx="1725">
                  <c:v>0.31333155600000001</c:v>
                </c:pt>
                <c:pt idx="1726">
                  <c:v>0.313171335</c:v>
                </c:pt>
                <c:pt idx="1727">
                  <c:v>0.31320882999999999</c:v>
                </c:pt>
                <c:pt idx="1728">
                  <c:v>0.31338211900000001</c:v>
                </c:pt>
                <c:pt idx="1729">
                  <c:v>0.313646492</c:v>
                </c:pt>
                <c:pt idx="1730">
                  <c:v>0.31412817500000001</c:v>
                </c:pt>
                <c:pt idx="1731">
                  <c:v>0.314662416</c:v>
                </c:pt>
                <c:pt idx="1732">
                  <c:v>0.31525081799999999</c:v>
                </c:pt>
                <c:pt idx="1733">
                  <c:v>0.315846603</c:v>
                </c:pt>
                <c:pt idx="1734">
                  <c:v>0.31625246299999998</c:v>
                </c:pt>
                <c:pt idx="1735">
                  <c:v>0.31638350300000001</c:v>
                </c:pt>
                <c:pt idx="1736">
                  <c:v>0.31644536899999998</c:v>
                </c:pt>
                <c:pt idx="1737">
                  <c:v>0.31648787099999998</c:v>
                </c:pt>
                <c:pt idx="1738">
                  <c:v>0.31632475599999998</c:v>
                </c:pt>
                <c:pt idx="1739">
                  <c:v>0.31615486700000001</c:v>
                </c:pt>
                <c:pt idx="1740">
                  <c:v>0.31594250000000001</c:v>
                </c:pt>
                <c:pt idx="1741">
                  <c:v>0.31567046399999998</c:v>
                </c:pt>
                <c:pt idx="1742">
                  <c:v>0.31548237800000001</c:v>
                </c:pt>
                <c:pt idx="1743">
                  <c:v>0.31549173600000002</c:v>
                </c:pt>
                <c:pt idx="1744">
                  <c:v>0.315627612</c:v>
                </c:pt>
                <c:pt idx="1745">
                  <c:v>0.31578418200000002</c:v>
                </c:pt>
                <c:pt idx="1746">
                  <c:v>0.31604586200000001</c:v>
                </c:pt>
                <c:pt idx="1747">
                  <c:v>0.31631229100000002</c:v>
                </c:pt>
                <c:pt idx="1748">
                  <c:v>0.31641671399999999</c:v>
                </c:pt>
                <c:pt idx="1749">
                  <c:v>0.31646666299999998</c:v>
                </c:pt>
                <c:pt idx="1750">
                  <c:v>0.31661936600000001</c:v>
                </c:pt>
                <c:pt idx="1751">
                  <c:v>0.31675092500000002</c:v>
                </c:pt>
                <c:pt idx="1752">
                  <c:v>0.31686778399999999</c:v>
                </c:pt>
                <c:pt idx="1753">
                  <c:v>0.31707251400000003</c:v>
                </c:pt>
                <c:pt idx="1754">
                  <c:v>0.31729457900000002</c:v>
                </c:pt>
                <c:pt idx="1755">
                  <c:v>0.31759272500000002</c:v>
                </c:pt>
                <c:pt idx="1756">
                  <c:v>0.31798733800000001</c:v>
                </c:pt>
                <c:pt idx="1757">
                  <c:v>0.31832138399999999</c:v>
                </c:pt>
                <c:pt idx="1758">
                  <c:v>0.31854438400000001</c:v>
                </c:pt>
                <c:pt idx="1759">
                  <c:v>0.31874612699999999</c:v>
                </c:pt>
                <c:pt idx="1760">
                  <c:v>0.318784978</c:v>
                </c:pt>
                <c:pt idx="1761">
                  <c:v>0.31859432900000001</c:v>
                </c:pt>
                <c:pt idx="1762">
                  <c:v>0.318312861</c:v>
                </c:pt>
                <c:pt idx="1763">
                  <c:v>0.31797145300000001</c:v>
                </c:pt>
                <c:pt idx="1764">
                  <c:v>0.31761103099999999</c:v>
                </c:pt>
                <c:pt idx="1765">
                  <c:v>0.31734878599999999</c:v>
                </c:pt>
                <c:pt idx="1766">
                  <c:v>0.317241043</c:v>
                </c:pt>
                <c:pt idx="1767">
                  <c:v>0.31727039800000001</c:v>
                </c:pt>
                <c:pt idx="1768">
                  <c:v>0.31747914100000002</c:v>
                </c:pt>
                <c:pt idx="1769">
                  <c:v>0.31789979699999998</c:v>
                </c:pt>
                <c:pt idx="1770">
                  <c:v>0.318428975</c:v>
                </c:pt>
                <c:pt idx="1771">
                  <c:v>0.31893798699999998</c:v>
                </c:pt>
                <c:pt idx="1772">
                  <c:v>0.319460042</c:v>
                </c:pt>
                <c:pt idx="1773">
                  <c:v>0.319867756</c:v>
                </c:pt>
                <c:pt idx="1774">
                  <c:v>0.32016915499999998</c:v>
                </c:pt>
                <c:pt idx="1775">
                  <c:v>0.32055604799999998</c:v>
                </c:pt>
                <c:pt idx="1776">
                  <c:v>0.32091134799999999</c:v>
                </c:pt>
                <c:pt idx="1777">
                  <c:v>0.32114121299999998</c:v>
                </c:pt>
                <c:pt idx="1778">
                  <c:v>0.32124693300000001</c:v>
                </c:pt>
                <c:pt idx="1779">
                  <c:v>0.32126487799999998</c:v>
                </c:pt>
                <c:pt idx="1780">
                  <c:v>0.32124385599999999</c:v>
                </c:pt>
                <c:pt idx="1781">
                  <c:v>0.32127925400000001</c:v>
                </c:pt>
                <c:pt idx="1782">
                  <c:v>0.32136981199999998</c:v>
                </c:pt>
                <c:pt idx="1783">
                  <c:v>0.32128406300000001</c:v>
                </c:pt>
                <c:pt idx="1784">
                  <c:v>0.32099525299999998</c:v>
                </c:pt>
                <c:pt idx="1785">
                  <c:v>0.32054407899999998</c:v>
                </c:pt>
                <c:pt idx="1786">
                  <c:v>0.32014626600000001</c:v>
                </c:pt>
                <c:pt idx="1787">
                  <c:v>0.31991858000000001</c:v>
                </c:pt>
                <c:pt idx="1788">
                  <c:v>0.31971102600000001</c:v>
                </c:pt>
                <c:pt idx="1789">
                  <c:v>0.31946842399999997</c:v>
                </c:pt>
                <c:pt idx="1790">
                  <c:v>0.31898596099999998</c:v>
                </c:pt>
                <c:pt idx="1791">
                  <c:v>0.318406146</c:v>
                </c:pt>
                <c:pt idx="1792">
                  <c:v>0.31799882299999999</c:v>
                </c:pt>
                <c:pt idx="1793">
                  <c:v>0.31772149399999999</c:v>
                </c:pt>
                <c:pt idx="1794">
                  <c:v>0.31730366900000001</c:v>
                </c:pt>
                <c:pt idx="1795">
                  <c:v>0.31651401899999998</c:v>
                </c:pt>
                <c:pt idx="1796">
                  <c:v>0.31562105600000001</c:v>
                </c:pt>
                <c:pt idx="1797">
                  <c:v>0.31487520800000002</c:v>
                </c:pt>
                <c:pt idx="1798">
                  <c:v>0.31430841999999998</c:v>
                </c:pt>
                <c:pt idx="1799">
                  <c:v>0.31383375099999999</c:v>
                </c:pt>
                <c:pt idx="1800">
                  <c:v>0.31342663199999998</c:v>
                </c:pt>
                <c:pt idx="1801">
                  <c:v>0.31295488399999999</c:v>
                </c:pt>
                <c:pt idx="1802">
                  <c:v>0.312348705</c:v>
                </c:pt>
                <c:pt idx="1803">
                  <c:v>0.31197195500000002</c:v>
                </c:pt>
                <c:pt idx="1804">
                  <c:v>0.31180961800000001</c:v>
                </c:pt>
                <c:pt idx="1805">
                  <c:v>0.31163718200000001</c:v>
                </c:pt>
                <c:pt idx="1806">
                  <c:v>0.31154569199999999</c:v>
                </c:pt>
                <c:pt idx="1807">
                  <c:v>0.311464619</c:v>
                </c:pt>
                <c:pt idx="1808">
                  <c:v>0.31127940500000001</c:v>
                </c:pt>
                <c:pt idx="1809">
                  <c:v>0.31091656200000001</c:v>
                </c:pt>
                <c:pt idx="1810">
                  <c:v>0.31036485400000002</c:v>
                </c:pt>
                <c:pt idx="1811">
                  <c:v>0.30969168600000002</c:v>
                </c:pt>
                <c:pt idx="1812">
                  <c:v>0.309038747</c:v>
                </c:pt>
                <c:pt idx="1813">
                  <c:v>0.30839433100000002</c:v>
                </c:pt>
                <c:pt idx="1814">
                  <c:v>0.30751416500000001</c:v>
                </c:pt>
                <c:pt idx="1815">
                  <c:v>0.306481216</c:v>
                </c:pt>
                <c:pt idx="1816">
                  <c:v>0.30554215200000001</c:v>
                </c:pt>
                <c:pt idx="1817">
                  <c:v>0.304900106</c:v>
                </c:pt>
                <c:pt idx="1818">
                  <c:v>0.30457766400000003</c:v>
                </c:pt>
                <c:pt idx="1819">
                  <c:v>0.30444484900000002</c:v>
                </c:pt>
                <c:pt idx="1820">
                  <c:v>0.304474458</c:v>
                </c:pt>
                <c:pt idx="1821">
                  <c:v>0.30466226899999999</c:v>
                </c:pt>
                <c:pt idx="1822">
                  <c:v>0.30496073899999998</c:v>
                </c:pt>
                <c:pt idx="1823">
                  <c:v>0.30526932000000001</c:v>
                </c:pt>
                <c:pt idx="1824">
                  <c:v>0.30548442199999998</c:v>
                </c:pt>
                <c:pt idx="1825">
                  <c:v>0.30556974199999998</c:v>
                </c:pt>
                <c:pt idx="1826">
                  <c:v>0.30561795800000002</c:v>
                </c:pt>
                <c:pt idx="1827">
                  <c:v>0.305630866</c:v>
                </c:pt>
                <c:pt idx="1828">
                  <c:v>0.30537096400000002</c:v>
                </c:pt>
                <c:pt idx="1829">
                  <c:v>0.30471892299999997</c:v>
                </c:pt>
                <c:pt idx="1830">
                  <c:v>0.303851765</c:v>
                </c:pt>
                <c:pt idx="1831">
                  <c:v>0.30294561800000003</c:v>
                </c:pt>
                <c:pt idx="1832">
                  <c:v>0.30193388799999998</c:v>
                </c:pt>
                <c:pt idx="1833">
                  <c:v>0.30111227200000001</c:v>
                </c:pt>
                <c:pt idx="1834">
                  <c:v>0.30051597200000002</c:v>
                </c:pt>
                <c:pt idx="1835">
                  <c:v>0.29988005400000001</c:v>
                </c:pt>
                <c:pt idx="1836">
                  <c:v>0.29928442799999999</c:v>
                </c:pt>
                <c:pt idx="1837">
                  <c:v>0.29887507099999999</c:v>
                </c:pt>
                <c:pt idx="1838">
                  <c:v>0.29863581099999997</c:v>
                </c:pt>
                <c:pt idx="1839">
                  <c:v>0.29832526999999998</c:v>
                </c:pt>
                <c:pt idx="1840">
                  <c:v>0.29791315600000001</c:v>
                </c:pt>
                <c:pt idx="1841">
                  <c:v>0.29728134000000001</c:v>
                </c:pt>
                <c:pt idx="1842">
                  <c:v>0.29647636399999999</c:v>
                </c:pt>
                <c:pt idx="1843">
                  <c:v>0.29560121499999997</c:v>
                </c:pt>
                <c:pt idx="1844">
                  <c:v>0.29453167699999999</c:v>
                </c:pt>
                <c:pt idx="1845">
                  <c:v>0.29334698599999998</c:v>
                </c:pt>
                <c:pt idx="1846">
                  <c:v>0.29213649400000002</c:v>
                </c:pt>
                <c:pt idx="1847">
                  <c:v>0.29105187999999999</c:v>
                </c:pt>
                <c:pt idx="1848">
                  <c:v>0.29006164499999998</c:v>
                </c:pt>
                <c:pt idx="1849">
                  <c:v>0.28898017500000001</c:v>
                </c:pt>
                <c:pt idx="1850">
                  <c:v>0.28797029699999999</c:v>
                </c:pt>
                <c:pt idx="1851">
                  <c:v>0.28728874799999998</c:v>
                </c:pt>
                <c:pt idx="1852">
                  <c:v>0.28688227799999999</c:v>
                </c:pt>
                <c:pt idx="1853">
                  <c:v>0.28660575700000002</c:v>
                </c:pt>
                <c:pt idx="1854">
                  <c:v>0.28683055899999998</c:v>
                </c:pt>
                <c:pt idx="1855">
                  <c:v>0.28744744900000002</c:v>
                </c:pt>
                <c:pt idx="1856">
                  <c:v>0.288309447</c:v>
                </c:pt>
                <c:pt idx="1857">
                  <c:v>0.28974450800000001</c:v>
                </c:pt>
                <c:pt idx="1858">
                  <c:v>0.291727081</c:v>
                </c:pt>
                <c:pt idx="1859">
                  <c:v>0.29391887799999999</c:v>
                </c:pt>
                <c:pt idx="1860">
                  <c:v>0.296048217</c:v>
                </c:pt>
                <c:pt idx="1861">
                  <c:v>0.29815251799999998</c:v>
                </c:pt>
                <c:pt idx="1862">
                  <c:v>0.29996679700000001</c:v>
                </c:pt>
                <c:pt idx="1863">
                  <c:v>0.30150269299999999</c:v>
                </c:pt>
                <c:pt idx="1864">
                  <c:v>0.30287718800000002</c:v>
                </c:pt>
                <c:pt idx="1865">
                  <c:v>0.30391968800000002</c:v>
                </c:pt>
                <c:pt idx="1866">
                  <c:v>0.30455008099999997</c:v>
                </c:pt>
                <c:pt idx="1867">
                  <c:v>0.30499969799999999</c:v>
                </c:pt>
                <c:pt idx="1868">
                  <c:v>0.30557795599999998</c:v>
                </c:pt>
                <c:pt idx="1869">
                  <c:v>0.30625319099999998</c:v>
                </c:pt>
                <c:pt idx="1870">
                  <c:v>0.30696632699999998</c:v>
                </c:pt>
                <c:pt idx="1871">
                  <c:v>0.30773192300000002</c:v>
                </c:pt>
                <c:pt idx="1872">
                  <c:v>0.30842576199999999</c:v>
                </c:pt>
                <c:pt idx="1873">
                  <c:v>0.30884251699999998</c:v>
                </c:pt>
                <c:pt idx="1874">
                  <c:v>0.309038647</c:v>
                </c:pt>
                <c:pt idx="1875">
                  <c:v>0.30920800900000001</c:v>
                </c:pt>
                <c:pt idx="1876">
                  <c:v>0.309475102</c:v>
                </c:pt>
                <c:pt idx="1877">
                  <c:v>0.30991508400000001</c:v>
                </c:pt>
                <c:pt idx="1878">
                  <c:v>0.310153067</c:v>
                </c:pt>
                <c:pt idx="1879">
                  <c:v>0.31020913999999999</c:v>
                </c:pt>
                <c:pt idx="1880">
                  <c:v>0.31052296200000001</c:v>
                </c:pt>
                <c:pt idx="1881">
                  <c:v>0.31107169000000001</c:v>
                </c:pt>
                <c:pt idx="1882">
                  <c:v>0.31164692700000002</c:v>
                </c:pt>
                <c:pt idx="1883">
                  <c:v>0.31200908100000002</c:v>
                </c:pt>
                <c:pt idx="1884">
                  <c:v>0.312107578</c:v>
                </c:pt>
                <c:pt idx="1885">
                  <c:v>0.31207803299999998</c:v>
                </c:pt>
                <c:pt idx="1886">
                  <c:v>0.31223559000000001</c:v>
                </c:pt>
                <c:pt idx="1887">
                  <c:v>0.31233490600000002</c:v>
                </c:pt>
                <c:pt idx="1888">
                  <c:v>0.31213600899999999</c:v>
                </c:pt>
                <c:pt idx="1889">
                  <c:v>0.31202126699999999</c:v>
                </c:pt>
                <c:pt idx="1890">
                  <c:v>0.312125981</c:v>
                </c:pt>
                <c:pt idx="1891">
                  <c:v>0.312490094</c:v>
                </c:pt>
                <c:pt idx="1892">
                  <c:v>0.31301045799999999</c:v>
                </c:pt>
                <c:pt idx="1893">
                  <c:v>0.313388377</c:v>
                </c:pt>
                <c:pt idx="1894">
                  <c:v>0.31356848399999998</c:v>
                </c:pt>
                <c:pt idx="1895">
                  <c:v>0.31375339600000002</c:v>
                </c:pt>
                <c:pt idx="1896">
                  <c:v>0.31403334799999999</c:v>
                </c:pt>
                <c:pt idx="1897">
                  <c:v>0.314271621</c:v>
                </c:pt>
                <c:pt idx="1898">
                  <c:v>0.31429599200000002</c:v>
                </c:pt>
                <c:pt idx="1899">
                  <c:v>0.31390654699999998</c:v>
                </c:pt>
                <c:pt idx="1900">
                  <c:v>0.31345890100000001</c:v>
                </c:pt>
                <c:pt idx="1901">
                  <c:v>0.31325014699999998</c:v>
                </c:pt>
                <c:pt idx="1902">
                  <c:v>0.31308617399999999</c:v>
                </c:pt>
                <c:pt idx="1903">
                  <c:v>0.31299117199999998</c:v>
                </c:pt>
                <c:pt idx="1904">
                  <c:v>0.31309533899999997</c:v>
                </c:pt>
                <c:pt idx="1905">
                  <c:v>0.31331821199999998</c:v>
                </c:pt>
                <c:pt idx="1906">
                  <c:v>0.31361642499999998</c:v>
                </c:pt>
                <c:pt idx="1907">
                  <c:v>0.31419445600000001</c:v>
                </c:pt>
                <c:pt idx="1908">
                  <c:v>0.31486678099999998</c:v>
                </c:pt>
                <c:pt idx="1909">
                  <c:v>0.31549100600000002</c:v>
                </c:pt>
                <c:pt idx="1910">
                  <c:v>0.316294882</c:v>
                </c:pt>
                <c:pt idx="1911">
                  <c:v>0.31720203200000002</c:v>
                </c:pt>
                <c:pt idx="1912">
                  <c:v>0.31775275200000003</c:v>
                </c:pt>
                <c:pt idx="1913">
                  <c:v>0.31794449299999999</c:v>
                </c:pt>
                <c:pt idx="1914">
                  <c:v>0.31823112100000001</c:v>
                </c:pt>
                <c:pt idx="1915">
                  <c:v>0.31872326499999998</c:v>
                </c:pt>
                <c:pt idx="1916">
                  <c:v>0.31923713500000001</c:v>
                </c:pt>
                <c:pt idx="1917">
                  <c:v>0.31964796000000001</c:v>
                </c:pt>
                <c:pt idx="1918">
                  <c:v>0.31987531899999999</c:v>
                </c:pt>
                <c:pt idx="1919">
                  <c:v>0.31987911099999999</c:v>
                </c:pt>
                <c:pt idx="1920">
                  <c:v>0.31986098699999999</c:v>
                </c:pt>
                <c:pt idx="1921">
                  <c:v>0.31996143999999999</c:v>
                </c:pt>
                <c:pt idx="1922">
                  <c:v>0.31979996700000002</c:v>
                </c:pt>
                <c:pt idx="1923">
                  <c:v>0.31933024199999999</c:v>
                </c:pt>
                <c:pt idx="1924">
                  <c:v>0.31880065800000001</c:v>
                </c:pt>
                <c:pt idx="1925">
                  <c:v>0.318127889</c:v>
                </c:pt>
                <c:pt idx="1926">
                  <c:v>0.31754614399999997</c:v>
                </c:pt>
                <c:pt idx="1927">
                  <c:v>0.31735592000000001</c:v>
                </c:pt>
                <c:pt idx="1928">
                  <c:v>0.317505602</c:v>
                </c:pt>
                <c:pt idx="1929">
                  <c:v>0.31765791399999999</c:v>
                </c:pt>
                <c:pt idx="1930">
                  <c:v>0.317778122</c:v>
                </c:pt>
                <c:pt idx="1931">
                  <c:v>0.31755509199999998</c:v>
                </c:pt>
                <c:pt idx="1932">
                  <c:v>0.31689134200000002</c:v>
                </c:pt>
                <c:pt idx="1933">
                  <c:v>0.31642067800000001</c:v>
                </c:pt>
                <c:pt idx="1934">
                  <c:v>0.31598961399999997</c:v>
                </c:pt>
                <c:pt idx="1935">
                  <c:v>0.31532740199999998</c:v>
                </c:pt>
                <c:pt idx="1936">
                  <c:v>0.31462065900000002</c:v>
                </c:pt>
                <c:pt idx="1937">
                  <c:v>0.31414847099999998</c:v>
                </c:pt>
                <c:pt idx="1938">
                  <c:v>0.31391370699999999</c:v>
                </c:pt>
                <c:pt idx="1939">
                  <c:v>0.31406400400000001</c:v>
                </c:pt>
                <c:pt idx="1940">
                  <c:v>0.31459467899999999</c:v>
                </c:pt>
                <c:pt idx="1941">
                  <c:v>0.31482453999999999</c:v>
                </c:pt>
                <c:pt idx="1942">
                  <c:v>0.314697687</c:v>
                </c:pt>
                <c:pt idx="1943">
                  <c:v>0.31438717199999999</c:v>
                </c:pt>
                <c:pt idx="1944">
                  <c:v>0.31388781599999999</c:v>
                </c:pt>
                <c:pt idx="1945">
                  <c:v>0.31333205800000002</c:v>
                </c:pt>
                <c:pt idx="1946">
                  <c:v>0.31285586999999998</c:v>
                </c:pt>
                <c:pt idx="1947">
                  <c:v>0.31261264500000002</c:v>
                </c:pt>
                <c:pt idx="1948">
                  <c:v>0.31258221000000003</c:v>
                </c:pt>
                <c:pt idx="1949">
                  <c:v>0.31279140300000002</c:v>
                </c:pt>
                <c:pt idx="1950">
                  <c:v>0.31322787699999999</c:v>
                </c:pt>
                <c:pt idx="1951">
                  <c:v>0.31396962</c:v>
                </c:pt>
                <c:pt idx="1952">
                  <c:v>0.31501435900000002</c:v>
                </c:pt>
                <c:pt idx="1953">
                  <c:v>0.315788966</c:v>
                </c:pt>
                <c:pt idx="1954">
                  <c:v>0.31608075299999999</c:v>
                </c:pt>
                <c:pt idx="1955">
                  <c:v>0.31599466900000001</c:v>
                </c:pt>
                <c:pt idx="1956">
                  <c:v>0.31564303900000001</c:v>
                </c:pt>
                <c:pt idx="1957">
                  <c:v>0.315189783</c:v>
                </c:pt>
                <c:pt idx="1958">
                  <c:v>0.31472791</c:v>
                </c:pt>
                <c:pt idx="1959">
                  <c:v>0.31407456099999997</c:v>
                </c:pt>
                <c:pt idx="1960">
                  <c:v>0.313173808</c:v>
                </c:pt>
                <c:pt idx="1961">
                  <c:v>0.31253393699999998</c:v>
                </c:pt>
                <c:pt idx="1962">
                  <c:v>0.312146857</c:v>
                </c:pt>
                <c:pt idx="1963">
                  <c:v>0.31176661700000002</c:v>
                </c:pt>
                <c:pt idx="1964">
                  <c:v>0.31136649500000002</c:v>
                </c:pt>
                <c:pt idx="1965">
                  <c:v>0.310967728</c:v>
                </c:pt>
                <c:pt idx="1966">
                  <c:v>0.31074748600000002</c:v>
                </c:pt>
                <c:pt idx="1967">
                  <c:v>0.31099966499999998</c:v>
                </c:pt>
                <c:pt idx="1968">
                  <c:v>0.311595079</c:v>
                </c:pt>
                <c:pt idx="1969">
                  <c:v>0.31212241899999998</c:v>
                </c:pt>
                <c:pt idx="1970">
                  <c:v>0.31257116800000001</c:v>
                </c:pt>
                <c:pt idx="1971">
                  <c:v>0.31320451199999999</c:v>
                </c:pt>
                <c:pt idx="1972">
                  <c:v>0.31415451300000002</c:v>
                </c:pt>
                <c:pt idx="1973">
                  <c:v>0.31507064800000001</c:v>
                </c:pt>
                <c:pt idx="1974">
                  <c:v>0.31517758200000001</c:v>
                </c:pt>
                <c:pt idx="1975">
                  <c:v>0.31441069399999999</c:v>
                </c:pt>
                <c:pt idx="1976">
                  <c:v>0.313583061</c:v>
                </c:pt>
                <c:pt idx="1977">
                  <c:v>0.31320072300000001</c:v>
                </c:pt>
                <c:pt idx="1978">
                  <c:v>0.31331618900000002</c:v>
                </c:pt>
                <c:pt idx="1979">
                  <c:v>0.31334130500000001</c:v>
                </c:pt>
                <c:pt idx="1980">
                  <c:v>0.31296720700000003</c:v>
                </c:pt>
                <c:pt idx="1981">
                  <c:v>0.312624715</c:v>
                </c:pt>
                <c:pt idx="1982">
                  <c:v>0.31262241699999999</c:v>
                </c:pt>
                <c:pt idx="1983">
                  <c:v>0.31292318899999999</c:v>
                </c:pt>
                <c:pt idx="1984">
                  <c:v>0.31309809199999999</c:v>
                </c:pt>
                <c:pt idx="1985">
                  <c:v>0.31275298400000001</c:v>
                </c:pt>
                <c:pt idx="1986">
                  <c:v>0.31188488800000003</c:v>
                </c:pt>
                <c:pt idx="1987">
                  <c:v>0.31098477200000002</c:v>
                </c:pt>
                <c:pt idx="1988">
                  <c:v>0.31033414199999998</c:v>
                </c:pt>
                <c:pt idx="1989">
                  <c:v>0.30989616399999997</c:v>
                </c:pt>
                <c:pt idx="1990">
                  <c:v>0.30992335100000001</c:v>
                </c:pt>
                <c:pt idx="1991">
                  <c:v>0.310104873</c:v>
                </c:pt>
                <c:pt idx="1992">
                  <c:v>0.30988260400000001</c:v>
                </c:pt>
                <c:pt idx="1993">
                  <c:v>0.30959415099999998</c:v>
                </c:pt>
                <c:pt idx="1994">
                  <c:v>0.309653811</c:v>
                </c:pt>
                <c:pt idx="1995">
                  <c:v>0.309901439</c:v>
                </c:pt>
                <c:pt idx="1996">
                  <c:v>0.30991041699999999</c:v>
                </c:pt>
                <c:pt idx="1997">
                  <c:v>0.30944839099999999</c:v>
                </c:pt>
                <c:pt idx="1998">
                  <c:v>0.30869276800000001</c:v>
                </c:pt>
                <c:pt idx="1999">
                  <c:v>0.308112632</c:v>
                </c:pt>
                <c:pt idx="2000">
                  <c:v>0.308217093</c:v>
                </c:pt>
                <c:pt idx="2001">
                  <c:v>0.30869261199999998</c:v>
                </c:pt>
                <c:pt idx="2002">
                  <c:v>0.30866379300000002</c:v>
                </c:pt>
                <c:pt idx="2003">
                  <c:v>0.30810006699999998</c:v>
                </c:pt>
                <c:pt idx="2004">
                  <c:v>0.307714812</c:v>
                </c:pt>
                <c:pt idx="2005">
                  <c:v>0.307795335</c:v>
                </c:pt>
                <c:pt idx="2006">
                  <c:v>0.30786181600000001</c:v>
                </c:pt>
                <c:pt idx="2007">
                  <c:v>0.30756984700000001</c:v>
                </c:pt>
                <c:pt idx="2008">
                  <c:v>0.30700074100000002</c:v>
                </c:pt>
                <c:pt idx="2009">
                  <c:v>0.30642836499999998</c:v>
                </c:pt>
                <c:pt idx="2010">
                  <c:v>0.30695530399999998</c:v>
                </c:pt>
                <c:pt idx="2011">
                  <c:v>0.308589369</c:v>
                </c:pt>
                <c:pt idx="2012">
                  <c:v>0.309958756</c:v>
                </c:pt>
                <c:pt idx="2013">
                  <c:v>0.31080714599999998</c:v>
                </c:pt>
                <c:pt idx="2014">
                  <c:v>0.31139073499999997</c:v>
                </c:pt>
                <c:pt idx="2015">
                  <c:v>0.31175539299999999</c:v>
                </c:pt>
                <c:pt idx="2016">
                  <c:v>0.312062014</c:v>
                </c:pt>
                <c:pt idx="2017">
                  <c:v>0.31237153299999998</c:v>
                </c:pt>
                <c:pt idx="2018">
                  <c:v>0.31178545200000002</c:v>
                </c:pt>
                <c:pt idx="2019">
                  <c:v>0.31018691500000001</c:v>
                </c:pt>
                <c:pt idx="2020">
                  <c:v>0.30884851099999999</c:v>
                </c:pt>
                <c:pt idx="2021">
                  <c:v>0.30801183700000001</c:v>
                </c:pt>
                <c:pt idx="2022">
                  <c:v>0.30730656499999998</c:v>
                </c:pt>
                <c:pt idx="2023">
                  <c:v>0.30656594799999998</c:v>
                </c:pt>
                <c:pt idx="2024">
                  <c:v>0.30604149400000003</c:v>
                </c:pt>
                <c:pt idx="2025">
                  <c:v>0.30595196800000002</c:v>
                </c:pt>
                <c:pt idx="2026">
                  <c:v>0.30605538199999999</c:v>
                </c:pt>
                <c:pt idx="2027">
                  <c:v>0.30616839200000001</c:v>
                </c:pt>
                <c:pt idx="2028">
                  <c:v>0.30606530599999998</c:v>
                </c:pt>
                <c:pt idx="2029">
                  <c:v>0.305917781</c:v>
                </c:pt>
                <c:pt idx="2030">
                  <c:v>0.30639054999999998</c:v>
                </c:pt>
                <c:pt idx="2031">
                  <c:v>0.30756426999999997</c:v>
                </c:pt>
                <c:pt idx="2032">
                  <c:v>0.30870611199999998</c:v>
                </c:pt>
                <c:pt idx="2033">
                  <c:v>0.30942490299999997</c:v>
                </c:pt>
                <c:pt idx="2034">
                  <c:v>0.30992472900000001</c:v>
                </c:pt>
                <c:pt idx="2035">
                  <c:v>0.31032725799999999</c:v>
                </c:pt>
                <c:pt idx="2036">
                  <c:v>0.310930967</c:v>
                </c:pt>
                <c:pt idx="2037">
                  <c:v>0.31156149900000002</c:v>
                </c:pt>
                <c:pt idx="2038">
                  <c:v>0.31167672200000002</c:v>
                </c:pt>
                <c:pt idx="2039">
                  <c:v>0.31138624599999998</c:v>
                </c:pt>
                <c:pt idx="2040">
                  <c:v>0.31087763200000001</c:v>
                </c:pt>
                <c:pt idx="2041">
                  <c:v>0.31020417099999997</c:v>
                </c:pt>
                <c:pt idx="2042">
                  <c:v>0.30977537900000002</c:v>
                </c:pt>
                <c:pt idx="2043">
                  <c:v>0.309817538</c:v>
                </c:pt>
                <c:pt idx="2044">
                  <c:v>0.30964532500000003</c:v>
                </c:pt>
                <c:pt idx="2045">
                  <c:v>0.30910543699999998</c:v>
                </c:pt>
                <c:pt idx="2046">
                  <c:v>0.30871831599999999</c:v>
                </c:pt>
                <c:pt idx="2047">
                  <c:v>0.30857205799999998</c:v>
                </c:pt>
                <c:pt idx="2048">
                  <c:v>0.30875371800000001</c:v>
                </c:pt>
                <c:pt idx="2049">
                  <c:v>0.30921530699999999</c:v>
                </c:pt>
                <c:pt idx="2050">
                  <c:v>0.30967216600000003</c:v>
                </c:pt>
                <c:pt idx="2051">
                  <c:v>0.31017435700000001</c:v>
                </c:pt>
                <c:pt idx="2052">
                  <c:v>0.31087547900000001</c:v>
                </c:pt>
                <c:pt idx="2053">
                  <c:v>0.31160720400000003</c:v>
                </c:pt>
                <c:pt idx="2054">
                  <c:v>0.31199262999999999</c:v>
                </c:pt>
                <c:pt idx="2055">
                  <c:v>0.312012758</c:v>
                </c:pt>
                <c:pt idx="2056">
                  <c:v>0.31191164300000002</c:v>
                </c:pt>
                <c:pt idx="2057">
                  <c:v>0.31169925599999998</c:v>
                </c:pt>
                <c:pt idx="2058">
                  <c:v>0.311066601</c:v>
                </c:pt>
                <c:pt idx="2059">
                  <c:v>0.30969136200000003</c:v>
                </c:pt>
                <c:pt idx="2060">
                  <c:v>0.30803591400000002</c:v>
                </c:pt>
                <c:pt idx="2061">
                  <c:v>0.306763534</c:v>
                </c:pt>
                <c:pt idx="2062">
                  <c:v>0.305967726</c:v>
                </c:pt>
                <c:pt idx="2063">
                  <c:v>0.30541955700000001</c:v>
                </c:pt>
                <c:pt idx="2064">
                  <c:v>0.30453698699999998</c:v>
                </c:pt>
                <c:pt idx="2065">
                  <c:v>0.303418413</c:v>
                </c:pt>
                <c:pt idx="2066">
                  <c:v>0.30283538300000001</c:v>
                </c:pt>
                <c:pt idx="2067">
                  <c:v>0.30256647599999997</c:v>
                </c:pt>
                <c:pt idx="2068">
                  <c:v>0.30274895200000002</c:v>
                </c:pt>
                <c:pt idx="2069">
                  <c:v>0.30404780100000001</c:v>
                </c:pt>
                <c:pt idx="2070">
                  <c:v>0.305590056</c:v>
                </c:pt>
                <c:pt idx="2071">
                  <c:v>0.306711599</c:v>
                </c:pt>
                <c:pt idx="2072">
                  <c:v>0.30774359000000001</c:v>
                </c:pt>
                <c:pt idx="2073">
                  <c:v>0.30819553100000002</c:v>
                </c:pt>
                <c:pt idx="2074">
                  <c:v>0.30753435899999998</c:v>
                </c:pt>
                <c:pt idx="2075">
                  <c:v>0.30636327699999999</c:v>
                </c:pt>
                <c:pt idx="2076">
                  <c:v>0.30449587900000002</c:v>
                </c:pt>
                <c:pt idx="2077">
                  <c:v>0.30128999099999998</c:v>
                </c:pt>
                <c:pt idx="2078">
                  <c:v>0.298548013</c:v>
                </c:pt>
                <c:pt idx="2079">
                  <c:v>0.29693938399999997</c:v>
                </c:pt>
                <c:pt idx="2080">
                  <c:v>0.29565156300000001</c:v>
                </c:pt>
                <c:pt idx="2081">
                  <c:v>0.29532528699999999</c:v>
                </c:pt>
                <c:pt idx="2082">
                  <c:v>0.29605904999999999</c:v>
                </c:pt>
                <c:pt idx="2083">
                  <c:v>0.29760377500000001</c:v>
                </c:pt>
                <c:pt idx="2084">
                  <c:v>0.29943151400000001</c:v>
                </c:pt>
                <c:pt idx="2085">
                  <c:v>0.30060102799999999</c:v>
                </c:pt>
                <c:pt idx="2086">
                  <c:v>0.30025793200000001</c:v>
                </c:pt>
                <c:pt idx="2087">
                  <c:v>0.29879645599999999</c:v>
                </c:pt>
                <c:pt idx="2088">
                  <c:v>0.29763683699999999</c:v>
                </c:pt>
                <c:pt idx="2089">
                  <c:v>0.29690197099999999</c:v>
                </c:pt>
                <c:pt idx="2090">
                  <c:v>0.296300534</c:v>
                </c:pt>
                <c:pt idx="2091">
                  <c:v>0.295926947</c:v>
                </c:pt>
                <c:pt idx="2092">
                  <c:v>0.29591752999999998</c:v>
                </c:pt>
                <c:pt idx="2093">
                  <c:v>0.29634935400000001</c:v>
                </c:pt>
                <c:pt idx="2094">
                  <c:v>0.29763448199999998</c:v>
                </c:pt>
                <c:pt idx="2095">
                  <c:v>0.29983659800000001</c:v>
                </c:pt>
                <c:pt idx="2096">
                  <c:v>0.301419351</c:v>
                </c:pt>
                <c:pt idx="2097">
                  <c:v>0.30180844699999998</c:v>
                </c:pt>
                <c:pt idx="2098">
                  <c:v>0.301830031</c:v>
                </c:pt>
                <c:pt idx="2099">
                  <c:v>0.30161038800000001</c:v>
                </c:pt>
                <c:pt idx="2100">
                  <c:v>0.30201492099999999</c:v>
                </c:pt>
                <c:pt idx="2101">
                  <c:v>0.30356224599999998</c:v>
                </c:pt>
                <c:pt idx="2102">
                  <c:v>0.30440799499999999</c:v>
                </c:pt>
                <c:pt idx="2103">
                  <c:v>0.30398201200000002</c:v>
                </c:pt>
                <c:pt idx="2104">
                  <c:v>0.303632285</c:v>
                </c:pt>
                <c:pt idx="2105">
                  <c:v>0.30356411999999999</c:v>
                </c:pt>
                <c:pt idx="2106">
                  <c:v>0.30302090199999998</c:v>
                </c:pt>
                <c:pt idx="2107">
                  <c:v>0.30192387799999998</c:v>
                </c:pt>
                <c:pt idx="2108">
                  <c:v>0.30092664099999999</c:v>
                </c:pt>
                <c:pt idx="2109">
                  <c:v>0.30032730499999999</c:v>
                </c:pt>
                <c:pt idx="2110">
                  <c:v>0.299483895</c:v>
                </c:pt>
                <c:pt idx="2111">
                  <c:v>0.29803550600000001</c:v>
                </c:pt>
                <c:pt idx="2112">
                  <c:v>0.29777383800000001</c:v>
                </c:pt>
                <c:pt idx="2113">
                  <c:v>0.29919008499999999</c:v>
                </c:pt>
                <c:pt idx="2114">
                  <c:v>0.30190198899999998</c:v>
                </c:pt>
                <c:pt idx="2115">
                  <c:v>0.30541831600000002</c:v>
                </c:pt>
                <c:pt idx="2116">
                  <c:v>0.306273937</c:v>
                </c:pt>
                <c:pt idx="2117">
                  <c:v>0.30427375099999998</c:v>
                </c:pt>
                <c:pt idx="2118">
                  <c:v>0.30230216700000001</c:v>
                </c:pt>
                <c:pt idx="2119">
                  <c:v>0.30108533399999998</c:v>
                </c:pt>
                <c:pt idx="2120">
                  <c:v>0.29922447400000002</c:v>
                </c:pt>
                <c:pt idx="2121">
                  <c:v>0.29605415800000001</c:v>
                </c:pt>
                <c:pt idx="2122">
                  <c:v>0.292174924</c:v>
                </c:pt>
                <c:pt idx="2123">
                  <c:v>0.28837909499999997</c:v>
                </c:pt>
                <c:pt idx="2124">
                  <c:v>0.28701815000000003</c:v>
                </c:pt>
                <c:pt idx="2125">
                  <c:v>0.287609909</c:v>
                </c:pt>
                <c:pt idx="2126">
                  <c:v>0.28821412800000001</c:v>
                </c:pt>
                <c:pt idx="2127">
                  <c:v>0.288327836</c:v>
                </c:pt>
                <c:pt idx="2128">
                  <c:v>0.28769303499999999</c:v>
                </c:pt>
                <c:pt idx="2129">
                  <c:v>0.28728506300000001</c:v>
                </c:pt>
                <c:pt idx="2130">
                  <c:v>0.28723094199999999</c:v>
                </c:pt>
                <c:pt idx="2131">
                  <c:v>0.28658615100000001</c:v>
                </c:pt>
                <c:pt idx="2132">
                  <c:v>0.28462537799999998</c:v>
                </c:pt>
                <c:pt idx="2133">
                  <c:v>0.28225645799999999</c:v>
                </c:pt>
                <c:pt idx="2134">
                  <c:v>0.282449491</c:v>
                </c:pt>
                <c:pt idx="2135">
                  <c:v>0.28532916699999999</c:v>
                </c:pt>
                <c:pt idx="2136">
                  <c:v>0.28916821300000001</c:v>
                </c:pt>
                <c:pt idx="2137">
                  <c:v>0.29260994499999998</c:v>
                </c:pt>
                <c:pt idx="2138">
                  <c:v>0.29487298099999998</c:v>
                </c:pt>
                <c:pt idx="2139">
                  <c:v>0.296362136</c:v>
                </c:pt>
                <c:pt idx="2140">
                  <c:v>0.29692996999999999</c:v>
                </c:pt>
                <c:pt idx="2141">
                  <c:v>0.29715151000000001</c:v>
                </c:pt>
                <c:pt idx="2142">
                  <c:v>0.296943448</c:v>
                </c:pt>
                <c:pt idx="2143">
                  <c:v>0.29571402800000002</c:v>
                </c:pt>
                <c:pt idx="2144">
                  <c:v>0.29571402800000002</c:v>
                </c:pt>
                <c:pt idx="2145">
                  <c:v>0.29571402800000002</c:v>
                </c:pt>
                <c:pt idx="2146">
                  <c:v>0.29571402800000002</c:v>
                </c:pt>
                <c:pt idx="2147">
                  <c:v>0.29571402800000002</c:v>
                </c:pt>
                <c:pt idx="2148">
                  <c:v>0.29571402800000002</c:v>
                </c:pt>
                <c:pt idx="2149">
                  <c:v>0.29571402800000002</c:v>
                </c:pt>
                <c:pt idx="2150">
                  <c:v>0.29571402800000002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C09-466A-A8AC-D7849FE96DAD}"/>
            </c:ext>
          </c:extLst>
        </c:ser>
        <c:ser>
          <c:idx val="53"/>
          <c:order val="2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dados_spectra!$D$1:$CDV$1</c:f>
              <c:numCache>
                <c:formatCode>General</c:formatCode>
                <c:ptCount val="2151"/>
                <c:pt idx="0">
                  <c:v>350</c:v>
                </c:pt>
                <c:pt idx="1">
                  <c:v>351</c:v>
                </c:pt>
                <c:pt idx="2">
                  <c:v>352</c:v>
                </c:pt>
                <c:pt idx="3">
                  <c:v>353</c:v>
                </c:pt>
                <c:pt idx="4">
                  <c:v>354</c:v>
                </c:pt>
                <c:pt idx="5">
                  <c:v>355</c:v>
                </c:pt>
                <c:pt idx="6">
                  <c:v>356</c:v>
                </c:pt>
                <c:pt idx="7">
                  <c:v>357</c:v>
                </c:pt>
                <c:pt idx="8">
                  <c:v>358</c:v>
                </c:pt>
                <c:pt idx="9">
                  <c:v>359</c:v>
                </c:pt>
                <c:pt idx="10">
                  <c:v>360</c:v>
                </c:pt>
                <c:pt idx="11">
                  <c:v>361</c:v>
                </c:pt>
                <c:pt idx="12">
                  <c:v>362</c:v>
                </c:pt>
                <c:pt idx="13">
                  <c:v>363</c:v>
                </c:pt>
                <c:pt idx="14">
                  <c:v>364</c:v>
                </c:pt>
                <c:pt idx="15">
                  <c:v>365</c:v>
                </c:pt>
                <c:pt idx="16">
                  <c:v>366</c:v>
                </c:pt>
                <c:pt idx="17">
                  <c:v>367</c:v>
                </c:pt>
                <c:pt idx="18">
                  <c:v>368</c:v>
                </c:pt>
                <c:pt idx="19">
                  <c:v>369</c:v>
                </c:pt>
                <c:pt idx="20">
                  <c:v>370</c:v>
                </c:pt>
                <c:pt idx="21">
                  <c:v>371</c:v>
                </c:pt>
                <c:pt idx="22">
                  <c:v>372</c:v>
                </c:pt>
                <c:pt idx="23">
                  <c:v>373</c:v>
                </c:pt>
                <c:pt idx="24">
                  <c:v>374</c:v>
                </c:pt>
                <c:pt idx="25">
                  <c:v>375</c:v>
                </c:pt>
                <c:pt idx="26">
                  <c:v>376</c:v>
                </c:pt>
                <c:pt idx="27">
                  <c:v>377</c:v>
                </c:pt>
                <c:pt idx="28">
                  <c:v>378</c:v>
                </c:pt>
                <c:pt idx="29">
                  <c:v>379</c:v>
                </c:pt>
                <c:pt idx="30">
                  <c:v>380</c:v>
                </c:pt>
                <c:pt idx="31">
                  <c:v>381</c:v>
                </c:pt>
                <c:pt idx="32">
                  <c:v>382</c:v>
                </c:pt>
                <c:pt idx="33">
                  <c:v>383</c:v>
                </c:pt>
                <c:pt idx="34">
                  <c:v>384</c:v>
                </c:pt>
                <c:pt idx="35">
                  <c:v>385</c:v>
                </c:pt>
                <c:pt idx="36">
                  <c:v>386</c:v>
                </c:pt>
                <c:pt idx="37">
                  <c:v>387</c:v>
                </c:pt>
                <c:pt idx="38">
                  <c:v>388</c:v>
                </c:pt>
                <c:pt idx="39">
                  <c:v>389</c:v>
                </c:pt>
                <c:pt idx="40">
                  <c:v>390</c:v>
                </c:pt>
                <c:pt idx="41">
                  <c:v>391</c:v>
                </c:pt>
                <c:pt idx="42">
                  <c:v>392</c:v>
                </c:pt>
                <c:pt idx="43">
                  <c:v>393</c:v>
                </c:pt>
                <c:pt idx="44">
                  <c:v>394</c:v>
                </c:pt>
                <c:pt idx="45">
                  <c:v>395</c:v>
                </c:pt>
                <c:pt idx="46">
                  <c:v>396</c:v>
                </c:pt>
                <c:pt idx="47">
                  <c:v>397</c:v>
                </c:pt>
                <c:pt idx="48">
                  <c:v>398</c:v>
                </c:pt>
                <c:pt idx="49">
                  <c:v>399</c:v>
                </c:pt>
                <c:pt idx="50">
                  <c:v>400</c:v>
                </c:pt>
                <c:pt idx="51">
                  <c:v>401</c:v>
                </c:pt>
                <c:pt idx="52">
                  <c:v>402</c:v>
                </c:pt>
                <c:pt idx="53">
                  <c:v>403</c:v>
                </c:pt>
                <c:pt idx="54">
                  <c:v>404</c:v>
                </c:pt>
                <c:pt idx="55">
                  <c:v>405</c:v>
                </c:pt>
                <c:pt idx="56">
                  <c:v>406</c:v>
                </c:pt>
                <c:pt idx="57">
                  <c:v>407</c:v>
                </c:pt>
                <c:pt idx="58">
                  <c:v>408</c:v>
                </c:pt>
                <c:pt idx="59">
                  <c:v>409</c:v>
                </c:pt>
                <c:pt idx="60">
                  <c:v>410</c:v>
                </c:pt>
                <c:pt idx="61">
                  <c:v>411</c:v>
                </c:pt>
                <c:pt idx="62">
                  <c:v>412</c:v>
                </c:pt>
                <c:pt idx="63">
                  <c:v>413</c:v>
                </c:pt>
                <c:pt idx="64">
                  <c:v>414</c:v>
                </c:pt>
                <c:pt idx="65">
                  <c:v>415</c:v>
                </c:pt>
                <c:pt idx="66">
                  <c:v>416</c:v>
                </c:pt>
                <c:pt idx="67">
                  <c:v>417</c:v>
                </c:pt>
                <c:pt idx="68">
                  <c:v>418</c:v>
                </c:pt>
                <c:pt idx="69">
                  <c:v>419</c:v>
                </c:pt>
                <c:pt idx="70">
                  <c:v>420</c:v>
                </c:pt>
                <c:pt idx="71">
                  <c:v>421</c:v>
                </c:pt>
                <c:pt idx="72">
                  <c:v>422</c:v>
                </c:pt>
                <c:pt idx="73">
                  <c:v>423</c:v>
                </c:pt>
                <c:pt idx="74">
                  <c:v>424</c:v>
                </c:pt>
                <c:pt idx="75">
                  <c:v>425</c:v>
                </c:pt>
                <c:pt idx="76">
                  <c:v>426</c:v>
                </c:pt>
                <c:pt idx="77">
                  <c:v>427</c:v>
                </c:pt>
                <c:pt idx="78">
                  <c:v>428</c:v>
                </c:pt>
                <c:pt idx="79">
                  <c:v>429</c:v>
                </c:pt>
                <c:pt idx="80">
                  <c:v>430</c:v>
                </c:pt>
                <c:pt idx="81">
                  <c:v>431</c:v>
                </c:pt>
                <c:pt idx="82">
                  <c:v>432</c:v>
                </c:pt>
                <c:pt idx="83">
                  <c:v>433</c:v>
                </c:pt>
                <c:pt idx="84">
                  <c:v>434</c:v>
                </c:pt>
                <c:pt idx="85">
                  <c:v>435</c:v>
                </c:pt>
                <c:pt idx="86">
                  <c:v>436</c:v>
                </c:pt>
                <c:pt idx="87">
                  <c:v>437</c:v>
                </c:pt>
                <c:pt idx="88">
                  <c:v>438</c:v>
                </c:pt>
                <c:pt idx="89">
                  <c:v>439</c:v>
                </c:pt>
                <c:pt idx="90">
                  <c:v>440</c:v>
                </c:pt>
                <c:pt idx="91">
                  <c:v>441</c:v>
                </c:pt>
                <c:pt idx="92">
                  <c:v>442</c:v>
                </c:pt>
                <c:pt idx="93">
                  <c:v>443</c:v>
                </c:pt>
                <c:pt idx="94">
                  <c:v>444</c:v>
                </c:pt>
                <c:pt idx="95">
                  <c:v>445</c:v>
                </c:pt>
                <c:pt idx="96">
                  <c:v>446</c:v>
                </c:pt>
                <c:pt idx="97">
                  <c:v>447</c:v>
                </c:pt>
                <c:pt idx="98">
                  <c:v>448</c:v>
                </c:pt>
                <c:pt idx="99">
                  <c:v>449</c:v>
                </c:pt>
                <c:pt idx="100">
                  <c:v>450</c:v>
                </c:pt>
                <c:pt idx="101">
                  <c:v>451</c:v>
                </c:pt>
                <c:pt idx="102">
                  <c:v>452</c:v>
                </c:pt>
                <c:pt idx="103">
                  <c:v>453</c:v>
                </c:pt>
                <c:pt idx="104">
                  <c:v>454</c:v>
                </c:pt>
                <c:pt idx="105">
                  <c:v>455</c:v>
                </c:pt>
                <c:pt idx="106">
                  <c:v>456</c:v>
                </c:pt>
                <c:pt idx="107">
                  <c:v>457</c:v>
                </c:pt>
                <c:pt idx="108">
                  <c:v>458</c:v>
                </c:pt>
                <c:pt idx="109">
                  <c:v>459</c:v>
                </c:pt>
                <c:pt idx="110">
                  <c:v>460</c:v>
                </c:pt>
                <c:pt idx="111">
                  <c:v>461</c:v>
                </c:pt>
                <c:pt idx="112">
                  <c:v>462</c:v>
                </c:pt>
                <c:pt idx="113">
                  <c:v>463</c:v>
                </c:pt>
                <c:pt idx="114">
                  <c:v>464</c:v>
                </c:pt>
                <c:pt idx="115">
                  <c:v>465</c:v>
                </c:pt>
                <c:pt idx="116">
                  <c:v>466</c:v>
                </c:pt>
                <c:pt idx="117">
                  <c:v>467</c:v>
                </c:pt>
                <c:pt idx="118">
                  <c:v>468</c:v>
                </c:pt>
                <c:pt idx="119">
                  <c:v>469</c:v>
                </c:pt>
                <c:pt idx="120">
                  <c:v>470</c:v>
                </c:pt>
                <c:pt idx="121">
                  <c:v>471</c:v>
                </c:pt>
                <c:pt idx="122">
                  <c:v>472</c:v>
                </c:pt>
                <c:pt idx="123">
                  <c:v>473</c:v>
                </c:pt>
                <c:pt idx="124">
                  <c:v>474</c:v>
                </c:pt>
                <c:pt idx="125">
                  <c:v>475</c:v>
                </c:pt>
                <c:pt idx="126">
                  <c:v>476</c:v>
                </c:pt>
                <c:pt idx="127">
                  <c:v>477</c:v>
                </c:pt>
                <c:pt idx="128">
                  <c:v>478</c:v>
                </c:pt>
                <c:pt idx="129">
                  <c:v>479</c:v>
                </c:pt>
                <c:pt idx="130">
                  <c:v>480</c:v>
                </c:pt>
                <c:pt idx="131">
                  <c:v>481</c:v>
                </c:pt>
                <c:pt idx="132">
                  <c:v>482</c:v>
                </c:pt>
                <c:pt idx="133">
                  <c:v>483</c:v>
                </c:pt>
                <c:pt idx="134">
                  <c:v>484</c:v>
                </c:pt>
                <c:pt idx="135">
                  <c:v>485</c:v>
                </c:pt>
                <c:pt idx="136">
                  <c:v>486</c:v>
                </c:pt>
                <c:pt idx="137">
                  <c:v>487</c:v>
                </c:pt>
                <c:pt idx="138">
                  <c:v>488</c:v>
                </c:pt>
                <c:pt idx="139">
                  <c:v>489</c:v>
                </c:pt>
                <c:pt idx="140">
                  <c:v>490</c:v>
                </c:pt>
                <c:pt idx="141">
                  <c:v>491</c:v>
                </c:pt>
                <c:pt idx="142">
                  <c:v>492</c:v>
                </c:pt>
                <c:pt idx="143">
                  <c:v>493</c:v>
                </c:pt>
                <c:pt idx="144">
                  <c:v>494</c:v>
                </c:pt>
                <c:pt idx="145">
                  <c:v>495</c:v>
                </c:pt>
                <c:pt idx="146">
                  <c:v>496</c:v>
                </c:pt>
                <c:pt idx="147">
                  <c:v>497</c:v>
                </c:pt>
                <c:pt idx="148">
                  <c:v>498</c:v>
                </c:pt>
                <c:pt idx="149">
                  <c:v>499</c:v>
                </c:pt>
                <c:pt idx="150">
                  <c:v>500</c:v>
                </c:pt>
                <c:pt idx="151">
                  <c:v>501</c:v>
                </c:pt>
                <c:pt idx="152">
                  <c:v>502</c:v>
                </c:pt>
                <c:pt idx="153">
                  <c:v>503</c:v>
                </c:pt>
                <c:pt idx="154">
                  <c:v>504</c:v>
                </c:pt>
                <c:pt idx="155">
                  <c:v>505</c:v>
                </c:pt>
                <c:pt idx="156">
                  <c:v>506</c:v>
                </c:pt>
                <c:pt idx="157">
                  <c:v>507</c:v>
                </c:pt>
                <c:pt idx="158">
                  <c:v>508</c:v>
                </c:pt>
                <c:pt idx="159">
                  <c:v>509</c:v>
                </c:pt>
                <c:pt idx="160">
                  <c:v>510</c:v>
                </c:pt>
                <c:pt idx="161">
                  <c:v>511</c:v>
                </c:pt>
                <c:pt idx="162">
                  <c:v>512</c:v>
                </c:pt>
                <c:pt idx="163">
                  <c:v>513</c:v>
                </c:pt>
                <c:pt idx="164">
                  <c:v>514</c:v>
                </c:pt>
                <c:pt idx="165">
                  <c:v>515</c:v>
                </c:pt>
                <c:pt idx="166">
                  <c:v>516</c:v>
                </c:pt>
                <c:pt idx="167">
                  <c:v>517</c:v>
                </c:pt>
                <c:pt idx="168">
                  <c:v>518</c:v>
                </c:pt>
                <c:pt idx="169">
                  <c:v>519</c:v>
                </c:pt>
                <c:pt idx="170">
                  <c:v>520</c:v>
                </c:pt>
                <c:pt idx="171">
                  <c:v>521</c:v>
                </c:pt>
                <c:pt idx="172">
                  <c:v>522</c:v>
                </c:pt>
                <c:pt idx="173">
                  <c:v>523</c:v>
                </c:pt>
                <c:pt idx="174">
                  <c:v>524</c:v>
                </c:pt>
                <c:pt idx="175">
                  <c:v>525</c:v>
                </c:pt>
                <c:pt idx="176">
                  <c:v>526</c:v>
                </c:pt>
                <c:pt idx="177">
                  <c:v>527</c:v>
                </c:pt>
                <c:pt idx="178">
                  <c:v>528</c:v>
                </c:pt>
                <c:pt idx="179">
                  <c:v>529</c:v>
                </c:pt>
                <c:pt idx="180">
                  <c:v>530</c:v>
                </c:pt>
                <c:pt idx="181">
                  <c:v>531</c:v>
                </c:pt>
                <c:pt idx="182">
                  <c:v>532</c:v>
                </c:pt>
                <c:pt idx="183">
                  <c:v>533</c:v>
                </c:pt>
                <c:pt idx="184">
                  <c:v>534</c:v>
                </c:pt>
                <c:pt idx="185">
                  <c:v>535</c:v>
                </c:pt>
                <c:pt idx="186">
                  <c:v>536</c:v>
                </c:pt>
                <c:pt idx="187">
                  <c:v>537</c:v>
                </c:pt>
                <c:pt idx="188">
                  <c:v>538</c:v>
                </c:pt>
                <c:pt idx="189">
                  <c:v>539</c:v>
                </c:pt>
                <c:pt idx="190">
                  <c:v>540</c:v>
                </c:pt>
                <c:pt idx="191">
                  <c:v>541</c:v>
                </c:pt>
                <c:pt idx="192">
                  <c:v>542</c:v>
                </c:pt>
                <c:pt idx="193">
                  <c:v>543</c:v>
                </c:pt>
                <c:pt idx="194">
                  <c:v>544</c:v>
                </c:pt>
                <c:pt idx="195">
                  <c:v>545</c:v>
                </c:pt>
                <c:pt idx="196">
                  <c:v>546</c:v>
                </c:pt>
                <c:pt idx="197">
                  <c:v>547</c:v>
                </c:pt>
                <c:pt idx="198">
                  <c:v>548</c:v>
                </c:pt>
                <c:pt idx="199">
                  <c:v>549</c:v>
                </c:pt>
                <c:pt idx="200">
                  <c:v>550</c:v>
                </c:pt>
                <c:pt idx="201">
                  <c:v>551</c:v>
                </c:pt>
                <c:pt idx="202">
                  <c:v>552</c:v>
                </c:pt>
                <c:pt idx="203">
                  <c:v>553</c:v>
                </c:pt>
                <c:pt idx="204">
                  <c:v>554</c:v>
                </c:pt>
                <c:pt idx="205">
                  <c:v>555</c:v>
                </c:pt>
                <c:pt idx="206">
                  <c:v>556</c:v>
                </c:pt>
                <c:pt idx="207">
                  <c:v>557</c:v>
                </c:pt>
                <c:pt idx="208">
                  <c:v>558</c:v>
                </c:pt>
                <c:pt idx="209">
                  <c:v>559</c:v>
                </c:pt>
                <c:pt idx="210">
                  <c:v>560</c:v>
                </c:pt>
                <c:pt idx="211">
                  <c:v>561</c:v>
                </c:pt>
                <c:pt idx="212">
                  <c:v>562</c:v>
                </c:pt>
                <c:pt idx="213">
                  <c:v>563</c:v>
                </c:pt>
                <c:pt idx="214">
                  <c:v>564</c:v>
                </c:pt>
                <c:pt idx="215">
                  <c:v>565</c:v>
                </c:pt>
                <c:pt idx="216">
                  <c:v>566</c:v>
                </c:pt>
                <c:pt idx="217">
                  <c:v>567</c:v>
                </c:pt>
                <c:pt idx="218">
                  <c:v>568</c:v>
                </c:pt>
                <c:pt idx="219">
                  <c:v>569</c:v>
                </c:pt>
                <c:pt idx="220">
                  <c:v>570</c:v>
                </c:pt>
                <c:pt idx="221">
                  <c:v>571</c:v>
                </c:pt>
                <c:pt idx="222">
                  <c:v>572</c:v>
                </c:pt>
                <c:pt idx="223">
                  <c:v>573</c:v>
                </c:pt>
                <c:pt idx="224">
                  <c:v>574</c:v>
                </c:pt>
                <c:pt idx="225">
                  <c:v>575</c:v>
                </c:pt>
                <c:pt idx="226">
                  <c:v>576</c:v>
                </c:pt>
                <c:pt idx="227">
                  <c:v>577</c:v>
                </c:pt>
                <c:pt idx="228">
                  <c:v>578</c:v>
                </c:pt>
                <c:pt idx="229">
                  <c:v>579</c:v>
                </c:pt>
                <c:pt idx="230">
                  <c:v>580</c:v>
                </c:pt>
                <c:pt idx="231">
                  <c:v>581</c:v>
                </c:pt>
                <c:pt idx="232">
                  <c:v>582</c:v>
                </c:pt>
                <c:pt idx="233">
                  <c:v>583</c:v>
                </c:pt>
                <c:pt idx="234">
                  <c:v>584</c:v>
                </c:pt>
                <c:pt idx="235">
                  <c:v>585</c:v>
                </c:pt>
                <c:pt idx="236">
                  <c:v>586</c:v>
                </c:pt>
                <c:pt idx="237">
                  <c:v>587</c:v>
                </c:pt>
                <c:pt idx="238">
                  <c:v>588</c:v>
                </c:pt>
                <c:pt idx="239">
                  <c:v>589</c:v>
                </c:pt>
                <c:pt idx="240">
                  <c:v>590</c:v>
                </c:pt>
                <c:pt idx="241">
                  <c:v>591</c:v>
                </c:pt>
                <c:pt idx="242">
                  <c:v>592</c:v>
                </c:pt>
                <c:pt idx="243">
                  <c:v>593</c:v>
                </c:pt>
                <c:pt idx="244">
                  <c:v>594</c:v>
                </c:pt>
                <c:pt idx="245">
                  <c:v>595</c:v>
                </c:pt>
                <c:pt idx="246">
                  <c:v>596</c:v>
                </c:pt>
                <c:pt idx="247">
                  <c:v>597</c:v>
                </c:pt>
                <c:pt idx="248">
                  <c:v>598</c:v>
                </c:pt>
                <c:pt idx="249">
                  <c:v>599</c:v>
                </c:pt>
                <c:pt idx="250">
                  <c:v>600</c:v>
                </c:pt>
                <c:pt idx="251">
                  <c:v>601</c:v>
                </c:pt>
                <c:pt idx="252">
                  <c:v>602</c:v>
                </c:pt>
                <c:pt idx="253">
                  <c:v>603</c:v>
                </c:pt>
                <c:pt idx="254">
                  <c:v>604</c:v>
                </c:pt>
                <c:pt idx="255">
                  <c:v>605</c:v>
                </c:pt>
                <c:pt idx="256">
                  <c:v>606</c:v>
                </c:pt>
                <c:pt idx="257">
                  <c:v>607</c:v>
                </c:pt>
                <c:pt idx="258">
                  <c:v>608</c:v>
                </c:pt>
                <c:pt idx="259">
                  <c:v>609</c:v>
                </c:pt>
                <c:pt idx="260">
                  <c:v>610</c:v>
                </c:pt>
                <c:pt idx="261">
                  <c:v>611</c:v>
                </c:pt>
                <c:pt idx="262">
                  <c:v>612</c:v>
                </c:pt>
                <c:pt idx="263">
                  <c:v>613</c:v>
                </c:pt>
                <c:pt idx="264">
                  <c:v>614</c:v>
                </c:pt>
                <c:pt idx="265">
                  <c:v>615</c:v>
                </c:pt>
                <c:pt idx="266">
                  <c:v>616</c:v>
                </c:pt>
                <c:pt idx="267">
                  <c:v>617</c:v>
                </c:pt>
                <c:pt idx="268">
                  <c:v>618</c:v>
                </c:pt>
                <c:pt idx="269">
                  <c:v>619</c:v>
                </c:pt>
                <c:pt idx="270">
                  <c:v>620</c:v>
                </c:pt>
                <c:pt idx="271">
                  <c:v>621</c:v>
                </c:pt>
                <c:pt idx="272">
                  <c:v>622</c:v>
                </c:pt>
                <c:pt idx="273">
                  <c:v>623</c:v>
                </c:pt>
                <c:pt idx="274">
                  <c:v>624</c:v>
                </c:pt>
                <c:pt idx="275">
                  <c:v>625</c:v>
                </c:pt>
                <c:pt idx="276">
                  <c:v>626</c:v>
                </c:pt>
                <c:pt idx="277">
                  <c:v>627</c:v>
                </c:pt>
                <c:pt idx="278">
                  <c:v>628</c:v>
                </c:pt>
                <c:pt idx="279">
                  <c:v>629</c:v>
                </c:pt>
                <c:pt idx="280">
                  <c:v>630</c:v>
                </c:pt>
                <c:pt idx="281">
                  <c:v>631</c:v>
                </c:pt>
                <c:pt idx="282">
                  <c:v>632</c:v>
                </c:pt>
                <c:pt idx="283">
                  <c:v>633</c:v>
                </c:pt>
                <c:pt idx="284">
                  <c:v>634</c:v>
                </c:pt>
                <c:pt idx="285">
                  <c:v>635</c:v>
                </c:pt>
                <c:pt idx="286">
                  <c:v>636</c:v>
                </c:pt>
                <c:pt idx="287">
                  <c:v>637</c:v>
                </c:pt>
                <c:pt idx="288">
                  <c:v>638</c:v>
                </c:pt>
                <c:pt idx="289">
                  <c:v>639</c:v>
                </c:pt>
                <c:pt idx="290">
                  <c:v>640</c:v>
                </c:pt>
                <c:pt idx="291">
                  <c:v>641</c:v>
                </c:pt>
                <c:pt idx="292">
                  <c:v>642</c:v>
                </c:pt>
                <c:pt idx="293">
                  <c:v>643</c:v>
                </c:pt>
                <c:pt idx="294">
                  <c:v>644</c:v>
                </c:pt>
                <c:pt idx="295">
                  <c:v>645</c:v>
                </c:pt>
                <c:pt idx="296">
                  <c:v>646</c:v>
                </c:pt>
                <c:pt idx="297">
                  <c:v>647</c:v>
                </c:pt>
                <c:pt idx="298">
                  <c:v>648</c:v>
                </c:pt>
                <c:pt idx="299">
                  <c:v>649</c:v>
                </c:pt>
                <c:pt idx="300">
                  <c:v>650</c:v>
                </c:pt>
                <c:pt idx="301">
                  <c:v>651</c:v>
                </c:pt>
                <c:pt idx="302">
                  <c:v>652</c:v>
                </c:pt>
                <c:pt idx="303">
                  <c:v>653</c:v>
                </c:pt>
                <c:pt idx="304">
                  <c:v>654</c:v>
                </c:pt>
                <c:pt idx="305">
                  <c:v>655</c:v>
                </c:pt>
                <c:pt idx="306">
                  <c:v>656</c:v>
                </c:pt>
                <c:pt idx="307">
                  <c:v>657</c:v>
                </c:pt>
                <c:pt idx="308">
                  <c:v>658</c:v>
                </c:pt>
                <c:pt idx="309">
                  <c:v>659</c:v>
                </c:pt>
                <c:pt idx="310">
                  <c:v>660</c:v>
                </c:pt>
                <c:pt idx="311">
                  <c:v>661</c:v>
                </c:pt>
                <c:pt idx="312">
                  <c:v>662</c:v>
                </c:pt>
                <c:pt idx="313">
                  <c:v>663</c:v>
                </c:pt>
                <c:pt idx="314">
                  <c:v>664</c:v>
                </c:pt>
                <c:pt idx="315">
                  <c:v>665</c:v>
                </c:pt>
                <c:pt idx="316">
                  <c:v>666</c:v>
                </c:pt>
                <c:pt idx="317">
                  <c:v>667</c:v>
                </c:pt>
                <c:pt idx="318">
                  <c:v>668</c:v>
                </c:pt>
                <c:pt idx="319">
                  <c:v>669</c:v>
                </c:pt>
                <c:pt idx="320">
                  <c:v>670</c:v>
                </c:pt>
                <c:pt idx="321">
                  <c:v>671</c:v>
                </c:pt>
                <c:pt idx="322">
                  <c:v>672</c:v>
                </c:pt>
                <c:pt idx="323">
                  <c:v>673</c:v>
                </c:pt>
                <c:pt idx="324">
                  <c:v>674</c:v>
                </c:pt>
                <c:pt idx="325">
                  <c:v>675</c:v>
                </c:pt>
                <c:pt idx="326">
                  <c:v>676</c:v>
                </c:pt>
                <c:pt idx="327">
                  <c:v>677</c:v>
                </c:pt>
                <c:pt idx="328">
                  <c:v>678</c:v>
                </c:pt>
                <c:pt idx="329">
                  <c:v>679</c:v>
                </c:pt>
                <c:pt idx="330">
                  <c:v>680</c:v>
                </c:pt>
                <c:pt idx="331">
                  <c:v>681</c:v>
                </c:pt>
                <c:pt idx="332">
                  <c:v>682</c:v>
                </c:pt>
                <c:pt idx="333">
                  <c:v>683</c:v>
                </c:pt>
                <c:pt idx="334">
                  <c:v>684</c:v>
                </c:pt>
                <c:pt idx="335">
                  <c:v>685</c:v>
                </c:pt>
                <c:pt idx="336">
                  <c:v>686</c:v>
                </c:pt>
                <c:pt idx="337">
                  <c:v>687</c:v>
                </c:pt>
                <c:pt idx="338">
                  <c:v>688</c:v>
                </c:pt>
                <c:pt idx="339">
                  <c:v>689</c:v>
                </c:pt>
                <c:pt idx="340">
                  <c:v>690</c:v>
                </c:pt>
                <c:pt idx="341">
                  <c:v>691</c:v>
                </c:pt>
                <c:pt idx="342">
                  <c:v>692</c:v>
                </c:pt>
                <c:pt idx="343">
                  <c:v>693</c:v>
                </c:pt>
                <c:pt idx="344">
                  <c:v>694</c:v>
                </c:pt>
                <c:pt idx="345">
                  <c:v>695</c:v>
                </c:pt>
                <c:pt idx="346">
                  <c:v>696</c:v>
                </c:pt>
                <c:pt idx="347">
                  <c:v>697</c:v>
                </c:pt>
                <c:pt idx="348">
                  <c:v>698</c:v>
                </c:pt>
                <c:pt idx="349">
                  <c:v>699</c:v>
                </c:pt>
                <c:pt idx="350">
                  <c:v>700</c:v>
                </c:pt>
                <c:pt idx="351">
                  <c:v>701</c:v>
                </c:pt>
                <c:pt idx="352">
                  <c:v>702</c:v>
                </c:pt>
                <c:pt idx="353">
                  <c:v>703</c:v>
                </c:pt>
                <c:pt idx="354">
                  <c:v>704</c:v>
                </c:pt>
                <c:pt idx="355">
                  <c:v>705</c:v>
                </c:pt>
                <c:pt idx="356">
                  <c:v>706</c:v>
                </c:pt>
                <c:pt idx="357">
                  <c:v>707</c:v>
                </c:pt>
                <c:pt idx="358">
                  <c:v>708</c:v>
                </c:pt>
                <c:pt idx="359">
                  <c:v>709</c:v>
                </c:pt>
                <c:pt idx="360">
                  <c:v>710</c:v>
                </c:pt>
                <c:pt idx="361">
                  <c:v>711</c:v>
                </c:pt>
                <c:pt idx="362">
                  <c:v>712</c:v>
                </c:pt>
                <c:pt idx="363">
                  <c:v>713</c:v>
                </c:pt>
                <c:pt idx="364">
                  <c:v>714</c:v>
                </c:pt>
                <c:pt idx="365">
                  <c:v>715</c:v>
                </c:pt>
                <c:pt idx="366">
                  <c:v>716</c:v>
                </c:pt>
                <c:pt idx="367">
                  <c:v>717</c:v>
                </c:pt>
                <c:pt idx="368">
                  <c:v>718</c:v>
                </c:pt>
                <c:pt idx="369">
                  <c:v>719</c:v>
                </c:pt>
                <c:pt idx="370">
                  <c:v>720</c:v>
                </c:pt>
                <c:pt idx="371">
                  <c:v>721</c:v>
                </c:pt>
                <c:pt idx="372">
                  <c:v>722</c:v>
                </c:pt>
                <c:pt idx="373">
                  <c:v>723</c:v>
                </c:pt>
                <c:pt idx="374">
                  <c:v>724</c:v>
                </c:pt>
                <c:pt idx="375">
                  <c:v>725</c:v>
                </c:pt>
                <c:pt idx="376">
                  <c:v>726</c:v>
                </c:pt>
                <c:pt idx="377">
                  <c:v>727</c:v>
                </c:pt>
                <c:pt idx="378">
                  <c:v>728</c:v>
                </c:pt>
                <c:pt idx="379">
                  <c:v>729</c:v>
                </c:pt>
                <c:pt idx="380">
                  <c:v>730</c:v>
                </c:pt>
                <c:pt idx="381">
                  <c:v>731</c:v>
                </c:pt>
                <c:pt idx="382">
                  <c:v>732</c:v>
                </c:pt>
                <c:pt idx="383">
                  <c:v>733</c:v>
                </c:pt>
                <c:pt idx="384">
                  <c:v>734</c:v>
                </c:pt>
                <c:pt idx="385">
                  <c:v>735</c:v>
                </c:pt>
                <c:pt idx="386">
                  <c:v>736</c:v>
                </c:pt>
                <c:pt idx="387">
                  <c:v>737</c:v>
                </c:pt>
                <c:pt idx="388">
                  <c:v>738</c:v>
                </c:pt>
                <c:pt idx="389">
                  <c:v>739</c:v>
                </c:pt>
                <c:pt idx="390">
                  <c:v>740</c:v>
                </c:pt>
                <c:pt idx="391">
                  <c:v>741</c:v>
                </c:pt>
                <c:pt idx="392">
                  <c:v>742</c:v>
                </c:pt>
                <c:pt idx="393">
                  <c:v>743</c:v>
                </c:pt>
                <c:pt idx="394">
                  <c:v>744</c:v>
                </c:pt>
                <c:pt idx="395">
                  <c:v>745</c:v>
                </c:pt>
                <c:pt idx="396">
                  <c:v>746</c:v>
                </c:pt>
                <c:pt idx="397">
                  <c:v>747</c:v>
                </c:pt>
                <c:pt idx="398">
                  <c:v>748</c:v>
                </c:pt>
                <c:pt idx="399">
                  <c:v>749</c:v>
                </c:pt>
                <c:pt idx="400">
                  <c:v>750</c:v>
                </c:pt>
                <c:pt idx="401">
                  <c:v>751</c:v>
                </c:pt>
                <c:pt idx="402">
                  <c:v>752</c:v>
                </c:pt>
                <c:pt idx="403">
                  <c:v>753</c:v>
                </c:pt>
                <c:pt idx="404">
                  <c:v>754</c:v>
                </c:pt>
                <c:pt idx="405">
                  <c:v>755</c:v>
                </c:pt>
                <c:pt idx="406">
                  <c:v>756</c:v>
                </c:pt>
                <c:pt idx="407">
                  <c:v>757</c:v>
                </c:pt>
                <c:pt idx="408">
                  <c:v>758</c:v>
                </c:pt>
                <c:pt idx="409">
                  <c:v>759</c:v>
                </c:pt>
                <c:pt idx="410">
                  <c:v>760</c:v>
                </c:pt>
                <c:pt idx="411">
                  <c:v>761</c:v>
                </c:pt>
                <c:pt idx="412">
                  <c:v>762</c:v>
                </c:pt>
                <c:pt idx="413">
                  <c:v>763</c:v>
                </c:pt>
                <c:pt idx="414">
                  <c:v>764</c:v>
                </c:pt>
                <c:pt idx="415">
                  <c:v>765</c:v>
                </c:pt>
                <c:pt idx="416">
                  <c:v>766</c:v>
                </c:pt>
                <c:pt idx="417">
                  <c:v>767</c:v>
                </c:pt>
                <c:pt idx="418">
                  <c:v>768</c:v>
                </c:pt>
                <c:pt idx="419">
                  <c:v>769</c:v>
                </c:pt>
                <c:pt idx="420">
                  <c:v>770</c:v>
                </c:pt>
                <c:pt idx="421">
                  <c:v>771</c:v>
                </c:pt>
                <c:pt idx="422">
                  <c:v>772</c:v>
                </c:pt>
                <c:pt idx="423">
                  <c:v>773</c:v>
                </c:pt>
                <c:pt idx="424">
                  <c:v>774</c:v>
                </c:pt>
                <c:pt idx="425">
                  <c:v>775</c:v>
                </c:pt>
                <c:pt idx="426">
                  <c:v>776</c:v>
                </c:pt>
                <c:pt idx="427">
                  <c:v>777</c:v>
                </c:pt>
                <c:pt idx="428">
                  <c:v>778</c:v>
                </c:pt>
                <c:pt idx="429">
                  <c:v>779</c:v>
                </c:pt>
                <c:pt idx="430">
                  <c:v>780</c:v>
                </c:pt>
                <c:pt idx="431">
                  <c:v>781</c:v>
                </c:pt>
                <c:pt idx="432">
                  <c:v>782</c:v>
                </c:pt>
                <c:pt idx="433">
                  <c:v>783</c:v>
                </c:pt>
                <c:pt idx="434">
                  <c:v>784</c:v>
                </c:pt>
                <c:pt idx="435">
                  <c:v>785</c:v>
                </c:pt>
                <c:pt idx="436">
                  <c:v>786</c:v>
                </c:pt>
                <c:pt idx="437">
                  <c:v>787</c:v>
                </c:pt>
                <c:pt idx="438">
                  <c:v>788</c:v>
                </c:pt>
                <c:pt idx="439">
                  <c:v>789</c:v>
                </c:pt>
                <c:pt idx="440">
                  <c:v>790</c:v>
                </c:pt>
                <c:pt idx="441">
                  <c:v>791</c:v>
                </c:pt>
                <c:pt idx="442">
                  <c:v>792</c:v>
                </c:pt>
                <c:pt idx="443">
                  <c:v>793</c:v>
                </c:pt>
                <c:pt idx="444">
                  <c:v>794</c:v>
                </c:pt>
                <c:pt idx="445">
                  <c:v>795</c:v>
                </c:pt>
                <c:pt idx="446">
                  <c:v>796</c:v>
                </c:pt>
                <c:pt idx="447">
                  <c:v>797</c:v>
                </c:pt>
                <c:pt idx="448">
                  <c:v>798</c:v>
                </c:pt>
                <c:pt idx="449">
                  <c:v>799</c:v>
                </c:pt>
                <c:pt idx="450">
                  <c:v>800</c:v>
                </c:pt>
                <c:pt idx="451">
                  <c:v>801</c:v>
                </c:pt>
                <c:pt idx="452">
                  <c:v>802</c:v>
                </c:pt>
                <c:pt idx="453">
                  <c:v>803</c:v>
                </c:pt>
                <c:pt idx="454">
                  <c:v>804</c:v>
                </c:pt>
                <c:pt idx="455">
                  <c:v>805</c:v>
                </c:pt>
                <c:pt idx="456">
                  <c:v>806</c:v>
                </c:pt>
                <c:pt idx="457">
                  <c:v>807</c:v>
                </c:pt>
                <c:pt idx="458">
                  <c:v>808</c:v>
                </c:pt>
                <c:pt idx="459">
                  <c:v>809</c:v>
                </c:pt>
                <c:pt idx="460">
                  <c:v>810</c:v>
                </c:pt>
                <c:pt idx="461">
                  <c:v>811</c:v>
                </c:pt>
                <c:pt idx="462">
                  <c:v>812</c:v>
                </c:pt>
                <c:pt idx="463">
                  <c:v>813</c:v>
                </c:pt>
                <c:pt idx="464">
                  <c:v>814</c:v>
                </c:pt>
                <c:pt idx="465">
                  <c:v>815</c:v>
                </c:pt>
                <c:pt idx="466">
                  <c:v>816</c:v>
                </c:pt>
                <c:pt idx="467">
                  <c:v>817</c:v>
                </c:pt>
                <c:pt idx="468">
                  <c:v>818</c:v>
                </c:pt>
                <c:pt idx="469">
                  <c:v>819</c:v>
                </c:pt>
                <c:pt idx="470">
                  <c:v>820</c:v>
                </c:pt>
                <c:pt idx="471">
                  <c:v>821</c:v>
                </c:pt>
                <c:pt idx="472">
                  <c:v>822</c:v>
                </c:pt>
                <c:pt idx="473">
                  <c:v>823</c:v>
                </c:pt>
                <c:pt idx="474">
                  <c:v>824</c:v>
                </c:pt>
                <c:pt idx="475">
                  <c:v>825</c:v>
                </c:pt>
                <c:pt idx="476">
                  <c:v>826</c:v>
                </c:pt>
                <c:pt idx="477">
                  <c:v>827</c:v>
                </c:pt>
                <c:pt idx="478">
                  <c:v>828</c:v>
                </c:pt>
                <c:pt idx="479">
                  <c:v>829</c:v>
                </c:pt>
                <c:pt idx="480">
                  <c:v>830</c:v>
                </c:pt>
                <c:pt idx="481">
                  <c:v>831</c:v>
                </c:pt>
                <c:pt idx="482">
                  <c:v>832</c:v>
                </c:pt>
                <c:pt idx="483">
                  <c:v>833</c:v>
                </c:pt>
                <c:pt idx="484">
                  <c:v>834</c:v>
                </c:pt>
                <c:pt idx="485">
                  <c:v>835</c:v>
                </c:pt>
                <c:pt idx="486">
                  <c:v>836</c:v>
                </c:pt>
                <c:pt idx="487">
                  <c:v>837</c:v>
                </c:pt>
                <c:pt idx="488">
                  <c:v>838</c:v>
                </c:pt>
                <c:pt idx="489">
                  <c:v>839</c:v>
                </c:pt>
                <c:pt idx="490">
                  <c:v>840</c:v>
                </c:pt>
                <c:pt idx="491">
                  <c:v>841</c:v>
                </c:pt>
                <c:pt idx="492">
                  <c:v>842</c:v>
                </c:pt>
                <c:pt idx="493">
                  <c:v>843</c:v>
                </c:pt>
                <c:pt idx="494">
                  <c:v>844</c:v>
                </c:pt>
                <c:pt idx="495">
                  <c:v>845</c:v>
                </c:pt>
                <c:pt idx="496">
                  <c:v>846</c:v>
                </c:pt>
                <c:pt idx="497">
                  <c:v>847</c:v>
                </c:pt>
                <c:pt idx="498">
                  <c:v>848</c:v>
                </c:pt>
                <c:pt idx="499">
                  <c:v>849</c:v>
                </c:pt>
                <c:pt idx="500">
                  <c:v>850</c:v>
                </c:pt>
                <c:pt idx="501">
                  <c:v>851</c:v>
                </c:pt>
                <c:pt idx="502">
                  <c:v>852</c:v>
                </c:pt>
                <c:pt idx="503">
                  <c:v>853</c:v>
                </c:pt>
                <c:pt idx="504">
                  <c:v>854</c:v>
                </c:pt>
                <c:pt idx="505">
                  <c:v>855</c:v>
                </c:pt>
                <c:pt idx="506">
                  <c:v>856</c:v>
                </c:pt>
                <c:pt idx="507">
                  <c:v>857</c:v>
                </c:pt>
                <c:pt idx="508">
                  <c:v>858</c:v>
                </c:pt>
                <c:pt idx="509">
                  <c:v>859</c:v>
                </c:pt>
                <c:pt idx="510">
                  <c:v>860</c:v>
                </c:pt>
                <c:pt idx="511">
                  <c:v>861</c:v>
                </c:pt>
                <c:pt idx="512">
                  <c:v>862</c:v>
                </c:pt>
                <c:pt idx="513">
                  <c:v>863</c:v>
                </c:pt>
                <c:pt idx="514">
                  <c:v>864</c:v>
                </c:pt>
                <c:pt idx="515">
                  <c:v>865</c:v>
                </c:pt>
                <c:pt idx="516">
                  <c:v>866</c:v>
                </c:pt>
                <c:pt idx="517">
                  <c:v>867</c:v>
                </c:pt>
                <c:pt idx="518">
                  <c:v>868</c:v>
                </c:pt>
                <c:pt idx="519">
                  <c:v>869</c:v>
                </c:pt>
                <c:pt idx="520">
                  <c:v>870</c:v>
                </c:pt>
                <c:pt idx="521">
                  <c:v>871</c:v>
                </c:pt>
                <c:pt idx="522">
                  <c:v>872</c:v>
                </c:pt>
                <c:pt idx="523">
                  <c:v>873</c:v>
                </c:pt>
                <c:pt idx="524">
                  <c:v>874</c:v>
                </c:pt>
                <c:pt idx="525">
                  <c:v>875</c:v>
                </c:pt>
                <c:pt idx="526">
                  <c:v>876</c:v>
                </c:pt>
                <c:pt idx="527">
                  <c:v>877</c:v>
                </c:pt>
                <c:pt idx="528">
                  <c:v>878</c:v>
                </c:pt>
                <c:pt idx="529">
                  <c:v>879</c:v>
                </c:pt>
                <c:pt idx="530">
                  <c:v>880</c:v>
                </c:pt>
                <c:pt idx="531">
                  <c:v>881</c:v>
                </c:pt>
                <c:pt idx="532">
                  <c:v>882</c:v>
                </c:pt>
                <c:pt idx="533">
                  <c:v>883</c:v>
                </c:pt>
                <c:pt idx="534">
                  <c:v>884</c:v>
                </c:pt>
                <c:pt idx="535">
                  <c:v>885</c:v>
                </c:pt>
                <c:pt idx="536">
                  <c:v>886</c:v>
                </c:pt>
                <c:pt idx="537">
                  <c:v>887</c:v>
                </c:pt>
                <c:pt idx="538">
                  <c:v>888</c:v>
                </c:pt>
                <c:pt idx="539">
                  <c:v>889</c:v>
                </c:pt>
                <c:pt idx="540">
                  <c:v>890</c:v>
                </c:pt>
                <c:pt idx="541">
                  <c:v>891</c:v>
                </c:pt>
                <c:pt idx="542">
                  <c:v>892</c:v>
                </c:pt>
                <c:pt idx="543">
                  <c:v>893</c:v>
                </c:pt>
                <c:pt idx="544">
                  <c:v>894</c:v>
                </c:pt>
                <c:pt idx="545">
                  <c:v>895</c:v>
                </c:pt>
                <c:pt idx="546">
                  <c:v>896</c:v>
                </c:pt>
                <c:pt idx="547">
                  <c:v>897</c:v>
                </c:pt>
                <c:pt idx="548">
                  <c:v>898</c:v>
                </c:pt>
                <c:pt idx="549">
                  <c:v>899</c:v>
                </c:pt>
                <c:pt idx="550">
                  <c:v>900</c:v>
                </c:pt>
                <c:pt idx="551">
                  <c:v>901</c:v>
                </c:pt>
                <c:pt idx="552">
                  <c:v>902</c:v>
                </c:pt>
                <c:pt idx="553">
                  <c:v>903</c:v>
                </c:pt>
                <c:pt idx="554">
                  <c:v>904</c:v>
                </c:pt>
                <c:pt idx="555">
                  <c:v>905</c:v>
                </c:pt>
                <c:pt idx="556">
                  <c:v>906</c:v>
                </c:pt>
                <c:pt idx="557">
                  <c:v>907</c:v>
                </c:pt>
                <c:pt idx="558">
                  <c:v>908</c:v>
                </c:pt>
                <c:pt idx="559">
                  <c:v>909</c:v>
                </c:pt>
                <c:pt idx="560">
                  <c:v>910</c:v>
                </c:pt>
                <c:pt idx="561">
                  <c:v>911</c:v>
                </c:pt>
                <c:pt idx="562">
                  <c:v>912</c:v>
                </c:pt>
                <c:pt idx="563">
                  <c:v>913</c:v>
                </c:pt>
                <c:pt idx="564">
                  <c:v>914</c:v>
                </c:pt>
                <c:pt idx="565">
                  <c:v>915</c:v>
                </c:pt>
                <c:pt idx="566">
                  <c:v>916</c:v>
                </c:pt>
                <c:pt idx="567">
                  <c:v>917</c:v>
                </c:pt>
                <c:pt idx="568">
                  <c:v>918</c:v>
                </c:pt>
                <c:pt idx="569">
                  <c:v>919</c:v>
                </c:pt>
                <c:pt idx="570">
                  <c:v>920</c:v>
                </c:pt>
                <c:pt idx="571">
                  <c:v>921</c:v>
                </c:pt>
                <c:pt idx="572">
                  <c:v>922</c:v>
                </c:pt>
                <c:pt idx="573">
                  <c:v>923</c:v>
                </c:pt>
                <c:pt idx="574">
                  <c:v>924</c:v>
                </c:pt>
                <c:pt idx="575">
                  <c:v>925</c:v>
                </c:pt>
                <c:pt idx="576">
                  <c:v>926</c:v>
                </c:pt>
                <c:pt idx="577">
                  <c:v>927</c:v>
                </c:pt>
                <c:pt idx="578">
                  <c:v>928</c:v>
                </c:pt>
                <c:pt idx="579">
                  <c:v>929</c:v>
                </c:pt>
                <c:pt idx="580">
                  <c:v>930</c:v>
                </c:pt>
                <c:pt idx="581">
                  <c:v>931</c:v>
                </c:pt>
                <c:pt idx="582">
                  <c:v>932</c:v>
                </c:pt>
                <c:pt idx="583">
                  <c:v>933</c:v>
                </c:pt>
                <c:pt idx="584">
                  <c:v>934</c:v>
                </c:pt>
                <c:pt idx="585">
                  <c:v>935</c:v>
                </c:pt>
                <c:pt idx="586">
                  <c:v>936</c:v>
                </c:pt>
                <c:pt idx="587">
                  <c:v>937</c:v>
                </c:pt>
                <c:pt idx="588">
                  <c:v>938</c:v>
                </c:pt>
                <c:pt idx="589">
                  <c:v>939</c:v>
                </c:pt>
                <c:pt idx="590">
                  <c:v>940</c:v>
                </c:pt>
                <c:pt idx="591">
                  <c:v>941</c:v>
                </c:pt>
                <c:pt idx="592">
                  <c:v>942</c:v>
                </c:pt>
                <c:pt idx="593">
                  <c:v>943</c:v>
                </c:pt>
                <c:pt idx="594">
                  <c:v>944</c:v>
                </c:pt>
                <c:pt idx="595">
                  <c:v>945</c:v>
                </c:pt>
                <c:pt idx="596">
                  <c:v>946</c:v>
                </c:pt>
                <c:pt idx="597">
                  <c:v>947</c:v>
                </c:pt>
                <c:pt idx="598">
                  <c:v>948</c:v>
                </c:pt>
                <c:pt idx="599">
                  <c:v>949</c:v>
                </c:pt>
                <c:pt idx="600">
                  <c:v>950</c:v>
                </c:pt>
                <c:pt idx="601">
                  <c:v>951</c:v>
                </c:pt>
                <c:pt idx="602">
                  <c:v>952</c:v>
                </c:pt>
                <c:pt idx="603">
                  <c:v>953</c:v>
                </c:pt>
                <c:pt idx="604">
                  <c:v>954</c:v>
                </c:pt>
                <c:pt idx="605">
                  <c:v>955</c:v>
                </c:pt>
                <c:pt idx="606">
                  <c:v>956</c:v>
                </c:pt>
                <c:pt idx="607">
                  <c:v>957</c:v>
                </c:pt>
                <c:pt idx="608">
                  <c:v>958</c:v>
                </c:pt>
                <c:pt idx="609">
                  <c:v>959</c:v>
                </c:pt>
                <c:pt idx="610">
                  <c:v>960</c:v>
                </c:pt>
                <c:pt idx="611">
                  <c:v>961</c:v>
                </c:pt>
                <c:pt idx="612">
                  <c:v>962</c:v>
                </c:pt>
                <c:pt idx="613">
                  <c:v>963</c:v>
                </c:pt>
                <c:pt idx="614">
                  <c:v>964</c:v>
                </c:pt>
                <c:pt idx="615">
                  <c:v>965</c:v>
                </c:pt>
                <c:pt idx="616">
                  <c:v>966</c:v>
                </c:pt>
                <c:pt idx="617">
                  <c:v>967</c:v>
                </c:pt>
                <c:pt idx="618">
                  <c:v>968</c:v>
                </c:pt>
                <c:pt idx="619">
                  <c:v>969</c:v>
                </c:pt>
                <c:pt idx="620">
                  <c:v>970</c:v>
                </c:pt>
                <c:pt idx="621">
                  <c:v>971</c:v>
                </c:pt>
                <c:pt idx="622">
                  <c:v>972</c:v>
                </c:pt>
                <c:pt idx="623">
                  <c:v>973</c:v>
                </c:pt>
                <c:pt idx="624">
                  <c:v>974</c:v>
                </c:pt>
                <c:pt idx="625">
                  <c:v>975</c:v>
                </c:pt>
                <c:pt idx="626">
                  <c:v>976</c:v>
                </c:pt>
                <c:pt idx="627">
                  <c:v>977</c:v>
                </c:pt>
                <c:pt idx="628">
                  <c:v>978</c:v>
                </c:pt>
                <c:pt idx="629">
                  <c:v>979</c:v>
                </c:pt>
                <c:pt idx="630">
                  <c:v>980</c:v>
                </c:pt>
                <c:pt idx="631">
                  <c:v>981</c:v>
                </c:pt>
                <c:pt idx="632">
                  <c:v>982</c:v>
                </c:pt>
                <c:pt idx="633">
                  <c:v>983</c:v>
                </c:pt>
                <c:pt idx="634">
                  <c:v>984</c:v>
                </c:pt>
                <c:pt idx="635">
                  <c:v>985</c:v>
                </c:pt>
                <c:pt idx="636">
                  <c:v>986</c:v>
                </c:pt>
                <c:pt idx="637">
                  <c:v>987</c:v>
                </c:pt>
                <c:pt idx="638">
                  <c:v>988</c:v>
                </c:pt>
                <c:pt idx="639">
                  <c:v>989</c:v>
                </c:pt>
                <c:pt idx="640">
                  <c:v>990</c:v>
                </c:pt>
                <c:pt idx="641">
                  <c:v>991</c:v>
                </c:pt>
                <c:pt idx="642">
                  <c:v>992</c:v>
                </c:pt>
                <c:pt idx="643">
                  <c:v>993</c:v>
                </c:pt>
                <c:pt idx="644">
                  <c:v>994</c:v>
                </c:pt>
                <c:pt idx="645">
                  <c:v>995</c:v>
                </c:pt>
                <c:pt idx="646">
                  <c:v>996</c:v>
                </c:pt>
                <c:pt idx="647">
                  <c:v>997</c:v>
                </c:pt>
                <c:pt idx="648">
                  <c:v>998</c:v>
                </c:pt>
                <c:pt idx="649">
                  <c:v>999</c:v>
                </c:pt>
                <c:pt idx="650">
                  <c:v>1000</c:v>
                </c:pt>
                <c:pt idx="651">
                  <c:v>1001</c:v>
                </c:pt>
                <c:pt idx="652">
                  <c:v>1002</c:v>
                </c:pt>
                <c:pt idx="653">
                  <c:v>1003</c:v>
                </c:pt>
                <c:pt idx="654">
                  <c:v>1004</c:v>
                </c:pt>
                <c:pt idx="655">
                  <c:v>1005</c:v>
                </c:pt>
                <c:pt idx="656">
                  <c:v>1006</c:v>
                </c:pt>
                <c:pt idx="657">
                  <c:v>1007</c:v>
                </c:pt>
                <c:pt idx="658">
                  <c:v>1008</c:v>
                </c:pt>
                <c:pt idx="659">
                  <c:v>1009</c:v>
                </c:pt>
                <c:pt idx="660">
                  <c:v>1010</c:v>
                </c:pt>
                <c:pt idx="661">
                  <c:v>1011</c:v>
                </c:pt>
                <c:pt idx="662">
                  <c:v>1012</c:v>
                </c:pt>
                <c:pt idx="663">
                  <c:v>1013</c:v>
                </c:pt>
                <c:pt idx="664">
                  <c:v>1014</c:v>
                </c:pt>
                <c:pt idx="665">
                  <c:v>1015</c:v>
                </c:pt>
                <c:pt idx="666">
                  <c:v>1016</c:v>
                </c:pt>
                <c:pt idx="667">
                  <c:v>1017</c:v>
                </c:pt>
                <c:pt idx="668">
                  <c:v>1018</c:v>
                </c:pt>
                <c:pt idx="669">
                  <c:v>1019</c:v>
                </c:pt>
                <c:pt idx="670">
                  <c:v>1020</c:v>
                </c:pt>
                <c:pt idx="671">
                  <c:v>1021</c:v>
                </c:pt>
                <c:pt idx="672">
                  <c:v>1022</c:v>
                </c:pt>
                <c:pt idx="673">
                  <c:v>1023</c:v>
                </c:pt>
                <c:pt idx="674">
                  <c:v>1024</c:v>
                </c:pt>
                <c:pt idx="675">
                  <c:v>1025</c:v>
                </c:pt>
                <c:pt idx="676">
                  <c:v>1026</c:v>
                </c:pt>
                <c:pt idx="677">
                  <c:v>1027</c:v>
                </c:pt>
                <c:pt idx="678">
                  <c:v>1028</c:v>
                </c:pt>
                <c:pt idx="679">
                  <c:v>1029</c:v>
                </c:pt>
                <c:pt idx="680">
                  <c:v>1030</c:v>
                </c:pt>
                <c:pt idx="681">
                  <c:v>1031</c:v>
                </c:pt>
                <c:pt idx="682">
                  <c:v>1032</c:v>
                </c:pt>
                <c:pt idx="683">
                  <c:v>1033</c:v>
                </c:pt>
                <c:pt idx="684">
                  <c:v>1034</c:v>
                </c:pt>
                <c:pt idx="685">
                  <c:v>1035</c:v>
                </c:pt>
                <c:pt idx="686">
                  <c:v>1036</c:v>
                </c:pt>
                <c:pt idx="687">
                  <c:v>1037</c:v>
                </c:pt>
                <c:pt idx="688">
                  <c:v>1038</c:v>
                </c:pt>
                <c:pt idx="689">
                  <c:v>1039</c:v>
                </c:pt>
                <c:pt idx="690">
                  <c:v>1040</c:v>
                </c:pt>
                <c:pt idx="691">
                  <c:v>1041</c:v>
                </c:pt>
                <c:pt idx="692">
                  <c:v>1042</c:v>
                </c:pt>
                <c:pt idx="693">
                  <c:v>1043</c:v>
                </c:pt>
                <c:pt idx="694">
                  <c:v>1044</c:v>
                </c:pt>
                <c:pt idx="695">
                  <c:v>1045</c:v>
                </c:pt>
                <c:pt idx="696">
                  <c:v>1046</c:v>
                </c:pt>
                <c:pt idx="697">
                  <c:v>1047</c:v>
                </c:pt>
                <c:pt idx="698">
                  <c:v>1048</c:v>
                </c:pt>
                <c:pt idx="699">
                  <c:v>1049</c:v>
                </c:pt>
                <c:pt idx="700">
                  <c:v>1050</c:v>
                </c:pt>
                <c:pt idx="701">
                  <c:v>1051</c:v>
                </c:pt>
                <c:pt idx="702">
                  <c:v>1052</c:v>
                </c:pt>
                <c:pt idx="703">
                  <c:v>1053</c:v>
                </c:pt>
                <c:pt idx="704">
                  <c:v>1054</c:v>
                </c:pt>
                <c:pt idx="705">
                  <c:v>1055</c:v>
                </c:pt>
                <c:pt idx="706">
                  <c:v>1056</c:v>
                </c:pt>
                <c:pt idx="707">
                  <c:v>1057</c:v>
                </c:pt>
                <c:pt idx="708">
                  <c:v>1058</c:v>
                </c:pt>
                <c:pt idx="709">
                  <c:v>1059</c:v>
                </c:pt>
                <c:pt idx="710">
                  <c:v>1060</c:v>
                </c:pt>
                <c:pt idx="711">
                  <c:v>1061</c:v>
                </c:pt>
                <c:pt idx="712">
                  <c:v>1062</c:v>
                </c:pt>
                <c:pt idx="713">
                  <c:v>1063</c:v>
                </c:pt>
                <c:pt idx="714">
                  <c:v>1064</c:v>
                </c:pt>
                <c:pt idx="715">
                  <c:v>1065</c:v>
                </c:pt>
                <c:pt idx="716">
                  <c:v>1066</c:v>
                </c:pt>
                <c:pt idx="717">
                  <c:v>1067</c:v>
                </c:pt>
                <c:pt idx="718">
                  <c:v>1068</c:v>
                </c:pt>
                <c:pt idx="719">
                  <c:v>1069</c:v>
                </c:pt>
                <c:pt idx="720">
                  <c:v>1070</c:v>
                </c:pt>
                <c:pt idx="721">
                  <c:v>1071</c:v>
                </c:pt>
                <c:pt idx="722">
                  <c:v>1072</c:v>
                </c:pt>
                <c:pt idx="723">
                  <c:v>1073</c:v>
                </c:pt>
                <c:pt idx="724">
                  <c:v>1074</c:v>
                </c:pt>
                <c:pt idx="725">
                  <c:v>1075</c:v>
                </c:pt>
                <c:pt idx="726">
                  <c:v>1076</c:v>
                </c:pt>
                <c:pt idx="727">
                  <c:v>1077</c:v>
                </c:pt>
                <c:pt idx="728">
                  <c:v>1078</c:v>
                </c:pt>
                <c:pt idx="729">
                  <c:v>1079</c:v>
                </c:pt>
                <c:pt idx="730">
                  <c:v>1080</c:v>
                </c:pt>
                <c:pt idx="731">
                  <c:v>1081</c:v>
                </c:pt>
                <c:pt idx="732">
                  <c:v>1082</c:v>
                </c:pt>
                <c:pt idx="733">
                  <c:v>1083</c:v>
                </c:pt>
                <c:pt idx="734">
                  <c:v>1084</c:v>
                </c:pt>
                <c:pt idx="735">
                  <c:v>1085</c:v>
                </c:pt>
                <c:pt idx="736">
                  <c:v>1086</c:v>
                </c:pt>
                <c:pt idx="737">
                  <c:v>1087</c:v>
                </c:pt>
                <c:pt idx="738">
                  <c:v>1088</c:v>
                </c:pt>
                <c:pt idx="739">
                  <c:v>1089</c:v>
                </c:pt>
                <c:pt idx="740">
                  <c:v>1090</c:v>
                </c:pt>
                <c:pt idx="741">
                  <c:v>1091</c:v>
                </c:pt>
                <c:pt idx="742">
                  <c:v>1092</c:v>
                </c:pt>
                <c:pt idx="743">
                  <c:v>1093</c:v>
                </c:pt>
                <c:pt idx="744">
                  <c:v>1094</c:v>
                </c:pt>
                <c:pt idx="745">
                  <c:v>1095</c:v>
                </c:pt>
                <c:pt idx="746">
                  <c:v>1096</c:v>
                </c:pt>
                <c:pt idx="747">
                  <c:v>1097</c:v>
                </c:pt>
                <c:pt idx="748">
                  <c:v>1098</c:v>
                </c:pt>
                <c:pt idx="749">
                  <c:v>1099</c:v>
                </c:pt>
                <c:pt idx="750">
                  <c:v>1100</c:v>
                </c:pt>
                <c:pt idx="751">
                  <c:v>1101</c:v>
                </c:pt>
                <c:pt idx="752">
                  <c:v>1102</c:v>
                </c:pt>
                <c:pt idx="753">
                  <c:v>1103</c:v>
                </c:pt>
                <c:pt idx="754">
                  <c:v>1104</c:v>
                </c:pt>
                <c:pt idx="755">
                  <c:v>1105</c:v>
                </c:pt>
                <c:pt idx="756">
                  <c:v>1106</c:v>
                </c:pt>
                <c:pt idx="757">
                  <c:v>1107</c:v>
                </c:pt>
                <c:pt idx="758">
                  <c:v>1108</c:v>
                </c:pt>
                <c:pt idx="759">
                  <c:v>1109</c:v>
                </c:pt>
                <c:pt idx="760">
                  <c:v>1110</c:v>
                </c:pt>
                <c:pt idx="761">
                  <c:v>1111</c:v>
                </c:pt>
                <c:pt idx="762">
                  <c:v>1112</c:v>
                </c:pt>
                <c:pt idx="763">
                  <c:v>1113</c:v>
                </c:pt>
                <c:pt idx="764">
                  <c:v>1114</c:v>
                </c:pt>
                <c:pt idx="765">
                  <c:v>1115</c:v>
                </c:pt>
                <c:pt idx="766">
                  <c:v>1116</c:v>
                </c:pt>
                <c:pt idx="767">
                  <c:v>1117</c:v>
                </c:pt>
                <c:pt idx="768">
                  <c:v>1118</c:v>
                </c:pt>
                <c:pt idx="769">
                  <c:v>1119</c:v>
                </c:pt>
                <c:pt idx="770">
                  <c:v>1120</c:v>
                </c:pt>
                <c:pt idx="771">
                  <c:v>1121</c:v>
                </c:pt>
                <c:pt idx="772">
                  <c:v>1122</c:v>
                </c:pt>
                <c:pt idx="773">
                  <c:v>1123</c:v>
                </c:pt>
                <c:pt idx="774">
                  <c:v>1124</c:v>
                </c:pt>
                <c:pt idx="775">
                  <c:v>1125</c:v>
                </c:pt>
                <c:pt idx="776">
                  <c:v>1126</c:v>
                </c:pt>
                <c:pt idx="777">
                  <c:v>1127</c:v>
                </c:pt>
                <c:pt idx="778">
                  <c:v>1128</c:v>
                </c:pt>
                <c:pt idx="779">
                  <c:v>1129</c:v>
                </c:pt>
                <c:pt idx="780">
                  <c:v>1130</c:v>
                </c:pt>
                <c:pt idx="781">
                  <c:v>1131</c:v>
                </c:pt>
                <c:pt idx="782">
                  <c:v>1132</c:v>
                </c:pt>
                <c:pt idx="783">
                  <c:v>1133</c:v>
                </c:pt>
                <c:pt idx="784">
                  <c:v>1134</c:v>
                </c:pt>
                <c:pt idx="785">
                  <c:v>1135</c:v>
                </c:pt>
                <c:pt idx="786">
                  <c:v>1136</c:v>
                </c:pt>
                <c:pt idx="787">
                  <c:v>1137</c:v>
                </c:pt>
                <c:pt idx="788">
                  <c:v>1138</c:v>
                </c:pt>
                <c:pt idx="789">
                  <c:v>1139</c:v>
                </c:pt>
                <c:pt idx="790">
                  <c:v>1140</c:v>
                </c:pt>
                <c:pt idx="791">
                  <c:v>1141</c:v>
                </c:pt>
                <c:pt idx="792">
                  <c:v>1142</c:v>
                </c:pt>
                <c:pt idx="793">
                  <c:v>1143</c:v>
                </c:pt>
                <c:pt idx="794">
                  <c:v>1144</c:v>
                </c:pt>
                <c:pt idx="795">
                  <c:v>1145</c:v>
                </c:pt>
                <c:pt idx="796">
                  <c:v>1146</c:v>
                </c:pt>
                <c:pt idx="797">
                  <c:v>1147</c:v>
                </c:pt>
                <c:pt idx="798">
                  <c:v>1148</c:v>
                </c:pt>
                <c:pt idx="799">
                  <c:v>1149</c:v>
                </c:pt>
                <c:pt idx="800">
                  <c:v>1150</c:v>
                </c:pt>
                <c:pt idx="801">
                  <c:v>1151</c:v>
                </c:pt>
                <c:pt idx="802">
                  <c:v>1152</c:v>
                </c:pt>
                <c:pt idx="803">
                  <c:v>1153</c:v>
                </c:pt>
                <c:pt idx="804">
                  <c:v>1154</c:v>
                </c:pt>
                <c:pt idx="805">
                  <c:v>1155</c:v>
                </c:pt>
                <c:pt idx="806">
                  <c:v>1156</c:v>
                </c:pt>
                <c:pt idx="807">
                  <c:v>1157</c:v>
                </c:pt>
                <c:pt idx="808">
                  <c:v>1158</c:v>
                </c:pt>
                <c:pt idx="809">
                  <c:v>1159</c:v>
                </c:pt>
                <c:pt idx="810">
                  <c:v>1160</c:v>
                </c:pt>
                <c:pt idx="811">
                  <c:v>1161</c:v>
                </c:pt>
                <c:pt idx="812">
                  <c:v>1162</c:v>
                </c:pt>
                <c:pt idx="813">
                  <c:v>1163</c:v>
                </c:pt>
                <c:pt idx="814">
                  <c:v>1164</c:v>
                </c:pt>
                <c:pt idx="815">
                  <c:v>1165</c:v>
                </c:pt>
                <c:pt idx="816">
                  <c:v>1166</c:v>
                </c:pt>
                <c:pt idx="817">
                  <c:v>1167</c:v>
                </c:pt>
                <c:pt idx="818">
                  <c:v>1168</c:v>
                </c:pt>
                <c:pt idx="819">
                  <c:v>1169</c:v>
                </c:pt>
                <c:pt idx="820">
                  <c:v>1170</c:v>
                </c:pt>
                <c:pt idx="821">
                  <c:v>1171</c:v>
                </c:pt>
                <c:pt idx="822">
                  <c:v>1172</c:v>
                </c:pt>
                <c:pt idx="823">
                  <c:v>1173</c:v>
                </c:pt>
                <c:pt idx="824">
                  <c:v>1174</c:v>
                </c:pt>
                <c:pt idx="825">
                  <c:v>1175</c:v>
                </c:pt>
                <c:pt idx="826">
                  <c:v>1176</c:v>
                </c:pt>
                <c:pt idx="827">
                  <c:v>1177</c:v>
                </c:pt>
                <c:pt idx="828">
                  <c:v>1178</c:v>
                </c:pt>
                <c:pt idx="829">
                  <c:v>1179</c:v>
                </c:pt>
                <c:pt idx="830">
                  <c:v>1180</c:v>
                </c:pt>
                <c:pt idx="831">
                  <c:v>1181</c:v>
                </c:pt>
                <c:pt idx="832">
                  <c:v>1182</c:v>
                </c:pt>
                <c:pt idx="833">
                  <c:v>1183</c:v>
                </c:pt>
                <c:pt idx="834">
                  <c:v>1184</c:v>
                </c:pt>
                <c:pt idx="835">
                  <c:v>1185</c:v>
                </c:pt>
                <c:pt idx="836">
                  <c:v>1186</c:v>
                </c:pt>
                <c:pt idx="837">
                  <c:v>1187</c:v>
                </c:pt>
                <c:pt idx="838">
                  <c:v>1188</c:v>
                </c:pt>
                <c:pt idx="839">
                  <c:v>1189</c:v>
                </c:pt>
                <c:pt idx="840">
                  <c:v>1190</c:v>
                </c:pt>
                <c:pt idx="841">
                  <c:v>1191</c:v>
                </c:pt>
                <c:pt idx="842">
                  <c:v>1192</c:v>
                </c:pt>
                <c:pt idx="843">
                  <c:v>1193</c:v>
                </c:pt>
                <c:pt idx="844">
                  <c:v>1194</c:v>
                </c:pt>
                <c:pt idx="845">
                  <c:v>1195</c:v>
                </c:pt>
                <c:pt idx="846">
                  <c:v>1196</c:v>
                </c:pt>
                <c:pt idx="847">
                  <c:v>1197</c:v>
                </c:pt>
                <c:pt idx="848">
                  <c:v>1198</c:v>
                </c:pt>
                <c:pt idx="849">
                  <c:v>1199</c:v>
                </c:pt>
                <c:pt idx="850">
                  <c:v>1200</c:v>
                </c:pt>
                <c:pt idx="851">
                  <c:v>1201</c:v>
                </c:pt>
                <c:pt idx="852">
                  <c:v>1202</c:v>
                </c:pt>
                <c:pt idx="853">
                  <c:v>1203</c:v>
                </c:pt>
                <c:pt idx="854">
                  <c:v>1204</c:v>
                </c:pt>
                <c:pt idx="855">
                  <c:v>1205</c:v>
                </c:pt>
                <c:pt idx="856">
                  <c:v>1206</c:v>
                </c:pt>
                <c:pt idx="857">
                  <c:v>1207</c:v>
                </c:pt>
                <c:pt idx="858">
                  <c:v>1208</c:v>
                </c:pt>
                <c:pt idx="859">
                  <c:v>1209</c:v>
                </c:pt>
                <c:pt idx="860">
                  <c:v>1210</c:v>
                </c:pt>
                <c:pt idx="861">
                  <c:v>1211</c:v>
                </c:pt>
                <c:pt idx="862">
                  <c:v>1212</c:v>
                </c:pt>
                <c:pt idx="863">
                  <c:v>1213</c:v>
                </c:pt>
                <c:pt idx="864">
                  <c:v>1214</c:v>
                </c:pt>
                <c:pt idx="865">
                  <c:v>1215</c:v>
                </c:pt>
                <c:pt idx="866">
                  <c:v>1216</c:v>
                </c:pt>
                <c:pt idx="867">
                  <c:v>1217</c:v>
                </c:pt>
                <c:pt idx="868">
                  <c:v>1218</c:v>
                </c:pt>
                <c:pt idx="869">
                  <c:v>1219</c:v>
                </c:pt>
                <c:pt idx="870">
                  <c:v>1220</c:v>
                </c:pt>
                <c:pt idx="871">
                  <c:v>1221</c:v>
                </c:pt>
                <c:pt idx="872">
                  <c:v>1222</c:v>
                </c:pt>
                <c:pt idx="873">
                  <c:v>1223</c:v>
                </c:pt>
                <c:pt idx="874">
                  <c:v>1224</c:v>
                </c:pt>
                <c:pt idx="875">
                  <c:v>1225</c:v>
                </c:pt>
                <c:pt idx="876">
                  <c:v>1226</c:v>
                </c:pt>
                <c:pt idx="877">
                  <c:v>1227</c:v>
                </c:pt>
                <c:pt idx="878">
                  <c:v>1228</c:v>
                </c:pt>
                <c:pt idx="879">
                  <c:v>1229</c:v>
                </c:pt>
                <c:pt idx="880">
                  <c:v>1230</c:v>
                </c:pt>
                <c:pt idx="881">
                  <c:v>1231</c:v>
                </c:pt>
                <c:pt idx="882">
                  <c:v>1232</c:v>
                </c:pt>
                <c:pt idx="883">
                  <c:v>1233</c:v>
                </c:pt>
                <c:pt idx="884">
                  <c:v>1234</c:v>
                </c:pt>
                <c:pt idx="885">
                  <c:v>1235</c:v>
                </c:pt>
                <c:pt idx="886">
                  <c:v>1236</c:v>
                </c:pt>
                <c:pt idx="887">
                  <c:v>1237</c:v>
                </c:pt>
                <c:pt idx="888">
                  <c:v>1238</c:v>
                </c:pt>
                <c:pt idx="889">
                  <c:v>1239</c:v>
                </c:pt>
                <c:pt idx="890">
                  <c:v>1240</c:v>
                </c:pt>
                <c:pt idx="891">
                  <c:v>1241</c:v>
                </c:pt>
                <c:pt idx="892">
                  <c:v>1242</c:v>
                </c:pt>
                <c:pt idx="893">
                  <c:v>1243</c:v>
                </c:pt>
                <c:pt idx="894">
                  <c:v>1244</c:v>
                </c:pt>
                <c:pt idx="895">
                  <c:v>1245</c:v>
                </c:pt>
                <c:pt idx="896">
                  <c:v>1246</c:v>
                </c:pt>
                <c:pt idx="897">
                  <c:v>1247</c:v>
                </c:pt>
                <c:pt idx="898">
                  <c:v>1248</c:v>
                </c:pt>
                <c:pt idx="899">
                  <c:v>1249</c:v>
                </c:pt>
                <c:pt idx="900">
                  <c:v>1250</c:v>
                </c:pt>
                <c:pt idx="901">
                  <c:v>1251</c:v>
                </c:pt>
                <c:pt idx="902">
                  <c:v>1252</c:v>
                </c:pt>
                <c:pt idx="903">
                  <c:v>1253</c:v>
                </c:pt>
                <c:pt idx="904">
                  <c:v>1254</c:v>
                </c:pt>
                <c:pt idx="905">
                  <c:v>1255</c:v>
                </c:pt>
                <c:pt idx="906">
                  <c:v>1256</c:v>
                </c:pt>
                <c:pt idx="907">
                  <c:v>1257</c:v>
                </c:pt>
                <c:pt idx="908">
                  <c:v>1258</c:v>
                </c:pt>
                <c:pt idx="909">
                  <c:v>1259</c:v>
                </c:pt>
                <c:pt idx="910">
                  <c:v>1260</c:v>
                </c:pt>
                <c:pt idx="911">
                  <c:v>1261</c:v>
                </c:pt>
                <c:pt idx="912">
                  <c:v>1262</c:v>
                </c:pt>
                <c:pt idx="913">
                  <c:v>1263</c:v>
                </c:pt>
                <c:pt idx="914">
                  <c:v>1264</c:v>
                </c:pt>
                <c:pt idx="915">
                  <c:v>1265</c:v>
                </c:pt>
                <c:pt idx="916">
                  <c:v>1266</c:v>
                </c:pt>
                <c:pt idx="917">
                  <c:v>1267</c:v>
                </c:pt>
                <c:pt idx="918">
                  <c:v>1268</c:v>
                </c:pt>
                <c:pt idx="919">
                  <c:v>1269</c:v>
                </c:pt>
                <c:pt idx="920">
                  <c:v>1270</c:v>
                </c:pt>
                <c:pt idx="921">
                  <c:v>1271</c:v>
                </c:pt>
                <c:pt idx="922">
                  <c:v>1272</c:v>
                </c:pt>
                <c:pt idx="923">
                  <c:v>1273</c:v>
                </c:pt>
                <c:pt idx="924">
                  <c:v>1274</c:v>
                </c:pt>
                <c:pt idx="925">
                  <c:v>1275</c:v>
                </c:pt>
                <c:pt idx="926">
                  <c:v>1276</c:v>
                </c:pt>
                <c:pt idx="927">
                  <c:v>1277</c:v>
                </c:pt>
                <c:pt idx="928">
                  <c:v>1278</c:v>
                </c:pt>
                <c:pt idx="929">
                  <c:v>1279</c:v>
                </c:pt>
                <c:pt idx="930">
                  <c:v>1280</c:v>
                </c:pt>
                <c:pt idx="931">
                  <c:v>1281</c:v>
                </c:pt>
                <c:pt idx="932">
                  <c:v>1282</c:v>
                </c:pt>
                <c:pt idx="933">
                  <c:v>1283</c:v>
                </c:pt>
                <c:pt idx="934">
                  <c:v>1284</c:v>
                </c:pt>
                <c:pt idx="935">
                  <c:v>1285</c:v>
                </c:pt>
                <c:pt idx="936">
                  <c:v>1286</c:v>
                </c:pt>
                <c:pt idx="937">
                  <c:v>1287</c:v>
                </c:pt>
                <c:pt idx="938">
                  <c:v>1288</c:v>
                </c:pt>
                <c:pt idx="939">
                  <c:v>1289</c:v>
                </c:pt>
                <c:pt idx="940">
                  <c:v>1290</c:v>
                </c:pt>
                <c:pt idx="941">
                  <c:v>1291</c:v>
                </c:pt>
                <c:pt idx="942">
                  <c:v>1292</c:v>
                </c:pt>
                <c:pt idx="943">
                  <c:v>1293</c:v>
                </c:pt>
                <c:pt idx="944">
                  <c:v>1294</c:v>
                </c:pt>
                <c:pt idx="945">
                  <c:v>1295</c:v>
                </c:pt>
                <c:pt idx="946">
                  <c:v>1296</c:v>
                </c:pt>
                <c:pt idx="947">
                  <c:v>1297</c:v>
                </c:pt>
                <c:pt idx="948">
                  <c:v>1298</c:v>
                </c:pt>
                <c:pt idx="949">
                  <c:v>1299</c:v>
                </c:pt>
                <c:pt idx="950">
                  <c:v>1300</c:v>
                </c:pt>
                <c:pt idx="951">
                  <c:v>1301</c:v>
                </c:pt>
                <c:pt idx="952">
                  <c:v>1302</c:v>
                </c:pt>
                <c:pt idx="953">
                  <c:v>1303</c:v>
                </c:pt>
                <c:pt idx="954">
                  <c:v>1304</c:v>
                </c:pt>
                <c:pt idx="955">
                  <c:v>1305</c:v>
                </c:pt>
                <c:pt idx="956">
                  <c:v>1306</c:v>
                </c:pt>
                <c:pt idx="957">
                  <c:v>1307</c:v>
                </c:pt>
                <c:pt idx="958">
                  <c:v>1308</c:v>
                </c:pt>
                <c:pt idx="959">
                  <c:v>1309</c:v>
                </c:pt>
                <c:pt idx="960">
                  <c:v>1310</c:v>
                </c:pt>
                <c:pt idx="961">
                  <c:v>1311</c:v>
                </c:pt>
                <c:pt idx="962">
                  <c:v>1312</c:v>
                </c:pt>
                <c:pt idx="963">
                  <c:v>1313</c:v>
                </c:pt>
                <c:pt idx="964">
                  <c:v>1314</c:v>
                </c:pt>
                <c:pt idx="965">
                  <c:v>1315</c:v>
                </c:pt>
                <c:pt idx="966">
                  <c:v>1316</c:v>
                </c:pt>
                <c:pt idx="967">
                  <c:v>1317</c:v>
                </c:pt>
                <c:pt idx="968">
                  <c:v>1318</c:v>
                </c:pt>
                <c:pt idx="969">
                  <c:v>1319</c:v>
                </c:pt>
                <c:pt idx="970">
                  <c:v>1320</c:v>
                </c:pt>
                <c:pt idx="971">
                  <c:v>1321</c:v>
                </c:pt>
                <c:pt idx="972">
                  <c:v>1322</c:v>
                </c:pt>
                <c:pt idx="973">
                  <c:v>1323</c:v>
                </c:pt>
                <c:pt idx="974">
                  <c:v>1324</c:v>
                </c:pt>
                <c:pt idx="975">
                  <c:v>1325</c:v>
                </c:pt>
                <c:pt idx="976">
                  <c:v>1326</c:v>
                </c:pt>
                <c:pt idx="977">
                  <c:v>1327</c:v>
                </c:pt>
                <c:pt idx="978">
                  <c:v>1328</c:v>
                </c:pt>
                <c:pt idx="979">
                  <c:v>1329</c:v>
                </c:pt>
                <c:pt idx="980">
                  <c:v>1330</c:v>
                </c:pt>
                <c:pt idx="981">
                  <c:v>1331</c:v>
                </c:pt>
                <c:pt idx="982">
                  <c:v>1332</c:v>
                </c:pt>
                <c:pt idx="983">
                  <c:v>1333</c:v>
                </c:pt>
                <c:pt idx="984">
                  <c:v>1334</c:v>
                </c:pt>
                <c:pt idx="985">
                  <c:v>1335</c:v>
                </c:pt>
                <c:pt idx="986">
                  <c:v>1336</c:v>
                </c:pt>
                <c:pt idx="987">
                  <c:v>1337</c:v>
                </c:pt>
                <c:pt idx="988">
                  <c:v>1338</c:v>
                </c:pt>
                <c:pt idx="989">
                  <c:v>1339</c:v>
                </c:pt>
                <c:pt idx="990">
                  <c:v>1340</c:v>
                </c:pt>
                <c:pt idx="991">
                  <c:v>1341</c:v>
                </c:pt>
                <c:pt idx="992">
                  <c:v>1342</c:v>
                </c:pt>
                <c:pt idx="993">
                  <c:v>1343</c:v>
                </c:pt>
                <c:pt idx="994">
                  <c:v>1344</c:v>
                </c:pt>
                <c:pt idx="995">
                  <c:v>1345</c:v>
                </c:pt>
                <c:pt idx="996">
                  <c:v>1346</c:v>
                </c:pt>
                <c:pt idx="997">
                  <c:v>1347</c:v>
                </c:pt>
                <c:pt idx="998">
                  <c:v>1348</c:v>
                </c:pt>
                <c:pt idx="999">
                  <c:v>1349</c:v>
                </c:pt>
                <c:pt idx="1000">
                  <c:v>1350</c:v>
                </c:pt>
                <c:pt idx="1001">
                  <c:v>1351</c:v>
                </c:pt>
                <c:pt idx="1002">
                  <c:v>1352</c:v>
                </c:pt>
                <c:pt idx="1003">
                  <c:v>1353</c:v>
                </c:pt>
                <c:pt idx="1004">
                  <c:v>1354</c:v>
                </c:pt>
                <c:pt idx="1005">
                  <c:v>1355</c:v>
                </c:pt>
                <c:pt idx="1006">
                  <c:v>1356</c:v>
                </c:pt>
                <c:pt idx="1007">
                  <c:v>1357</c:v>
                </c:pt>
                <c:pt idx="1008">
                  <c:v>1358</c:v>
                </c:pt>
                <c:pt idx="1009">
                  <c:v>1359</c:v>
                </c:pt>
                <c:pt idx="1010">
                  <c:v>1360</c:v>
                </c:pt>
                <c:pt idx="1011">
                  <c:v>1361</c:v>
                </c:pt>
                <c:pt idx="1012">
                  <c:v>1362</c:v>
                </c:pt>
                <c:pt idx="1013">
                  <c:v>1363</c:v>
                </c:pt>
                <c:pt idx="1014">
                  <c:v>1364</c:v>
                </c:pt>
                <c:pt idx="1015">
                  <c:v>1365</c:v>
                </c:pt>
                <c:pt idx="1016">
                  <c:v>1366</c:v>
                </c:pt>
                <c:pt idx="1017">
                  <c:v>1367</c:v>
                </c:pt>
                <c:pt idx="1018">
                  <c:v>1368</c:v>
                </c:pt>
                <c:pt idx="1019">
                  <c:v>1369</c:v>
                </c:pt>
                <c:pt idx="1020">
                  <c:v>1370</c:v>
                </c:pt>
                <c:pt idx="1021">
                  <c:v>1371</c:v>
                </c:pt>
                <c:pt idx="1022">
                  <c:v>1372</c:v>
                </c:pt>
                <c:pt idx="1023">
                  <c:v>1373</c:v>
                </c:pt>
                <c:pt idx="1024">
                  <c:v>1374</c:v>
                </c:pt>
                <c:pt idx="1025">
                  <c:v>1375</c:v>
                </c:pt>
                <c:pt idx="1026">
                  <c:v>1376</c:v>
                </c:pt>
                <c:pt idx="1027">
                  <c:v>1377</c:v>
                </c:pt>
                <c:pt idx="1028">
                  <c:v>1378</c:v>
                </c:pt>
                <c:pt idx="1029">
                  <c:v>1379</c:v>
                </c:pt>
                <c:pt idx="1030">
                  <c:v>1380</c:v>
                </c:pt>
                <c:pt idx="1031">
                  <c:v>1381</c:v>
                </c:pt>
                <c:pt idx="1032">
                  <c:v>1382</c:v>
                </c:pt>
                <c:pt idx="1033">
                  <c:v>1383</c:v>
                </c:pt>
                <c:pt idx="1034">
                  <c:v>1384</c:v>
                </c:pt>
                <c:pt idx="1035">
                  <c:v>1385</c:v>
                </c:pt>
                <c:pt idx="1036">
                  <c:v>1386</c:v>
                </c:pt>
                <c:pt idx="1037">
                  <c:v>1387</c:v>
                </c:pt>
                <c:pt idx="1038">
                  <c:v>1388</c:v>
                </c:pt>
                <c:pt idx="1039">
                  <c:v>1389</c:v>
                </c:pt>
                <c:pt idx="1040">
                  <c:v>1390</c:v>
                </c:pt>
                <c:pt idx="1041">
                  <c:v>1391</c:v>
                </c:pt>
                <c:pt idx="1042">
                  <c:v>1392</c:v>
                </c:pt>
                <c:pt idx="1043">
                  <c:v>1393</c:v>
                </c:pt>
                <c:pt idx="1044">
                  <c:v>1394</c:v>
                </c:pt>
                <c:pt idx="1045">
                  <c:v>1395</c:v>
                </c:pt>
                <c:pt idx="1046">
                  <c:v>1396</c:v>
                </c:pt>
                <c:pt idx="1047">
                  <c:v>1397</c:v>
                </c:pt>
                <c:pt idx="1048">
                  <c:v>1398</c:v>
                </c:pt>
                <c:pt idx="1049">
                  <c:v>1399</c:v>
                </c:pt>
                <c:pt idx="1050">
                  <c:v>1400</c:v>
                </c:pt>
                <c:pt idx="1051">
                  <c:v>1401</c:v>
                </c:pt>
                <c:pt idx="1052">
                  <c:v>1402</c:v>
                </c:pt>
                <c:pt idx="1053">
                  <c:v>1403</c:v>
                </c:pt>
                <c:pt idx="1054">
                  <c:v>1404</c:v>
                </c:pt>
                <c:pt idx="1055">
                  <c:v>1405</c:v>
                </c:pt>
                <c:pt idx="1056">
                  <c:v>1406</c:v>
                </c:pt>
                <c:pt idx="1057">
                  <c:v>1407</c:v>
                </c:pt>
                <c:pt idx="1058">
                  <c:v>1408</c:v>
                </c:pt>
                <c:pt idx="1059">
                  <c:v>1409</c:v>
                </c:pt>
                <c:pt idx="1060">
                  <c:v>1410</c:v>
                </c:pt>
                <c:pt idx="1061">
                  <c:v>1411</c:v>
                </c:pt>
                <c:pt idx="1062">
                  <c:v>1412</c:v>
                </c:pt>
                <c:pt idx="1063">
                  <c:v>1413</c:v>
                </c:pt>
                <c:pt idx="1064">
                  <c:v>1414</c:v>
                </c:pt>
                <c:pt idx="1065">
                  <c:v>1415</c:v>
                </c:pt>
                <c:pt idx="1066">
                  <c:v>1416</c:v>
                </c:pt>
                <c:pt idx="1067">
                  <c:v>1417</c:v>
                </c:pt>
                <c:pt idx="1068">
                  <c:v>1418</c:v>
                </c:pt>
                <c:pt idx="1069">
                  <c:v>1419</c:v>
                </c:pt>
                <c:pt idx="1070">
                  <c:v>1420</c:v>
                </c:pt>
                <c:pt idx="1071">
                  <c:v>1421</c:v>
                </c:pt>
                <c:pt idx="1072">
                  <c:v>1422</c:v>
                </c:pt>
                <c:pt idx="1073">
                  <c:v>1423</c:v>
                </c:pt>
                <c:pt idx="1074">
                  <c:v>1424</c:v>
                </c:pt>
                <c:pt idx="1075">
                  <c:v>1425</c:v>
                </c:pt>
                <c:pt idx="1076">
                  <c:v>1426</c:v>
                </c:pt>
                <c:pt idx="1077">
                  <c:v>1427</c:v>
                </c:pt>
                <c:pt idx="1078">
                  <c:v>1428</c:v>
                </c:pt>
                <c:pt idx="1079">
                  <c:v>1429</c:v>
                </c:pt>
                <c:pt idx="1080">
                  <c:v>1430</c:v>
                </c:pt>
                <c:pt idx="1081">
                  <c:v>1431</c:v>
                </c:pt>
                <c:pt idx="1082">
                  <c:v>1432</c:v>
                </c:pt>
                <c:pt idx="1083">
                  <c:v>1433</c:v>
                </c:pt>
                <c:pt idx="1084">
                  <c:v>1434</c:v>
                </c:pt>
                <c:pt idx="1085">
                  <c:v>1435</c:v>
                </c:pt>
                <c:pt idx="1086">
                  <c:v>1436</c:v>
                </c:pt>
                <c:pt idx="1087">
                  <c:v>1437</c:v>
                </c:pt>
                <c:pt idx="1088">
                  <c:v>1438</c:v>
                </c:pt>
                <c:pt idx="1089">
                  <c:v>1439</c:v>
                </c:pt>
                <c:pt idx="1090">
                  <c:v>1440</c:v>
                </c:pt>
                <c:pt idx="1091">
                  <c:v>1441</c:v>
                </c:pt>
                <c:pt idx="1092">
                  <c:v>1442</c:v>
                </c:pt>
                <c:pt idx="1093">
                  <c:v>1443</c:v>
                </c:pt>
                <c:pt idx="1094">
                  <c:v>1444</c:v>
                </c:pt>
                <c:pt idx="1095">
                  <c:v>1445</c:v>
                </c:pt>
                <c:pt idx="1096">
                  <c:v>1446</c:v>
                </c:pt>
                <c:pt idx="1097">
                  <c:v>1447</c:v>
                </c:pt>
                <c:pt idx="1098">
                  <c:v>1448</c:v>
                </c:pt>
                <c:pt idx="1099">
                  <c:v>1449</c:v>
                </c:pt>
                <c:pt idx="1100">
                  <c:v>1450</c:v>
                </c:pt>
                <c:pt idx="1101">
                  <c:v>1451</c:v>
                </c:pt>
                <c:pt idx="1102">
                  <c:v>1452</c:v>
                </c:pt>
                <c:pt idx="1103">
                  <c:v>1453</c:v>
                </c:pt>
                <c:pt idx="1104">
                  <c:v>1454</c:v>
                </c:pt>
                <c:pt idx="1105">
                  <c:v>1455</c:v>
                </c:pt>
                <c:pt idx="1106">
                  <c:v>1456</c:v>
                </c:pt>
                <c:pt idx="1107">
                  <c:v>1457</c:v>
                </c:pt>
                <c:pt idx="1108">
                  <c:v>1458</c:v>
                </c:pt>
                <c:pt idx="1109">
                  <c:v>1459</c:v>
                </c:pt>
                <c:pt idx="1110">
                  <c:v>1460</c:v>
                </c:pt>
                <c:pt idx="1111">
                  <c:v>1461</c:v>
                </c:pt>
                <c:pt idx="1112">
                  <c:v>1462</c:v>
                </c:pt>
                <c:pt idx="1113">
                  <c:v>1463</c:v>
                </c:pt>
                <c:pt idx="1114">
                  <c:v>1464</c:v>
                </c:pt>
                <c:pt idx="1115">
                  <c:v>1465</c:v>
                </c:pt>
                <c:pt idx="1116">
                  <c:v>1466</c:v>
                </c:pt>
                <c:pt idx="1117">
                  <c:v>1467</c:v>
                </c:pt>
                <c:pt idx="1118">
                  <c:v>1468</c:v>
                </c:pt>
                <c:pt idx="1119">
                  <c:v>1469</c:v>
                </c:pt>
                <c:pt idx="1120">
                  <c:v>1470</c:v>
                </c:pt>
                <c:pt idx="1121">
                  <c:v>1471</c:v>
                </c:pt>
                <c:pt idx="1122">
                  <c:v>1472</c:v>
                </c:pt>
                <c:pt idx="1123">
                  <c:v>1473</c:v>
                </c:pt>
                <c:pt idx="1124">
                  <c:v>1474</c:v>
                </c:pt>
                <c:pt idx="1125">
                  <c:v>1475</c:v>
                </c:pt>
                <c:pt idx="1126">
                  <c:v>1476</c:v>
                </c:pt>
                <c:pt idx="1127">
                  <c:v>1477</c:v>
                </c:pt>
                <c:pt idx="1128">
                  <c:v>1478</c:v>
                </c:pt>
                <c:pt idx="1129">
                  <c:v>1479</c:v>
                </c:pt>
                <c:pt idx="1130">
                  <c:v>1480</c:v>
                </c:pt>
                <c:pt idx="1131">
                  <c:v>1481</c:v>
                </c:pt>
                <c:pt idx="1132">
                  <c:v>1482</c:v>
                </c:pt>
                <c:pt idx="1133">
                  <c:v>1483</c:v>
                </c:pt>
                <c:pt idx="1134">
                  <c:v>1484</c:v>
                </c:pt>
                <c:pt idx="1135">
                  <c:v>1485</c:v>
                </c:pt>
                <c:pt idx="1136">
                  <c:v>1486</c:v>
                </c:pt>
                <c:pt idx="1137">
                  <c:v>1487</c:v>
                </c:pt>
                <c:pt idx="1138">
                  <c:v>1488</c:v>
                </c:pt>
                <c:pt idx="1139">
                  <c:v>1489</c:v>
                </c:pt>
                <c:pt idx="1140">
                  <c:v>1490</c:v>
                </c:pt>
                <c:pt idx="1141">
                  <c:v>1491</c:v>
                </c:pt>
                <c:pt idx="1142">
                  <c:v>1492</c:v>
                </c:pt>
                <c:pt idx="1143">
                  <c:v>1493</c:v>
                </c:pt>
                <c:pt idx="1144">
                  <c:v>1494</c:v>
                </c:pt>
                <c:pt idx="1145">
                  <c:v>1495</c:v>
                </c:pt>
                <c:pt idx="1146">
                  <c:v>1496</c:v>
                </c:pt>
                <c:pt idx="1147">
                  <c:v>1497</c:v>
                </c:pt>
                <c:pt idx="1148">
                  <c:v>1498</c:v>
                </c:pt>
                <c:pt idx="1149">
                  <c:v>1499</c:v>
                </c:pt>
                <c:pt idx="1150">
                  <c:v>1500</c:v>
                </c:pt>
                <c:pt idx="1151">
                  <c:v>1501</c:v>
                </c:pt>
                <c:pt idx="1152">
                  <c:v>1502</c:v>
                </c:pt>
                <c:pt idx="1153">
                  <c:v>1503</c:v>
                </c:pt>
                <c:pt idx="1154">
                  <c:v>1504</c:v>
                </c:pt>
                <c:pt idx="1155">
                  <c:v>1505</c:v>
                </c:pt>
                <c:pt idx="1156">
                  <c:v>1506</c:v>
                </c:pt>
                <c:pt idx="1157">
                  <c:v>1507</c:v>
                </c:pt>
                <c:pt idx="1158">
                  <c:v>1508</c:v>
                </c:pt>
                <c:pt idx="1159">
                  <c:v>1509</c:v>
                </c:pt>
                <c:pt idx="1160">
                  <c:v>1510</c:v>
                </c:pt>
                <c:pt idx="1161">
                  <c:v>1511</c:v>
                </c:pt>
                <c:pt idx="1162">
                  <c:v>1512</c:v>
                </c:pt>
                <c:pt idx="1163">
                  <c:v>1513</c:v>
                </c:pt>
                <c:pt idx="1164">
                  <c:v>1514</c:v>
                </c:pt>
                <c:pt idx="1165">
                  <c:v>1515</c:v>
                </c:pt>
                <c:pt idx="1166">
                  <c:v>1516</c:v>
                </c:pt>
                <c:pt idx="1167">
                  <c:v>1517</c:v>
                </c:pt>
                <c:pt idx="1168">
                  <c:v>1518</c:v>
                </c:pt>
                <c:pt idx="1169">
                  <c:v>1519</c:v>
                </c:pt>
                <c:pt idx="1170">
                  <c:v>1520</c:v>
                </c:pt>
                <c:pt idx="1171">
                  <c:v>1521</c:v>
                </c:pt>
                <c:pt idx="1172">
                  <c:v>1522</c:v>
                </c:pt>
                <c:pt idx="1173">
                  <c:v>1523</c:v>
                </c:pt>
                <c:pt idx="1174">
                  <c:v>1524</c:v>
                </c:pt>
                <c:pt idx="1175">
                  <c:v>1525</c:v>
                </c:pt>
                <c:pt idx="1176">
                  <c:v>1526</c:v>
                </c:pt>
                <c:pt idx="1177">
                  <c:v>1527</c:v>
                </c:pt>
                <c:pt idx="1178">
                  <c:v>1528</c:v>
                </c:pt>
                <c:pt idx="1179">
                  <c:v>1529</c:v>
                </c:pt>
                <c:pt idx="1180">
                  <c:v>1530</c:v>
                </c:pt>
                <c:pt idx="1181">
                  <c:v>1531</c:v>
                </c:pt>
                <c:pt idx="1182">
                  <c:v>1532</c:v>
                </c:pt>
                <c:pt idx="1183">
                  <c:v>1533</c:v>
                </c:pt>
                <c:pt idx="1184">
                  <c:v>1534</c:v>
                </c:pt>
                <c:pt idx="1185">
                  <c:v>1535</c:v>
                </c:pt>
                <c:pt idx="1186">
                  <c:v>1536</c:v>
                </c:pt>
                <c:pt idx="1187">
                  <c:v>1537</c:v>
                </c:pt>
                <c:pt idx="1188">
                  <c:v>1538</c:v>
                </c:pt>
                <c:pt idx="1189">
                  <c:v>1539</c:v>
                </c:pt>
                <c:pt idx="1190">
                  <c:v>1540</c:v>
                </c:pt>
                <c:pt idx="1191">
                  <c:v>1541</c:v>
                </c:pt>
                <c:pt idx="1192">
                  <c:v>1542</c:v>
                </c:pt>
                <c:pt idx="1193">
                  <c:v>1543</c:v>
                </c:pt>
                <c:pt idx="1194">
                  <c:v>1544</c:v>
                </c:pt>
                <c:pt idx="1195">
                  <c:v>1545</c:v>
                </c:pt>
                <c:pt idx="1196">
                  <c:v>1546</c:v>
                </c:pt>
                <c:pt idx="1197">
                  <c:v>1547</c:v>
                </c:pt>
                <c:pt idx="1198">
                  <c:v>1548</c:v>
                </c:pt>
                <c:pt idx="1199">
                  <c:v>1549</c:v>
                </c:pt>
                <c:pt idx="1200">
                  <c:v>1550</c:v>
                </c:pt>
                <c:pt idx="1201">
                  <c:v>1551</c:v>
                </c:pt>
                <c:pt idx="1202">
                  <c:v>1552</c:v>
                </c:pt>
                <c:pt idx="1203">
                  <c:v>1553</c:v>
                </c:pt>
                <c:pt idx="1204">
                  <c:v>1554</c:v>
                </c:pt>
                <c:pt idx="1205">
                  <c:v>1555</c:v>
                </c:pt>
                <c:pt idx="1206">
                  <c:v>1556</c:v>
                </c:pt>
                <c:pt idx="1207">
                  <c:v>1557</c:v>
                </c:pt>
                <c:pt idx="1208">
                  <c:v>1558</c:v>
                </c:pt>
                <c:pt idx="1209">
                  <c:v>1559</c:v>
                </c:pt>
                <c:pt idx="1210">
                  <c:v>1560</c:v>
                </c:pt>
                <c:pt idx="1211">
                  <c:v>1561</c:v>
                </c:pt>
                <c:pt idx="1212">
                  <c:v>1562</c:v>
                </c:pt>
                <c:pt idx="1213">
                  <c:v>1563</c:v>
                </c:pt>
                <c:pt idx="1214">
                  <c:v>1564</c:v>
                </c:pt>
                <c:pt idx="1215">
                  <c:v>1565</c:v>
                </c:pt>
                <c:pt idx="1216">
                  <c:v>1566</c:v>
                </c:pt>
                <c:pt idx="1217">
                  <c:v>1567</c:v>
                </c:pt>
                <c:pt idx="1218">
                  <c:v>1568</c:v>
                </c:pt>
                <c:pt idx="1219">
                  <c:v>1569</c:v>
                </c:pt>
                <c:pt idx="1220">
                  <c:v>1570</c:v>
                </c:pt>
                <c:pt idx="1221">
                  <c:v>1571</c:v>
                </c:pt>
                <c:pt idx="1222">
                  <c:v>1572</c:v>
                </c:pt>
                <c:pt idx="1223">
                  <c:v>1573</c:v>
                </c:pt>
                <c:pt idx="1224">
                  <c:v>1574</c:v>
                </c:pt>
                <c:pt idx="1225">
                  <c:v>1575</c:v>
                </c:pt>
                <c:pt idx="1226">
                  <c:v>1576</c:v>
                </c:pt>
                <c:pt idx="1227">
                  <c:v>1577</c:v>
                </c:pt>
                <c:pt idx="1228">
                  <c:v>1578</c:v>
                </c:pt>
                <c:pt idx="1229">
                  <c:v>1579</c:v>
                </c:pt>
                <c:pt idx="1230">
                  <c:v>1580</c:v>
                </c:pt>
                <c:pt idx="1231">
                  <c:v>1581</c:v>
                </c:pt>
                <c:pt idx="1232">
                  <c:v>1582</c:v>
                </c:pt>
                <c:pt idx="1233">
                  <c:v>1583</c:v>
                </c:pt>
                <c:pt idx="1234">
                  <c:v>1584</c:v>
                </c:pt>
                <c:pt idx="1235">
                  <c:v>1585</c:v>
                </c:pt>
                <c:pt idx="1236">
                  <c:v>1586</c:v>
                </c:pt>
                <c:pt idx="1237">
                  <c:v>1587</c:v>
                </c:pt>
                <c:pt idx="1238">
                  <c:v>1588</c:v>
                </c:pt>
                <c:pt idx="1239">
                  <c:v>1589</c:v>
                </c:pt>
                <c:pt idx="1240">
                  <c:v>1590</c:v>
                </c:pt>
                <c:pt idx="1241">
                  <c:v>1591</c:v>
                </c:pt>
                <c:pt idx="1242">
                  <c:v>1592</c:v>
                </c:pt>
                <c:pt idx="1243">
                  <c:v>1593</c:v>
                </c:pt>
                <c:pt idx="1244">
                  <c:v>1594</c:v>
                </c:pt>
                <c:pt idx="1245">
                  <c:v>1595</c:v>
                </c:pt>
                <c:pt idx="1246">
                  <c:v>1596</c:v>
                </c:pt>
                <c:pt idx="1247">
                  <c:v>1597</c:v>
                </c:pt>
                <c:pt idx="1248">
                  <c:v>1598</c:v>
                </c:pt>
                <c:pt idx="1249">
                  <c:v>1599</c:v>
                </c:pt>
                <c:pt idx="1250">
                  <c:v>1600</c:v>
                </c:pt>
                <c:pt idx="1251">
                  <c:v>1601</c:v>
                </c:pt>
                <c:pt idx="1252">
                  <c:v>1602</c:v>
                </c:pt>
                <c:pt idx="1253">
                  <c:v>1603</c:v>
                </c:pt>
                <c:pt idx="1254">
                  <c:v>1604</c:v>
                </c:pt>
                <c:pt idx="1255">
                  <c:v>1605</c:v>
                </c:pt>
                <c:pt idx="1256">
                  <c:v>1606</c:v>
                </c:pt>
                <c:pt idx="1257">
                  <c:v>1607</c:v>
                </c:pt>
                <c:pt idx="1258">
                  <c:v>1608</c:v>
                </c:pt>
                <c:pt idx="1259">
                  <c:v>1609</c:v>
                </c:pt>
                <c:pt idx="1260">
                  <c:v>1610</c:v>
                </c:pt>
                <c:pt idx="1261">
                  <c:v>1611</c:v>
                </c:pt>
                <c:pt idx="1262">
                  <c:v>1612</c:v>
                </c:pt>
                <c:pt idx="1263">
                  <c:v>1613</c:v>
                </c:pt>
                <c:pt idx="1264">
                  <c:v>1614</c:v>
                </c:pt>
                <c:pt idx="1265">
                  <c:v>1615</c:v>
                </c:pt>
                <c:pt idx="1266">
                  <c:v>1616</c:v>
                </c:pt>
                <c:pt idx="1267">
                  <c:v>1617</c:v>
                </c:pt>
                <c:pt idx="1268">
                  <c:v>1618</c:v>
                </c:pt>
                <c:pt idx="1269">
                  <c:v>1619</c:v>
                </c:pt>
                <c:pt idx="1270">
                  <c:v>1620</c:v>
                </c:pt>
                <c:pt idx="1271">
                  <c:v>1621</c:v>
                </c:pt>
                <c:pt idx="1272">
                  <c:v>1622</c:v>
                </c:pt>
                <c:pt idx="1273">
                  <c:v>1623</c:v>
                </c:pt>
                <c:pt idx="1274">
                  <c:v>1624</c:v>
                </c:pt>
                <c:pt idx="1275">
                  <c:v>1625</c:v>
                </c:pt>
                <c:pt idx="1276">
                  <c:v>1626</c:v>
                </c:pt>
                <c:pt idx="1277">
                  <c:v>1627</c:v>
                </c:pt>
                <c:pt idx="1278">
                  <c:v>1628</c:v>
                </c:pt>
                <c:pt idx="1279">
                  <c:v>1629</c:v>
                </c:pt>
                <c:pt idx="1280">
                  <c:v>1630</c:v>
                </c:pt>
                <c:pt idx="1281">
                  <c:v>1631</c:v>
                </c:pt>
                <c:pt idx="1282">
                  <c:v>1632</c:v>
                </c:pt>
                <c:pt idx="1283">
                  <c:v>1633</c:v>
                </c:pt>
                <c:pt idx="1284">
                  <c:v>1634</c:v>
                </c:pt>
                <c:pt idx="1285">
                  <c:v>1635</c:v>
                </c:pt>
                <c:pt idx="1286">
                  <c:v>1636</c:v>
                </c:pt>
                <c:pt idx="1287">
                  <c:v>1637</c:v>
                </c:pt>
                <c:pt idx="1288">
                  <c:v>1638</c:v>
                </c:pt>
                <c:pt idx="1289">
                  <c:v>1639</c:v>
                </c:pt>
                <c:pt idx="1290">
                  <c:v>1640</c:v>
                </c:pt>
                <c:pt idx="1291">
                  <c:v>1641</c:v>
                </c:pt>
                <c:pt idx="1292">
                  <c:v>1642</c:v>
                </c:pt>
                <c:pt idx="1293">
                  <c:v>1643</c:v>
                </c:pt>
                <c:pt idx="1294">
                  <c:v>1644</c:v>
                </c:pt>
                <c:pt idx="1295">
                  <c:v>1645</c:v>
                </c:pt>
                <c:pt idx="1296">
                  <c:v>1646</c:v>
                </c:pt>
                <c:pt idx="1297">
                  <c:v>1647</c:v>
                </c:pt>
                <c:pt idx="1298">
                  <c:v>1648</c:v>
                </c:pt>
                <c:pt idx="1299">
                  <c:v>1649</c:v>
                </c:pt>
                <c:pt idx="1300">
                  <c:v>1650</c:v>
                </c:pt>
                <c:pt idx="1301">
                  <c:v>1651</c:v>
                </c:pt>
                <c:pt idx="1302">
                  <c:v>1652</c:v>
                </c:pt>
                <c:pt idx="1303">
                  <c:v>1653</c:v>
                </c:pt>
                <c:pt idx="1304">
                  <c:v>1654</c:v>
                </c:pt>
                <c:pt idx="1305">
                  <c:v>1655</c:v>
                </c:pt>
                <c:pt idx="1306">
                  <c:v>1656</c:v>
                </c:pt>
                <c:pt idx="1307">
                  <c:v>1657</c:v>
                </c:pt>
                <c:pt idx="1308">
                  <c:v>1658</c:v>
                </c:pt>
                <c:pt idx="1309">
                  <c:v>1659</c:v>
                </c:pt>
                <c:pt idx="1310">
                  <c:v>1660</c:v>
                </c:pt>
                <c:pt idx="1311">
                  <c:v>1661</c:v>
                </c:pt>
                <c:pt idx="1312">
                  <c:v>1662</c:v>
                </c:pt>
                <c:pt idx="1313">
                  <c:v>1663</c:v>
                </c:pt>
                <c:pt idx="1314">
                  <c:v>1664</c:v>
                </c:pt>
                <c:pt idx="1315">
                  <c:v>1665</c:v>
                </c:pt>
                <c:pt idx="1316">
                  <c:v>1666</c:v>
                </c:pt>
                <c:pt idx="1317">
                  <c:v>1667</c:v>
                </c:pt>
                <c:pt idx="1318">
                  <c:v>1668</c:v>
                </c:pt>
                <c:pt idx="1319">
                  <c:v>1669</c:v>
                </c:pt>
                <c:pt idx="1320">
                  <c:v>1670</c:v>
                </c:pt>
                <c:pt idx="1321">
                  <c:v>1671</c:v>
                </c:pt>
                <c:pt idx="1322">
                  <c:v>1672</c:v>
                </c:pt>
                <c:pt idx="1323">
                  <c:v>1673</c:v>
                </c:pt>
                <c:pt idx="1324">
                  <c:v>1674</c:v>
                </c:pt>
                <c:pt idx="1325">
                  <c:v>1675</c:v>
                </c:pt>
                <c:pt idx="1326">
                  <c:v>1676</c:v>
                </c:pt>
                <c:pt idx="1327">
                  <c:v>1677</c:v>
                </c:pt>
                <c:pt idx="1328">
                  <c:v>1678</c:v>
                </c:pt>
                <c:pt idx="1329">
                  <c:v>1679</c:v>
                </c:pt>
                <c:pt idx="1330">
                  <c:v>1680</c:v>
                </c:pt>
                <c:pt idx="1331">
                  <c:v>1681</c:v>
                </c:pt>
                <c:pt idx="1332">
                  <c:v>1682</c:v>
                </c:pt>
                <c:pt idx="1333">
                  <c:v>1683</c:v>
                </c:pt>
                <c:pt idx="1334">
                  <c:v>1684</c:v>
                </c:pt>
                <c:pt idx="1335">
                  <c:v>1685</c:v>
                </c:pt>
                <c:pt idx="1336">
                  <c:v>1686</c:v>
                </c:pt>
                <c:pt idx="1337">
                  <c:v>1687</c:v>
                </c:pt>
                <c:pt idx="1338">
                  <c:v>1688</c:v>
                </c:pt>
                <c:pt idx="1339">
                  <c:v>1689</c:v>
                </c:pt>
                <c:pt idx="1340">
                  <c:v>1690</c:v>
                </c:pt>
                <c:pt idx="1341">
                  <c:v>1691</c:v>
                </c:pt>
                <c:pt idx="1342">
                  <c:v>1692</c:v>
                </c:pt>
                <c:pt idx="1343">
                  <c:v>1693</c:v>
                </c:pt>
                <c:pt idx="1344">
                  <c:v>1694</c:v>
                </c:pt>
                <c:pt idx="1345">
                  <c:v>1695</c:v>
                </c:pt>
                <c:pt idx="1346">
                  <c:v>1696</c:v>
                </c:pt>
                <c:pt idx="1347">
                  <c:v>1697</c:v>
                </c:pt>
                <c:pt idx="1348">
                  <c:v>1698</c:v>
                </c:pt>
                <c:pt idx="1349">
                  <c:v>1699</c:v>
                </c:pt>
                <c:pt idx="1350">
                  <c:v>1700</c:v>
                </c:pt>
                <c:pt idx="1351">
                  <c:v>1701</c:v>
                </c:pt>
                <c:pt idx="1352">
                  <c:v>1702</c:v>
                </c:pt>
                <c:pt idx="1353">
                  <c:v>1703</c:v>
                </c:pt>
                <c:pt idx="1354">
                  <c:v>1704</c:v>
                </c:pt>
                <c:pt idx="1355">
                  <c:v>1705</c:v>
                </c:pt>
                <c:pt idx="1356">
                  <c:v>1706</c:v>
                </c:pt>
                <c:pt idx="1357">
                  <c:v>1707</c:v>
                </c:pt>
                <c:pt idx="1358">
                  <c:v>1708</c:v>
                </c:pt>
                <c:pt idx="1359">
                  <c:v>1709</c:v>
                </c:pt>
                <c:pt idx="1360">
                  <c:v>1710</c:v>
                </c:pt>
                <c:pt idx="1361">
                  <c:v>1711</c:v>
                </c:pt>
                <c:pt idx="1362">
                  <c:v>1712</c:v>
                </c:pt>
                <c:pt idx="1363">
                  <c:v>1713</c:v>
                </c:pt>
                <c:pt idx="1364">
                  <c:v>1714</c:v>
                </c:pt>
                <c:pt idx="1365">
                  <c:v>1715</c:v>
                </c:pt>
                <c:pt idx="1366">
                  <c:v>1716</c:v>
                </c:pt>
                <c:pt idx="1367">
                  <c:v>1717</c:v>
                </c:pt>
                <c:pt idx="1368">
                  <c:v>1718</c:v>
                </c:pt>
                <c:pt idx="1369">
                  <c:v>1719</c:v>
                </c:pt>
                <c:pt idx="1370">
                  <c:v>1720</c:v>
                </c:pt>
                <c:pt idx="1371">
                  <c:v>1721</c:v>
                </c:pt>
                <c:pt idx="1372">
                  <c:v>1722</c:v>
                </c:pt>
                <c:pt idx="1373">
                  <c:v>1723</c:v>
                </c:pt>
                <c:pt idx="1374">
                  <c:v>1724</c:v>
                </c:pt>
                <c:pt idx="1375">
                  <c:v>1725</c:v>
                </c:pt>
                <c:pt idx="1376">
                  <c:v>1726</c:v>
                </c:pt>
                <c:pt idx="1377">
                  <c:v>1727</c:v>
                </c:pt>
                <c:pt idx="1378">
                  <c:v>1728</c:v>
                </c:pt>
                <c:pt idx="1379">
                  <c:v>1729</c:v>
                </c:pt>
                <c:pt idx="1380">
                  <c:v>1730</c:v>
                </c:pt>
                <c:pt idx="1381">
                  <c:v>1731</c:v>
                </c:pt>
                <c:pt idx="1382">
                  <c:v>1732</c:v>
                </c:pt>
                <c:pt idx="1383">
                  <c:v>1733</c:v>
                </c:pt>
                <c:pt idx="1384">
                  <c:v>1734</c:v>
                </c:pt>
                <c:pt idx="1385">
                  <c:v>1735</c:v>
                </c:pt>
                <c:pt idx="1386">
                  <c:v>1736</c:v>
                </c:pt>
                <c:pt idx="1387">
                  <c:v>1737</c:v>
                </c:pt>
                <c:pt idx="1388">
                  <c:v>1738</c:v>
                </c:pt>
                <c:pt idx="1389">
                  <c:v>1739</c:v>
                </c:pt>
                <c:pt idx="1390">
                  <c:v>1740</c:v>
                </c:pt>
                <c:pt idx="1391">
                  <c:v>1741</c:v>
                </c:pt>
                <c:pt idx="1392">
                  <c:v>1742</c:v>
                </c:pt>
                <c:pt idx="1393">
                  <c:v>1743</c:v>
                </c:pt>
                <c:pt idx="1394">
                  <c:v>1744</c:v>
                </c:pt>
                <c:pt idx="1395">
                  <c:v>1745</c:v>
                </c:pt>
                <c:pt idx="1396">
                  <c:v>1746</c:v>
                </c:pt>
                <c:pt idx="1397">
                  <c:v>1747</c:v>
                </c:pt>
                <c:pt idx="1398">
                  <c:v>1748</c:v>
                </c:pt>
                <c:pt idx="1399">
                  <c:v>1749</c:v>
                </c:pt>
                <c:pt idx="1400">
                  <c:v>1750</c:v>
                </c:pt>
                <c:pt idx="1401">
                  <c:v>1751</c:v>
                </c:pt>
                <c:pt idx="1402">
                  <c:v>1752</c:v>
                </c:pt>
                <c:pt idx="1403">
                  <c:v>1753</c:v>
                </c:pt>
                <c:pt idx="1404">
                  <c:v>1754</c:v>
                </c:pt>
                <c:pt idx="1405">
                  <c:v>1755</c:v>
                </c:pt>
                <c:pt idx="1406">
                  <c:v>1756</c:v>
                </c:pt>
                <c:pt idx="1407">
                  <c:v>1757</c:v>
                </c:pt>
                <c:pt idx="1408">
                  <c:v>1758</c:v>
                </c:pt>
                <c:pt idx="1409">
                  <c:v>1759</c:v>
                </c:pt>
                <c:pt idx="1410">
                  <c:v>1760</c:v>
                </c:pt>
                <c:pt idx="1411">
                  <c:v>1761</c:v>
                </c:pt>
                <c:pt idx="1412">
                  <c:v>1762</c:v>
                </c:pt>
                <c:pt idx="1413">
                  <c:v>1763</c:v>
                </c:pt>
                <c:pt idx="1414">
                  <c:v>1764</c:v>
                </c:pt>
                <c:pt idx="1415">
                  <c:v>1765</c:v>
                </c:pt>
                <c:pt idx="1416">
                  <c:v>1766</c:v>
                </c:pt>
                <c:pt idx="1417">
                  <c:v>1767</c:v>
                </c:pt>
                <c:pt idx="1418">
                  <c:v>1768</c:v>
                </c:pt>
                <c:pt idx="1419">
                  <c:v>1769</c:v>
                </c:pt>
                <c:pt idx="1420">
                  <c:v>1770</c:v>
                </c:pt>
                <c:pt idx="1421">
                  <c:v>1771</c:v>
                </c:pt>
                <c:pt idx="1422">
                  <c:v>1772</c:v>
                </c:pt>
                <c:pt idx="1423">
                  <c:v>1773</c:v>
                </c:pt>
                <c:pt idx="1424">
                  <c:v>1774</c:v>
                </c:pt>
                <c:pt idx="1425">
                  <c:v>1775</c:v>
                </c:pt>
                <c:pt idx="1426">
                  <c:v>1776</c:v>
                </c:pt>
                <c:pt idx="1427">
                  <c:v>1777</c:v>
                </c:pt>
                <c:pt idx="1428">
                  <c:v>1778</c:v>
                </c:pt>
                <c:pt idx="1429">
                  <c:v>1779</c:v>
                </c:pt>
                <c:pt idx="1430">
                  <c:v>1780</c:v>
                </c:pt>
                <c:pt idx="1431">
                  <c:v>1781</c:v>
                </c:pt>
                <c:pt idx="1432">
                  <c:v>1782</c:v>
                </c:pt>
                <c:pt idx="1433">
                  <c:v>1783</c:v>
                </c:pt>
                <c:pt idx="1434">
                  <c:v>1784</c:v>
                </c:pt>
                <c:pt idx="1435">
                  <c:v>1785</c:v>
                </c:pt>
                <c:pt idx="1436">
                  <c:v>1786</c:v>
                </c:pt>
                <c:pt idx="1437">
                  <c:v>1787</c:v>
                </c:pt>
                <c:pt idx="1438">
                  <c:v>1788</c:v>
                </c:pt>
                <c:pt idx="1439">
                  <c:v>1789</c:v>
                </c:pt>
                <c:pt idx="1440">
                  <c:v>1790</c:v>
                </c:pt>
                <c:pt idx="1441">
                  <c:v>1791</c:v>
                </c:pt>
                <c:pt idx="1442">
                  <c:v>1792</c:v>
                </c:pt>
                <c:pt idx="1443">
                  <c:v>1793</c:v>
                </c:pt>
                <c:pt idx="1444">
                  <c:v>1794</c:v>
                </c:pt>
                <c:pt idx="1445">
                  <c:v>1795</c:v>
                </c:pt>
                <c:pt idx="1446">
                  <c:v>1796</c:v>
                </c:pt>
                <c:pt idx="1447">
                  <c:v>1797</c:v>
                </c:pt>
                <c:pt idx="1448">
                  <c:v>1798</c:v>
                </c:pt>
                <c:pt idx="1449">
                  <c:v>1799</c:v>
                </c:pt>
                <c:pt idx="1450">
                  <c:v>1800</c:v>
                </c:pt>
                <c:pt idx="1451">
                  <c:v>1801</c:v>
                </c:pt>
                <c:pt idx="1452">
                  <c:v>1802</c:v>
                </c:pt>
                <c:pt idx="1453">
                  <c:v>1803</c:v>
                </c:pt>
                <c:pt idx="1454">
                  <c:v>1804</c:v>
                </c:pt>
                <c:pt idx="1455">
                  <c:v>1805</c:v>
                </c:pt>
                <c:pt idx="1456">
                  <c:v>1806</c:v>
                </c:pt>
                <c:pt idx="1457">
                  <c:v>1807</c:v>
                </c:pt>
                <c:pt idx="1458">
                  <c:v>1808</c:v>
                </c:pt>
                <c:pt idx="1459">
                  <c:v>1809</c:v>
                </c:pt>
                <c:pt idx="1460">
                  <c:v>1810</c:v>
                </c:pt>
                <c:pt idx="1461">
                  <c:v>1811</c:v>
                </c:pt>
                <c:pt idx="1462">
                  <c:v>1812</c:v>
                </c:pt>
                <c:pt idx="1463">
                  <c:v>1813</c:v>
                </c:pt>
                <c:pt idx="1464">
                  <c:v>1814</c:v>
                </c:pt>
                <c:pt idx="1465">
                  <c:v>1815</c:v>
                </c:pt>
                <c:pt idx="1466">
                  <c:v>1816</c:v>
                </c:pt>
                <c:pt idx="1467">
                  <c:v>1817</c:v>
                </c:pt>
                <c:pt idx="1468">
                  <c:v>1818</c:v>
                </c:pt>
                <c:pt idx="1469">
                  <c:v>1819</c:v>
                </c:pt>
                <c:pt idx="1470">
                  <c:v>1820</c:v>
                </c:pt>
                <c:pt idx="1471">
                  <c:v>1821</c:v>
                </c:pt>
                <c:pt idx="1472">
                  <c:v>1822</c:v>
                </c:pt>
                <c:pt idx="1473">
                  <c:v>1823</c:v>
                </c:pt>
                <c:pt idx="1474">
                  <c:v>1824</c:v>
                </c:pt>
                <c:pt idx="1475">
                  <c:v>1825</c:v>
                </c:pt>
                <c:pt idx="1476">
                  <c:v>1826</c:v>
                </c:pt>
                <c:pt idx="1477">
                  <c:v>1827</c:v>
                </c:pt>
                <c:pt idx="1478">
                  <c:v>1828</c:v>
                </c:pt>
                <c:pt idx="1479">
                  <c:v>1829</c:v>
                </c:pt>
                <c:pt idx="1480">
                  <c:v>1830</c:v>
                </c:pt>
                <c:pt idx="1481">
                  <c:v>1831</c:v>
                </c:pt>
                <c:pt idx="1482">
                  <c:v>1832</c:v>
                </c:pt>
                <c:pt idx="1483">
                  <c:v>1833</c:v>
                </c:pt>
                <c:pt idx="1484">
                  <c:v>1834</c:v>
                </c:pt>
                <c:pt idx="1485">
                  <c:v>1835</c:v>
                </c:pt>
                <c:pt idx="1486">
                  <c:v>1836</c:v>
                </c:pt>
                <c:pt idx="1487">
                  <c:v>1837</c:v>
                </c:pt>
                <c:pt idx="1488">
                  <c:v>1838</c:v>
                </c:pt>
                <c:pt idx="1489">
                  <c:v>1839</c:v>
                </c:pt>
                <c:pt idx="1490">
                  <c:v>1840</c:v>
                </c:pt>
                <c:pt idx="1491">
                  <c:v>1841</c:v>
                </c:pt>
                <c:pt idx="1492">
                  <c:v>1842</c:v>
                </c:pt>
                <c:pt idx="1493">
                  <c:v>1843</c:v>
                </c:pt>
                <c:pt idx="1494">
                  <c:v>1844</c:v>
                </c:pt>
                <c:pt idx="1495">
                  <c:v>1845</c:v>
                </c:pt>
                <c:pt idx="1496">
                  <c:v>1846</c:v>
                </c:pt>
                <c:pt idx="1497">
                  <c:v>1847</c:v>
                </c:pt>
                <c:pt idx="1498">
                  <c:v>1848</c:v>
                </c:pt>
                <c:pt idx="1499">
                  <c:v>1849</c:v>
                </c:pt>
                <c:pt idx="1500">
                  <c:v>1850</c:v>
                </c:pt>
                <c:pt idx="1501">
                  <c:v>1851</c:v>
                </c:pt>
                <c:pt idx="1502">
                  <c:v>1852</c:v>
                </c:pt>
                <c:pt idx="1503">
                  <c:v>1853</c:v>
                </c:pt>
                <c:pt idx="1504">
                  <c:v>1854</c:v>
                </c:pt>
                <c:pt idx="1505">
                  <c:v>1855</c:v>
                </c:pt>
                <c:pt idx="1506">
                  <c:v>1856</c:v>
                </c:pt>
                <c:pt idx="1507">
                  <c:v>1857</c:v>
                </c:pt>
                <c:pt idx="1508">
                  <c:v>1858</c:v>
                </c:pt>
                <c:pt idx="1509">
                  <c:v>1859</c:v>
                </c:pt>
                <c:pt idx="1510">
                  <c:v>1860</c:v>
                </c:pt>
                <c:pt idx="1511">
                  <c:v>1861</c:v>
                </c:pt>
                <c:pt idx="1512">
                  <c:v>1862</c:v>
                </c:pt>
                <c:pt idx="1513">
                  <c:v>1863</c:v>
                </c:pt>
                <c:pt idx="1514">
                  <c:v>1864</c:v>
                </c:pt>
                <c:pt idx="1515">
                  <c:v>1865</c:v>
                </c:pt>
                <c:pt idx="1516">
                  <c:v>1866</c:v>
                </c:pt>
                <c:pt idx="1517">
                  <c:v>1867</c:v>
                </c:pt>
                <c:pt idx="1518">
                  <c:v>1868</c:v>
                </c:pt>
                <c:pt idx="1519">
                  <c:v>1869</c:v>
                </c:pt>
                <c:pt idx="1520">
                  <c:v>1870</c:v>
                </c:pt>
                <c:pt idx="1521">
                  <c:v>1871</c:v>
                </c:pt>
                <c:pt idx="1522">
                  <c:v>1872</c:v>
                </c:pt>
                <c:pt idx="1523">
                  <c:v>1873</c:v>
                </c:pt>
                <c:pt idx="1524">
                  <c:v>1874</c:v>
                </c:pt>
                <c:pt idx="1525">
                  <c:v>1875</c:v>
                </c:pt>
                <c:pt idx="1526">
                  <c:v>1876</c:v>
                </c:pt>
                <c:pt idx="1527">
                  <c:v>1877</c:v>
                </c:pt>
                <c:pt idx="1528">
                  <c:v>1878</c:v>
                </c:pt>
                <c:pt idx="1529">
                  <c:v>1879</c:v>
                </c:pt>
                <c:pt idx="1530">
                  <c:v>1880</c:v>
                </c:pt>
                <c:pt idx="1531">
                  <c:v>1881</c:v>
                </c:pt>
                <c:pt idx="1532">
                  <c:v>1882</c:v>
                </c:pt>
                <c:pt idx="1533">
                  <c:v>1883</c:v>
                </c:pt>
                <c:pt idx="1534">
                  <c:v>1884</c:v>
                </c:pt>
                <c:pt idx="1535">
                  <c:v>1885</c:v>
                </c:pt>
                <c:pt idx="1536">
                  <c:v>1886</c:v>
                </c:pt>
                <c:pt idx="1537">
                  <c:v>1887</c:v>
                </c:pt>
                <c:pt idx="1538">
                  <c:v>1888</c:v>
                </c:pt>
                <c:pt idx="1539">
                  <c:v>1889</c:v>
                </c:pt>
                <c:pt idx="1540">
                  <c:v>1890</c:v>
                </c:pt>
                <c:pt idx="1541">
                  <c:v>1891</c:v>
                </c:pt>
                <c:pt idx="1542">
                  <c:v>1892</c:v>
                </c:pt>
                <c:pt idx="1543">
                  <c:v>1893</c:v>
                </c:pt>
                <c:pt idx="1544">
                  <c:v>1894</c:v>
                </c:pt>
                <c:pt idx="1545">
                  <c:v>1895</c:v>
                </c:pt>
                <c:pt idx="1546">
                  <c:v>1896</c:v>
                </c:pt>
                <c:pt idx="1547">
                  <c:v>1897</c:v>
                </c:pt>
                <c:pt idx="1548">
                  <c:v>1898</c:v>
                </c:pt>
                <c:pt idx="1549">
                  <c:v>1899</c:v>
                </c:pt>
                <c:pt idx="1550">
                  <c:v>1900</c:v>
                </c:pt>
                <c:pt idx="1551">
                  <c:v>1901</c:v>
                </c:pt>
                <c:pt idx="1552">
                  <c:v>1902</c:v>
                </c:pt>
                <c:pt idx="1553">
                  <c:v>1903</c:v>
                </c:pt>
                <c:pt idx="1554">
                  <c:v>1904</c:v>
                </c:pt>
                <c:pt idx="1555">
                  <c:v>1905</c:v>
                </c:pt>
                <c:pt idx="1556">
                  <c:v>1906</c:v>
                </c:pt>
                <c:pt idx="1557">
                  <c:v>1907</c:v>
                </c:pt>
                <c:pt idx="1558">
                  <c:v>1908</c:v>
                </c:pt>
                <c:pt idx="1559">
                  <c:v>1909</c:v>
                </c:pt>
                <c:pt idx="1560">
                  <c:v>1910</c:v>
                </c:pt>
                <c:pt idx="1561">
                  <c:v>1911</c:v>
                </c:pt>
                <c:pt idx="1562">
                  <c:v>1912</c:v>
                </c:pt>
                <c:pt idx="1563">
                  <c:v>1913</c:v>
                </c:pt>
                <c:pt idx="1564">
                  <c:v>1914</c:v>
                </c:pt>
                <c:pt idx="1565">
                  <c:v>1915</c:v>
                </c:pt>
                <c:pt idx="1566">
                  <c:v>1916</c:v>
                </c:pt>
                <c:pt idx="1567">
                  <c:v>1917</c:v>
                </c:pt>
                <c:pt idx="1568">
                  <c:v>1918</c:v>
                </c:pt>
                <c:pt idx="1569">
                  <c:v>1919</c:v>
                </c:pt>
                <c:pt idx="1570">
                  <c:v>1920</c:v>
                </c:pt>
                <c:pt idx="1571">
                  <c:v>1921</c:v>
                </c:pt>
                <c:pt idx="1572">
                  <c:v>1922</c:v>
                </c:pt>
                <c:pt idx="1573">
                  <c:v>1923</c:v>
                </c:pt>
                <c:pt idx="1574">
                  <c:v>1924</c:v>
                </c:pt>
                <c:pt idx="1575">
                  <c:v>1925</c:v>
                </c:pt>
                <c:pt idx="1576">
                  <c:v>1926</c:v>
                </c:pt>
                <c:pt idx="1577">
                  <c:v>1927</c:v>
                </c:pt>
                <c:pt idx="1578">
                  <c:v>1928</c:v>
                </c:pt>
                <c:pt idx="1579">
                  <c:v>1929</c:v>
                </c:pt>
                <c:pt idx="1580">
                  <c:v>1930</c:v>
                </c:pt>
                <c:pt idx="1581">
                  <c:v>1931</c:v>
                </c:pt>
                <c:pt idx="1582">
                  <c:v>1932</c:v>
                </c:pt>
                <c:pt idx="1583">
                  <c:v>1933</c:v>
                </c:pt>
                <c:pt idx="1584">
                  <c:v>1934</c:v>
                </c:pt>
                <c:pt idx="1585">
                  <c:v>1935</c:v>
                </c:pt>
                <c:pt idx="1586">
                  <c:v>1936</c:v>
                </c:pt>
                <c:pt idx="1587">
                  <c:v>1937</c:v>
                </c:pt>
                <c:pt idx="1588">
                  <c:v>1938</c:v>
                </c:pt>
                <c:pt idx="1589">
                  <c:v>1939</c:v>
                </c:pt>
                <c:pt idx="1590">
                  <c:v>1940</c:v>
                </c:pt>
                <c:pt idx="1591">
                  <c:v>1941</c:v>
                </c:pt>
                <c:pt idx="1592">
                  <c:v>1942</c:v>
                </c:pt>
                <c:pt idx="1593">
                  <c:v>1943</c:v>
                </c:pt>
                <c:pt idx="1594">
                  <c:v>1944</c:v>
                </c:pt>
                <c:pt idx="1595">
                  <c:v>1945</c:v>
                </c:pt>
                <c:pt idx="1596">
                  <c:v>1946</c:v>
                </c:pt>
                <c:pt idx="1597">
                  <c:v>1947</c:v>
                </c:pt>
                <c:pt idx="1598">
                  <c:v>1948</c:v>
                </c:pt>
                <c:pt idx="1599">
                  <c:v>1949</c:v>
                </c:pt>
                <c:pt idx="1600">
                  <c:v>1950</c:v>
                </c:pt>
                <c:pt idx="1601">
                  <c:v>1951</c:v>
                </c:pt>
                <c:pt idx="1602">
                  <c:v>1952</c:v>
                </c:pt>
                <c:pt idx="1603">
                  <c:v>1953</c:v>
                </c:pt>
                <c:pt idx="1604">
                  <c:v>1954</c:v>
                </c:pt>
                <c:pt idx="1605">
                  <c:v>1955</c:v>
                </c:pt>
                <c:pt idx="1606">
                  <c:v>1956</c:v>
                </c:pt>
                <c:pt idx="1607">
                  <c:v>1957</c:v>
                </c:pt>
                <c:pt idx="1608">
                  <c:v>1958</c:v>
                </c:pt>
                <c:pt idx="1609">
                  <c:v>1959</c:v>
                </c:pt>
                <c:pt idx="1610">
                  <c:v>1960</c:v>
                </c:pt>
                <c:pt idx="1611">
                  <c:v>1961</c:v>
                </c:pt>
                <c:pt idx="1612">
                  <c:v>1962</c:v>
                </c:pt>
                <c:pt idx="1613">
                  <c:v>1963</c:v>
                </c:pt>
                <c:pt idx="1614">
                  <c:v>1964</c:v>
                </c:pt>
                <c:pt idx="1615">
                  <c:v>1965</c:v>
                </c:pt>
                <c:pt idx="1616">
                  <c:v>1966</c:v>
                </c:pt>
                <c:pt idx="1617">
                  <c:v>1967</c:v>
                </c:pt>
                <c:pt idx="1618">
                  <c:v>1968</c:v>
                </c:pt>
                <c:pt idx="1619">
                  <c:v>1969</c:v>
                </c:pt>
                <c:pt idx="1620">
                  <c:v>1970</c:v>
                </c:pt>
                <c:pt idx="1621">
                  <c:v>1971</c:v>
                </c:pt>
                <c:pt idx="1622">
                  <c:v>1972</c:v>
                </c:pt>
                <c:pt idx="1623">
                  <c:v>1973</c:v>
                </c:pt>
                <c:pt idx="1624">
                  <c:v>1974</c:v>
                </c:pt>
                <c:pt idx="1625">
                  <c:v>1975</c:v>
                </c:pt>
                <c:pt idx="1626">
                  <c:v>1976</c:v>
                </c:pt>
                <c:pt idx="1627">
                  <c:v>1977</c:v>
                </c:pt>
                <c:pt idx="1628">
                  <c:v>1978</c:v>
                </c:pt>
                <c:pt idx="1629">
                  <c:v>1979</c:v>
                </c:pt>
                <c:pt idx="1630">
                  <c:v>1980</c:v>
                </c:pt>
                <c:pt idx="1631">
                  <c:v>1981</c:v>
                </c:pt>
                <c:pt idx="1632">
                  <c:v>1982</c:v>
                </c:pt>
                <c:pt idx="1633">
                  <c:v>1983</c:v>
                </c:pt>
                <c:pt idx="1634">
                  <c:v>1984</c:v>
                </c:pt>
                <c:pt idx="1635">
                  <c:v>1985</c:v>
                </c:pt>
                <c:pt idx="1636">
                  <c:v>1986</c:v>
                </c:pt>
                <c:pt idx="1637">
                  <c:v>1987</c:v>
                </c:pt>
                <c:pt idx="1638">
                  <c:v>1988</c:v>
                </c:pt>
                <c:pt idx="1639">
                  <c:v>1989</c:v>
                </c:pt>
                <c:pt idx="1640">
                  <c:v>1990</c:v>
                </c:pt>
                <c:pt idx="1641">
                  <c:v>1991</c:v>
                </c:pt>
                <c:pt idx="1642">
                  <c:v>1992</c:v>
                </c:pt>
                <c:pt idx="1643">
                  <c:v>1993</c:v>
                </c:pt>
                <c:pt idx="1644">
                  <c:v>1994</c:v>
                </c:pt>
                <c:pt idx="1645">
                  <c:v>1995</c:v>
                </c:pt>
                <c:pt idx="1646">
                  <c:v>1996</c:v>
                </c:pt>
                <c:pt idx="1647">
                  <c:v>1997</c:v>
                </c:pt>
                <c:pt idx="1648">
                  <c:v>1998</c:v>
                </c:pt>
                <c:pt idx="1649">
                  <c:v>1999</c:v>
                </c:pt>
                <c:pt idx="1650">
                  <c:v>2000</c:v>
                </c:pt>
                <c:pt idx="1651">
                  <c:v>2001</c:v>
                </c:pt>
                <c:pt idx="1652">
                  <c:v>2002</c:v>
                </c:pt>
                <c:pt idx="1653">
                  <c:v>2003</c:v>
                </c:pt>
                <c:pt idx="1654">
                  <c:v>2004</c:v>
                </c:pt>
                <c:pt idx="1655">
                  <c:v>2005</c:v>
                </c:pt>
                <c:pt idx="1656">
                  <c:v>2006</c:v>
                </c:pt>
                <c:pt idx="1657">
                  <c:v>2007</c:v>
                </c:pt>
                <c:pt idx="1658">
                  <c:v>2008</c:v>
                </c:pt>
                <c:pt idx="1659">
                  <c:v>2009</c:v>
                </c:pt>
                <c:pt idx="1660">
                  <c:v>2010</c:v>
                </c:pt>
                <c:pt idx="1661">
                  <c:v>2011</c:v>
                </c:pt>
                <c:pt idx="1662">
                  <c:v>2012</c:v>
                </c:pt>
                <c:pt idx="1663">
                  <c:v>2013</c:v>
                </c:pt>
                <c:pt idx="1664">
                  <c:v>2014</c:v>
                </c:pt>
                <c:pt idx="1665">
                  <c:v>2015</c:v>
                </c:pt>
                <c:pt idx="1666">
                  <c:v>2016</c:v>
                </c:pt>
                <c:pt idx="1667">
                  <c:v>2017</c:v>
                </c:pt>
                <c:pt idx="1668">
                  <c:v>2018</c:v>
                </c:pt>
                <c:pt idx="1669">
                  <c:v>2019</c:v>
                </c:pt>
                <c:pt idx="1670">
                  <c:v>2020</c:v>
                </c:pt>
                <c:pt idx="1671">
                  <c:v>2021</c:v>
                </c:pt>
                <c:pt idx="1672">
                  <c:v>2022</c:v>
                </c:pt>
                <c:pt idx="1673">
                  <c:v>2023</c:v>
                </c:pt>
                <c:pt idx="1674">
                  <c:v>2024</c:v>
                </c:pt>
                <c:pt idx="1675">
                  <c:v>2025</c:v>
                </c:pt>
                <c:pt idx="1676">
                  <c:v>2026</c:v>
                </c:pt>
                <c:pt idx="1677">
                  <c:v>2027</c:v>
                </c:pt>
                <c:pt idx="1678">
                  <c:v>2028</c:v>
                </c:pt>
                <c:pt idx="1679">
                  <c:v>2029</c:v>
                </c:pt>
                <c:pt idx="1680">
                  <c:v>2030</c:v>
                </c:pt>
                <c:pt idx="1681">
                  <c:v>2031</c:v>
                </c:pt>
                <c:pt idx="1682">
                  <c:v>2032</c:v>
                </c:pt>
                <c:pt idx="1683">
                  <c:v>2033</c:v>
                </c:pt>
                <c:pt idx="1684">
                  <c:v>2034</c:v>
                </c:pt>
                <c:pt idx="1685">
                  <c:v>2035</c:v>
                </c:pt>
                <c:pt idx="1686">
                  <c:v>2036</c:v>
                </c:pt>
                <c:pt idx="1687">
                  <c:v>2037</c:v>
                </c:pt>
                <c:pt idx="1688">
                  <c:v>2038</c:v>
                </c:pt>
                <c:pt idx="1689">
                  <c:v>2039</c:v>
                </c:pt>
                <c:pt idx="1690">
                  <c:v>2040</c:v>
                </c:pt>
                <c:pt idx="1691">
                  <c:v>2041</c:v>
                </c:pt>
                <c:pt idx="1692">
                  <c:v>2042</c:v>
                </c:pt>
                <c:pt idx="1693">
                  <c:v>2043</c:v>
                </c:pt>
                <c:pt idx="1694">
                  <c:v>2044</c:v>
                </c:pt>
                <c:pt idx="1695">
                  <c:v>2045</c:v>
                </c:pt>
                <c:pt idx="1696">
                  <c:v>2046</c:v>
                </c:pt>
                <c:pt idx="1697">
                  <c:v>2047</c:v>
                </c:pt>
                <c:pt idx="1698">
                  <c:v>2048</c:v>
                </c:pt>
                <c:pt idx="1699">
                  <c:v>2049</c:v>
                </c:pt>
                <c:pt idx="1700">
                  <c:v>2050</c:v>
                </c:pt>
                <c:pt idx="1701">
                  <c:v>2051</c:v>
                </c:pt>
                <c:pt idx="1702">
                  <c:v>2052</c:v>
                </c:pt>
                <c:pt idx="1703">
                  <c:v>2053</c:v>
                </c:pt>
                <c:pt idx="1704">
                  <c:v>2054</c:v>
                </c:pt>
                <c:pt idx="1705">
                  <c:v>2055</c:v>
                </c:pt>
                <c:pt idx="1706">
                  <c:v>2056</c:v>
                </c:pt>
                <c:pt idx="1707">
                  <c:v>2057</c:v>
                </c:pt>
                <c:pt idx="1708">
                  <c:v>2058</c:v>
                </c:pt>
                <c:pt idx="1709">
                  <c:v>2059</c:v>
                </c:pt>
                <c:pt idx="1710">
                  <c:v>2060</c:v>
                </c:pt>
                <c:pt idx="1711">
                  <c:v>2061</c:v>
                </c:pt>
                <c:pt idx="1712">
                  <c:v>2062</c:v>
                </c:pt>
                <c:pt idx="1713">
                  <c:v>2063</c:v>
                </c:pt>
                <c:pt idx="1714">
                  <c:v>2064</c:v>
                </c:pt>
                <c:pt idx="1715">
                  <c:v>2065</c:v>
                </c:pt>
                <c:pt idx="1716">
                  <c:v>2066</c:v>
                </c:pt>
                <c:pt idx="1717">
                  <c:v>2067</c:v>
                </c:pt>
                <c:pt idx="1718">
                  <c:v>2068</c:v>
                </c:pt>
                <c:pt idx="1719">
                  <c:v>2069</c:v>
                </c:pt>
                <c:pt idx="1720">
                  <c:v>2070</c:v>
                </c:pt>
                <c:pt idx="1721">
                  <c:v>2071</c:v>
                </c:pt>
                <c:pt idx="1722">
                  <c:v>2072</c:v>
                </c:pt>
                <c:pt idx="1723">
                  <c:v>2073</c:v>
                </c:pt>
                <c:pt idx="1724">
                  <c:v>2074</c:v>
                </c:pt>
                <c:pt idx="1725">
                  <c:v>2075</c:v>
                </c:pt>
                <c:pt idx="1726">
                  <c:v>2076</c:v>
                </c:pt>
                <c:pt idx="1727">
                  <c:v>2077</c:v>
                </c:pt>
                <c:pt idx="1728">
                  <c:v>2078</c:v>
                </c:pt>
                <c:pt idx="1729">
                  <c:v>2079</c:v>
                </c:pt>
                <c:pt idx="1730">
                  <c:v>2080</c:v>
                </c:pt>
                <c:pt idx="1731">
                  <c:v>2081</c:v>
                </c:pt>
                <c:pt idx="1732">
                  <c:v>2082</c:v>
                </c:pt>
                <c:pt idx="1733">
                  <c:v>2083</c:v>
                </c:pt>
                <c:pt idx="1734">
                  <c:v>2084</c:v>
                </c:pt>
                <c:pt idx="1735">
                  <c:v>2085</c:v>
                </c:pt>
                <c:pt idx="1736">
                  <c:v>2086</c:v>
                </c:pt>
                <c:pt idx="1737">
                  <c:v>2087</c:v>
                </c:pt>
                <c:pt idx="1738">
                  <c:v>2088</c:v>
                </c:pt>
                <c:pt idx="1739">
                  <c:v>2089</c:v>
                </c:pt>
                <c:pt idx="1740">
                  <c:v>2090</c:v>
                </c:pt>
                <c:pt idx="1741">
                  <c:v>2091</c:v>
                </c:pt>
                <c:pt idx="1742">
                  <c:v>2092</c:v>
                </c:pt>
                <c:pt idx="1743">
                  <c:v>2093</c:v>
                </c:pt>
                <c:pt idx="1744">
                  <c:v>2094</c:v>
                </c:pt>
                <c:pt idx="1745">
                  <c:v>2095</c:v>
                </c:pt>
                <c:pt idx="1746">
                  <c:v>2096</c:v>
                </c:pt>
                <c:pt idx="1747">
                  <c:v>2097</c:v>
                </c:pt>
                <c:pt idx="1748">
                  <c:v>2098</c:v>
                </c:pt>
                <c:pt idx="1749">
                  <c:v>2099</c:v>
                </c:pt>
                <c:pt idx="1750">
                  <c:v>2100</c:v>
                </c:pt>
                <c:pt idx="1751">
                  <c:v>2101</c:v>
                </c:pt>
                <c:pt idx="1752">
                  <c:v>2102</c:v>
                </c:pt>
                <c:pt idx="1753">
                  <c:v>2103</c:v>
                </c:pt>
                <c:pt idx="1754">
                  <c:v>2104</c:v>
                </c:pt>
                <c:pt idx="1755">
                  <c:v>2105</c:v>
                </c:pt>
                <c:pt idx="1756">
                  <c:v>2106</c:v>
                </c:pt>
                <c:pt idx="1757">
                  <c:v>2107</c:v>
                </c:pt>
                <c:pt idx="1758">
                  <c:v>2108</c:v>
                </c:pt>
                <c:pt idx="1759">
                  <c:v>2109</c:v>
                </c:pt>
                <c:pt idx="1760">
                  <c:v>2110</c:v>
                </c:pt>
                <c:pt idx="1761">
                  <c:v>2111</c:v>
                </c:pt>
                <c:pt idx="1762">
                  <c:v>2112</c:v>
                </c:pt>
                <c:pt idx="1763">
                  <c:v>2113</c:v>
                </c:pt>
                <c:pt idx="1764">
                  <c:v>2114</c:v>
                </c:pt>
                <c:pt idx="1765">
                  <c:v>2115</c:v>
                </c:pt>
                <c:pt idx="1766">
                  <c:v>2116</c:v>
                </c:pt>
                <c:pt idx="1767">
                  <c:v>2117</c:v>
                </c:pt>
                <c:pt idx="1768">
                  <c:v>2118</c:v>
                </c:pt>
                <c:pt idx="1769">
                  <c:v>2119</c:v>
                </c:pt>
                <c:pt idx="1770">
                  <c:v>2120</c:v>
                </c:pt>
                <c:pt idx="1771">
                  <c:v>2121</c:v>
                </c:pt>
                <c:pt idx="1772">
                  <c:v>2122</c:v>
                </c:pt>
                <c:pt idx="1773">
                  <c:v>2123</c:v>
                </c:pt>
                <c:pt idx="1774">
                  <c:v>2124</c:v>
                </c:pt>
                <c:pt idx="1775">
                  <c:v>2125</c:v>
                </c:pt>
                <c:pt idx="1776">
                  <c:v>2126</c:v>
                </c:pt>
                <c:pt idx="1777">
                  <c:v>2127</c:v>
                </c:pt>
                <c:pt idx="1778">
                  <c:v>2128</c:v>
                </c:pt>
                <c:pt idx="1779">
                  <c:v>2129</c:v>
                </c:pt>
                <c:pt idx="1780">
                  <c:v>2130</c:v>
                </c:pt>
                <c:pt idx="1781">
                  <c:v>2131</c:v>
                </c:pt>
                <c:pt idx="1782">
                  <c:v>2132</c:v>
                </c:pt>
                <c:pt idx="1783">
                  <c:v>2133</c:v>
                </c:pt>
                <c:pt idx="1784">
                  <c:v>2134</c:v>
                </c:pt>
                <c:pt idx="1785">
                  <c:v>2135</c:v>
                </c:pt>
                <c:pt idx="1786">
                  <c:v>2136</c:v>
                </c:pt>
                <c:pt idx="1787">
                  <c:v>2137</c:v>
                </c:pt>
                <c:pt idx="1788">
                  <c:v>2138</c:v>
                </c:pt>
                <c:pt idx="1789">
                  <c:v>2139</c:v>
                </c:pt>
                <c:pt idx="1790">
                  <c:v>2140</c:v>
                </c:pt>
                <c:pt idx="1791">
                  <c:v>2141</c:v>
                </c:pt>
                <c:pt idx="1792">
                  <c:v>2142</c:v>
                </c:pt>
                <c:pt idx="1793">
                  <c:v>2143</c:v>
                </c:pt>
                <c:pt idx="1794">
                  <c:v>2144</c:v>
                </c:pt>
                <c:pt idx="1795">
                  <c:v>2145</c:v>
                </c:pt>
                <c:pt idx="1796">
                  <c:v>2146</c:v>
                </c:pt>
                <c:pt idx="1797">
                  <c:v>2147</c:v>
                </c:pt>
                <c:pt idx="1798">
                  <c:v>2148</c:v>
                </c:pt>
                <c:pt idx="1799">
                  <c:v>2149</c:v>
                </c:pt>
                <c:pt idx="1800">
                  <c:v>2150</c:v>
                </c:pt>
                <c:pt idx="1801">
                  <c:v>2151</c:v>
                </c:pt>
                <c:pt idx="1802">
                  <c:v>2152</c:v>
                </c:pt>
                <c:pt idx="1803">
                  <c:v>2153</c:v>
                </c:pt>
                <c:pt idx="1804">
                  <c:v>2154</c:v>
                </c:pt>
                <c:pt idx="1805">
                  <c:v>2155</c:v>
                </c:pt>
                <c:pt idx="1806">
                  <c:v>2156</c:v>
                </c:pt>
                <c:pt idx="1807">
                  <c:v>2157</c:v>
                </c:pt>
                <c:pt idx="1808">
                  <c:v>2158</c:v>
                </c:pt>
                <c:pt idx="1809">
                  <c:v>2159</c:v>
                </c:pt>
                <c:pt idx="1810">
                  <c:v>2160</c:v>
                </c:pt>
                <c:pt idx="1811">
                  <c:v>2161</c:v>
                </c:pt>
                <c:pt idx="1812">
                  <c:v>2162</c:v>
                </c:pt>
                <c:pt idx="1813">
                  <c:v>2163</c:v>
                </c:pt>
                <c:pt idx="1814">
                  <c:v>2164</c:v>
                </c:pt>
                <c:pt idx="1815">
                  <c:v>2165</c:v>
                </c:pt>
                <c:pt idx="1816">
                  <c:v>2166</c:v>
                </c:pt>
                <c:pt idx="1817">
                  <c:v>2167</c:v>
                </c:pt>
                <c:pt idx="1818">
                  <c:v>2168</c:v>
                </c:pt>
                <c:pt idx="1819">
                  <c:v>2169</c:v>
                </c:pt>
                <c:pt idx="1820">
                  <c:v>2170</c:v>
                </c:pt>
                <c:pt idx="1821">
                  <c:v>2171</c:v>
                </c:pt>
                <c:pt idx="1822">
                  <c:v>2172</c:v>
                </c:pt>
                <c:pt idx="1823">
                  <c:v>2173</c:v>
                </c:pt>
                <c:pt idx="1824">
                  <c:v>2174</c:v>
                </c:pt>
                <c:pt idx="1825">
                  <c:v>2175</c:v>
                </c:pt>
                <c:pt idx="1826">
                  <c:v>2176</c:v>
                </c:pt>
                <c:pt idx="1827">
                  <c:v>2177</c:v>
                </c:pt>
                <c:pt idx="1828">
                  <c:v>2178</c:v>
                </c:pt>
                <c:pt idx="1829">
                  <c:v>2179</c:v>
                </c:pt>
                <c:pt idx="1830">
                  <c:v>2180</c:v>
                </c:pt>
                <c:pt idx="1831">
                  <c:v>2181</c:v>
                </c:pt>
                <c:pt idx="1832">
                  <c:v>2182</c:v>
                </c:pt>
                <c:pt idx="1833">
                  <c:v>2183</c:v>
                </c:pt>
                <c:pt idx="1834">
                  <c:v>2184</c:v>
                </c:pt>
                <c:pt idx="1835">
                  <c:v>2185</c:v>
                </c:pt>
                <c:pt idx="1836">
                  <c:v>2186</c:v>
                </c:pt>
                <c:pt idx="1837">
                  <c:v>2187</c:v>
                </c:pt>
                <c:pt idx="1838">
                  <c:v>2188</c:v>
                </c:pt>
                <c:pt idx="1839">
                  <c:v>2189</c:v>
                </c:pt>
                <c:pt idx="1840">
                  <c:v>2190</c:v>
                </c:pt>
                <c:pt idx="1841">
                  <c:v>2191</c:v>
                </c:pt>
                <c:pt idx="1842">
                  <c:v>2192</c:v>
                </c:pt>
                <c:pt idx="1843">
                  <c:v>2193</c:v>
                </c:pt>
                <c:pt idx="1844">
                  <c:v>2194</c:v>
                </c:pt>
                <c:pt idx="1845">
                  <c:v>2195</c:v>
                </c:pt>
                <c:pt idx="1846">
                  <c:v>2196</c:v>
                </c:pt>
                <c:pt idx="1847">
                  <c:v>2197</c:v>
                </c:pt>
                <c:pt idx="1848">
                  <c:v>2198</c:v>
                </c:pt>
                <c:pt idx="1849">
                  <c:v>2199</c:v>
                </c:pt>
                <c:pt idx="1850">
                  <c:v>2200</c:v>
                </c:pt>
                <c:pt idx="1851">
                  <c:v>2201</c:v>
                </c:pt>
                <c:pt idx="1852">
                  <c:v>2202</c:v>
                </c:pt>
                <c:pt idx="1853">
                  <c:v>2203</c:v>
                </c:pt>
                <c:pt idx="1854">
                  <c:v>2204</c:v>
                </c:pt>
                <c:pt idx="1855">
                  <c:v>2205</c:v>
                </c:pt>
                <c:pt idx="1856">
                  <c:v>2206</c:v>
                </c:pt>
                <c:pt idx="1857">
                  <c:v>2207</c:v>
                </c:pt>
                <c:pt idx="1858">
                  <c:v>2208</c:v>
                </c:pt>
                <c:pt idx="1859">
                  <c:v>2209</c:v>
                </c:pt>
                <c:pt idx="1860">
                  <c:v>2210</c:v>
                </c:pt>
                <c:pt idx="1861">
                  <c:v>2211</c:v>
                </c:pt>
                <c:pt idx="1862">
                  <c:v>2212</c:v>
                </c:pt>
                <c:pt idx="1863">
                  <c:v>2213</c:v>
                </c:pt>
                <c:pt idx="1864">
                  <c:v>2214</c:v>
                </c:pt>
                <c:pt idx="1865">
                  <c:v>2215</c:v>
                </c:pt>
                <c:pt idx="1866">
                  <c:v>2216</c:v>
                </c:pt>
                <c:pt idx="1867">
                  <c:v>2217</c:v>
                </c:pt>
                <c:pt idx="1868">
                  <c:v>2218</c:v>
                </c:pt>
                <c:pt idx="1869">
                  <c:v>2219</c:v>
                </c:pt>
                <c:pt idx="1870">
                  <c:v>2220</c:v>
                </c:pt>
                <c:pt idx="1871">
                  <c:v>2221</c:v>
                </c:pt>
                <c:pt idx="1872">
                  <c:v>2222</c:v>
                </c:pt>
                <c:pt idx="1873">
                  <c:v>2223</c:v>
                </c:pt>
                <c:pt idx="1874">
                  <c:v>2224</c:v>
                </c:pt>
                <c:pt idx="1875">
                  <c:v>2225</c:v>
                </c:pt>
                <c:pt idx="1876">
                  <c:v>2226</c:v>
                </c:pt>
                <c:pt idx="1877">
                  <c:v>2227</c:v>
                </c:pt>
                <c:pt idx="1878">
                  <c:v>2228</c:v>
                </c:pt>
                <c:pt idx="1879">
                  <c:v>2229</c:v>
                </c:pt>
                <c:pt idx="1880">
                  <c:v>2230</c:v>
                </c:pt>
                <c:pt idx="1881">
                  <c:v>2231</c:v>
                </c:pt>
                <c:pt idx="1882">
                  <c:v>2232</c:v>
                </c:pt>
                <c:pt idx="1883">
                  <c:v>2233</c:v>
                </c:pt>
                <c:pt idx="1884">
                  <c:v>2234</c:v>
                </c:pt>
                <c:pt idx="1885">
                  <c:v>2235</c:v>
                </c:pt>
                <c:pt idx="1886">
                  <c:v>2236</c:v>
                </c:pt>
                <c:pt idx="1887">
                  <c:v>2237</c:v>
                </c:pt>
                <c:pt idx="1888">
                  <c:v>2238</c:v>
                </c:pt>
                <c:pt idx="1889">
                  <c:v>2239</c:v>
                </c:pt>
                <c:pt idx="1890">
                  <c:v>2240</c:v>
                </c:pt>
                <c:pt idx="1891">
                  <c:v>2241</c:v>
                </c:pt>
                <c:pt idx="1892">
                  <c:v>2242</c:v>
                </c:pt>
                <c:pt idx="1893">
                  <c:v>2243</c:v>
                </c:pt>
                <c:pt idx="1894">
                  <c:v>2244</c:v>
                </c:pt>
                <c:pt idx="1895">
                  <c:v>2245</c:v>
                </c:pt>
                <c:pt idx="1896">
                  <c:v>2246</c:v>
                </c:pt>
                <c:pt idx="1897">
                  <c:v>2247</c:v>
                </c:pt>
                <c:pt idx="1898">
                  <c:v>2248</c:v>
                </c:pt>
                <c:pt idx="1899">
                  <c:v>2249</c:v>
                </c:pt>
                <c:pt idx="1900">
                  <c:v>2250</c:v>
                </c:pt>
                <c:pt idx="1901">
                  <c:v>2251</c:v>
                </c:pt>
                <c:pt idx="1902">
                  <c:v>2252</c:v>
                </c:pt>
                <c:pt idx="1903">
                  <c:v>2253</c:v>
                </c:pt>
                <c:pt idx="1904">
                  <c:v>2254</c:v>
                </c:pt>
                <c:pt idx="1905">
                  <c:v>2255</c:v>
                </c:pt>
                <c:pt idx="1906">
                  <c:v>2256</c:v>
                </c:pt>
                <c:pt idx="1907">
                  <c:v>2257</c:v>
                </c:pt>
                <c:pt idx="1908">
                  <c:v>2258</c:v>
                </c:pt>
                <c:pt idx="1909">
                  <c:v>2259</c:v>
                </c:pt>
                <c:pt idx="1910">
                  <c:v>2260</c:v>
                </c:pt>
                <c:pt idx="1911">
                  <c:v>2261</c:v>
                </c:pt>
                <c:pt idx="1912">
                  <c:v>2262</c:v>
                </c:pt>
                <c:pt idx="1913">
                  <c:v>2263</c:v>
                </c:pt>
                <c:pt idx="1914">
                  <c:v>2264</c:v>
                </c:pt>
                <c:pt idx="1915">
                  <c:v>2265</c:v>
                </c:pt>
                <c:pt idx="1916">
                  <c:v>2266</c:v>
                </c:pt>
                <c:pt idx="1917">
                  <c:v>2267</c:v>
                </c:pt>
                <c:pt idx="1918">
                  <c:v>2268</c:v>
                </c:pt>
                <c:pt idx="1919">
                  <c:v>2269</c:v>
                </c:pt>
                <c:pt idx="1920">
                  <c:v>2270</c:v>
                </c:pt>
                <c:pt idx="1921">
                  <c:v>2271</c:v>
                </c:pt>
                <c:pt idx="1922">
                  <c:v>2272</c:v>
                </c:pt>
                <c:pt idx="1923">
                  <c:v>2273</c:v>
                </c:pt>
                <c:pt idx="1924">
                  <c:v>2274</c:v>
                </c:pt>
                <c:pt idx="1925">
                  <c:v>2275</c:v>
                </c:pt>
                <c:pt idx="1926">
                  <c:v>2276</c:v>
                </c:pt>
                <c:pt idx="1927">
                  <c:v>2277</c:v>
                </c:pt>
                <c:pt idx="1928">
                  <c:v>2278</c:v>
                </c:pt>
                <c:pt idx="1929">
                  <c:v>2279</c:v>
                </c:pt>
                <c:pt idx="1930">
                  <c:v>2280</c:v>
                </c:pt>
                <c:pt idx="1931">
                  <c:v>2281</c:v>
                </c:pt>
                <c:pt idx="1932">
                  <c:v>2282</c:v>
                </c:pt>
                <c:pt idx="1933">
                  <c:v>2283</c:v>
                </c:pt>
                <c:pt idx="1934">
                  <c:v>2284</c:v>
                </c:pt>
                <c:pt idx="1935">
                  <c:v>2285</c:v>
                </c:pt>
                <c:pt idx="1936">
                  <c:v>2286</c:v>
                </c:pt>
                <c:pt idx="1937">
                  <c:v>2287</c:v>
                </c:pt>
                <c:pt idx="1938">
                  <c:v>2288</c:v>
                </c:pt>
                <c:pt idx="1939">
                  <c:v>2289</c:v>
                </c:pt>
                <c:pt idx="1940">
                  <c:v>2290</c:v>
                </c:pt>
                <c:pt idx="1941">
                  <c:v>2291</c:v>
                </c:pt>
                <c:pt idx="1942">
                  <c:v>2292</c:v>
                </c:pt>
                <c:pt idx="1943">
                  <c:v>2293</c:v>
                </c:pt>
                <c:pt idx="1944">
                  <c:v>2294</c:v>
                </c:pt>
                <c:pt idx="1945">
                  <c:v>2295</c:v>
                </c:pt>
                <c:pt idx="1946">
                  <c:v>2296</c:v>
                </c:pt>
                <c:pt idx="1947">
                  <c:v>2297</c:v>
                </c:pt>
                <c:pt idx="1948">
                  <c:v>2298</c:v>
                </c:pt>
                <c:pt idx="1949">
                  <c:v>2299</c:v>
                </c:pt>
                <c:pt idx="1950">
                  <c:v>2300</c:v>
                </c:pt>
                <c:pt idx="1951">
                  <c:v>2301</c:v>
                </c:pt>
                <c:pt idx="1952">
                  <c:v>2302</c:v>
                </c:pt>
                <c:pt idx="1953">
                  <c:v>2303</c:v>
                </c:pt>
                <c:pt idx="1954">
                  <c:v>2304</c:v>
                </c:pt>
                <c:pt idx="1955">
                  <c:v>2305</c:v>
                </c:pt>
                <c:pt idx="1956">
                  <c:v>2306</c:v>
                </c:pt>
                <c:pt idx="1957">
                  <c:v>2307</c:v>
                </c:pt>
                <c:pt idx="1958">
                  <c:v>2308</c:v>
                </c:pt>
                <c:pt idx="1959">
                  <c:v>2309</c:v>
                </c:pt>
                <c:pt idx="1960">
                  <c:v>2310</c:v>
                </c:pt>
                <c:pt idx="1961">
                  <c:v>2311</c:v>
                </c:pt>
                <c:pt idx="1962">
                  <c:v>2312</c:v>
                </c:pt>
                <c:pt idx="1963">
                  <c:v>2313</c:v>
                </c:pt>
                <c:pt idx="1964">
                  <c:v>2314</c:v>
                </c:pt>
                <c:pt idx="1965">
                  <c:v>2315</c:v>
                </c:pt>
                <c:pt idx="1966">
                  <c:v>2316</c:v>
                </c:pt>
                <c:pt idx="1967">
                  <c:v>2317</c:v>
                </c:pt>
                <c:pt idx="1968">
                  <c:v>2318</c:v>
                </c:pt>
                <c:pt idx="1969">
                  <c:v>2319</c:v>
                </c:pt>
                <c:pt idx="1970">
                  <c:v>2320</c:v>
                </c:pt>
                <c:pt idx="1971">
                  <c:v>2321</c:v>
                </c:pt>
                <c:pt idx="1972">
                  <c:v>2322</c:v>
                </c:pt>
                <c:pt idx="1973">
                  <c:v>2323</c:v>
                </c:pt>
                <c:pt idx="1974">
                  <c:v>2324</c:v>
                </c:pt>
                <c:pt idx="1975">
                  <c:v>2325</c:v>
                </c:pt>
                <c:pt idx="1976">
                  <c:v>2326</c:v>
                </c:pt>
                <c:pt idx="1977">
                  <c:v>2327</c:v>
                </c:pt>
                <c:pt idx="1978">
                  <c:v>2328</c:v>
                </c:pt>
                <c:pt idx="1979">
                  <c:v>2329</c:v>
                </c:pt>
                <c:pt idx="1980">
                  <c:v>2330</c:v>
                </c:pt>
                <c:pt idx="1981">
                  <c:v>2331</c:v>
                </c:pt>
                <c:pt idx="1982">
                  <c:v>2332</c:v>
                </c:pt>
                <c:pt idx="1983">
                  <c:v>2333</c:v>
                </c:pt>
                <c:pt idx="1984">
                  <c:v>2334</c:v>
                </c:pt>
                <c:pt idx="1985">
                  <c:v>2335</c:v>
                </c:pt>
                <c:pt idx="1986">
                  <c:v>2336</c:v>
                </c:pt>
                <c:pt idx="1987">
                  <c:v>2337</c:v>
                </c:pt>
                <c:pt idx="1988">
                  <c:v>2338</c:v>
                </c:pt>
                <c:pt idx="1989">
                  <c:v>2339</c:v>
                </c:pt>
                <c:pt idx="1990">
                  <c:v>2340</c:v>
                </c:pt>
                <c:pt idx="1991">
                  <c:v>2341</c:v>
                </c:pt>
                <c:pt idx="1992">
                  <c:v>2342</c:v>
                </c:pt>
                <c:pt idx="1993">
                  <c:v>2343</c:v>
                </c:pt>
                <c:pt idx="1994">
                  <c:v>2344</c:v>
                </c:pt>
                <c:pt idx="1995">
                  <c:v>2345</c:v>
                </c:pt>
                <c:pt idx="1996">
                  <c:v>2346</c:v>
                </c:pt>
                <c:pt idx="1997">
                  <c:v>2347</c:v>
                </c:pt>
                <c:pt idx="1998">
                  <c:v>2348</c:v>
                </c:pt>
                <c:pt idx="1999">
                  <c:v>2349</c:v>
                </c:pt>
                <c:pt idx="2000">
                  <c:v>2350</c:v>
                </c:pt>
                <c:pt idx="2001">
                  <c:v>2351</c:v>
                </c:pt>
                <c:pt idx="2002">
                  <c:v>2352</c:v>
                </c:pt>
                <c:pt idx="2003">
                  <c:v>2353</c:v>
                </c:pt>
                <c:pt idx="2004">
                  <c:v>2354</c:v>
                </c:pt>
                <c:pt idx="2005">
                  <c:v>2355</c:v>
                </c:pt>
                <c:pt idx="2006">
                  <c:v>2356</c:v>
                </c:pt>
                <c:pt idx="2007">
                  <c:v>2357</c:v>
                </c:pt>
                <c:pt idx="2008">
                  <c:v>2358</c:v>
                </c:pt>
                <c:pt idx="2009">
                  <c:v>2359</c:v>
                </c:pt>
                <c:pt idx="2010">
                  <c:v>2360</c:v>
                </c:pt>
                <c:pt idx="2011">
                  <c:v>2361</c:v>
                </c:pt>
                <c:pt idx="2012">
                  <c:v>2362</c:v>
                </c:pt>
                <c:pt idx="2013">
                  <c:v>2363</c:v>
                </c:pt>
                <c:pt idx="2014">
                  <c:v>2364</c:v>
                </c:pt>
                <c:pt idx="2015">
                  <c:v>2365</c:v>
                </c:pt>
                <c:pt idx="2016">
                  <c:v>2366</c:v>
                </c:pt>
                <c:pt idx="2017">
                  <c:v>2367</c:v>
                </c:pt>
                <c:pt idx="2018">
                  <c:v>2368</c:v>
                </c:pt>
                <c:pt idx="2019">
                  <c:v>2369</c:v>
                </c:pt>
                <c:pt idx="2020">
                  <c:v>2370</c:v>
                </c:pt>
                <c:pt idx="2021">
                  <c:v>2371</c:v>
                </c:pt>
                <c:pt idx="2022">
                  <c:v>2372</c:v>
                </c:pt>
                <c:pt idx="2023">
                  <c:v>2373</c:v>
                </c:pt>
                <c:pt idx="2024">
                  <c:v>2374</c:v>
                </c:pt>
                <c:pt idx="2025">
                  <c:v>2375</c:v>
                </c:pt>
                <c:pt idx="2026">
                  <c:v>2376</c:v>
                </c:pt>
                <c:pt idx="2027">
                  <c:v>2377</c:v>
                </c:pt>
                <c:pt idx="2028">
                  <c:v>2378</c:v>
                </c:pt>
                <c:pt idx="2029">
                  <c:v>2379</c:v>
                </c:pt>
                <c:pt idx="2030">
                  <c:v>2380</c:v>
                </c:pt>
                <c:pt idx="2031">
                  <c:v>2381</c:v>
                </c:pt>
                <c:pt idx="2032">
                  <c:v>2382</c:v>
                </c:pt>
                <c:pt idx="2033">
                  <c:v>2383</c:v>
                </c:pt>
                <c:pt idx="2034">
                  <c:v>2384</c:v>
                </c:pt>
                <c:pt idx="2035">
                  <c:v>2385</c:v>
                </c:pt>
                <c:pt idx="2036">
                  <c:v>2386</c:v>
                </c:pt>
                <c:pt idx="2037">
                  <c:v>2387</c:v>
                </c:pt>
                <c:pt idx="2038">
                  <c:v>2388</c:v>
                </c:pt>
                <c:pt idx="2039">
                  <c:v>2389</c:v>
                </c:pt>
                <c:pt idx="2040">
                  <c:v>2390</c:v>
                </c:pt>
                <c:pt idx="2041">
                  <c:v>2391</c:v>
                </c:pt>
                <c:pt idx="2042">
                  <c:v>2392</c:v>
                </c:pt>
                <c:pt idx="2043">
                  <c:v>2393</c:v>
                </c:pt>
                <c:pt idx="2044">
                  <c:v>2394</c:v>
                </c:pt>
                <c:pt idx="2045">
                  <c:v>2395</c:v>
                </c:pt>
                <c:pt idx="2046">
                  <c:v>2396</c:v>
                </c:pt>
                <c:pt idx="2047">
                  <c:v>2397</c:v>
                </c:pt>
                <c:pt idx="2048">
                  <c:v>2398</c:v>
                </c:pt>
                <c:pt idx="2049">
                  <c:v>2399</c:v>
                </c:pt>
                <c:pt idx="2050">
                  <c:v>2400</c:v>
                </c:pt>
                <c:pt idx="2051">
                  <c:v>2401</c:v>
                </c:pt>
                <c:pt idx="2052">
                  <c:v>2402</c:v>
                </c:pt>
                <c:pt idx="2053">
                  <c:v>2403</c:v>
                </c:pt>
                <c:pt idx="2054">
                  <c:v>2404</c:v>
                </c:pt>
                <c:pt idx="2055">
                  <c:v>2405</c:v>
                </c:pt>
                <c:pt idx="2056">
                  <c:v>2406</c:v>
                </c:pt>
                <c:pt idx="2057">
                  <c:v>2407</c:v>
                </c:pt>
                <c:pt idx="2058">
                  <c:v>2408</c:v>
                </c:pt>
                <c:pt idx="2059">
                  <c:v>2409</c:v>
                </c:pt>
                <c:pt idx="2060">
                  <c:v>2410</c:v>
                </c:pt>
                <c:pt idx="2061">
                  <c:v>2411</c:v>
                </c:pt>
                <c:pt idx="2062">
                  <c:v>2412</c:v>
                </c:pt>
                <c:pt idx="2063">
                  <c:v>2413</c:v>
                </c:pt>
                <c:pt idx="2064">
                  <c:v>2414</c:v>
                </c:pt>
                <c:pt idx="2065">
                  <c:v>2415</c:v>
                </c:pt>
                <c:pt idx="2066">
                  <c:v>2416</c:v>
                </c:pt>
                <c:pt idx="2067">
                  <c:v>2417</c:v>
                </c:pt>
                <c:pt idx="2068">
                  <c:v>2418</c:v>
                </c:pt>
                <c:pt idx="2069">
                  <c:v>2419</c:v>
                </c:pt>
                <c:pt idx="2070">
                  <c:v>2420</c:v>
                </c:pt>
                <c:pt idx="2071">
                  <c:v>2421</c:v>
                </c:pt>
                <c:pt idx="2072">
                  <c:v>2422</c:v>
                </c:pt>
                <c:pt idx="2073">
                  <c:v>2423</c:v>
                </c:pt>
                <c:pt idx="2074">
                  <c:v>2424</c:v>
                </c:pt>
                <c:pt idx="2075">
                  <c:v>2425</c:v>
                </c:pt>
                <c:pt idx="2076">
                  <c:v>2426</c:v>
                </c:pt>
                <c:pt idx="2077">
                  <c:v>2427</c:v>
                </c:pt>
                <c:pt idx="2078">
                  <c:v>2428</c:v>
                </c:pt>
                <c:pt idx="2079">
                  <c:v>2429</c:v>
                </c:pt>
                <c:pt idx="2080">
                  <c:v>2430</c:v>
                </c:pt>
                <c:pt idx="2081">
                  <c:v>2431</c:v>
                </c:pt>
                <c:pt idx="2082">
                  <c:v>2432</c:v>
                </c:pt>
                <c:pt idx="2083">
                  <c:v>2433</c:v>
                </c:pt>
                <c:pt idx="2084">
                  <c:v>2434</c:v>
                </c:pt>
                <c:pt idx="2085">
                  <c:v>2435</c:v>
                </c:pt>
                <c:pt idx="2086">
                  <c:v>2436</c:v>
                </c:pt>
                <c:pt idx="2087">
                  <c:v>2437</c:v>
                </c:pt>
                <c:pt idx="2088">
                  <c:v>2438</c:v>
                </c:pt>
                <c:pt idx="2089">
                  <c:v>2439</c:v>
                </c:pt>
                <c:pt idx="2090">
                  <c:v>2440</c:v>
                </c:pt>
                <c:pt idx="2091">
                  <c:v>2441</c:v>
                </c:pt>
                <c:pt idx="2092">
                  <c:v>2442</c:v>
                </c:pt>
                <c:pt idx="2093">
                  <c:v>2443</c:v>
                </c:pt>
                <c:pt idx="2094">
                  <c:v>2444</c:v>
                </c:pt>
                <c:pt idx="2095">
                  <c:v>2445</c:v>
                </c:pt>
                <c:pt idx="2096">
                  <c:v>2446</c:v>
                </c:pt>
                <c:pt idx="2097">
                  <c:v>2447</c:v>
                </c:pt>
                <c:pt idx="2098">
                  <c:v>2448</c:v>
                </c:pt>
                <c:pt idx="2099">
                  <c:v>2449</c:v>
                </c:pt>
                <c:pt idx="2100">
                  <c:v>2450</c:v>
                </c:pt>
                <c:pt idx="2101">
                  <c:v>2451</c:v>
                </c:pt>
                <c:pt idx="2102">
                  <c:v>2452</c:v>
                </c:pt>
                <c:pt idx="2103">
                  <c:v>2453</c:v>
                </c:pt>
                <c:pt idx="2104">
                  <c:v>2454</c:v>
                </c:pt>
                <c:pt idx="2105">
                  <c:v>2455</c:v>
                </c:pt>
                <c:pt idx="2106">
                  <c:v>2456</c:v>
                </c:pt>
                <c:pt idx="2107">
                  <c:v>2457</c:v>
                </c:pt>
                <c:pt idx="2108">
                  <c:v>2458</c:v>
                </c:pt>
                <c:pt idx="2109">
                  <c:v>2459</c:v>
                </c:pt>
                <c:pt idx="2110">
                  <c:v>2460</c:v>
                </c:pt>
                <c:pt idx="2111">
                  <c:v>2461</c:v>
                </c:pt>
                <c:pt idx="2112">
                  <c:v>2462</c:v>
                </c:pt>
                <c:pt idx="2113">
                  <c:v>2463</c:v>
                </c:pt>
                <c:pt idx="2114">
                  <c:v>2464</c:v>
                </c:pt>
                <c:pt idx="2115">
                  <c:v>2465</c:v>
                </c:pt>
                <c:pt idx="2116">
                  <c:v>2466</c:v>
                </c:pt>
                <c:pt idx="2117">
                  <c:v>2467</c:v>
                </c:pt>
                <c:pt idx="2118">
                  <c:v>2468</c:v>
                </c:pt>
                <c:pt idx="2119">
                  <c:v>2469</c:v>
                </c:pt>
                <c:pt idx="2120">
                  <c:v>2470</c:v>
                </c:pt>
                <c:pt idx="2121">
                  <c:v>2471</c:v>
                </c:pt>
                <c:pt idx="2122">
                  <c:v>2472</c:v>
                </c:pt>
                <c:pt idx="2123">
                  <c:v>2473</c:v>
                </c:pt>
                <c:pt idx="2124">
                  <c:v>2474</c:v>
                </c:pt>
                <c:pt idx="2125">
                  <c:v>2475</c:v>
                </c:pt>
                <c:pt idx="2126">
                  <c:v>2476</c:v>
                </c:pt>
                <c:pt idx="2127">
                  <c:v>2477</c:v>
                </c:pt>
                <c:pt idx="2128">
                  <c:v>2478</c:v>
                </c:pt>
                <c:pt idx="2129">
                  <c:v>2479</c:v>
                </c:pt>
                <c:pt idx="2130">
                  <c:v>2480</c:v>
                </c:pt>
                <c:pt idx="2131">
                  <c:v>2481</c:v>
                </c:pt>
                <c:pt idx="2132">
                  <c:v>2482</c:v>
                </c:pt>
                <c:pt idx="2133">
                  <c:v>2483</c:v>
                </c:pt>
                <c:pt idx="2134">
                  <c:v>2484</c:v>
                </c:pt>
                <c:pt idx="2135">
                  <c:v>2485</c:v>
                </c:pt>
                <c:pt idx="2136">
                  <c:v>2486</c:v>
                </c:pt>
                <c:pt idx="2137">
                  <c:v>2487</c:v>
                </c:pt>
                <c:pt idx="2138">
                  <c:v>2488</c:v>
                </c:pt>
                <c:pt idx="2139">
                  <c:v>2489</c:v>
                </c:pt>
                <c:pt idx="2140">
                  <c:v>2490</c:v>
                </c:pt>
                <c:pt idx="2141">
                  <c:v>2491</c:v>
                </c:pt>
                <c:pt idx="2142">
                  <c:v>2492</c:v>
                </c:pt>
                <c:pt idx="2143">
                  <c:v>2493</c:v>
                </c:pt>
                <c:pt idx="2144">
                  <c:v>2494</c:v>
                </c:pt>
                <c:pt idx="2145">
                  <c:v>2495</c:v>
                </c:pt>
                <c:pt idx="2146">
                  <c:v>2496</c:v>
                </c:pt>
                <c:pt idx="2147">
                  <c:v>2497</c:v>
                </c:pt>
                <c:pt idx="2148">
                  <c:v>2498</c:v>
                </c:pt>
                <c:pt idx="2149">
                  <c:v>2499</c:v>
                </c:pt>
                <c:pt idx="2150">
                  <c:v>2500</c:v>
                </c:pt>
              </c:numCache>
            </c:numRef>
          </c:xVal>
          <c:yVal>
            <c:numRef>
              <c:f>dados_spectra!$D$4:$CDV$4</c:f>
              <c:numCache>
                <c:formatCode>General</c:formatCode>
                <c:ptCount val="2151"/>
                <c:pt idx="0">
                  <c:v>2.0512558E-2</c:v>
                </c:pt>
                <c:pt idx="1">
                  <c:v>2.0496796000000001E-2</c:v>
                </c:pt>
                <c:pt idx="2">
                  <c:v>2.0932247000000001E-2</c:v>
                </c:pt>
                <c:pt idx="3">
                  <c:v>2.1209196999999999E-2</c:v>
                </c:pt>
                <c:pt idx="4">
                  <c:v>2.1150081000000001E-2</c:v>
                </c:pt>
                <c:pt idx="5">
                  <c:v>2.1434122999999999E-2</c:v>
                </c:pt>
                <c:pt idx="6">
                  <c:v>2.2596845000000001E-2</c:v>
                </c:pt>
                <c:pt idx="7">
                  <c:v>2.4240879999999999E-2</c:v>
                </c:pt>
                <c:pt idx="8">
                  <c:v>2.4727230999999999E-2</c:v>
                </c:pt>
                <c:pt idx="9">
                  <c:v>2.4228731999999999E-2</c:v>
                </c:pt>
                <c:pt idx="10">
                  <c:v>2.3920916E-2</c:v>
                </c:pt>
                <c:pt idx="11">
                  <c:v>2.4393753000000001E-2</c:v>
                </c:pt>
                <c:pt idx="12">
                  <c:v>2.4932287000000001E-2</c:v>
                </c:pt>
                <c:pt idx="13">
                  <c:v>2.4764135999999999E-2</c:v>
                </c:pt>
                <c:pt idx="14">
                  <c:v>2.3986125000000001E-2</c:v>
                </c:pt>
                <c:pt idx="15">
                  <c:v>2.3731360999999999E-2</c:v>
                </c:pt>
                <c:pt idx="16">
                  <c:v>2.4194026E-2</c:v>
                </c:pt>
                <c:pt idx="17">
                  <c:v>2.4675745999999998E-2</c:v>
                </c:pt>
                <c:pt idx="18">
                  <c:v>2.4416448E-2</c:v>
                </c:pt>
                <c:pt idx="19">
                  <c:v>2.4274436E-2</c:v>
                </c:pt>
                <c:pt idx="20">
                  <c:v>2.3969658000000001E-2</c:v>
                </c:pt>
                <c:pt idx="21">
                  <c:v>2.3985738E-2</c:v>
                </c:pt>
                <c:pt idx="22">
                  <c:v>2.4496443E-2</c:v>
                </c:pt>
                <c:pt idx="23">
                  <c:v>2.4719841999999999E-2</c:v>
                </c:pt>
                <c:pt idx="24">
                  <c:v>2.4746097000000002E-2</c:v>
                </c:pt>
                <c:pt idx="25">
                  <c:v>2.5061683000000001E-2</c:v>
                </c:pt>
                <c:pt idx="26">
                  <c:v>2.5419923000000001E-2</c:v>
                </c:pt>
                <c:pt idx="27">
                  <c:v>2.5226533999999998E-2</c:v>
                </c:pt>
                <c:pt idx="28">
                  <c:v>2.5341596000000001E-2</c:v>
                </c:pt>
                <c:pt idx="29">
                  <c:v>2.5813583000000001E-2</c:v>
                </c:pt>
                <c:pt idx="30">
                  <c:v>2.5559769999999999E-2</c:v>
                </c:pt>
                <c:pt idx="31">
                  <c:v>2.4871825E-2</c:v>
                </c:pt>
                <c:pt idx="32">
                  <c:v>2.4066595999999999E-2</c:v>
                </c:pt>
                <c:pt idx="33">
                  <c:v>2.3633953999999999E-2</c:v>
                </c:pt>
                <c:pt idx="34">
                  <c:v>2.3683587999999998E-2</c:v>
                </c:pt>
                <c:pt idx="35">
                  <c:v>2.3636319999999999E-2</c:v>
                </c:pt>
                <c:pt idx="36">
                  <c:v>2.3634368999999999E-2</c:v>
                </c:pt>
                <c:pt idx="37">
                  <c:v>2.3546765000000001E-2</c:v>
                </c:pt>
                <c:pt idx="38">
                  <c:v>2.3851838E-2</c:v>
                </c:pt>
                <c:pt idx="39">
                  <c:v>2.4446044E-2</c:v>
                </c:pt>
                <c:pt idx="40">
                  <c:v>2.4987572999999999E-2</c:v>
                </c:pt>
                <c:pt idx="41">
                  <c:v>2.5126861E-2</c:v>
                </c:pt>
                <c:pt idx="42">
                  <c:v>2.5410175E-2</c:v>
                </c:pt>
                <c:pt idx="43">
                  <c:v>2.6000520999999999E-2</c:v>
                </c:pt>
                <c:pt idx="44">
                  <c:v>2.6333667000000002E-2</c:v>
                </c:pt>
                <c:pt idx="45">
                  <c:v>2.6158358999999999E-2</c:v>
                </c:pt>
                <c:pt idx="46">
                  <c:v>2.6007928E-2</c:v>
                </c:pt>
                <c:pt idx="47">
                  <c:v>2.6045550000000001E-2</c:v>
                </c:pt>
                <c:pt idx="48">
                  <c:v>2.631673E-2</c:v>
                </c:pt>
                <c:pt idx="49">
                  <c:v>2.6477740999999999E-2</c:v>
                </c:pt>
                <c:pt idx="50">
                  <c:v>2.6482266000000001E-2</c:v>
                </c:pt>
                <c:pt idx="51">
                  <c:v>2.6441709000000001E-2</c:v>
                </c:pt>
                <c:pt idx="52">
                  <c:v>2.6242762999999999E-2</c:v>
                </c:pt>
                <c:pt idx="53">
                  <c:v>2.6526125000000001E-2</c:v>
                </c:pt>
                <c:pt idx="54">
                  <c:v>2.6811452999999999E-2</c:v>
                </c:pt>
                <c:pt idx="55">
                  <c:v>2.7026616999999999E-2</c:v>
                </c:pt>
                <c:pt idx="56">
                  <c:v>2.7060867999999998E-2</c:v>
                </c:pt>
                <c:pt idx="57">
                  <c:v>2.7187258999999998E-2</c:v>
                </c:pt>
                <c:pt idx="58">
                  <c:v>2.7188130000000001E-2</c:v>
                </c:pt>
                <c:pt idx="59">
                  <c:v>2.7172116999999999E-2</c:v>
                </c:pt>
                <c:pt idx="60">
                  <c:v>2.7467856999999998E-2</c:v>
                </c:pt>
                <c:pt idx="61">
                  <c:v>2.7688206E-2</c:v>
                </c:pt>
                <c:pt idx="62">
                  <c:v>2.7838592999999998E-2</c:v>
                </c:pt>
                <c:pt idx="63">
                  <c:v>2.7957277999999999E-2</c:v>
                </c:pt>
                <c:pt idx="64">
                  <c:v>2.8126353999999999E-2</c:v>
                </c:pt>
                <c:pt idx="65">
                  <c:v>2.8235504000000002E-2</c:v>
                </c:pt>
                <c:pt idx="66">
                  <c:v>2.8292968000000002E-2</c:v>
                </c:pt>
                <c:pt idx="67">
                  <c:v>2.8400976000000001E-2</c:v>
                </c:pt>
                <c:pt idx="68">
                  <c:v>2.8656278E-2</c:v>
                </c:pt>
                <c:pt idx="69">
                  <c:v>2.8807482999999998E-2</c:v>
                </c:pt>
                <c:pt idx="70">
                  <c:v>2.8911249E-2</c:v>
                </c:pt>
                <c:pt idx="71">
                  <c:v>2.8796215E-2</c:v>
                </c:pt>
                <c:pt idx="72">
                  <c:v>2.8152129000000001E-2</c:v>
                </c:pt>
                <c:pt idx="73">
                  <c:v>2.7864257E-2</c:v>
                </c:pt>
                <c:pt idx="74">
                  <c:v>2.8714567E-2</c:v>
                </c:pt>
                <c:pt idx="75">
                  <c:v>3.0068271000000001E-2</c:v>
                </c:pt>
                <c:pt idx="76">
                  <c:v>2.9396635000000001E-2</c:v>
                </c:pt>
                <c:pt idx="77">
                  <c:v>2.9398397E-2</c:v>
                </c:pt>
                <c:pt idx="78">
                  <c:v>2.9656470000000001E-2</c:v>
                </c:pt>
                <c:pt idx="79">
                  <c:v>2.9877293999999999E-2</c:v>
                </c:pt>
                <c:pt idx="80">
                  <c:v>3.0056624000000001E-2</c:v>
                </c:pt>
                <c:pt idx="81">
                  <c:v>3.0254791E-2</c:v>
                </c:pt>
                <c:pt idx="82">
                  <c:v>3.0490577000000001E-2</c:v>
                </c:pt>
                <c:pt idx="83">
                  <c:v>3.1048683000000001E-2</c:v>
                </c:pt>
                <c:pt idx="84">
                  <c:v>3.1540750999999999E-2</c:v>
                </c:pt>
                <c:pt idx="85">
                  <c:v>3.1902775000000001E-2</c:v>
                </c:pt>
                <c:pt idx="86">
                  <c:v>3.1681556E-2</c:v>
                </c:pt>
                <c:pt idx="87">
                  <c:v>3.2173891000000003E-2</c:v>
                </c:pt>
                <c:pt idx="88">
                  <c:v>3.2682136000000001E-2</c:v>
                </c:pt>
                <c:pt idx="89">
                  <c:v>3.2303221999999999E-2</c:v>
                </c:pt>
                <c:pt idx="90">
                  <c:v>3.2161832000000001E-2</c:v>
                </c:pt>
                <c:pt idx="91">
                  <c:v>3.2115206E-2</c:v>
                </c:pt>
                <c:pt idx="92">
                  <c:v>3.2134410000000002E-2</c:v>
                </c:pt>
                <c:pt idx="93">
                  <c:v>3.2635140999999999E-2</c:v>
                </c:pt>
                <c:pt idx="94">
                  <c:v>3.3037285999999999E-2</c:v>
                </c:pt>
                <c:pt idx="95">
                  <c:v>3.3323037999999999E-2</c:v>
                </c:pt>
                <c:pt idx="96">
                  <c:v>3.3484965999999998E-2</c:v>
                </c:pt>
                <c:pt idx="97">
                  <c:v>3.3524718000000002E-2</c:v>
                </c:pt>
                <c:pt idx="98">
                  <c:v>3.3527139999999997E-2</c:v>
                </c:pt>
                <c:pt idx="99">
                  <c:v>3.3597399E-2</c:v>
                </c:pt>
                <c:pt idx="100">
                  <c:v>3.3736139999999998E-2</c:v>
                </c:pt>
                <c:pt idx="101">
                  <c:v>3.3959806000000002E-2</c:v>
                </c:pt>
                <c:pt idx="102">
                  <c:v>3.4294851000000001E-2</c:v>
                </c:pt>
                <c:pt idx="103">
                  <c:v>3.4723915000000001E-2</c:v>
                </c:pt>
                <c:pt idx="104">
                  <c:v>3.4565846999999997E-2</c:v>
                </c:pt>
                <c:pt idx="105">
                  <c:v>3.3976450999999998E-2</c:v>
                </c:pt>
                <c:pt idx="106">
                  <c:v>3.4466906999999998E-2</c:v>
                </c:pt>
                <c:pt idx="107">
                  <c:v>3.4643318999999999E-2</c:v>
                </c:pt>
                <c:pt idx="108">
                  <c:v>3.4660208999999997E-2</c:v>
                </c:pt>
                <c:pt idx="109">
                  <c:v>3.4679293999999999E-2</c:v>
                </c:pt>
                <c:pt idx="110">
                  <c:v>3.4598748999999998E-2</c:v>
                </c:pt>
                <c:pt idx="111">
                  <c:v>3.4630864999999997E-2</c:v>
                </c:pt>
                <c:pt idx="112">
                  <c:v>3.4894239000000001E-2</c:v>
                </c:pt>
                <c:pt idx="113">
                  <c:v>3.4838690999999998E-2</c:v>
                </c:pt>
                <c:pt idx="114">
                  <c:v>3.5042375000000001E-2</c:v>
                </c:pt>
                <c:pt idx="115">
                  <c:v>3.5457712000000002E-2</c:v>
                </c:pt>
                <c:pt idx="116">
                  <c:v>3.5270072999999999E-2</c:v>
                </c:pt>
                <c:pt idx="117">
                  <c:v>3.5473312999999999E-2</c:v>
                </c:pt>
                <c:pt idx="118">
                  <c:v>3.5809997000000003E-2</c:v>
                </c:pt>
                <c:pt idx="119">
                  <c:v>3.5889312999999999E-2</c:v>
                </c:pt>
                <c:pt idx="120">
                  <c:v>3.6049295000000002E-2</c:v>
                </c:pt>
                <c:pt idx="121">
                  <c:v>3.6236829999999998E-2</c:v>
                </c:pt>
                <c:pt idx="122">
                  <c:v>3.6436099999999999E-2</c:v>
                </c:pt>
                <c:pt idx="123">
                  <c:v>3.6761183000000003E-2</c:v>
                </c:pt>
                <c:pt idx="124">
                  <c:v>3.6747786999999997E-2</c:v>
                </c:pt>
                <c:pt idx="125">
                  <c:v>3.6430444999999999E-2</c:v>
                </c:pt>
                <c:pt idx="126">
                  <c:v>3.6589666999999999E-2</c:v>
                </c:pt>
                <c:pt idx="127">
                  <c:v>3.7093397E-2</c:v>
                </c:pt>
                <c:pt idx="128">
                  <c:v>3.7652041999999997E-2</c:v>
                </c:pt>
                <c:pt idx="129">
                  <c:v>3.7718937000000001E-2</c:v>
                </c:pt>
                <c:pt idx="130">
                  <c:v>3.7598110999999997E-2</c:v>
                </c:pt>
                <c:pt idx="131">
                  <c:v>3.7719451000000001E-2</c:v>
                </c:pt>
                <c:pt idx="132">
                  <c:v>3.8373592999999998E-2</c:v>
                </c:pt>
                <c:pt idx="133">
                  <c:v>3.8431905000000002E-2</c:v>
                </c:pt>
                <c:pt idx="134">
                  <c:v>3.8439284999999997E-2</c:v>
                </c:pt>
                <c:pt idx="135">
                  <c:v>3.8449518000000002E-2</c:v>
                </c:pt>
                <c:pt idx="136">
                  <c:v>3.8371480999999999E-2</c:v>
                </c:pt>
                <c:pt idx="137">
                  <c:v>3.8765628000000003E-2</c:v>
                </c:pt>
                <c:pt idx="138">
                  <c:v>3.9460991000000001E-2</c:v>
                </c:pt>
                <c:pt idx="139">
                  <c:v>4.0250624999999998E-2</c:v>
                </c:pt>
                <c:pt idx="140">
                  <c:v>4.0458709000000002E-2</c:v>
                </c:pt>
                <c:pt idx="141">
                  <c:v>4.0517840999999999E-2</c:v>
                </c:pt>
                <c:pt idx="142">
                  <c:v>4.0638293999999998E-2</c:v>
                </c:pt>
                <c:pt idx="143">
                  <c:v>4.1128587000000001E-2</c:v>
                </c:pt>
                <c:pt idx="144">
                  <c:v>4.1426907999999998E-2</c:v>
                </c:pt>
                <c:pt idx="145">
                  <c:v>4.1480608000000002E-2</c:v>
                </c:pt>
                <c:pt idx="146">
                  <c:v>4.1721828000000002E-2</c:v>
                </c:pt>
                <c:pt idx="147">
                  <c:v>4.2085364E-2</c:v>
                </c:pt>
                <c:pt idx="148">
                  <c:v>4.2465780000000002E-2</c:v>
                </c:pt>
                <c:pt idx="149">
                  <c:v>4.2592641000000001E-2</c:v>
                </c:pt>
                <c:pt idx="150">
                  <c:v>4.2704898999999998E-2</c:v>
                </c:pt>
                <c:pt idx="151">
                  <c:v>4.2941003999999998E-2</c:v>
                </c:pt>
                <c:pt idx="152">
                  <c:v>4.3443772999999998E-2</c:v>
                </c:pt>
                <c:pt idx="153">
                  <c:v>4.3934379000000003E-2</c:v>
                </c:pt>
                <c:pt idx="154">
                  <c:v>4.4315130000000001E-2</c:v>
                </c:pt>
                <c:pt idx="155">
                  <c:v>4.4562586000000001E-2</c:v>
                </c:pt>
                <c:pt idx="156">
                  <c:v>4.4435658000000003E-2</c:v>
                </c:pt>
                <c:pt idx="157">
                  <c:v>4.4652216000000002E-2</c:v>
                </c:pt>
                <c:pt idx="158">
                  <c:v>4.5116741000000002E-2</c:v>
                </c:pt>
                <c:pt idx="159">
                  <c:v>4.5718063000000003E-2</c:v>
                </c:pt>
                <c:pt idx="160">
                  <c:v>4.6015892000000003E-2</c:v>
                </c:pt>
                <c:pt idx="161">
                  <c:v>4.6348814000000002E-2</c:v>
                </c:pt>
                <c:pt idx="162">
                  <c:v>4.6983830999999997E-2</c:v>
                </c:pt>
                <c:pt idx="163">
                  <c:v>4.6820494999999997E-2</c:v>
                </c:pt>
                <c:pt idx="164">
                  <c:v>4.6896052000000001E-2</c:v>
                </c:pt>
                <c:pt idx="165">
                  <c:v>4.7376174E-2</c:v>
                </c:pt>
                <c:pt idx="166">
                  <c:v>4.7854598999999998E-2</c:v>
                </c:pt>
                <c:pt idx="167">
                  <c:v>4.8118993999999998E-2</c:v>
                </c:pt>
                <c:pt idx="168">
                  <c:v>4.8295651000000002E-2</c:v>
                </c:pt>
                <c:pt idx="169">
                  <c:v>4.8759002000000003E-2</c:v>
                </c:pt>
                <c:pt idx="170">
                  <c:v>4.9055966999999999E-2</c:v>
                </c:pt>
                <c:pt idx="171">
                  <c:v>4.9319807E-2</c:v>
                </c:pt>
                <c:pt idx="172">
                  <c:v>4.9647409000000003E-2</c:v>
                </c:pt>
                <c:pt idx="173">
                  <c:v>4.9910969999999999E-2</c:v>
                </c:pt>
                <c:pt idx="174">
                  <c:v>5.0357900999999997E-2</c:v>
                </c:pt>
                <c:pt idx="175">
                  <c:v>5.1038190999999997E-2</c:v>
                </c:pt>
                <c:pt idx="176">
                  <c:v>5.1424301999999998E-2</c:v>
                </c:pt>
                <c:pt idx="177">
                  <c:v>5.1778040999999997E-2</c:v>
                </c:pt>
                <c:pt idx="178">
                  <c:v>5.2163053000000001E-2</c:v>
                </c:pt>
                <c:pt idx="179">
                  <c:v>5.2853148000000003E-2</c:v>
                </c:pt>
                <c:pt idx="180">
                  <c:v>5.3089742000000002E-2</c:v>
                </c:pt>
                <c:pt idx="181">
                  <c:v>5.3299587000000002E-2</c:v>
                </c:pt>
                <c:pt idx="182">
                  <c:v>5.3874508000000002E-2</c:v>
                </c:pt>
                <c:pt idx="183">
                  <c:v>5.4403200999999998E-2</c:v>
                </c:pt>
                <c:pt idx="184">
                  <c:v>5.5048055999999998E-2</c:v>
                </c:pt>
                <c:pt idx="185">
                  <c:v>5.5860996000000003E-2</c:v>
                </c:pt>
                <c:pt idx="186">
                  <c:v>5.6360832999999999E-2</c:v>
                </c:pt>
                <c:pt idx="187">
                  <c:v>5.6749061000000003E-2</c:v>
                </c:pt>
                <c:pt idx="188">
                  <c:v>5.7122729999999997E-2</c:v>
                </c:pt>
                <c:pt idx="189">
                  <c:v>5.7946108000000003E-2</c:v>
                </c:pt>
                <c:pt idx="190">
                  <c:v>5.8659366999999997E-2</c:v>
                </c:pt>
                <c:pt idx="191">
                  <c:v>5.9313942000000001E-2</c:v>
                </c:pt>
                <c:pt idx="192">
                  <c:v>5.9944667E-2</c:v>
                </c:pt>
                <c:pt idx="193">
                  <c:v>6.0819458E-2</c:v>
                </c:pt>
                <c:pt idx="194">
                  <c:v>6.1629519000000001E-2</c:v>
                </c:pt>
                <c:pt idx="195">
                  <c:v>6.2288324999999999E-2</c:v>
                </c:pt>
                <c:pt idx="196">
                  <c:v>6.3194044000000005E-2</c:v>
                </c:pt>
                <c:pt idx="197">
                  <c:v>6.4155109000000002E-2</c:v>
                </c:pt>
                <c:pt idx="198">
                  <c:v>6.5135739999999998E-2</c:v>
                </c:pt>
                <c:pt idx="199">
                  <c:v>6.5975934E-2</c:v>
                </c:pt>
                <c:pt idx="200">
                  <c:v>6.6970057999999999E-2</c:v>
                </c:pt>
                <c:pt idx="201">
                  <c:v>6.8037756000000005E-2</c:v>
                </c:pt>
                <c:pt idx="202">
                  <c:v>6.9129355000000003E-2</c:v>
                </c:pt>
                <c:pt idx="203">
                  <c:v>7.0225164000000007E-2</c:v>
                </c:pt>
                <c:pt idx="204">
                  <c:v>7.1306578999999995E-2</c:v>
                </c:pt>
                <c:pt idx="205">
                  <c:v>7.2368539999999995E-2</c:v>
                </c:pt>
                <c:pt idx="206">
                  <c:v>7.3498099999999997E-2</c:v>
                </c:pt>
                <c:pt idx="207">
                  <c:v>7.4756421000000003E-2</c:v>
                </c:pt>
                <c:pt idx="208">
                  <c:v>7.6110898999999996E-2</c:v>
                </c:pt>
                <c:pt idx="209">
                  <c:v>7.7395394000000006E-2</c:v>
                </c:pt>
                <c:pt idx="210">
                  <c:v>7.8728907000000001E-2</c:v>
                </c:pt>
                <c:pt idx="211">
                  <c:v>8.0031863999999994E-2</c:v>
                </c:pt>
                <c:pt idx="212">
                  <c:v>8.1185519999999997E-2</c:v>
                </c:pt>
                <c:pt idx="213">
                  <c:v>8.2454257000000003E-2</c:v>
                </c:pt>
                <c:pt idx="214">
                  <c:v>8.3804614999999999E-2</c:v>
                </c:pt>
                <c:pt idx="215">
                  <c:v>8.5246592999999996E-2</c:v>
                </c:pt>
                <c:pt idx="216">
                  <c:v>8.6613416999999998E-2</c:v>
                </c:pt>
                <c:pt idx="217">
                  <c:v>8.8151664000000005E-2</c:v>
                </c:pt>
                <c:pt idx="218">
                  <c:v>8.9805714999999994E-2</c:v>
                </c:pt>
                <c:pt idx="219">
                  <c:v>9.1116226999999994E-2</c:v>
                </c:pt>
                <c:pt idx="220">
                  <c:v>9.2709996000000003E-2</c:v>
                </c:pt>
                <c:pt idx="221">
                  <c:v>9.4296396000000005E-2</c:v>
                </c:pt>
                <c:pt idx="222">
                  <c:v>9.5423214000000006E-2</c:v>
                </c:pt>
                <c:pt idx="223">
                  <c:v>9.6783816999999994E-2</c:v>
                </c:pt>
                <c:pt idx="224">
                  <c:v>9.8279915999999995E-2</c:v>
                </c:pt>
                <c:pt idx="225">
                  <c:v>9.9908187999999995E-2</c:v>
                </c:pt>
                <c:pt idx="226">
                  <c:v>0.101282582</c:v>
                </c:pt>
                <c:pt idx="227">
                  <c:v>0.102632605</c:v>
                </c:pt>
                <c:pt idx="228">
                  <c:v>0.10396675</c:v>
                </c:pt>
                <c:pt idx="229">
                  <c:v>0.105239898</c:v>
                </c:pt>
                <c:pt idx="230">
                  <c:v>0.106613889</c:v>
                </c:pt>
                <c:pt idx="231">
                  <c:v>0.10803059499999999</c:v>
                </c:pt>
                <c:pt idx="232">
                  <c:v>0.10940354300000001</c:v>
                </c:pt>
                <c:pt idx="233">
                  <c:v>0.110686354</c:v>
                </c:pt>
                <c:pt idx="234">
                  <c:v>0.111995175</c:v>
                </c:pt>
                <c:pt idx="235">
                  <c:v>0.11339093</c:v>
                </c:pt>
                <c:pt idx="236">
                  <c:v>0.114390276</c:v>
                </c:pt>
                <c:pt idx="237">
                  <c:v>0.11542584</c:v>
                </c:pt>
                <c:pt idx="238">
                  <c:v>0.116536371</c:v>
                </c:pt>
                <c:pt idx="239">
                  <c:v>0.117762506</c:v>
                </c:pt>
                <c:pt idx="240">
                  <c:v>0.118912041</c:v>
                </c:pt>
                <c:pt idx="241">
                  <c:v>0.120010138</c:v>
                </c:pt>
                <c:pt idx="242">
                  <c:v>0.12107216599999999</c:v>
                </c:pt>
                <c:pt idx="243">
                  <c:v>0.12219163</c:v>
                </c:pt>
                <c:pt idx="244">
                  <c:v>0.123281233</c:v>
                </c:pt>
                <c:pt idx="245">
                  <c:v>0.124283381</c:v>
                </c:pt>
                <c:pt idx="246">
                  <c:v>0.12506766599999999</c:v>
                </c:pt>
                <c:pt idx="247">
                  <c:v>0.125956401</c:v>
                </c:pt>
                <c:pt idx="248">
                  <c:v>0.126965418</c:v>
                </c:pt>
                <c:pt idx="249">
                  <c:v>0.12788428399999999</c:v>
                </c:pt>
                <c:pt idx="250">
                  <c:v>0.12878684700000001</c:v>
                </c:pt>
                <c:pt idx="251">
                  <c:v>0.12964332100000001</c:v>
                </c:pt>
                <c:pt idx="252">
                  <c:v>0.130358785</c:v>
                </c:pt>
                <c:pt idx="253">
                  <c:v>0.13125948600000001</c:v>
                </c:pt>
                <c:pt idx="254">
                  <c:v>0.132148817</c:v>
                </c:pt>
                <c:pt idx="255">
                  <c:v>0.13291227799999999</c:v>
                </c:pt>
                <c:pt idx="256">
                  <c:v>0.13367453200000001</c:v>
                </c:pt>
                <c:pt idx="257">
                  <c:v>0.13436536499999999</c:v>
                </c:pt>
                <c:pt idx="258">
                  <c:v>0.134982407</c:v>
                </c:pt>
                <c:pt idx="259">
                  <c:v>0.135632962</c:v>
                </c:pt>
                <c:pt idx="260">
                  <c:v>0.13627679600000001</c:v>
                </c:pt>
                <c:pt idx="261">
                  <c:v>0.13694283400000001</c:v>
                </c:pt>
                <c:pt idx="262">
                  <c:v>0.13771522</c:v>
                </c:pt>
                <c:pt idx="263">
                  <c:v>0.13852825799999999</c:v>
                </c:pt>
                <c:pt idx="264">
                  <c:v>0.13932615500000001</c:v>
                </c:pt>
                <c:pt idx="265">
                  <c:v>0.14006484999999999</c:v>
                </c:pt>
                <c:pt idx="266">
                  <c:v>0.141008049</c:v>
                </c:pt>
                <c:pt idx="267">
                  <c:v>0.14177989999999999</c:v>
                </c:pt>
                <c:pt idx="268">
                  <c:v>0.14235314700000001</c:v>
                </c:pt>
                <c:pt idx="269">
                  <c:v>0.14295508000000001</c:v>
                </c:pt>
                <c:pt idx="270">
                  <c:v>0.14342218600000001</c:v>
                </c:pt>
                <c:pt idx="271">
                  <c:v>0.14383347299999999</c:v>
                </c:pt>
                <c:pt idx="272">
                  <c:v>0.14437924299999999</c:v>
                </c:pt>
                <c:pt idx="273">
                  <c:v>0.14503659299999999</c:v>
                </c:pt>
                <c:pt idx="274">
                  <c:v>0.14565357600000001</c:v>
                </c:pt>
                <c:pt idx="275">
                  <c:v>0.146102339</c:v>
                </c:pt>
                <c:pt idx="276">
                  <c:v>0.146746442</c:v>
                </c:pt>
                <c:pt idx="277">
                  <c:v>0.14745417199999999</c:v>
                </c:pt>
                <c:pt idx="278">
                  <c:v>0.14820440100000001</c:v>
                </c:pt>
                <c:pt idx="279">
                  <c:v>0.148779154</c:v>
                </c:pt>
                <c:pt idx="280">
                  <c:v>0.149247885</c:v>
                </c:pt>
                <c:pt idx="281">
                  <c:v>0.14963182799999999</c:v>
                </c:pt>
                <c:pt idx="282">
                  <c:v>0.14996242500000001</c:v>
                </c:pt>
                <c:pt idx="283">
                  <c:v>0.15047760299999999</c:v>
                </c:pt>
                <c:pt idx="284">
                  <c:v>0.15097770099999999</c:v>
                </c:pt>
                <c:pt idx="285">
                  <c:v>0.15126605300000001</c:v>
                </c:pt>
                <c:pt idx="286">
                  <c:v>0.15173468000000001</c:v>
                </c:pt>
                <c:pt idx="287">
                  <c:v>0.15230137099999999</c:v>
                </c:pt>
                <c:pt idx="288">
                  <c:v>0.15295125500000001</c:v>
                </c:pt>
                <c:pt idx="289">
                  <c:v>0.153412312</c:v>
                </c:pt>
                <c:pt idx="290">
                  <c:v>0.15392740099999999</c:v>
                </c:pt>
                <c:pt idx="291">
                  <c:v>0.15447750699999999</c:v>
                </c:pt>
                <c:pt idx="292">
                  <c:v>0.155026361</c:v>
                </c:pt>
                <c:pt idx="293">
                  <c:v>0.155540556</c:v>
                </c:pt>
                <c:pt idx="294">
                  <c:v>0.156088859</c:v>
                </c:pt>
                <c:pt idx="295">
                  <c:v>0.156756178</c:v>
                </c:pt>
                <c:pt idx="296">
                  <c:v>0.15701559200000001</c:v>
                </c:pt>
                <c:pt idx="297">
                  <c:v>0.15737575300000001</c:v>
                </c:pt>
                <c:pt idx="298">
                  <c:v>0.15795189100000001</c:v>
                </c:pt>
                <c:pt idx="299">
                  <c:v>0.15875415500000001</c:v>
                </c:pt>
                <c:pt idx="300">
                  <c:v>0.15937372999999999</c:v>
                </c:pt>
                <c:pt idx="301">
                  <c:v>0.159866482</c:v>
                </c:pt>
                <c:pt idx="302">
                  <c:v>0.16041430800000001</c:v>
                </c:pt>
                <c:pt idx="303">
                  <c:v>0.160962462</c:v>
                </c:pt>
                <c:pt idx="304">
                  <c:v>0.16154426299999999</c:v>
                </c:pt>
                <c:pt idx="305">
                  <c:v>0.16221737899999999</c:v>
                </c:pt>
                <c:pt idx="306">
                  <c:v>0.162829578</c:v>
                </c:pt>
                <c:pt idx="307">
                  <c:v>0.16337797000000001</c:v>
                </c:pt>
                <c:pt idx="308">
                  <c:v>0.163856417</c:v>
                </c:pt>
                <c:pt idx="309">
                  <c:v>0.164387017</c:v>
                </c:pt>
                <c:pt idx="310">
                  <c:v>0.16499692199999999</c:v>
                </c:pt>
                <c:pt idx="311">
                  <c:v>0.165648818</c:v>
                </c:pt>
                <c:pt idx="312">
                  <c:v>0.16617749600000001</c:v>
                </c:pt>
                <c:pt idx="313">
                  <c:v>0.16672146299999999</c:v>
                </c:pt>
                <c:pt idx="314">
                  <c:v>0.16728590400000001</c:v>
                </c:pt>
                <c:pt idx="315">
                  <c:v>0.167890921</c:v>
                </c:pt>
                <c:pt idx="316">
                  <c:v>0.16846168</c:v>
                </c:pt>
                <c:pt idx="317">
                  <c:v>0.16903115799999999</c:v>
                </c:pt>
                <c:pt idx="318">
                  <c:v>0.16960845899999999</c:v>
                </c:pt>
                <c:pt idx="319">
                  <c:v>0.170293152</c:v>
                </c:pt>
                <c:pt idx="320">
                  <c:v>0.17085625199999999</c:v>
                </c:pt>
                <c:pt idx="321">
                  <c:v>0.17133225499999999</c:v>
                </c:pt>
                <c:pt idx="322">
                  <c:v>0.17189993000000001</c:v>
                </c:pt>
                <c:pt idx="323">
                  <c:v>0.17244675800000001</c:v>
                </c:pt>
                <c:pt idx="324">
                  <c:v>0.17303553199999999</c:v>
                </c:pt>
                <c:pt idx="325">
                  <c:v>0.17378036699999999</c:v>
                </c:pt>
                <c:pt idx="326">
                  <c:v>0.17423686399999999</c:v>
                </c:pt>
                <c:pt idx="327">
                  <c:v>0.17469649000000001</c:v>
                </c:pt>
                <c:pt idx="328">
                  <c:v>0.17525897900000001</c:v>
                </c:pt>
                <c:pt idx="329">
                  <c:v>0.175767601</c:v>
                </c:pt>
                <c:pt idx="330">
                  <c:v>0.176354557</c:v>
                </c:pt>
                <c:pt idx="331">
                  <c:v>0.17699484500000001</c:v>
                </c:pt>
                <c:pt idx="332">
                  <c:v>0.177486002</c:v>
                </c:pt>
                <c:pt idx="333">
                  <c:v>0.17807842800000001</c:v>
                </c:pt>
                <c:pt idx="334">
                  <c:v>0.17869700499999999</c:v>
                </c:pt>
                <c:pt idx="335">
                  <c:v>0.17924711099999999</c:v>
                </c:pt>
                <c:pt idx="336">
                  <c:v>0.17973274</c:v>
                </c:pt>
                <c:pt idx="337">
                  <c:v>0.18026463700000001</c:v>
                </c:pt>
                <c:pt idx="338">
                  <c:v>0.18089635700000001</c:v>
                </c:pt>
                <c:pt idx="339">
                  <c:v>0.18139129900000001</c:v>
                </c:pt>
                <c:pt idx="340">
                  <c:v>0.18187430500000001</c:v>
                </c:pt>
                <c:pt idx="341">
                  <c:v>0.18237355399999999</c:v>
                </c:pt>
                <c:pt idx="342">
                  <c:v>0.18308113500000001</c:v>
                </c:pt>
                <c:pt idx="343">
                  <c:v>0.18361820300000001</c:v>
                </c:pt>
                <c:pt idx="344">
                  <c:v>0.18407692</c:v>
                </c:pt>
                <c:pt idx="345">
                  <c:v>0.184566334</c:v>
                </c:pt>
                <c:pt idx="346">
                  <c:v>0.18504385700000001</c:v>
                </c:pt>
                <c:pt idx="347">
                  <c:v>0.18552044000000001</c:v>
                </c:pt>
                <c:pt idx="348">
                  <c:v>0.186001852</c:v>
                </c:pt>
                <c:pt idx="349">
                  <c:v>0.18645693399999999</c:v>
                </c:pt>
                <c:pt idx="350">
                  <c:v>0.18698726600000001</c:v>
                </c:pt>
                <c:pt idx="351">
                  <c:v>0.18758010899999999</c:v>
                </c:pt>
                <c:pt idx="352">
                  <c:v>0.18805676700000001</c:v>
                </c:pt>
                <c:pt idx="353">
                  <c:v>0.18846713000000001</c:v>
                </c:pt>
                <c:pt idx="354">
                  <c:v>0.18887953499999999</c:v>
                </c:pt>
                <c:pt idx="355">
                  <c:v>0.189426124</c:v>
                </c:pt>
                <c:pt idx="356">
                  <c:v>0.18986441200000001</c:v>
                </c:pt>
                <c:pt idx="357">
                  <c:v>0.190341711</c:v>
                </c:pt>
                <c:pt idx="358">
                  <c:v>0.19093921799999999</c:v>
                </c:pt>
                <c:pt idx="359">
                  <c:v>0.191352144</c:v>
                </c:pt>
                <c:pt idx="360">
                  <c:v>0.19179858299999999</c:v>
                </c:pt>
                <c:pt idx="361">
                  <c:v>0.19228051600000001</c:v>
                </c:pt>
                <c:pt idx="362">
                  <c:v>0.19260814800000001</c:v>
                </c:pt>
                <c:pt idx="363">
                  <c:v>0.19304882000000001</c:v>
                </c:pt>
                <c:pt idx="364">
                  <c:v>0.19352924799999999</c:v>
                </c:pt>
                <c:pt idx="365">
                  <c:v>0.19392366699999999</c:v>
                </c:pt>
                <c:pt idx="366">
                  <c:v>0.194282487</c:v>
                </c:pt>
                <c:pt idx="367">
                  <c:v>0.19471190899999999</c:v>
                </c:pt>
                <c:pt idx="368">
                  <c:v>0.19529113200000001</c:v>
                </c:pt>
                <c:pt idx="369">
                  <c:v>0.19564293299999999</c:v>
                </c:pt>
                <c:pt idx="370">
                  <c:v>0.19602587799999999</c:v>
                </c:pt>
                <c:pt idx="371">
                  <c:v>0.19645769900000001</c:v>
                </c:pt>
                <c:pt idx="372">
                  <c:v>0.19681815799999999</c:v>
                </c:pt>
                <c:pt idx="373">
                  <c:v>0.19723531599999999</c:v>
                </c:pt>
                <c:pt idx="374">
                  <c:v>0.19763450299999999</c:v>
                </c:pt>
                <c:pt idx="375">
                  <c:v>0.19781084400000001</c:v>
                </c:pt>
                <c:pt idx="376">
                  <c:v>0.19819720099999999</c:v>
                </c:pt>
                <c:pt idx="377">
                  <c:v>0.19864764800000001</c:v>
                </c:pt>
                <c:pt idx="378">
                  <c:v>0.19909453399999999</c:v>
                </c:pt>
                <c:pt idx="379">
                  <c:v>0.19938075499999999</c:v>
                </c:pt>
                <c:pt idx="380">
                  <c:v>0.19971424300000001</c:v>
                </c:pt>
                <c:pt idx="381">
                  <c:v>0.200118184</c:v>
                </c:pt>
                <c:pt idx="382">
                  <c:v>0.200463906</c:v>
                </c:pt>
                <c:pt idx="383">
                  <c:v>0.20084738699999999</c:v>
                </c:pt>
                <c:pt idx="384">
                  <c:v>0.201252446</c:v>
                </c:pt>
                <c:pt idx="385">
                  <c:v>0.20164780299999999</c:v>
                </c:pt>
                <c:pt idx="386">
                  <c:v>0.20195649600000001</c:v>
                </c:pt>
                <c:pt idx="387">
                  <c:v>0.20226460700000001</c:v>
                </c:pt>
                <c:pt idx="388">
                  <c:v>0.20263278500000001</c:v>
                </c:pt>
                <c:pt idx="389">
                  <c:v>0.20301079799999999</c:v>
                </c:pt>
                <c:pt idx="390">
                  <c:v>0.203341991</c:v>
                </c:pt>
                <c:pt idx="391">
                  <c:v>0.20361806499999999</c:v>
                </c:pt>
                <c:pt idx="392">
                  <c:v>0.203927472</c:v>
                </c:pt>
                <c:pt idx="393">
                  <c:v>0.20430727300000001</c:v>
                </c:pt>
                <c:pt idx="394">
                  <c:v>0.204709589</c:v>
                </c:pt>
                <c:pt idx="395">
                  <c:v>0.20499305400000001</c:v>
                </c:pt>
                <c:pt idx="396">
                  <c:v>0.20520575299999999</c:v>
                </c:pt>
                <c:pt idx="397">
                  <c:v>0.20547038300000001</c:v>
                </c:pt>
                <c:pt idx="398">
                  <c:v>0.20590624199999999</c:v>
                </c:pt>
                <c:pt idx="399">
                  <c:v>0.20622879299999999</c:v>
                </c:pt>
                <c:pt idx="400">
                  <c:v>0.206488267</c:v>
                </c:pt>
                <c:pt idx="401">
                  <c:v>0.20669169700000001</c:v>
                </c:pt>
                <c:pt idx="402">
                  <c:v>0.20699989799999999</c:v>
                </c:pt>
                <c:pt idx="403">
                  <c:v>0.20729565599999999</c:v>
                </c:pt>
                <c:pt idx="404">
                  <c:v>0.20758523000000001</c:v>
                </c:pt>
                <c:pt idx="405">
                  <c:v>0.207887501</c:v>
                </c:pt>
                <c:pt idx="406">
                  <c:v>0.20817227699999999</c:v>
                </c:pt>
                <c:pt idx="407">
                  <c:v>0.20840518199999999</c:v>
                </c:pt>
                <c:pt idx="408">
                  <c:v>0.20853175199999999</c:v>
                </c:pt>
                <c:pt idx="409">
                  <c:v>0.20881804800000001</c:v>
                </c:pt>
                <c:pt idx="410">
                  <c:v>0.20905126600000001</c:v>
                </c:pt>
                <c:pt idx="411">
                  <c:v>0.20918714999999999</c:v>
                </c:pt>
                <c:pt idx="412">
                  <c:v>0.20942179899999999</c:v>
                </c:pt>
                <c:pt idx="413">
                  <c:v>0.20968198800000001</c:v>
                </c:pt>
                <c:pt idx="414">
                  <c:v>0.20996062500000001</c:v>
                </c:pt>
                <c:pt idx="415">
                  <c:v>0.21023660899999999</c:v>
                </c:pt>
                <c:pt idx="416">
                  <c:v>0.21026659</c:v>
                </c:pt>
                <c:pt idx="417">
                  <c:v>0.210347742</c:v>
                </c:pt>
                <c:pt idx="418">
                  <c:v>0.21079087299999999</c:v>
                </c:pt>
                <c:pt idx="419">
                  <c:v>0.21100427199999999</c:v>
                </c:pt>
                <c:pt idx="420">
                  <c:v>0.21116963</c:v>
                </c:pt>
                <c:pt idx="421">
                  <c:v>0.21132452800000001</c:v>
                </c:pt>
                <c:pt idx="422">
                  <c:v>0.21148473000000001</c:v>
                </c:pt>
                <c:pt idx="423">
                  <c:v>0.21169191600000001</c:v>
                </c:pt>
                <c:pt idx="424">
                  <c:v>0.211922482</c:v>
                </c:pt>
                <c:pt idx="425">
                  <c:v>0.21206082400000001</c:v>
                </c:pt>
                <c:pt idx="426">
                  <c:v>0.21216715899999999</c:v>
                </c:pt>
                <c:pt idx="427">
                  <c:v>0.21231092500000001</c:v>
                </c:pt>
                <c:pt idx="428">
                  <c:v>0.212593794</c:v>
                </c:pt>
                <c:pt idx="429">
                  <c:v>0.21259351100000001</c:v>
                </c:pt>
                <c:pt idx="430">
                  <c:v>0.21263459300000001</c:v>
                </c:pt>
                <c:pt idx="431">
                  <c:v>0.212814584</c:v>
                </c:pt>
                <c:pt idx="432">
                  <c:v>0.21293583499999999</c:v>
                </c:pt>
                <c:pt idx="433">
                  <c:v>0.213075399</c:v>
                </c:pt>
                <c:pt idx="434">
                  <c:v>0.21323473800000001</c:v>
                </c:pt>
                <c:pt idx="435">
                  <c:v>0.21341995899999999</c:v>
                </c:pt>
                <c:pt idx="436">
                  <c:v>0.213508636</c:v>
                </c:pt>
                <c:pt idx="437">
                  <c:v>0.21358026599999999</c:v>
                </c:pt>
                <c:pt idx="438">
                  <c:v>0.213728204</c:v>
                </c:pt>
                <c:pt idx="439">
                  <c:v>0.213709697</c:v>
                </c:pt>
                <c:pt idx="440">
                  <c:v>0.213746354</c:v>
                </c:pt>
                <c:pt idx="441">
                  <c:v>0.21391874599999999</c:v>
                </c:pt>
                <c:pt idx="442">
                  <c:v>0.21398744</c:v>
                </c:pt>
                <c:pt idx="443">
                  <c:v>0.21401827000000001</c:v>
                </c:pt>
                <c:pt idx="444">
                  <c:v>0.214026839</c:v>
                </c:pt>
                <c:pt idx="445">
                  <c:v>0.21409763400000001</c:v>
                </c:pt>
                <c:pt idx="446">
                  <c:v>0.21420544399999999</c:v>
                </c:pt>
                <c:pt idx="447">
                  <c:v>0.21432073400000001</c:v>
                </c:pt>
                <c:pt idx="448">
                  <c:v>0.21440464300000001</c:v>
                </c:pt>
                <c:pt idx="449">
                  <c:v>0.21441410499999999</c:v>
                </c:pt>
                <c:pt idx="450">
                  <c:v>0.214427859</c:v>
                </c:pt>
                <c:pt idx="451">
                  <c:v>0.21447448399999999</c:v>
                </c:pt>
                <c:pt idx="452">
                  <c:v>0.214713186</c:v>
                </c:pt>
                <c:pt idx="453">
                  <c:v>0.214805946</c:v>
                </c:pt>
                <c:pt idx="454">
                  <c:v>0.214769602</c:v>
                </c:pt>
                <c:pt idx="455">
                  <c:v>0.21481883500000001</c:v>
                </c:pt>
                <c:pt idx="456">
                  <c:v>0.21484029299999999</c:v>
                </c:pt>
                <c:pt idx="457">
                  <c:v>0.21486482000000001</c:v>
                </c:pt>
                <c:pt idx="458">
                  <c:v>0.21494323000000001</c:v>
                </c:pt>
                <c:pt idx="459">
                  <c:v>0.214976475</c:v>
                </c:pt>
                <c:pt idx="460">
                  <c:v>0.215022564</c:v>
                </c:pt>
                <c:pt idx="461">
                  <c:v>0.21510739600000001</c:v>
                </c:pt>
                <c:pt idx="462">
                  <c:v>0.21507912900000001</c:v>
                </c:pt>
                <c:pt idx="463">
                  <c:v>0.21507522500000001</c:v>
                </c:pt>
                <c:pt idx="464">
                  <c:v>0.21511216499999999</c:v>
                </c:pt>
                <c:pt idx="465">
                  <c:v>0.21527518300000001</c:v>
                </c:pt>
                <c:pt idx="466">
                  <c:v>0.21524781000000001</c:v>
                </c:pt>
                <c:pt idx="467">
                  <c:v>0.21514675</c:v>
                </c:pt>
                <c:pt idx="468">
                  <c:v>0.21513855500000001</c:v>
                </c:pt>
                <c:pt idx="469">
                  <c:v>0.21520160099999999</c:v>
                </c:pt>
                <c:pt idx="470">
                  <c:v>0.21526099700000001</c:v>
                </c:pt>
                <c:pt idx="471">
                  <c:v>0.21527902800000001</c:v>
                </c:pt>
                <c:pt idx="472">
                  <c:v>0.215258375</c:v>
                </c:pt>
                <c:pt idx="473">
                  <c:v>0.21528731300000001</c:v>
                </c:pt>
                <c:pt idx="474">
                  <c:v>0.21535612600000001</c:v>
                </c:pt>
                <c:pt idx="475">
                  <c:v>0.21524149200000001</c:v>
                </c:pt>
                <c:pt idx="476">
                  <c:v>0.21533058599999999</c:v>
                </c:pt>
                <c:pt idx="477">
                  <c:v>0.21551348300000001</c:v>
                </c:pt>
                <c:pt idx="478">
                  <c:v>0.21560926699999999</c:v>
                </c:pt>
                <c:pt idx="479">
                  <c:v>0.21567112199999999</c:v>
                </c:pt>
                <c:pt idx="480">
                  <c:v>0.215643108</c:v>
                </c:pt>
                <c:pt idx="481">
                  <c:v>0.21546386200000001</c:v>
                </c:pt>
                <c:pt idx="482">
                  <c:v>0.21548788199999999</c:v>
                </c:pt>
                <c:pt idx="483">
                  <c:v>0.21550642</c:v>
                </c:pt>
                <c:pt idx="484">
                  <c:v>0.21551311000000001</c:v>
                </c:pt>
                <c:pt idx="485">
                  <c:v>0.21572132399999999</c:v>
                </c:pt>
                <c:pt idx="486">
                  <c:v>0.215728804</c:v>
                </c:pt>
                <c:pt idx="487">
                  <c:v>0.21562942900000001</c:v>
                </c:pt>
                <c:pt idx="488">
                  <c:v>0.21558207300000001</c:v>
                </c:pt>
                <c:pt idx="489">
                  <c:v>0.215571284</c:v>
                </c:pt>
                <c:pt idx="490">
                  <c:v>0.215645105</c:v>
                </c:pt>
                <c:pt idx="491">
                  <c:v>0.21586376400000001</c:v>
                </c:pt>
                <c:pt idx="492">
                  <c:v>0.215775788</c:v>
                </c:pt>
                <c:pt idx="493">
                  <c:v>0.21576780100000001</c:v>
                </c:pt>
                <c:pt idx="494">
                  <c:v>0.21586841300000001</c:v>
                </c:pt>
                <c:pt idx="495">
                  <c:v>0.21571209999999999</c:v>
                </c:pt>
                <c:pt idx="496">
                  <c:v>0.21572169699999999</c:v>
                </c:pt>
                <c:pt idx="497">
                  <c:v>0.21579621700000001</c:v>
                </c:pt>
                <c:pt idx="498">
                  <c:v>0.215704426</c:v>
                </c:pt>
                <c:pt idx="499">
                  <c:v>0.21599611599999999</c:v>
                </c:pt>
                <c:pt idx="500">
                  <c:v>0.21619650700000001</c:v>
                </c:pt>
                <c:pt idx="501">
                  <c:v>0.21595445299999999</c:v>
                </c:pt>
                <c:pt idx="502">
                  <c:v>0.21604380000000001</c:v>
                </c:pt>
                <c:pt idx="503">
                  <c:v>0.216136262</c:v>
                </c:pt>
                <c:pt idx="504">
                  <c:v>0.21619097900000001</c:v>
                </c:pt>
                <c:pt idx="505">
                  <c:v>0.21628206999999999</c:v>
                </c:pt>
                <c:pt idx="506">
                  <c:v>0.216372907</c:v>
                </c:pt>
                <c:pt idx="507">
                  <c:v>0.21645462500000001</c:v>
                </c:pt>
                <c:pt idx="508">
                  <c:v>0.21649427700000001</c:v>
                </c:pt>
                <c:pt idx="509">
                  <c:v>0.21656045300000001</c:v>
                </c:pt>
                <c:pt idx="510">
                  <c:v>0.21661896999999999</c:v>
                </c:pt>
                <c:pt idx="511">
                  <c:v>0.21664124700000001</c:v>
                </c:pt>
                <c:pt idx="512">
                  <c:v>0.21685771600000001</c:v>
                </c:pt>
                <c:pt idx="513">
                  <c:v>0.21688279499999999</c:v>
                </c:pt>
                <c:pt idx="514">
                  <c:v>0.21666000799999999</c:v>
                </c:pt>
                <c:pt idx="515">
                  <c:v>0.21694317499999999</c:v>
                </c:pt>
                <c:pt idx="516">
                  <c:v>0.216909975</c:v>
                </c:pt>
                <c:pt idx="517">
                  <c:v>0.21673801500000001</c:v>
                </c:pt>
                <c:pt idx="518">
                  <c:v>0.217019618</c:v>
                </c:pt>
                <c:pt idx="519">
                  <c:v>0.21717704800000001</c:v>
                </c:pt>
                <c:pt idx="520">
                  <c:v>0.217221409</c:v>
                </c:pt>
                <c:pt idx="521">
                  <c:v>0.21710740000000001</c:v>
                </c:pt>
                <c:pt idx="522">
                  <c:v>0.21726399699999999</c:v>
                </c:pt>
                <c:pt idx="523">
                  <c:v>0.21740052100000001</c:v>
                </c:pt>
                <c:pt idx="524">
                  <c:v>0.21745914199999999</c:v>
                </c:pt>
                <c:pt idx="525">
                  <c:v>0.21763654099999999</c:v>
                </c:pt>
                <c:pt idx="526">
                  <c:v>0.21767060499999999</c:v>
                </c:pt>
                <c:pt idx="527">
                  <c:v>0.217636421</c:v>
                </c:pt>
                <c:pt idx="528">
                  <c:v>0.21781836500000001</c:v>
                </c:pt>
                <c:pt idx="529">
                  <c:v>0.21805401099999999</c:v>
                </c:pt>
                <c:pt idx="530">
                  <c:v>0.21822799700000001</c:v>
                </c:pt>
                <c:pt idx="531">
                  <c:v>0.21819429100000001</c:v>
                </c:pt>
                <c:pt idx="532">
                  <c:v>0.21807135599999999</c:v>
                </c:pt>
                <c:pt idx="533">
                  <c:v>0.21816533799999999</c:v>
                </c:pt>
                <c:pt idx="534">
                  <c:v>0.218572974</c:v>
                </c:pt>
                <c:pt idx="535">
                  <c:v>0.21841023900000001</c:v>
                </c:pt>
                <c:pt idx="536">
                  <c:v>0.21858274899999999</c:v>
                </c:pt>
                <c:pt idx="537">
                  <c:v>0.218929023</c:v>
                </c:pt>
                <c:pt idx="538">
                  <c:v>0.21874903100000001</c:v>
                </c:pt>
                <c:pt idx="539">
                  <c:v>0.21884524799999999</c:v>
                </c:pt>
                <c:pt idx="540">
                  <c:v>0.219086632</c:v>
                </c:pt>
                <c:pt idx="541">
                  <c:v>0.21940667899999999</c:v>
                </c:pt>
                <c:pt idx="542">
                  <c:v>0.21949607099999999</c:v>
                </c:pt>
                <c:pt idx="543">
                  <c:v>0.21956239599999999</c:v>
                </c:pt>
                <c:pt idx="544">
                  <c:v>0.219654128</c:v>
                </c:pt>
                <c:pt idx="545">
                  <c:v>0.21983920000000001</c:v>
                </c:pt>
                <c:pt idx="546">
                  <c:v>0.22002349800000001</c:v>
                </c:pt>
                <c:pt idx="547">
                  <c:v>0.22020566499999999</c:v>
                </c:pt>
                <c:pt idx="548">
                  <c:v>0.22038129000000001</c:v>
                </c:pt>
                <c:pt idx="549">
                  <c:v>0.22047372200000001</c:v>
                </c:pt>
                <c:pt idx="550">
                  <c:v>0.22057490099999999</c:v>
                </c:pt>
                <c:pt idx="551">
                  <c:v>0.220799193</c:v>
                </c:pt>
                <c:pt idx="552">
                  <c:v>0.22090041599999999</c:v>
                </c:pt>
                <c:pt idx="553">
                  <c:v>0.221045837</c:v>
                </c:pt>
                <c:pt idx="554">
                  <c:v>0.22129100600000001</c:v>
                </c:pt>
                <c:pt idx="555">
                  <c:v>0.22145287699999999</c:v>
                </c:pt>
                <c:pt idx="556">
                  <c:v>0.22169509500000001</c:v>
                </c:pt>
                <c:pt idx="557">
                  <c:v>0.221978113</c:v>
                </c:pt>
                <c:pt idx="558">
                  <c:v>0.222051099</c:v>
                </c:pt>
                <c:pt idx="559">
                  <c:v>0.22212033</c:v>
                </c:pt>
                <c:pt idx="560">
                  <c:v>0.22221031799999999</c:v>
                </c:pt>
                <c:pt idx="561">
                  <c:v>0.22236445499999999</c:v>
                </c:pt>
                <c:pt idx="562">
                  <c:v>0.222640172</c:v>
                </c:pt>
                <c:pt idx="563">
                  <c:v>0.22297354</c:v>
                </c:pt>
                <c:pt idx="564">
                  <c:v>0.22335439900000001</c:v>
                </c:pt>
                <c:pt idx="565">
                  <c:v>0.22354243700000001</c:v>
                </c:pt>
                <c:pt idx="566">
                  <c:v>0.223497376</c:v>
                </c:pt>
                <c:pt idx="567">
                  <c:v>0.223333225</c:v>
                </c:pt>
                <c:pt idx="568">
                  <c:v>0.22395184600000001</c:v>
                </c:pt>
                <c:pt idx="569">
                  <c:v>0.22401896099999999</c:v>
                </c:pt>
                <c:pt idx="570">
                  <c:v>0.22393699</c:v>
                </c:pt>
                <c:pt idx="571">
                  <c:v>0.224269047</c:v>
                </c:pt>
                <c:pt idx="572">
                  <c:v>0.22428490200000001</c:v>
                </c:pt>
                <c:pt idx="573">
                  <c:v>0.22445015600000001</c:v>
                </c:pt>
                <c:pt idx="574">
                  <c:v>0.22499066600000001</c:v>
                </c:pt>
                <c:pt idx="575">
                  <c:v>0.22494229700000001</c:v>
                </c:pt>
                <c:pt idx="576">
                  <c:v>0.22517351799999999</c:v>
                </c:pt>
                <c:pt idx="577">
                  <c:v>0.225689113</c:v>
                </c:pt>
                <c:pt idx="578">
                  <c:v>0.226093292</c:v>
                </c:pt>
                <c:pt idx="579">
                  <c:v>0.226218998</c:v>
                </c:pt>
                <c:pt idx="580">
                  <c:v>0.226281449</c:v>
                </c:pt>
                <c:pt idx="581">
                  <c:v>0.22662949600000001</c:v>
                </c:pt>
                <c:pt idx="582">
                  <c:v>0.226642817</c:v>
                </c:pt>
                <c:pt idx="583">
                  <c:v>0.22677798599999999</c:v>
                </c:pt>
                <c:pt idx="584">
                  <c:v>0.22727438799999999</c:v>
                </c:pt>
                <c:pt idx="585">
                  <c:v>0.22736151499999999</c:v>
                </c:pt>
                <c:pt idx="586">
                  <c:v>0.227542892</c:v>
                </c:pt>
                <c:pt idx="587">
                  <c:v>0.22785072000000001</c:v>
                </c:pt>
                <c:pt idx="588">
                  <c:v>0.228239149</c:v>
                </c:pt>
                <c:pt idx="589">
                  <c:v>0.228342503</c:v>
                </c:pt>
                <c:pt idx="590">
                  <c:v>0.228389278</c:v>
                </c:pt>
                <c:pt idx="591">
                  <c:v>0.22879950700000001</c:v>
                </c:pt>
                <c:pt idx="592">
                  <c:v>0.22910751400000001</c:v>
                </c:pt>
                <c:pt idx="593">
                  <c:v>0.22927476499999999</c:v>
                </c:pt>
                <c:pt idx="594">
                  <c:v>0.229233667</c:v>
                </c:pt>
                <c:pt idx="595">
                  <c:v>0.22996093300000001</c:v>
                </c:pt>
                <c:pt idx="596">
                  <c:v>0.23021808299999999</c:v>
                </c:pt>
                <c:pt idx="597">
                  <c:v>0.22997768199999999</c:v>
                </c:pt>
                <c:pt idx="598">
                  <c:v>0.23039433400000001</c:v>
                </c:pt>
                <c:pt idx="599">
                  <c:v>0.23062337899999999</c:v>
                </c:pt>
                <c:pt idx="600">
                  <c:v>0.230771959</c:v>
                </c:pt>
                <c:pt idx="601">
                  <c:v>0.23102424999999999</c:v>
                </c:pt>
                <c:pt idx="602">
                  <c:v>0.23143322799999999</c:v>
                </c:pt>
                <c:pt idx="603">
                  <c:v>0.231837302</c:v>
                </c:pt>
                <c:pt idx="604">
                  <c:v>0.23214152499999999</c:v>
                </c:pt>
                <c:pt idx="605">
                  <c:v>0.23232905600000001</c:v>
                </c:pt>
                <c:pt idx="606">
                  <c:v>0.23261393599999999</c:v>
                </c:pt>
                <c:pt idx="607">
                  <c:v>0.23298265000000001</c:v>
                </c:pt>
                <c:pt idx="608">
                  <c:v>0.23284743699999999</c:v>
                </c:pt>
                <c:pt idx="609">
                  <c:v>0.23308074500000001</c:v>
                </c:pt>
                <c:pt idx="610">
                  <c:v>0.23353053600000001</c:v>
                </c:pt>
                <c:pt idx="611">
                  <c:v>0.233943239</c:v>
                </c:pt>
                <c:pt idx="612">
                  <c:v>0.23371641300000001</c:v>
                </c:pt>
                <c:pt idx="613">
                  <c:v>0.23365102700000001</c:v>
                </c:pt>
                <c:pt idx="614">
                  <c:v>0.23435626900000001</c:v>
                </c:pt>
                <c:pt idx="615">
                  <c:v>0.23440672500000001</c:v>
                </c:pt>
                <c:pt idx="616">
                  <c:v>0.234631225</c:v>
                </c:pt>
                <c:pt idx="617">
                  <c:v>0.23513379700000001</c:v>
                </c:pt>
                <c:pt idx="618">
                  <c:v>0.235348374</c:v>
                </c:pt>
                <c:pt idx="619">
                  <c:v>0.235914543</c:v>
                </c:pt>
                <c:pt idx="620">
                  <c:v>0.236575127</c:v>
                </c:pt>
                <c:pt idx="621">
                  <c:v>0.236579701</c:v>
                </c:pt>
                <c:pt idx="622">
                  <c:v>0.23699510100000001</c:v>
                </c:pt>
                <c:pt idx="623">
                  <c:v>0.23738184600000001</c:v>
                </c:pt>
                <c:pt idx="624">
                  <c:v>0.237392679</c:v>
                </c:pt>
                <c:pt idx="625">
                  <c:v>0.23826935899999999</c:v>
                </c:pt>
                <c:pt idx="626">
                  <c:v>0.23836845200000001</c:v>
                </c:pt>
                <c:pt idx="627">
                  <c:v>0.237427533</c:v>
                </c:pt>
                <c:pt idx="628">
                  <c:v>0.23793673500000001</c:v>
                </c:pt>
                <c:pt idx="629">
                  <c:v>0.23832701100000001</c:v>
                </c:pt>
                <c:pt idx="630">
                  <c:v>0.23857215000000001</c:v>
                </c:pt>
                <c:pt idx="631">
                  <c:v>0.238493338</c:v>
                </c:pt>
                <c:pt idx="632">
                  <c:v>0.23937217899999999</c:v>
                </c:pt>
                <c:pt idx="633">
                  <c:v>0.240179792</c:v>
                </c:pt>
                <c:pt idx="634">
                  <c:v>0.24001702699999999</c:v>
                </c:pt>
                <c:pt idx="635">
                  <c:v>0.24077843099999999</c:v>
                </c:pt>
                <c:pt idx="636">
                  <c:v>0.24123445199999999</c:v>
                </c:pt>
                <c:pt idx="637">
                  <c:v>0.24113000900000001</c:v>
                </c:pt>
                <c:pt idx="638">
                  <c:v>0.240768924</c:v>
                </c:pt>
                <c:pt idx="639">
                  <c:v>0.240833402</c:v>
                </c:pt>
                <c:pt idx="640">
                  <c:v>0.24117136</c:v>
                </c:pt>
                <c:pt idx="641">
                  <c:v>0.24131582700000001</c:v>
                </c:pt>
                <c:pt idx="642">
                  <c:v>0.24208834800000001</c:v>
                </c:pt>
                <c:pt idx="643">
                  <c:v>0.242447257</c:v>
                </c:pt>
                <c:pt idx="644">
                  <c:v>0.24121399199999999</c:v>
                </c:pt>
                <c:pt idx="645">
                  <c:v>0.24306143799999999</c:v>
                </c:pt>
                <c:pt idx="646">
                  <c:v>0.24425096800000001</c:v>
                </c:pt>
                <c:pt idx="647">
                  <c:v>0.243932128</c:v>
                </c:pt>
                <c:pt idx="648">
                  <c:v>0.243397892</c:v>
                </c:pt>
                <c:pt idx="649">
                  <c:v>0.243645579</c:v>
                </c:pt>
                <c:pt idx="650">
                  <c:v>0.24441589399999999</c:v>
                </c:pt>
                <c:pt idx="651">
                  <c:v>0.243895635</c:v>
                </c:pt>
                <c:pt idx="652">
                  <c:v>0.24386176500000001</c:v>
                </c:pt>
                <c:pt idx="653">
                  <c:v>0.24374853099999999</c:v>
                </c:pt>
                <c:pt idx="654">
                  <c:v>0.24385784599999999</c:v>
                </c:pt>
                <c:pt idx="655">
                  <c:v>0.244018704</c:v>
                </c:pt>
                <c:pt idx="656">
                  <c:v>0.24414978900000001</c:v>
                </c:pt>
                <c:pt idx="657">
                  <c:v>0.24526226500000001</c:v>
                </c:pt>
                <c:pt idx="658">
                  <c:v>0.24659213399999999</c:v>
                </c:pt>
                <c:pt idx="659">
                  <c:v>0.24668052800000001</c:v>
                </c:pt>
                <c:pt idx="660">
                  <c:v>0.24672222099999999</c:v>
                </c:pt>
                <c:pt idx="661">
                  <c:v>0.24700798099999999</c:v>
                </c:pt>
                <c:pt idx="662">
                  <c:v>0.24690973799999999</c:v>
                </c:pt>
                <c:pt idx="663">
                  <c:v>0.246750847</c:v>
                </c:pt>
                <c:pt idx="664">
                  <c:v>0.24656666799999999</c:v>
                </c:pt>
                <c:pt idx="665">
                  <c:v>0.246375024</c:v>
                </c:pt>
                <c:pt idx="666">
                  <c:v>0.24712409099999999</c:v>
                </c:pt>
                <c:pt idx="667">
                  <c:v>0.24814507399999999</c:v>
                </c:pt>
                <c:pt idx="668">
                  <c:v>0.24868759500000001</c:v>
                </c:pt>
                <c:pt idx="669">
                  <c:v>0.24883216599999999</c:v>
                </c:pt>
                <c:pt idx="670">
                  <c:v>0.24882210799999999</c:v>
                </c:pt>
                <c:pt idx="671">
                  <c:v>0.248970419</c:v>
                </c:pt>
                <c:pt idx="672">
                  <c:v>0.24916787400000001</c:v>
                </c:pt>
                <c:pt idx="673">
                  <c:v>0.24937890500000001</c:v>
                </c:pt>
                <c:pt idx="674">
                  <c:v>0.249397427</c:v>
                </c:pt>
                <c:pt idx="675">
                  <c:v>0.24934685200000001</c:v>
                </c:pt>
                <c:pt idx="676">
                  <c:v>0.24973994499999999</c:v>
                </c:pt>
                <c:pt idx="677">
                  <c:v>0.25021642399999999</c:v>
                </c:pt>
                <c:pt idx="678">
                  <c:v>0.25053375999999999</c:v>
                </c:pt>
                <c:pt idx="679">
                  <c:v>0.25087934699999997</c:v>
                </c:pt>
                <c:pt idx="680">
                  <c:v>0.25113529000000001</c:v>
                </c:pt>
                <c:pt idx="681">
                  <c:v>0.251208335</c:v>
                </c:pt>
                <c:pt idx="682">
                  <c:v>0.25133061400000001</c:v>
                </c:pt>
                <c:pt idx="683">
                  <c:v>0.25170460300000003</c:v>
                </c:pt>
                <c:pt idx="684">
                  <c:v>0.25204676399999998</c:v>
                </c:pt>
                <c:pt idx="685">
                  <c:v>0.25197651999999998</c:v>
                </c:pt>
                <c:pt idx="686">
                  <c:v>0.25192636299999999</c:v>
                </c:pt>
                <c:pt idx="687">
                  <c:v>0.25228434799999999</c:v>
                </c:pt>
                <c:pt idx="688">
                  <c:v>0.25254285300000001</c:v>
                </c:pt>
                <c:pt idx="689">
                  <c:v>0.25275689400000001</c:v>
                </c:pt>
                <c:pt idx="690">
                  <c:v>0.25282710800000002</c:v>
                </c:pt>
                <c:pt idx="691">
                  <c:v>0.253314555</c:v>
                </c:pt>
                <c:pt idx="692">
                  <c:v>0.25413712900000002</c:v>
                </c:pt>
                <c:pt idx="693">
                  <c:v>0.25454264900000001</c:v>
                </c:pt>
                <c:pt idx="694">
                  <c:v>0.25457081199999998</c:v>
                </c:pt>
                <c:pt idx="695">
                  <c:v>0.25448119600000002</c:v>
                </c:pt>
                <c:pt idx="696">
                  <c:v>0.254478812</c:v>
                </c:pt>
                <c:pt idx="697">
                  <c:v>0.25464978799999999</c:v>
                </c:pt>
                <c:pt idx="698">
                  <c:v>0.25490272000000003</c:v>
                </c:pt>
                <c:pt idx="699">
                  <c:v>0.25519555799999999</c:v>
                </c:pt>
                <c:pt idx="700">
                  <c:v>0.25552090999999999</c:v>
                </c:pt>
                <c:pt idx="701">
                  <c:v>0.25536152699999998</c:v>
                </c:pt>
                <c:pt idx="702">
                  <c:v>0.25509619700000002</c:v>
                </c:pt>
                <c:pt idx="703">
                  <c:v>0.25558668400000001</c:v>
                </c:pt>
                <c:pt idx="704">
                  <c:v>0.25632360599999998</c:v>
                </c:pt>
                <c:pt idx="705">
                  <c:v>0.25691491399999999</c:v>
                </c:pt>
                <c:pt idx="706">
                  <c:v>0.25734388800000002</c:v>
                </c:pt>
                <c:pt idx="707">
                  <c:v>0.25744709399999999</c:v>
                </c:pt>
                <c:pt idx="708">
                  <c:v>0.257100999</c:v>
                </c:pt>
                <c:pt idx="709">
                  <c:v>0.25701808900000001</c:v>
                </c:pt>
                <c:pt idx="710">
                  <c:v>0.25759407899999998</c:v>
                </c:pt>
                <c:pt idx="711">
                  <c:v>0.25815472</c:v>
                </c:pt>
                <c:pt idx="712">
                  <c:v>0.25814700099999999</c:v>
                </c:pt>
                <c:pt idx="713">
                  <c:v>0.25797560800000002</c:v>
                </c:pt>
                <c:pt idx="714">
                  <c:v>0.25797387999999999</c:v>
                </c:pt>
                <c:pt idx="715">
                  <c:v>0.25832936200000001</c:v>
                </c:pt>
                <c:pt idx="716">
                  <c:v>0.25914692900000003</c:v>
                </c:pt>
                <c:pt idx="717">
                  <c:v>0.25977984100000001</c:v>
                </c:pt>
                <c:pt idx="718">
                  <c:v>0.259941429</c:v>
                </c:pt>
                <c:pt idx="719">
                  <c:v>0.25952628300000002</c:v>
                </c:pt>
                <c:pt idx="720">
                  <c:v>0.25945723100000001</c:v>
                </c:pt>
                <c:pt idx="721">
                  <c:v>0.26013842199999998</c:v>
                </c:pt>
                <c:pt idx="722">
                  <c:v>0.260786772</c:v>
                </c:pt>
                <c:pt idx="723">
                  <c:v>0.26116937400000001</c:v>
                </c:pt>
                <c:pt idx="724">
                  <c:v>0.26140966999999998</c:v>
                </c:pt>
                <c:pt idx="725">
                  <c:v>0.261415809</c:v>
                </c:pt>
                <c:pt idx="726">
                  <c:v>0.26136860299999998</c:v>
                </c:pt>
                <c:pt idx="727">
                  <c:v>0.26134046900000002</c:v>
                </c:pt>
                <c:pt idx="728">
                  <c:v>0.26129105699999999</c:v>
                </c:pt>
                <c:pt idx="729">
                  <c:v>0.26161986599999998</c:v>
                </c:pt>
                <c:pt idx="730">
                  <c:v>0.26223212499999998</c:v>
                </c:pt>
                <c:pt idx="731">
                  <c:v>0.26277944399999997</c:v>
                </c:pt>
                <c:pt idx="732">
                  <c:v>0.26305693400000002</c:v>
                </c:pt>
                <c:pt idx="733">
                  <c:v>0.26323190299999999</c:v>
                </c:pt>
                <c:pt idx="734">
                  <c:v>0.26363292300000002</c:v>
                </c:pt>
                <c:pt idx="735">
                  <c:v>0.26407057</c:v>
                </c:pt>
                <c:pt idx="736">
                  <c:v>0.26446881900000002</c:v>
                </c:pt>
                <c:pt idx="737">
                  <c:v>0.26481011500000001</c:v>
                </c:pt>
                <c:pt idx="738">
                  <c:v>0.26490837299999997</c:v>
                </c:pt>
                <c:pt idx="739">
                  <c:v>0.26493397400000002</c:v>
                </c:pt>
                <c:pt idx="740">
                  <c:v>0.264745593</c:v>
                </c:pt>
                <c:pt idx="741">
                  <c:v>0.26452419199999999</c:v>
                </c:pt>
                <c:pt idx="742">
                  <c:v>0.26487717</c:v>
                </c:pt>
                <c:pt idx="743">
                  <c:v>0.26537445199999998</c:v>
                </c:pt>
                <c:pt idx="744">
                  <c:v>0.26551604299999998</c:v>
                </c:pt>
                <c:pt idx="745">
                  <c:v>0.26576724600000001</c:v>
                </c:pt>
                <c:pt idx="746">
                  <c:v>0.26616472000000002</c:v>
                </c:pt>
                <c:pt idx="747">
                  <c:v>0.266381174</c:v>
                </c:pt>
                <c:pt idx="748">
                  <c:v>0.266629905</c:v>
                </c:pt>
                <c:pt idx="749">
                  <c:v>0.26709592300000001</c:v>
                </c:pt>
                <c:pt idx="750">
                  <c:v>0.26741972600000002</c:v>
                </c:pt>
                <c:pt idx="751">
                  <c:v>0.26753830899999997</c:v>
                </c:pt>
                <c:pt idx="752">
                  <c:v>0.26771435100000002</c:v>
                </c:pt>
                <c:pt idx="753">
                  <c:v>0.26802814000000003</c:v>
                </c:pt>
                <c:pt idx="754">
                  <c:v>0.26835831999999998</c:v>
                </c:pt>
                <c:pt idx="755">
                  <c:v>0.26891857400000002</c:v>
                </c:pt>
                <c:pt idx="756">
                  <c:v>0.26953506500000002</c:v>
                </c:pt>
                <c:pt idx="757">
                  <c:v>0.26980063300000001</c:v>
                </c:pt>
                <c:pt idx="758">
                  <c:v>0.26990667000000002</c:v>
                </c:pt>
                <c:pt idx="759">
                  <c:v>0.269727826</c:v>
                </c:pt>
                <c:pt idx="760">
                  <c:v>0.26945641599999998</c:v>
                </c:pt>
                <c:pt idx="761">
                  <c:v>0.26965379699999997</c:v>
                </c:pt>
                <c:pt idx="762">
                  <c:v>0.27023327400000002</c:v>
                </c:pt>
                <c:pt idx="763">
                  <c:v>0.27078223200000001</c:v>
                </c:pt>
                <c:pt idx="764">
                  <c:v>0.27111467700000003</c:v>
                </c:pt>
                <c:pt idx="765">
                  <c:v>0.27140560699999999</c:v>
                </c:pt>
                <c:pt idx="766">
                  <c:v>0.27182748899999998</c:v>
                </c:pt>
                <c:pt idx="767">
                  <c:v>0.27220955499999999</c:v>
                </c:pt>
                <c:pt idx="768">
                  <c:v>0.272459328</c:v>
                </c:pt>
                <c:pt idx="769">
                  <c:v>0.27270266399999998</c:v>
                </c:pt>
                <c:pt idx="770">
                  <c:v>0.273001522</c:v>
                </c:pt>
                <c:pt idx="771">
                  <c:v>0.27331456500000001</c:v>
                </c:pt>
                <c:pt idx="772">
                  <c:v>0.27334260900000001</c:v>
                </c:pt>
                <c:pt idx="773">
                  <c:v>0.27330359799999998</c:v>
                </c:pt>
                <c:pt idx="774">
                  <c:v>0.27357152099999998</c:v>
                </c:pt>
                <c:pt idx="775">
                  <c:v>0.27399098900000002</c:v>
                </c:pt>
                <c:pt idx="776">
                  <c:v>0.27438306800000001</c:v>
                </c:pt>
                <c:pt idx="777">
                  <c:v>0.27465516299999998</c:v>
                </c:pt>
                <c:pt idx="778">
                  <c:v>0.27487686300000003</c:v>
                </c:pt>
                <c:pt idx="779">
                  <c:v>0.275210917</c:v>
                </c:pt>
                <c:pt idx="780">
                  <c:v>0.27553781900000002</c:v>
                </c:pt>
                <c:pt idx="781">
                  <c:v>0.27558013799999997</c:v>
                </c:pt>
                <c:pt idx="782">
                  <c:v>0.27559676799999999</c:v>
                </c:pt>
                <c:pt idx="783">
                  <c:v>0.27595999799999998</c:v>
                </c:pt>
                <c:pt idx="784">
                  <c:v>0.27633142500000002</c:v>
                </c:pt>
                <c:pt idx="785">
                  <c:v>0.27653643500000002</c:v>
                </c:pt>
                <c:pt idx="786">
                  <c:v>0.27670317900000002</c:v>
                </c:pt>
                <c:pt idx="787">
                  <c:v>0.27682173300000001</c:v>
                </c:pt>
                <c:pt idx="788">
                  <c:v>0.27693077900000002</c:v>
                </c:pt>
                <c:pt idx="789">
                  <c:v>0.27690654999999997</c:v>
                </c:pt>
                <c:pt idx="790">
                  <c:v>0.27685415699999999</c:v>
                </c:pt>
                <c:pt idx="791">
                  <c:v>0.27715289599999998</c:v>
                </c:pt>
                <c:pt idx="792">
                  <c:v>0.27762860099999997</c:v>
                </c:pt>
                <c:pt idx="793">
                  <c:v>0.27800521299999997</c:v>
                </c:pt>
                <c:pt idx="794">
                  <c:v>0.278333306</c:v>
                </c:pt>
                <c:pt idx="795">
                  <c:v>0.27855548299999999</c:v>
                </c:pt>
                <c:pt idx="796">
                  <c:v>0.27857339399999997</c:v>
                </c:pt>
                <c:pt idx="797">
                  <c:v>0.278664052</c:v>
                </c:pt>
                <c:pt idx="798">
                  <c:v>0.27894321100000002</c:v>
                </c:pt>
                <c:pt idx="799">
                  <c:v>0.27920174599999997</c:v>
                </c:pt>
                <c:pt idx="800">
                  <c:v>0.27955940400000001</c:v>
                </c:pt>
                <c:pt idx="801">
                  <c:v>0.27991479600000002</c:v>
                </c:pt>
                <c:pt idx="802">
                  <c:v>0.28023740600000002</c:v>
                </c:pt>
                <c:pt idx="803">
                  <c:v>0.28055366900000001</c:v>
                </c:pt>
                <c:pt idx="804">
                  <c:v>0.28065705299999999</c:v>
                </c:pt>
                <c:pt idx="805">
                  <c:v>0.28069665999999999</c:v>
                </c:pt>
                <c:pt idx="806">
                  <c:v>0.28098192799999999</c:v>
                </c:pt>
                <c:pt idx="807">
                  <c:v>0.28140005499999998</c:v>
                </c:pt>
                <c:pt idx="808">
                  <c:v>0.281647861</c:v>
                </c:pt>
                <c:pt idx="809">
                  <c:v>0.28174412300000001</c:v>
                </c:pt>
                <c:pt idx="810">
                  <c:v>0.28177136200000003</c:v>
                </c:pt>
                <c:pt idx="811">
                  <c:v>0.28167587500000002</c:v>
                </c:pt>
                <c:pt idx="812">
                  <c:v>0.28163546299999997</c:v>
                </c:pt>
                <c:pt idx="813">
                  <c:v>0.28175795100000001</c:v>
                </c:pt>
                <c:pt idx="814">
                  <c:v>0.281922638</c:v>
                </c:pt>
                <c:pt idx="815">
                  <c:v>0.28239259100000003</c:v>
                </c:pt>
                <c:pt idx="816">
                  <c:v>0.28286016000000003</c:v>
                </c:pt>
                <c:pt idx="817">
                  <c:v>0.28293585799999998</c:v>
                </c:pt>
                <c:pt idx="818">
                  <c:v>0.28300419399999999</c:v>
                </c:pt>
                <c:pt idx="819">
                  <c:v>0.283242673</c:v>
                </c:pt>
                <c:pt idx="820">
                  <c:v>0.28352320199999997</c:v>
                </c:pt>
                <c:pt idx="821">
                  <c:v>0.28382805</c:v>
                </c:pt>
                <c:pt idx="822">
                  <c:v>0.28412234800000002</c:v>
                </c:pt>
                <c:pt idx="823">
                  <c:v>0.28434917300000001</c:v>
                </c:pt>
                <c:pt idx="824">
                  <c:v>0.284551471</c:v>
                </c:pt>
                <c:pt idx="825">
                  <c:v>0.28485634900000001</c:v>
                </c:pt>
                <c:pt idx="826">
                  <c:v>0.285244673</c:v>
                </c:pt>
                <c:pt idx="827">
                  <c:v>0.28550836400000001</c:v>
                </c:pt>
                <c:pt idx="828">
                  <c:v>0.28556951899999999</c:v>
                </c:pt>
                <c:pt idx="829">
                  <c:v>0.28563585899999999</c:v>
                </c:pt>
                <c:pt idx="830">
                  <c:v>0.28574281899999998</c:v>
                </c:pt>
                <c:pt idx="831">
                  <c:v>0.285859317</c:v>
                </c:pt>
                <c:pt idx="832">
                  <c:v>0.28585577000000001</c:v>
                </c:pt>
                <c:pt idx="833">
                  <c:v>0.28585168700000002</c:v>
                </c:pt>
                <c:pt idx="834">
                  <c:v>0.28618621799999999</c:v>
                </c:pt>
                <c:pt idx="835">
                  <c:v>0.286557436</c:v>
                </c:pt>
                <c:pt idx="836">
                  <c:v>0.28688126800000002</c:v>
                </c:pt>
                <c:pt idx="837">
                  <c:v>0.28717213899999999</c:v>
                </c:pt>
                <c:pt idx="838">
                  <c:v>0.28748139700000003</c:v>
                </c:pt>
                <c:pt idx="839">
                  <c:v>0.287793189</c:v>
                </c:pt>
                <c:pt idx="840">
                  <c:v>0.28802663099999998</c:v>
                </c:pt>
                <c:pt idx="841">
                  <c:v>0.28819018600000001</c:v>
                </c:pt>
                <c:pt idx="842">
                  <c:v>0.28821450500000001</c:v>
                </c:pt>
                <c:pt idx="843">
                  <c:v>0.28813403799999998</c:v>
                </c:pt>
                <c:pt idx="844">
                  <c:v>0.28822338600000003</c:v>
                </c:pt>
                <c:pt idx="845">
                  <c:v>0.28869935899999999</c:v>
                </c:pt>
                <c:pt idx="846">
                  <c:v>0.289142489</c:v>
                </c:pt>
                <c:pt idx="847">
                  <c:v>0.28930565699999999</c:v>
                </c:pt>
                <c:pt idx="848">
                  <c:v>0.28946355000000001</c:v>
                </c:pt>
                <c:pt idx="849">
                  <c:v>0.28976663899999999</c:v>
                </c:pt>
                <c:pt idx="850">
                  <c:v>0.29007464599999999</c:v>
                </c:pt>
                <c:pt idx="851">
                  <c:v>0.29020261800000002</c:v>
                </c:pt>
                <c:pt idx="852">
                  <c:v>0.29029670400000002</c:v>
                </c:pt>
                <c:pt idx="853">
                  <c:v>0.290248483</c:v>
                </c:pt>
                <c:pt idx="854">
                  <c:v>0.290214747</c:v>
                </c:pt>
                <c:pt idx="855">
                  <c:v>0.29027694500000001</c:v>
                </c:pt>
                <c:pt idx="856">
                  <c:v>0.29031956199999998</c:v>
                </c:pt>
                <c:pt idx="857">
                  <c:v>0.29063531799999998</c:v>
                </c:pt>
                <c:pt idx="858">
                  <c:v>0.29118466399999998</c:v>
                </c:pt>
                <c:pt idx="859">
                  <c:v>0.29152783799999998</c:v>
                </c:pt>
                <c:pt idx="860">
                  <c:v>0.291655153</c:v>
                </c:pt>
                <c:pt idx="861">
                  <c:v>0.29185569300000003</c:v>
                </c:pt>
                <c:pt idx="862">
                  <c:v>0.29202288399999998</c:v>
                </c:pt>
                <c:pt idx="863">
                  <c:v>0.29207348799999999</c:v>
                </c:pt>
                <c:pt idx="864">
                  <c:v>0.292142183</c:v>
                </c:pt>
                <c:pt idx="865">
                  <c:v>0.29218775000000002</c:v>
                </c:pt>
                <c:pt idx="866">
                  <c:v>0.29210054899999999</c:v>
                </c:pt>
                <c:pt idx="867">
                  <c:v>0.292093188</c:v>
                </c:pt>
                <c:pt idx="868">
                  <c:v>0.29246565699999999</c:v>
                </c:pt>
                <c:pt idx="869">
                  <c:v>0.29282611600000003</c:v>
                </c:pt>
                <c:pt idx="870">
                  <c:v>0.29287216100000002</c:v>
                </c:pt>
                <c:pt idx="871">
                  <c:v>0.292869508</c:v>
                </c:pt>
                <c:pt idx="872">
                  <c:v>0.292840779</c:v>
                </c:pt>
                <c:pt idx="873">
                  <c:v>0.29282885800000003</c:v>
                </c:pt>
                <c:pt idx="874">
                  <c:v>0.29298534999999998</c:v>
                </c:pt>
                <c:pt idx="875">
                  <c:v>0.29321879099999998</c:v>
                </c:pt>
                <c:pt idx="876">
                  <c:v>0.29340058600000002</c:v>
                </c:pt>
                <c:pt idx="877">
                  <c:v>0.29364427900000001</c:v>
                </c:pt>
                <c:pt idx="878">
                  <c:v>0.29387047900000002</c:v>
                </c:pt>
                <c:pt idx="879">
                  <c:v>0.29383772600000002</c:v>
                </c:pt>
                <c:pt idx="880">
                  <c:v>0.29384502800000001</c:v>
                </c:pt>
                <c:pt idx="881">
                  <c:v>0.294304222</c:v>
                </c:pt>
                <c:pt idx="882">
                  <c:v>0.29476973400000001</c:v>
                </c:pt>
                <c:pt idx="883">
                  <c:v>0.29500100000000001</c:v>
                </c:pt>
                <c:pt idx="884">
                  <c:v>0.29520869300000002</c:v>
                </c:pt>
                <c:pt idx="885">
                  <c:v>0.2953462</c:v>
                </c:pt>
                <c:pt idx="886">
                  <c:v>0.29550194699999999</c:v>
                </c:pt>
                <c:pt idx="887">
                  <c:v>0.29568117900000002</c:v>
                </c:pt>
                <c:pt idx="888">
                  <c:v>0.29582294799999997</c:v>
                </c:pt>
                <c:pt idx="889">
                  <c:v>0.29567053900000001</c:v>
                </c:pt>
                <c:pt idx="890">
                  <c:v>0.295488209</c:v>
                </c:pt>
                <c:pt idx="891">
                  <c:v>0.295529932</c:v>
                </c:pt>
                <c:pt idx="892">
                  <c:v>0.29564300199999999</c:v>
                </c:pt>
                <c:pt idx="893">
                  <c:v>0.29572302099999997</c:v>
                </c:pt>
                <c:pt idx="894">
                  <c:v>0.295782983</c:v>
                </c:pt>
                <c:pt idx="895">
                  <c:v>0.29599231500000001</c:v>
                </c:pt>
                <c:pt idx="896">
                  <c:v>0.29623001799999998</c:v>
                </c:pt>
                <c:pt idx="897">
                  <c:v>0.29636123800000003</c:v>
                </c:pt>
                <c:pt idx="898">
                  <c:v>0.29654499899999998</c:v>
                </c:pt>
                <c:pt idx="899">
                  <c:v>0.29680335499999999</c:v>
                </c:pt>
                <c:pt idx="900">
                  <c:v>0.29710882900000002</c:v>
                </c:pt>
                <c:pt idx="901">
                  <c:v>0.29741436199999999</c:v>
                </c:pt>
                <c:pt idx="902">
                  <c:v>0.29757955699999999</c:v>
                </c:pt>
                <c:pt idx="903">
                  <c:v>0.29768234500000001</c:v>
                </c:pt>
                <c:pt idx="904">
                  <c:v>0.297749549</c:v>
                </c:pt>
                <c:pt idx="905">
                  <c:v>0.29785218800000002</c:v>
                </c:pt>
                <c:pt idx="906">
                  <c:v>0.297986209</c:v>
                </c:pt>
                <c:pt idx="907">
                  <c:v>0.29809877299999998</c:v>
                </c:pt>
                <c:pt idx="908">
                  <c:v>0.29830521300000001</c:v>
                </c:pt>
                <c:pt idx="909">
                  <c:v>0.298608392</c:v>
                </c:pt>
                <c:pt idx="910">
                  <c:v>0.29893392299999999</c:v>
                </c:pt>
                <c:pt idx="911">
                  <c:v>0.29912290000000002</c:v>
                </c:pt>
                <c:pt idx="912">
                  <c:v>0.29919430600000002</c:v>
                </c:pt>
                <c:pt idx="913">
                  <c:v>0.29912883000000001</c:v>
                </c:pt>
                <c:pt idx="914">
                  <c:v>0.29910176999999999</c:v>
                </c:pt>
                <c:pt idx="915">
                  <c:v>0.29922568799999999</c:v>
                </c:pt>
                <c:pt idx="916">
                  <c:v>0.29920601800000002</c:v>
                </c:pt>
                <c:pt idx="917">
                  <c:v>0.29924458300000001</c:v>
                </c:pt>
                <c:pt idx="918">
                  <c:v>0.29940185000000002</c:v>
                </c:pt>
                <c:pt idx="919">
                  <c:v>0.29957088799999998</c:v>
                </c:pt>
                <c:pt idx="920">
                  <c:v>0.29971745599999999</c:v>
                </c:pt>
                <c:pt idx="921">
                  <c:v>0.29976803099999999</c:v>
                </c:pt>
                <c:pt idx="922">
                  <c:v>0.299843639</c:v>
                </c:pt>
                <c:pt idx="923">
                  <c:v>0.29983797699999998</c:v>
                </c:pt>
                <c:pt idx="924">
                  <c:v>0.29977643500000001</c:v>
                </c:pt>
                <c:pt idx="925">
                  <c:v>0.29978442199999999</c:v>
                </c:pt>
                <c:pt idx="926">
                  <c:v>0.29987528899999999</c:v>
                </c:pt>
                <c:pt idx="927">
                  <c:v>0.30004799399999998</c:v>
                </c:pt>
                <c:pt idx="928">
                  <c:v>0.30018171700000001</c:v>
                </c:pt>
                <c:pt idx="929">
                  <c:v>0.30018839200000003</c:v>
                </c:pt>
                <c:pt idx="930">
                  <c:v>0.300212115</c:v>
                </c:pt>
                <c:pt idx="931">
                  <c:v>0.300363779</c:v>
                </c:pt>
                <c:pt idx="932">
                  <c:v>0.30059829399999999</c:v>
                </c:pt>
                <c:pt idx="933">
                  <c:v>0.30065253400000003</c:v>
                </c:pt>
                <c:pt idx="934">
                  <c:v>0.30052876499999998</c:v>
                </c:pt>
                <c:pt idx="935">
                  <c:v>0.30051138999999999</c:v>
                </c:pt>
                <c:pt idx="936">
                  <c:v>0.30063292400000002</c:v>
                </c:pt>
                <c:pt idx="937">
                  <c:v>0.30081081399999998</c:v>
                </c:pt>
                <c:pt idx="938">
                  <c:v>0.30097448799999998</c:v>
                </c:pt>
                <c:pt idx="939">
                  <c:v>0.30106428299999999</c:v>
                </c:pt>
                <c:pt idx="940">
                  <c:v>0.301013529</c:v>
                </c:pt>
                <c:pt idx="941">
                  <c:v>0.301024228</c:v>
                </c:pt>
                <c:pt idx="942">
                  <c:v>0.30124467599999999</c:v>
                </c:pt>
                <c:pt idx="943">
                  <c:v>0.30138820399999999</c:v>
                </c:pt>
                <c:pt idx="944">
                  <c:v>0.30110979100000002</c:v>
                </c:pt>
                <c:pt idx="945">
                  <c:v>0.30080208200000003</c:v>
                </c:pt>
                <c:pt idx="946">
                  <c:v>0.30090996599999997</c:v>
                </c:pt>
                <c:pt idx="947">
                  <c:v>0.30115365999999999</c:v>
                </c:pt>
                <c:pt idx="948">
                  <c:v>0.301218033</c:v>
                </c:pt>
                <c:pt idx="949">
                  <c:v>0.301171839</c:v>
                </c:pt>
                <c:pt idx="950">
                  <c:v>0.301156074</c:v>
                </c:pt>
                <c:pt idx="951">
                  <c:v>0.30117678599999997</c:v>
                </c:pt>
                <c:pt idx="952">
                  <c:v>0.30142486099999999</c:v>
                </c:pt>
                <c:pt idx="953">
                  <c:v>0.30172529799999998</c:v>
                </c:pt>
                <c:pt idx="954">
                  <c:v>0.30190190700000002</c:v>
                </c:pt>
                <c:pt idx="955">
                  <c:v>0.30200997000000002</c:v>
                </c:pt>
                <c:pt idx="956">
                  <c:v>0.30203619599999998</c:v>
                </c:pt>
                <c:pt idx="957">
                  <c:v>0.302179366</c:v>
                </c:pt>
                <c:pt idx="958">
                  <c:v>0.30226689600000001</c:v>
                </c:pt>
                <c:pt idx="959">
                  <c:v>0.30210551600000002</c:v>
                </c:pt>
                <c:pt idx="960">
                  <c:v>0.302012324</c:v>
                </c:pt>
                <c:pt idx="961">
                  <c:v>0.30182367599999999</c:v>
                </c:pt>
                <c:pt idx="962">
                  <c:v>0.30154591800000002</c:v>
                </c:pt>
                <c:pt idx="963">
                  <c:v>0.30141031699999998</c:v>
                </c:pt>
                <c:pt idx="964">
                  <c:v>0.30145925299999998</c:v>
                </c:pt>
                <c:pt idx="965">
                  <c:v>0.30172953000000002</c:v>
                </c:pt>
                <c:pt idx="966">
                  <c:v>0.30196681600000003</c:v>
                </c:pt>
                <c:pt idx="967">
                  <c:v>0.30214500399999999</c:v>
                </c:pt>
                <c:pt idx="968">
                  <c:v>0.30230507299999998</c:v>
                </c:pt>
                <c:pt idx="969">
                  <c:v>0.30227744600000001</c:v>
                </c:pt>
                <c:pt idx="970">
                  <c:v>0.30217617800000002</c:v>
                </c:pt>
                <c:pt idx="971">
                  <c:v>0.30218774100000001</c:v>
                </c:pt>
                <c:pt idx="972">
                  <c:v>0.302323222</c:v>
                </c:pt>
                <c:pt idx="973">
                  <c:v>0.30250146999999999</c:v>
                </c:pt>
                <c:pt idx="974">
                  <c:v>0.30252984199999999</c:v>
                </c:pt>
                <c:pt idx="975">
                  <c:v>0.30260211199999998</c:v>
                </c:pt>
                <c:pt idx="976">
                  <c:v>0.30279236999999998</c:v>
                </c:pt>
                <c:pt idx="977">
                  <c:v>0.30280271199999997</c:v>
                </c:pt>
                <c:pt idx="978">
                  <c:v>0.302680165</c:v>
                </c:pt>
                <c:pt idx="979">
                  <c:v>0.30267667799999998</c:v>
                </c:pt>
                <c:pt idx="980">
                  <c:v>0.30295357099999998</c:v>
                </c:pt>
                <c:pt idx="981">
                  <c:v>0.30321630799999999</c:v>
                </c:pt>
                <c:pt idx="982">
                  <c:v>0.30331692100000002</c:v>
                </c:pt>
                <c:pt idx="983">
                  <c:v>0.30333352099999999</c:v>
                </c:pt>
                <c:pt idx="984">
                  <c:v>0.303313732</c:v>
                </c:pt>
                <c:pt idx="985">
                  <c:v>0.303317964</c:v>
                </c:pt>
                <c:pt idx="986">
                  <c:v>0.30321010900000001</c:v>
                </c:pt>
                <c:pt idx="987">
                  <c:v>0.30316028</c:v>
                </c:pt>
                <c:pt idx="988">
                  <c:v>0.30324962700000002</c:v>
                </c:pt>
                <c:pt idx="989">
                  <c:v>0.30326879000000001</c:v>
                </c:pt>
                <c:pt idx="990">
                  <c:v>0.30315291900000002</c:v>
                </c:pt>
                <c:pt idx="991">
                  <c:v>0.30307135000000002</c:v>
                </c:pt>
                <c:pt idx="992">
                  <c:v>0.30321830500000002</c:v>
                </c:pt>
                <c:pt idx="993">
                  <c:v>0.303522825</c:v>
                </c:pt>
                <c:pt idx="994">
                  <c:v>0.30385518099999997</c:v>
                </c:pt>
                <c:pt idx="995">
                  <c:v>0.30401995799999998</c:v>
                </c:pt>
                <c:pt idx="996">
                  <c:v>0.30401119599999998</c:v>
                </c:pt>
                <c:pt idx="997">
                  <c:v>0.303969145</c:v>
                </c:pt>
                <c:pt idx="998">
                  <c:v>0.30375587900000001</c:v>
                </c:pt>
                <c:pt idx="999">
                  <c:v>0.30358025399999999</c:v>
                </c:pt>
                <c:pt idx="1000">
                  <c:v>0.30364570000000002</c:v>
                </c:pt>
                <c:pt idx="1001">
                  <c:v>0.30394828299999999</c:v>
                </c:pt>
                <c:pt idx="1002">
                  <c:v>0.30427837400000002</c:v>
                </c:pt>
                <c:pt idx="1003">
                  <c:v>0.30441892100000001</c:v>
                </c:pt>
                <c:pt idx="1004">
                  <c:v>0.30447512900000001</c:v>
                </c:pt>
                <c:pt idx="1005">
                  <c:v>0.304602861</c:v>
                </c:pt>
                <c:pt idx="1006">
                  <c:v>0.30484181599999999</c:v>
                </c:pt>
                <c:pt idx="1007">
                  <c:v>0.30493930000000002</c:v>
                </c:pt>
                <c:pt idx="1008">
                  <c:v>0.30492967399999998</c:v>
                </c:pt>
                <c:pt idx="1009">
                  <c:v>0.304831982</c:v>
                </c:pt>
                <c:pt idx="1010">
                  <c:v>0.30472192199999998</c:v>
                </c:pt>
                <c:pt idx="1011">
                  <c:v>0.30467721800000003</c:v>
                </c:pt>
                <c:pt idx="1012">
                  <c:v>0.30466890299999999</c:v>
                </c:pt>
                <c:pt idx="1013">
                  <c:v>0.30466187</c:v>
                </c:pt>
                <c:pt idx="1014">
                  <c:v>0.30463120300000002</c:v>
                </c:pt>
                <c:pt idx="1015">
                  <c:v>0.30454418100000002</c:v>
                </c:pt>
                <c:pt idx="1016">
                  <c:v>0.30441445099999997</c:v>
                </c:pt>
                <c:pt idx="1017">
                  <c:v>0.30405578</c:v>
                </c:pt>
                <c:pt idx="1018">
                  <c:v>0.30357456199999999</c:v>
                </c:pt>
                <c:pt idx="1019">
                  <c:v>0.302827597</c:v>
                </c:pt>
                <c:pt idx="1020">
                  <c:v>0.30196174999999997</c:v>
                </c:pt>
                <c:pt idx="1021">
                  <c:v>0.30105468600000002</c:v>
                </c:pt>
                <c:pt idx="1022">
                  <c:v>0.30029398200000001</c:v>
                </c:pt>
                <c:pt idx="1023">
                  <c:v>0.29973077799999998</c:v>
                </c:pt>
                <c:pt idx="1024">
                  <c:v>0.29906648400000002</c:v>
                </c:pt>
                <c:pt idx="1025">
                  <c:v>0.29804333999999999</c:v>
                </c:pt>
                <c:pt idx="1026">
                  <c:v>0.29670250399999998</c:v>
                </c:pt>
                <c:pt idx="1027">
                  <c:v>0.29548004300000003</c:v>
                </c:pt>
                <c:pt idx="1028">
                  <c:v>0.29448044299999998</c:v>
                </c:pt>
                <c:pt idx="1029">
                  <c:v>0.29324793799999999</c:v>
                </c:pt>
                <c:pt idx="1030">
                  <c:v>0.29184091099999998</c:v>
                </c:pt>
                <c:pt idx="1031">
                  <c:v>0.29054632800000002</c:v>
                </c:pt>
                <c:pt idx="1032">
                  <c:v>0.28937813600000001</c:v>
                </c:pt>
                <c:pt idx="1033">
                  <c:v>0.288172543</c:v>
                </c:pt>
                <c:pt idx="1034">
                  <c:v>0.286891699</c:v>
                </c:pt>
                <c:pt idx="1035">
                  <c:v>0.285803378</c:v>
                </c:pt>
                <c:pt idx="1036">
                  <c:v>0.28506064399999997</c:v>
                </c:pt>
                <c:pt idx="1037">
                  <c:v>0.284346551</c:v>
                </c:pt>
                <c:pt idx="1038">
                  <c:v>0.28375002700000002</c:v>
                </c:pt>
                <c:pt idx="1039">
                  <c:v>0.28322285400000002</c:v>
                </c:pt>
                <c:pt idx="1040">
                  <c:v>0.28268396899999998</c:v>
                </c:pt>
                <c:pt idx="1041">
                  <c:v>0.28217214299999999</c:v>
                </c:pt>
                <c:pt idx="1042">
                  <c:v>0.28189191200000002</c:v>
                </c:pt>
                <c:pt idx="1043">
                  <c:v>0.28169447199999997</c:v>
                </c:pt>
                <c:pt idx="1044">
                  <c:v>0.28165596700000001</c:v>
                </c:pt>
                <c:pt idx="1045">
                  <c:v>0.28172111500000002</c:v>
                </c:pt>
                <c:pt idx="1046">
                  <c:v>0.28164872499999999</c:v>
                </c:pt>
                <c:pt idx="1047">
                  <c:v>0.28148531900000001</c:v>
                </c:pt>
                <c:pt idx="1048">
                  <c:v>0.281301409</c:v>
                </c:pt>
                <c:pt idx="1049">
                  <c:v>0.281170219</c:v>
                </c:pt>
                <c:pt idx="1050">
                  <c:v>0.28106936799999999</c:v>
                </c:pt>
                <c:pt idx="1051">
                  <c:v>0.280776739</c:v>
                </c:pt>
                <c:pt idx="1052">
                  <c:v>0.28021702199999998</c:v>
                </c:pt>
                <c:pt idx="1053">
                  <c:v>0.27957776200000001</c:v>
                </c:pt>
                <c:pt idx="1054">
                  <c:v>0.27891385600000002</c:v>
                </c:pt>
                <c:pt idx="1055">
                  <c:v>0.27807506900000001</c:v>
                </c:pt>
                <c:pt idx="1056">
                  <c:v>0.277006894</c:v>
                </c:pt>
                <c:pt idx="1057">
                  <c:v>0.27559804900000001</c:v>
                </c:pt>
                <c:pt idx="1058">
                  <c:v>0.27405703100000001</c:v>
                </c:pt>
                <c:pt idx="1059">
                  <c:v>0.27241227000000001</c:v>
                </c:pt>
                <c:pt idx="1060">
                  <c:v>0.27075043300000001</c:v>
                </c:pt>
                <c:pt idx="1061">
                  <c:v>0.269210428</c:v>
                </c:pt>
                <c:pt idx="1062">
                  <c:v>0.26792976299999999</c:v>
                </c:pt>
                <c:pt idx="1063">
                  <c:v>0.26730412199999998</c:v>
                </c:pt>
                <c:pt idx="1064">
                  <c:v>0.26702192400000002</c:v>
                </c:pt>
                <c:pt idx="1065">
                  <c:v>0.26736104500000002</c:v>
                </c:pt>
                <c:pt idx="1066">
                  <c:v>0.268000662</c:v>
                </c:pt>
                <c:pt idx="1067">
                  <c:v>0.26939562</c:v>
                </c:pt>
                <c:pt idx="1068">
                  <c:v>0.27105727800000001</c:v>
                </c:pt>
                <c:pt idx="1069">
                  <c:v>0.27310231299999999</c:v>
                </c:pt>
                <c:pt idx="1070">
                  <c:v>0.27528852199999998</c:v>
                </c:pt>
                <c:pt idx="1071">
                  <c:v>0.27772826</c:v>
                </c:pt>
                <c:pt idx="1072">
                  <c:v>0.28024527399999999</c:v>
                </c:pt>
                <c:pt idx="1073">
                  <c:v>0.282503426</c:v>
                </c:pt>
                <c:pt idx="1074">
                  <c:v>0.284579784</c:v>
                </c:pt>
                <c:pt idx="1075">
                  <c:v>0.28624814700000001</c:v>
                </c:pt>
                <c:pt idx="1076">
                  <c:v>0.28774750199999999</c:v>
                </c:pt>
                <c:pt idx="1077">
                  <c:v>0.28910365700000001</c:v>
                </c:pt>
                <c:pt idx="1078">
                  <c:v>0.290358752</c:v>
                </c:pt>
                <c:pt idx="1079">
                  <c:v>0.29141292000000002</c:v>
                </c:pt>
                <c:pt idx="1080">
                  <c:v>0.29230514200000002</c:v>
                </c:pt>
                <c:pt idx="1081">
                  <c:v>0.29315340499999998</c:v>
                </c:pt>
                <c:pt idx="1082">
                  <c:v>0.29394885900000001</c:v>
                </c:pt>
                <c:pt idx="1083">
                  <c:v>0.29437586700000001</c:v>
                </c:pt>
                <c:pt idx="1084">
                  <c:v>0.29461196099999998</c:v>
                </c:pt>
                <c:pt idx="1085">
                  <c:v>0.29494768399999999</c:v>
                </c:pt>
                <c:pt idx="1086">
                  <c:v>0.295231611</c:v>
                </c:pt>
                <c:pt idx="1087">
                  <c:v>0.29552289799999998</c:v>
                </c:pt>
                <c:pt idx="1088">
                  <c:v>0.29592025300000002</c:v>
                </c:pt>
                <c:pt idx="1089">
                  <c:v>0.29621800799999998</c:v>
                </c:pt>
                <c:pt idx="1090">
                  <c:v>0.296300173</c:v>
                </c:pt>
                <c:pt idx="1091">
                  <c:v>0.29646557600000001</c:v>
                </c:pt>
                <c:pt idx="1092">
                  <c:v>0.29686221499999998</c:v>
                </c:pt>
                <c:pt idx="1093">
                  <c:v>0.29717212900000001</c:v>
                </c:pt>
                <c:pt idx="1094">
                  <c:v>0.29720643200000002</c:v>
                </c:pt>
                <c:pt idx="1095">
                  <c:v>0.297287464</c:v>
                </c:pt>
                <c:pt idx="1096">
                  <c:v>0.29747283499999999</c:v>
                </c:pt>
                <c:pt idx="1097">
                  <c:v>0.29760777999999999</c:v>
                </c:pt>
                <c:pt idx="1098">
                  <c:v>0.297730088</c:v>
                </c:pt>
                <c:pt idx="1099">
                  <c:v>0.29789981199999999</c:v>
                </c:pt>
                <c:pt idx="1100">
                  <c:v>0.29816535100000002</c:v>
                </c:pt>
                <c:pt idx="1101">
                  <c:v>0.29843056200000001</c:v>
                </c:pt>
                <c:pt idx="1102">
                  <c:v>0.29857033500000002</c:v>
                </c:pt>
                <c:pt idx="1103">
                  <c:v>0.29869622000000001</c:v>
                </c:pt>
                <c:pt idx="1104">
                  <c:v>0.29887840199999999</c:v>
                </c:pt>
                <c:pt idx="1105">
                  <c:v>0.29909712100000002</c:v>
                </c:pt>
                <c:pt idx="1106">
                  <c:v>0.29935961999999999</c:v>
                </c:pt>
                <c:pt idx="1107">
                  <c:v>0.29948353799999999</c:v>
                </c:pt>
                <c:pt idx="1108">
                  <c:v>0.29950830299999998</c:v>
                </c:pt>
                <c:pt idx="1109">
                  <c:v>0.29962483000000001</c:v>
                </c:pt>
                <c:pt idx="1110">
                  <c:v>0.29992401600000002</c:v>
                </c:pt>
                <c:pt idx="1111">
                  <c:v>0.30021676400000002</c:v>
                </c:pt>
                <c:pt idx="1112">
                  <c:v>0.30049943899999998</c:v>
                </c:pt>
                <c:pt idx="1113">
                  <c:v>0.30087676600000002</c:v>
                </c:pt>
                <c:pt idx="1114">
                  <c:v>0.30128189900000002</c:v>
                </c:pt>
                <c:pt idx="1115">
                  <c:v>0.30167171399999998</c:v>
                </c:pt>
                <c:pt idx="1116">
                  <c:v>0.302108496</c:v>
                </c:pt>
                <c:pt idx="1117">
                  <c:v>0.30256617099999999</c:v>
                </c:pt>
                <c:pt idx="1118">
                  <c:v>0.30286318099999998</c:v>
                </c:pt>
                <c:pt idx="1119">
                  <c:v>0.30306422700000002</c:v>
                </c:pt>
                <c:pt idx="1120">
                  <c:v>0.30319574500000002</c:v>
                </c:pt>
                <c:pt idx="1121">
                  <c:v>0.30326273999999998</c:v>
                </c:pt>
                <c:pt idx="1122">
                  <c:v>0.30359867200000001</c:v>
                </c:pt>
                <c:pt idx="1123">
                  <c:v>0.30418267799999998</c:v>
                </c:pt>
                <c:pt idx="1124">
                  <c:v>0.30456313499999998</c:v>
                </c:pt>
                <c:pt idx="1125">
                  <c:v>0.30464655200000001</c:v>
                </c:pt>
                <c:pt idx="1126">
                  <c:v>0.304802299</c:v>
                </c:pt>
                <c:pt idx="1127">
                  <c:v>0.30497893700000001</c:v>
                </c:pt>
                <c:pt idx="1128">
                  <c:v>0.305124432</c:v>
                </c:pt>
                <c:pt idx="1129">
                  <c:v>0.30520439100000002</c:v>
                </c:pt>
                <c:pt idx="1130">
                  <c:v>0.305287957</c:v>
                </c:pt>
                <c:pt idx="1131">
                  <c:v>0.30557769499999998</c:v>
                </c:pt>
                <c:pt idx="1132">
                  <c:v>0.30588400399999999</c:v>
                </c:pt>
                <c:pt idx="1133">
                  <c:v>0.30611914400000001</c:v>
                </c:pt>
                <c:pt idx="1134">
                  <c:v>0.30638513000000001</c:v>
                </c:pt>
                <c:pt idx="1135">
                  <c:v>0.30663308500000003</c:v>
                </c:pt>
                <c:pt idx="1136">
                  <c:v>0.30681943900000003</c:v>
                </c:pt>
                <c:pt idx="1137">
                  <c:v>0.307068169</c:v>
                </c:pt>
                <c:pt idx="1138">
                  <c:v>0.30738136199999999</c:v>
                </c:pt>
                <c:pt idx="1139">
                  <c:v>0.30753403899999998</c:v>
                </c:pt>
                <c:pt idx="1140">
                  <c:v>0.30759376300000002</c:v>
                </c:pt>
                <c:pt idx="1141">
                  <c:v>0.30786126899999999</c:v>
                </c:pt>
                <c:pt idx="1142">
                  <c:v>0.30821660200000001</c:v>
                </c:pt>
                <c:pt idx="1143">
                  <c:v>0.30816754699999999</c:v>
                </c:pt>
                <c:pt idx="1144">
                  <c:v>0.30798894199999999</c:v>
                </c:pt>
                <c:pt idx="1145">
                  <c:v>0.30801081699999999</c:v>
                </c:pt>
                <c:pt idx="1146">
                  <c:v>0.30810141600000002</c:v>
                </c:pt>
                <c:pt idx="1147">
                  <c:v>0.30813130700000002</c:v>
                </c:pt>
                <c:pt idx="1148">
                  <c:v>0.30816945400000001</c:v>
                </c:pt>
                <c:pt idx="1149">
                  <c:v>0.30834391700000002</c:v>
                </c:pt>
                <c:pt idx="1150">
                  <c:v>0.30857002700000002</c:v>
                </c:pt>
                <c:pt idx="1151">
                  <c:v>0.30881789300000001</c:v>
                </c:pt>
                <c:pt idx="1152">
                  <c:v>0.30903711900000003</c:v>
                </c:pt>
                <c:pt idx="1153">
                  <c:v>0.30933770500000002</c:v>
                </c:pt>
                <c:pt idx="1154">
                  <c:v>0.30957076</c:v>
                </c:pt>
                <c:pt idx="1155">
                  <c:v>0.30969142900000002</c:v>
                </c:pt>
                <c:pt idx="1156">
                  <c:v>0.30988326700000002</c:v>
                </c:pt>
                <c:pt idx="1157">
                  <c:v>0.31005856399999998</c:v>
                </c:pt>
                <c:pt idx="1158">
                  <c:v>0.310278147</c:v>
                </c:pt>
                <c:pt idx="1159">
                  <c:v>0.31053641399999998</c:v>
                </c:pt>
                <c:pt idx="1160">
                  <c:v>0.31075072300000001</c:v>
                </c:pt>
                <c:pt idx="1161">
                  <c:v>0.31102097000000001</c:v>
                </c:pt>
                <c:pt idx="1162">
                  <c:v>0.31129622499999998</c:v>
                </c:pt>
                <c:pt idx="1163">
                  <c:v>0.311527371</c:v>
                </c:pt>
                <c:pt idx="1164">
                  <c:v>0.31167721700000001</c:v>
                </c:pt>
                <c:pt idx="1165">
                  <c:v>0.31181246000000001</c:v>
                </c:pt>
                <c:pt idx="1166">
                  <c:v>0.312110424</c:v>
                </c:pt>
                <c:pt idx="1167">
                  <c:v>0.31229034100000003</c:v>
                </c:pt>
                <c:pt idx="1168">
                  <c:v>0.312071443</c:v>
                </c:pt>
                <c:pt idx="1169">
                  <c:v>0.31192654399999997</c:v>
                </c:pt>
                <c:pt idx="1170">
                  <c:v>0.31198090299999998</c:v>
                </c:pt>
                <c:pt idx="1171">
                  <c:v>0.31209352600000001</c:v>
                </c:pt>
                <c:pt idx="1172">
                  <c:v>0.31228047599999997</c:v>
                </c:pt>
                <c:pt idx="1173">
                  <c:v>0.31240814900000002</c:v>
                </c:pt>
                <c:pt idx="1174">
                  <c:v>0.31255698199999998</c:v>
                </c:pt>
                <c:pt idx="1175">
                  <c:v>0.31276118800000002</c:v>
                </c:pt>
                <c:pt idx="1176">
                  <c:v>0.31311175200000002</c:v>
                </c:pt>
                <c:pt idx="1177">
                  <c:v>0.31350195400000003</c:v>
                </c:pt>
                <c:pt idx="1178">
                  <c:v>0.31363797199999999</c:v>
                </c:pt>
                <c:pt idx="1179">
                  <c:v>0.31363829999999998</c:v>
                </c:pt>
                <c:pt idx="1180">
                  <c:v>0.31360328199999998</c:v>
                </c:pt>
                <c:pt idx="1181">
                  <c:v>0.31365376700000003</c:v>
                </c:pt>
                <c:pt idx="1182">
                  <c:v>0.31384408499999999</c:v>
                </c:pt>
                <c:pt idx="1183">
                  <c:v>0.31400868300000001</c:v>
                </c:pt>
                <c:pt idx="1184">
                  <c:v>0.31422683600000001</c:v>
                </c:pt>
                <c:pt idx="1185">
                  <c:v>0.31449538500000002</c:v>
                </c:pt>
                <c:pt idx="1186">
                  <c:v>0.31446147000000002</c:v>
                </c:pt>
                <c:pt idx="1187">
                  <c:v>0.31432622700000001</c:v>
                </c:pt>
                <c:pt idx="1188">
                  <c:v>0.31448045400000002</c:v>
                </c:pt>
                <c:pt idx="1189">
                  <c:v>0.31470194499999998</c:v>
                </c:pt>
                <c:pt idx="1190">
                  <c:v>0.31483367099999998</c:v>
                </c:pt>
                <c:pt idx="1191">
                  <c:v>0.31496083699999999</c:v>
                </c:pt>
                <c:pt idx="1192">
                  <c:v>0.31498360600000003</c:v>
                </c:pt>
                <c:pt idx="1193">
                  <c:v>0.31503143900000002</c:v>
                </c:pt>
                <c:pt idx="1194">
                  <c:v>0.315196276</c:v>
                </c:pt>
                <c:pt idx="1195">
                  <c:v>0.315318763</c:v>
                </c:pt>
                <c:pt idx="1196">
                  <c:v>0.31544208499999998</c:v>
                </c:pt>
                <c:pt idx="1197">
                  <c:v>0.31559893500000002</c:v>
                </c:pt>
                <c:pt idx="1198">
                  <c:v>0.315787971</c:v>
                </c:pt>
                <c:pt idx="1199">
                  <c:v>0.315972894</c:v>
                </c:pt>
                <c:pt idx="1200">
                  <c:v>0.31609511400000001</c:v>
                </c:pt>
                <c:pt idx="1201">
                  <c:v>0.31613483999999997</c:v>
                </c:pt>
                <c:pt idx="1202">
                  <c:v>0.31622499199999998</c:v>
                </c:pt>
                <c:pt idx="1203">
                  <c:v>0.31643563499999999</c:v>
                </c:pt>
                <c:pt idx="1204">
                  <c:v>0.31658524300000002</c:v>
                </c:pt>
                <c:pt idx="1205">
                  <c:v>0.316663533</c:v>
                </c:pt>
                <c:pt idx="1206">
                  <c:v>0.31684020200000002</c:v>
                </c:pt>
                <c:pt idx="1207">
                  <c:v>0.31698557700000002</c:v>
                </c:pt>
                <c:pt idx="1208">
                  <c:v>0.316979766</c:v>
                </c:pt>
                <c:pt idx="1209">
                  <c:v>0.31701099900000002</c:v>
                </c:pt>
                <c:pt idx="1210">
                  <c:v>0.31700888300000002</c:v>
                </c:pt>
                <c:pt idx="1211">
                  <c:v>0.31695443400000001</c:v>
                </c:pt>
                <c:pt idx="1212">
                  <c:v>0.31712934399999998</c:v>
                </c:pt>
                <c:pt idx="1213">
                  <c:v>0.31751421099999999</c:v>
                </c:pt>
                <c:pt idx="1214">
                  <c:v>0.317838699</c:v>
                </c:pt>
                <c:pt idx="1215">
                  <c:v>0.31795653699999998</c:v>
                </c:pt>
                <c:pt idx="1216">
                  <c:v>0.31794983100000002</c:v>
                </c:pt>
                <c:pt idx="1217">
                  <c:v>0.31799286599999999</c:v>
                </c:pt>
                <c:pt idx="1218">
                  <c:v>0.31820243599999998</c:v>
                </c:pt>
                <c:pt idx="1219">
                  <c:v>0.31862091999999997</c:v>
                </c:pt>
                <c:pt idx="1220">
                  <c:v>0.318947166</c:v>
                </c:pt>
                <c:pt idx="1221">
                  <c:v>0.31899049899999998</c:v>
                </c:pt>
                <c:pt idx="1222">
                  <c:v>0.31902137400000002</c:v>
                </c:pt>
                <c:pt idx="1223">
                  <c:v>0.319127887</c:v>
                </c:pt>
                <c:pt idx="1224">
                  <c:v>0.31924194099999997</c:v>
                </c:pt>
                <c:pt idx="1225">
                  <c:v>0.31932440400000001</c:v>
                </c:pt>
                <c:pt idx="1226">
                  <c:v>0.31940954900000001</c:v>
                </c:pt>
                <c:pt idx="1227">
                  <c:v>0.319558442</c:v>
                </c:pt>
                <c:pt idx="1228">
                  <c:v>0.31969499600000001</c:v>
                </c:pt>
                <c:pt idx="1229">
                  <c:v>0.319978714</c:v>
                </c:pt>
                <c:pt idx="1230">
                  <c:v>0.32031565899999997</c:v>
                </c:pt>
                <c:pt idx="1231">
                  <c:v>0.32036822999999998</c:v>
                </c:pt>
                <c:pt idx="1232">
                  <c:v>0.32035911099999997</c:v>
                </c:pt>
                <c:pt idx="1233">
                  <c:v>0.32038772100000001</c:v>
                </c:pt>
                <c:pt idx="1234">
                  <c:v>0.32043871299999999</c:v>
                </c:pt>
                <c:pt idx="1235">
                  <c:v>0.32058420799999998</c:v>
                </c:pt>
                <c:pt idx="1236">
                  <c:v>0.320782334</c:v>
                </c:pt>
                <c:pt idx="1237">
                  <c:v>0.320968747</c:v>
                </c:pt>
                <c:pt idx="1238">
                  <c:v>0.32111409299999999</c:v>
                </c:pt>
                <c:pt idx="1239">
                  <c:v>0.32134118699999997</c:v>
                </c:pt>
                <c:pt idx="1240">
                  <c:v>0.32151085099999999</c:v>
                </c:pt>
                <c:pt idx="1241">
                  <c:v>0.32146427</c:v>
                </c:pt>
                <c:pt idx="1242">
                  <c:v>0.32150483099999999</c:v>
                </c:pt>
                <c:pt idx="1243">
                  <c:v>0.32163372600000001</c:v>
                </c:pt>
                <c:pt idx="1244">
                  <c:v>0.32169917199999998</c:v>
                </c:pt>
                <c:pt idx="1245">
                  <c:v>0.32178723799999998</c:v>
                </c:pt>
                <c:pt idx="1246">
                  <c:v>0.32190406300000002</c:v>
                </c:pt>
                <c:pt idx="1247">
                  <c:v>0.32205888599999999</c:v>
                </c:pt>
                <c:pt idx="1248">
                  <c:v>0.32220697399999998</c:v>
                </c:pt>
                <c:pt idx="1249">
                  <c:v>0.322234452</c:v>
                </c:pt>
                <c:pt idx="1250">
                  <c:v>0.32228669500000001</c:v>
                </c:pt>
                <c:pt idx="1251">
                  <c:v>0.32256305200000002</c:v>
                </c:pt>
                <c:pt idx="1252">
                  <c:v>0.32283237599999998</c:v>
                </c:pt>
                <c:pt idx="1253">
                  <c:v>0.32306128699999997</c:v>
                </c:pt>
                <c:pt idx="1254">
                  <c:v>0.32329440100000001</c:v>
                </c:pt>
                <c:pt idx="1255">
                  <c:v>0.32321611</c:v>
                </c:pt>
                <c:pt idx="1256">
                  <c:v>0.32310414300000001</c:v>
                </c:pt>
                <c:pt idx="1257">
                  <c:v>0.32336691000000001</c:v>
                </c:pt>
                <c:pt idx="1258">
                  <c:v>0.323663861</c:v>
                </c:pt>
                <c:pt idx="1259">
                  <c:v>0.323788941</c:v>
                </c:pt>
                <c:pt idx="1260">
                  <c:v>0.32390046099999997</c:v>
                </c:pt>
                <c:pt idx="1261">
                  <c:v>0.32398477199999998</c:v>
                </c:pt>
                <c:pt idx="1262">
                  <c:v>0.324079126</c:v>
                </c:pt>
                <c:pt idx="1263">
                  <c:v>0.32414877399999997</c:v>
                </c:pt>
                <c:pt idx="1264">
                  <c:v>0.32421284900000003</c:v>
                </c:pt>
                <c:pt idx="1265">
                  <c:v>0.32457324900000001</c:v>
                </c:pt>
                <c:pt idx="1266">
                  <c:v>0.32496017199999999</c:v>
                </c:pt>
                <c:pt idx="1267">
                  <c:v>0.32492631700000002</c:v>
                </c:pt>
                <c:pt idx="1268">
                  <c:v>0.32485184099999997</c:v>
                </c:pt>
                <c:pt idx="1269">
                  <c:v>0.32492738999999998</c:v>
                </c:pt>
                <c:pt idx="1270">
                  <c:v>0.32501506800000002</c:v>
                </c:pt>
                <c:pt idx="1271">
                  <c:v>0.32534640999999997</c:v>
                </c:pt>
                <c:pt idx="1272">
                  <c:v>0.32571366400000001</c:v>
                </c:pt>
                <c:pt idx="1273">
                  <c:v>0.32585912900000003</c:v>
                </c:pt>
                <c:pt idx="1274">
                  <c:v>0.32594814900000002</c:v>
                </c:pt>
                <c:pt idx="1275">
                  <c:v>0.32603314500000002</c:v>
                </c:pt>
                <c:pt idx="1276">
                  <c:v>0.326126158</c:v>
                </c:pt>
                <c:pt idx="1277">
                  <c:v>0.32634508600000001</c:v>
                </c:pt>
                <c:pt idx="1278">
                  <c:v>0.32659801799999999</c:v>
                </c:pt>
                <c:pt idx="1279">
                  <c:v>0.326634973</c:v>
                </c:pt>
                <c:pt idx="1280">
                  <c:v>0.32666704099999999</c:v>
                </c:pt>
                <c:pt idx="1281">
                  <c:v>0.326796323</c:v>
                </c:pt>
                <c:pt idx="1282">
                  <c:v>0.32692396600000001</c:v>
                </c:pt>
                <c:pt idx="1283">
                  <c:v>0.32700449199999998</c:v>
                </c:pt>
                <c:pt idx="1284">
                  <c:v>0.327030659</c:v>
                </c:pt>
                <c:pt idx="1285">
                  <c:v>0.32719880299999998</c:v>
                </c:pt>
                <c:pt idx="1286">
                  <c:v>0.32744184100000001</c:v>
                </c:pt>
                <c:pt idx="1287">
                  <c:v>0.32769256800000002</c:v>
                </c:pt>
                <c:pt idx="1288">
                  <c:v>0.32789731</c:v>
                </c:pt>
                <c:pt idx="1289">
                  <c:v>0.32818385999999999</c:v>
                </c:pt>
                <c:pt idx="1290">
                  <c:v>0.32857233299999999</c:v>
                </c:pt>
                <c:pt idx="1291">
                  <c:v>0.32884055400000001</c:v>
                </c:pt>
                <c:pt idx="1292">
                  <c:v>0.32906711100000002</c:v>
                </c:pt>
                <c:pt idx="1293">
                  <c:v>0.329347432</c:v>
                </c:pt>
                <c:pt idx="1294">
                  <c:v>0.329602689</c:v>
                </c:pt>
                <c:pt idx="1295">
                  <c:v>0.32967063800000002</c:v>
                </c:pt>
                <c:pt idx="1296">
                  <c:v>0.32968533</c:v>
                </c:pt>
                <c:pt idx="1297">
                  <c:v>0.33031249000000001</c:v>
                </c:pt>
                <c:pt idx="1298">
                  <c:v>0.33107188300000001</c:v>
                </c:pt>
                <c:pt idx="1299">
                  <c:v>0.33118611599999997</c:v>
                </c:pt>
                <c:pt idx="1300">
                  <c:v>0.33119293999999999</c:v>
                </c:pt>
                <c:pt idx="1301">
                  <c:v>0.33140224200000001</c:v>
                </c:pt>
                <c:pt idx="1302">
                  <c:v>0.33166962900000002</c:v>
                </c:pt>
                <c:pt idx="1303">
                  <c:v>0.33164757499999997</c:v>
                </c:pt>
                <c:pt idx="1304">
                  <c:v>0.33154162799999998</c:v>
                </c:pt>
                <c:pt idx="1305">
                  <c:v>0.33222594900000002</c:v>
                </c:pt>
                <c:pt idx="1306">
                  <c:v>0.33310016999999997</c:v>
                </c:pt>
                <c:pt idx="1307">
                  <c:v>0.33320710100000001</c:v>
                </c:pt>
                <c:pt idx="1308">
                  <c:v>0.33314508199999998</c:v>
                </c:pt>
                <c:pt idx="1309">
                  <c:v>0.33326488700000001</c:v>
                </c:pt>
                <c:pt idx="1310">
                  <c:v>0.33338847799999999</c:v>
                </c:pt>
                <c:pt idx="1311">
                  <c:v>0.33355841000000003</c:v>
                </c:pt>
                <c:pt idx="1312">
                  <c:v>0.33378377599999998</c:v>
                </c:pt>
                <c:pt idx="1313">
                  <c:v>0.33383110199999999</c:v>
                </c:pt>
                <c:pt idx="1314">
                  <c:v>0.33379000399999997</c:v>
                </c:pt>
                <c:pt idx="1315">
                  <c:v>0.33403253599999999</c:v>
                </c:pt>
                <c:pt idx="1316">
                  <c:v>0.334346533</c:v>
                </c:pt>
                <c:pt idx="1317">
                  <c:v>0.33410668399999999</c:v>
                </c:pt>
                <c:pt idx="1318">
                  <c:v>0.33379140499999999</c:v>
                </c:pt>
                <c:pt idx="1319">
                  <c:v>0.33407935500000002</c:v>
                </c:pt>
                <c:pt idx="1320">
                  <c:v>0.33446267200000002</c:v>
                </c:pt>
                <c:pt idx="1321">
                  <c:v>0.33467543100000002</c:v>
                </c:pt>
                <c:pt idx="1322">
                  <c:v>0.33484372499999998</c:v>
                </c:pt>
                <c:pt idx="1323">
                  <c:v>0.33485639099999998</c:v>
                </c:pt>
                <c:pt idx="1324">
                  <c:v>0.334885031</c:v>
                </c:pt>
                <c:pt idx="1325">
                  <c:v>0.33466464299999998</c:v>
                </c:pt>
                <c:pt idx="1326">
                  <c:v>0.33434429799999998</c:v>
                </c:pt>
                <c:pt idx="1327">
                  <c:v>0.33433219800000002</c:v>
                </c:pt>
                <c:pt idx="1328">
                  <c:v>0.33439368000000003</c:v>
                </c:pt>
                <c:pt idx="1329">
                  <c:v>0.33442047200000002</c:v>
                </c:pt>
                <c:pt idx="1330">
                  <c:v>0.33447024199999997</c:v>
                </c:pt>
                <c:pt idx="1331">
                  <c:v>0.334560364</c:v>
                </c:pt>
                <c:pt idx="1332">
                  <c:v>0.33461147499999999</c:v>
                </c:pt>
                <c:pt idx="1333">
                  <c:v>0.334695786</c:v>
                </c:pt>
                <c:pt idx="1334">
                  <c:v>0.33479857400000002</c:v>
                </c:pt>
                <c:pt idx="1335">
                  <c:v>0.334653437</c:v>
                </c:pt>
                <c:pt idx="1336">
                  <c:v>0.33446028799999999</c:v>
                </c:pt>
                <c:pt idx="1337">
                  <c:v>0.33421284000000001</c:v>
                </c:pt>
                <c:pt idx="1338">
                  <c:v>0.33395183099999998</c:v>
                </c:pt>
                <c:pt idx="1339">
                  <c:v>0.33400016999999999</c:v>
                </c:pt>
                <c:pt idx="1340">
                  <c:v>0.33410248199999998</c:v>
                </c:pt>
                <c:pt idx="1341">
                  <c:v>0.33409753399999997</c:v>
                </c:pt>
                <c:pt idx="1342">
                  <c:v>0.334086567</c:v>
                </c:pt>
                <c:pt idx="1343">
                  <c:v>0.33400872300000001</c:v>
                </c:pt>
                <c:pt idx="1344">
                  <c:v>0.33392229699999998</c:v>
                </c:pt>
                <c:pt idx="1345">
                  <c:v>0.33423080999999999</c:v>
                </c:pt>
                <c:pt idx="1346">
                  <c:v>0.33458274599999999</c:v>
                </c:pt>
                <c:pt idx="1347">
                  <c:v>0.33422967799999997</c:v>
                </c:pt>
                <c:pt idx="1348">
                  <c:v>0.33380854100000001</c:v>
                </c:pt>
                <c:pt idx="1349">
                  <c:v>0.334004939</c:v>
                </c:pt>
                <c:pt idx="1350">
                  <c:v>0.33425575499999999</c:v>
                </c:pt>
                <c:pt idx="1351">
                  <c:v>0.33447152400000002</c:v>
                </c:pt>
                <c:pt idx="1352">
                  <c:v>0.33468627899999998</c:v>
                </c:pt>
                <c:pt idx="1353">
                  <c:v>0.33463919199999997</c:v>
                </c:pt>
                <c:pt idx="1354">
                  <c:v>0.33456939499999999</c:v>
                </c:pt>
                <c:pt idx="1355">
                  <c:v>0.33460611099999998</c:v>
                </c:pt>
                <c:pt idx="1356">
                  <c:v>0.334653437</c:v>
                </c:pt>
                <c:pt idx="1357">
                  <c:v>0.33476480800000002</c:v>
                </c:pt>
                <c:pt idx="1358">
                  <c:v>0.33487179900000003</c:v>
                </c:pt>
                <c:pt idx="1359">
                  <c:v>0.33486565899999998</c:v>
                </c:pt>
                <c:pt idx="1360">
                  <c:v>0.33486646399999997</c:v>
                </c:pt>
                <c:pt idx="1361">
                  <c:v>0.33495867299999998</c:v>
                </c:pt>
                <c:pt idx="1362">
                  <c:v>0.33503416200000002</c:v>
                </c:pt>
                <c:pt idx="1363">
                  <c:v>0.334772766</c:v>
                </c:pt>
                <c:pt idx="1364">
                  <c:v>0.33453729700000001</c:v>
                </c:pt>
                <c:pt idx="1365">
                  <c:v>0.33482304200000002</c:v>
                </c:pt>
                <c:pt idx="1366">
                  <c:v>0.33509129300000001</c:v>
                </c:pt>
                <c:pt idx="1367">
                  <c:v>0.33508539199999998</c:v>
                </c:pt>
                <c:pt idx="1368">
                  <c:v>0.3350766</c:v>
                </c:pt>
                <c:pt idx="1369">
                  <c:v>0.33501845600000002</c:v>
                </c:pt>
                <c:pt idx="1370">
                  <c:v>0.33493506899999997</c:v>
                </c:pt>
                <c:pt idx="1371">
                  <c:v>0.33467215299999997</c:v>
                </c:pt>
                <c:pt idx="1372">
                  <c:v>0.33448228200000002</c:v>
                </c:pt>
                <c:pt idx="1373">
                  <c:v>0.334793389</c:v>
                </c:pt>
                <c:pt idx="1374">
                  <c:v>0.33504378800000001</c:v>
                </c:pt>
                <c:pt idx="1375">
                  <c:v>0.33493509900000001</c:v>
                </c:pt>
                <c:pt idx="1376">
                  <c:v>0.33484211600000002</c:v>
                </c:pt>
                <c:pt idx="1377">
                  <c:v>0.334829718</c:v>
                </c:pt>
                <c:pt idx="1378">
                  <c:v>0.33478015700000002</c:v>
                </c:pt>
                <c:pt idx="1379">
                  <c:v>0.33457222599999997</c:v>
                </c:pt>
                <c:pt idx="1380">
                  <c:v>0.33436626200000003</c:v>
                </c:pt>
                <c:pt idx="1381">
                  <c:v>0.33416828500000001</c:v>
                </c:pt>
                <c:pt idx="1382">
                  <c:v>0.33401656200000002</c:v>
                </c:pt>
                <c:pt idx="1383">
                  <c:v>0.334012955</c:v>
                </c:pt>
                <c:pt idx="1384">
                  <c:v>0.33414039000000001</c:v>
                </c:pt>
                <c:pt idx="1385">
                  <c:v>0.33464780399999999</c:v>
                </c:pt>
                <c:pt idx="1386">
                  <c:v>0.33491718799999998</c:v>
                </c:pt>
                <c:pt idx="1387">
                  <c:v>0.33458289499999999</c:v>
                </c:pt>
                <c:pt idx="1388">
                  <c:v>0.334225893</c:v>
                </c:pt>
                <c:pt idx="1389">
                  <c:v>0.333816946</c:v>
                </c:pt>
                <c:pt idx="1390">
                  <c:v>0.33365821800000001</c:v>
                </c:pt>
                <c:pt idx="1391">
                  <c:v>0.33400872300000001</c:v>
                </c:pt>
                <c:pt idx="1392">
                  <c:v>0.33400133300000001</c:v>
                </c:pt>
                <c:pt idx="1393">
                  <c:v>0.33335769199999998</c:v>
                </c:pt>
                <c:pt idx="1394">
                  <c:v>0.33310857399999999</c:v>
                </c:pt>
                <c:pt idx="1395">
                  <c:v>0.33347415899999999</c:v>
                </c:pt>
                <c:pt idx="1396">
                  <c:v>0.33374190300000001</c:v>
                </c:pt>
                <c:pt idx="1397">
                  <c:v>0.33385768500000002</c:v>
                </c:pt>
                <c:pt idx="1398">
                  <c:v>0.33374470499999997</c:v>
                </c:pt>
                <c:pt idx="1399">
                  <c:v>0.33337026800000003</c:v>
                </c:pt>
                <c:pt idx="1400">
                  <c:v>0.33323824400000002</c:v>
                </c:pt>
                <c:pt idx="1401">
                  <c:v>0.33337250400000001</c:v>
                </c:pt>
                <c:pt idx="1402">
                  <c:v>0.333521336</c:v>
                </c:pt>
                <c:pt idx="1403">
                  <c:v>0.33367100399999999</c:v>
                </c:pt>
                <c:pt idx="1404">
                  <c:v>0.33364316799999999</c:v>
                </c:pt>
                <c:pt idx="1405">
                  <c:v>0.33346748399999998</c:v>
                </c:pt>
                <c:pt idx="1406">
                  <c:v>0.33333206199999998</c:v>
                </c:pt>
                <c:pt idx="1407">
                  <c:v>0.33322659100000002</c:v>
                </c:pt>
                <c:pt idx="1408">
                  <c:v>0.333237797</c:v>
                </c:pt>
                <c:pt idx="1409">
                  <c:v>0.333332032</c:v>
                </c:pt>
                <c:pt idx="1410">
                  <c:v>0.33340489899999998</c:v>
                </c:pt>
                <c:pt idx="1411">
                  <c:v>0.33347234100000001</c:v>
                </c:pt>
                <c:pt idx="1412">
                  <c:v>0.333647996</c:v>
                </c:pt>
                <c:pt idx="1413">
                  <c:v>0.33384805899999997</c:v>
                </c:pt>
                <c:pt idx="1414">
                  <c:v>0.33378022899999998</c:v>
                </c:pt>
                <c:pt idx="1415">
                  <c:v>0.33362185999999999</c:v>
                </c:pt>
                <c:pt idx="1416">
                  <c:v>0.33329153099999997</c:v>
                </c:pt>
                <c:pt idx="1417">
                  <c:v>0.33290931600000001</c:v>
                </c:pt>
                <c:pt idx="1418">
                  <c:v>0.33292743600000002</c:v>
                </c:pt>
                <c:pt idx="1419">
                  <c:v>0.33305817799999998</c:v>
                </c:pt>
                <c:pt idx="1420">
                  <c:v>0.33273646200000001</c:v>
                </c:pt>
                <c:pt idx="1421">
                  <c:v>0.332293689</c:v>
                </c:pt>
                <c:pt idx="1422">
                  <c:v>0.33244025700000002</c:v>
                </c:pt>
                <c:pt idx="1423">
                  <c:v>0.33269986499999998</c:v>
                </c:pt>
                <c:pt idx="1424">
                  <c:v>0.33261698499999998</c:v>
                </c:pt>
                <c:pt idx="1425">
                  <c:v>0.33248782199999999</c:v>
                </c:pt>
                <c:pt idx="1426">
                  <c:v>0.33259734499999999</c:v>
                </c:pt>
                <c:pt idx="1427">
                  <c:v>0.33272516699999999</c:v>
                </c:pt>
                <c:pt idx="1428">
                  <c:v>0.33262750499999999</c:v>
                </c:pt>
                <c:pt idx="1429">
                  <c:v>0.33251434600000002</c:v>
                </c:pt>
                <c:pt idx="1430">
                  <c:v>0.33249923599999998</c:v>
                </c:pt>
                <c:pt idx="1431">
                  <c:v>0.33247056600000002</c:v>
                </c:pt>
                <c:pt idx="1432">
                  <c:v>0.332516164</c:v>
                </c:pt>
                <c:pt idx="1433">
                  <c:v>0.33256477099999998</c:v>
                </c:pt>
                <c:pt idx="1434">
                  <c:v>0.33233752799999999</c:v>
                </c:pt>
                <c:pt idx="1435">
                  <c:v>0.33214098199999997</c:v>
                </c:pt>
                <c:pt idx="1436">
                  <c:v>0.33220645799999998</c:v>
                </c:pt>
                <c:pt idx="1437">
                  <c:v>0.33218169199999997</c:v>
                </c:pt>
                <c:pt idx="1438">
                  <c:v>0.33188992699999997</c:v>
                </c:pt>
                <c:pt idx="1439">
                  <c:v>0.33178526200000003</c:v>
                </c:pt>
                <c:pt idx="1440">
                  <c:v>0.332171261</c:v>
                </c:pt>
                <c:pt idx="1441">
                  <c:v>0.33236005899999999</c:v>
                </c:pt>
                <c:pt idx="1442">
                  <c:v>0.332114786</c:v>
                </c:pt>
                <c:pt idx="1443">
                  <c:v>0.33198666599999999</c:v>
                </c:pt>
                <c:pt idx="1444">
                  <c:v>0.33198514600000001</c:v>
                </c:pt>
                <c:pt idx="1445">
                  <c:v>0.332053661</c:v>
                </c:pt>
                <c:pt idx="1446">
                  <c:v>0.33236238400000001</c:v>
                </c:pt>
                <c:pt idx="1447">
                  <c:v>0.33257007599999999</c:v>
                </c:pt>
                <c:pt idx="1448">
                  <c:v>0.332628429</c:v>
                </c:pt>
                <c:pt idx="1449">
                  <c:v>0.33269455999999997</c:v>
                </c:pt>
                <c:pt idx="1450">
                  <c:v>0.33276017000000002</c:v>
                </c:pt>
                <c:pt idx="1451">
                  <c:v>0.333299927</c:v>
                </c:pt>
                <c:pt idx="1452">
                  <c:v>0.33366722599999998</c:v>
                </c:pt>
                <c:pt idx="1453">
                  <c:v>0.33409033700000001</c:v>
                </c:pt>
                <c:pt idx="1454">
                  <c:v>0.33465283000000001</c:v>
                </c:pt>
                <c:pt idx="1455">
                  <c:v>0.33557996899999998</c:v>
                </c:pt>
                <c:pt idx="1456">
                  <c:v>0.33654696899999997</c:v>
                </c:pt>
                <c:pt idx="1457">
                  <c:v>0.33725822700000002</c:v>
                </c:pt>
                <c:pt idx="1458">
                  <c:v>0.33757163200000001</c:v>
                </c:pt>
                <c:pt idx="1459">
                  <c:v>0.33759782500000002</c:v>
                </c:pt>
                <c:pt idx="1460">
                  <c:v>0.33751128200000002</c:v>
                </c:pt>
                <c:pt idx="1461">
                  <c:v>0.33744690599999999</c:v>
                </c:pt>
                <c:pt idx="1462">
                  <c:v>0.33751132</c:v>
                </c:pt>
                <c:pt idx="1463">
                  <c:v>0.33762340600000001</c:v>
                </c:pt>
                <c:pt idx="1464">
                  <c:v>0.33763444799999998</c:v>
                </c:pt>
                <c:pt idx="1465">
                  <c:v>0.337432228</c:v>
                </c:pt>
                <c:pt idx="1466">
                  <c:v>0.33728784000000001</c:v>
                </c:pt>
                <c:pt idx="1467">
                  <c:v>0.337399799</c:v>
                </c:pt>
                <c:pt idx="1468">
                  <c:v>0.33776919500000002</c:v>
                </c:pt>
                <c:pt idx="1469">
                  <c:v>0.33824019500000002</c:v>
                </c:pt>
                <c:pt idx="1470">
                  <c:v>0.33861801400000002</c:v>
                </c:pt>
                <c:pt idx="1471">
                  <c:v>0.33876179899999997</c:v>
                </c:pt>
                <c:pt idx="1472">
                  <c:v>0.33881343200000003</c:v>
                </c:pt>
                <c:pt idx="1473">
                  <c:v>0.33887650400000002</c:v>
                </c:pt>
                <c:pt idx="1474">
                  <c:v>0.33899791899999998</c:v>
                </c:pt>
                <c:pt idx="1475">
                  <c:v>0.33927638100000002</c:v>
                </c:pt>
                <c:pt idx="1476">
                  <c:v>0.33962348799999997</c:v>
                </c:pt>
                <c:pt idx="1477">
                  <c:v>0.33994334599999998</c:v>
                </c:pt>
                <c:pt idx="1478">
                  <c:v>0.33988098100000003</c:v>
                </c:pt>
                <c:pt idx="1479">
                  <c:v>0.33961871999999999</c:v>
                </c:pt>
                <c:pt idx="1480">
                  <c:v>0.339586373</c:v>
                </c:pt>
                <c:pt idx="1481">
                  <c:v>0.33976883800000002</c:v>
                </c:pt>
                <c:pt idx="1482">
                  <c:v>0.33990176</c:v>
                </c:pt>
                <c:pt idx="1483">
                  <c:v>0.33966886600000001</c:v>
                </c:pt>
                <c:pt idx="1484">
                  <c:v>0.339224368</c:v>
                </c:pt>
                <c:pt idx="1485">
                  <c:v>0.339048654</c:v>
                </c:pt>
                <c:pt idx="1486">
                  <c:v>0.33952092</c:v>
                </c:pt>
                <c:pt idx="1487">
                  <c:v>0.340446368</c:v>
                </c:pt>
                <c:pt idx="1488">
                  <c:v>0.34135942499999999</c:v>
                </c:pt>
                <c:pt idx="1489">
                  <c:v>0.34204334400000003</c:v>
                </c:pt>
                <c:pt idx="1490">
                  <c:v>0.34264281400000002</c:v>
                </c:pt>
                <c:pt idx="1491">
                  <c:v>0.34323490800000001</c:v>
                </c:pt>
                <c:pt idx="1492">
                  <c:v>0.34363464599999999</c:v>
                </c:pt>
                <c:pt idx="1493">
                  <c:v>0.343744151</c:v>
                </c:pt>
                <c:pt idx="1494">
                  <c:v>0.34378671300000002</c:v>
                </c:pt>
                <c:pt idx="1495">
                  <c:v>0.34378781899999999</c:v>
                </c:pt>
                <c:pt idx="1496">
                  <c:v>0.34352439299999998</c:v>
                </c:pt>
                <c:pt idx="1497">
                  <c:v>0.34320067999999998</c:v>
                </c:pt>
                <c:pt idx="1498">
                  <c:v>0.34296619499999997</c:v>
                </c:pt>
                <c:pt idx="1499">
                  <c:v>0.34286592900000001</c:v>
                </c:pt>
                <c:pt idx="1500">
                  <c:v>0.34296871699999998</c:v>
                </c:pt>
                <c:pt idx="1501">
                  <c:v>0.34311610100000001</c:v>
                </c:pt>
                <c:pt idx="1502">
                  <c:v>0.34319355699999998</c:v>
                </c:pt>
                <c:pt idx="1503">
                  <c:v>0.34337092600000002</c:v>
                </c:pt>
                <c:pt idx="1504">
                  <c:v>0.34374638600000001</c:v>
                </c:pt>
                <c:pt idx="1505">
                  <c:v>0.344039384</c:v>
                </c:pt>
                <c:pt idx="1506">
                  <c:v>0.34410356399999997</c:v>
                </c:pt>
                <c:pt idx="1507">
                  <c:v>0.34378961800000002</c:v>
                </c:pt>
                <c:pt idx="1508">
                  <c:v>0.34305037199999999</c:v>
                </c:pt>
                <c:pt idx="1509">
                  <c:v>0.34234590799999998</c:v>
                </c:pt>
                <c:pt idx="1510">
                  <c:v>0.34168388300000002</c:v>
                </c:pt>
                <c:pt idx="1511">
                  <c:v>0.34083822000000003</c:v>
                </c:pt>
                <c:pt idx="1512">
                  <c:v>0.33983150099999998</c:v>
                </c:pt>
                <c:pt idx="1513">
                  <c:v>0.338954266</c:v>
                </c:pt>
                <c:pt idx="1514">
                  <c:v>0.33826772900000002</c:v>
                </c:pt>
                <c:pt idx="1515">
                  <c:v>0.33788906400000002</c:v>
                </c:pt>
                <c:pt idx="1516">
                  <c:v>0.33757672500000002</c:v>
                </c:pt>
                <c:pt idx="1517">
                  <c:v>0.33687072600000001</c:v>
                </c:pt>
                <c:pt idx="1518">
                  <c:v>0.33594992400000001</c:v>
                </c:pt>
                <c:pt idx="1519">
                  <c:v>0.33502056400000002</c:v>
                </c:pt>
                <c:pt idx="1520">
                  <c:v>0.33383895800000002</c:v>
                </c:pt>
                <c:pt idx="1521">
                  <c:v>0.33221693000000002</c:v>
                </c:pt>
                <c:pt idx="1522">
                  <c:v>0.330414455</c:v>
                </c:pt>
                <c:pt idx="1523">
                  <c:v>0.32883585599999998</c:v>
                </c:pt>
                <c:pt idx="1524">
                  <c:v>0.32764813700000001</c:v>
                </c:pt>
                <c:pt idx="1525">
                  <c:v>0.32657405</c:v>
                </c:pt>
                <c:pt idx="1526">
                  <c:v>0.325350694</c:v>
                </c:pt>
                <c:pt idx="1527">
                  <c:v>0.323999219</c:v>
                </c:pt>
                <c:pt idx="1528">
                  <c:v>0.32287089200000002</c:v>
                </c:pt>
                <c:pt idx="1529">
                  <c:v>0.322094504</c:v>
                </c:pt>
                <c:pt idx="1530">
                  <c:v>0.321353316</c:v>
                </c:pt>
                <c:pt idx="1531">
                  <c:v>0.32027422300000002</c:v>
                </c:pt>
                <c:pt idx="1532">
                  <c:v>0.31893368100000002</c:v>
                </c:pt>
                <c:pt idx="1533">
                  <c:v>0.317567188</c:v>
                </c:pt>
                <c:pt idx="1534">
                  <c:v>0.31610880400000002</c:v>
                </c:pt>
                <c:pt idx="1535">
                  <c:v>0.31451232000000001</c:v>
                </c:pt>
                <c:pt idx="1536">
                  <c:v>0.31277762399999998</c:v>
                </c:pt>
                <c:pt idx="1537">
                  <c:v>0.31093157100000002</c:v>
                </c:pt>
                <c:pt idx="1538">
                  <c:v>0.30925112599999999</c:v>
                </c:pt>
                <c:pt idx="1539">
                  <c:v>0.30778546600000001</c:v>
                </c:pt>
                <c:pt idx="1540">
                  <c:v>0.30649115900000001</c:v>
                </c:pt>
                <c:pt idx="1541">
                  <c:v>0.305366054</c:v>
                </c:pt>
                <c:pt idx="1542">
                  <c:v>0.30429348299999998</c:v>
                </c:pt>
                <c:pt idx="1543">
                  <c:v>0.30300255500000001</c:v>
                </c:pt>
                <c:pt idx="1544">
                  <c:v>0.301559784</c:v>
                </c:pt>
                <c:pt idx="1545">
                  <c:v>0.30029724899999999</c:v>
                </c:pt>
                <c:pt idx="1546">
                  <c:v>0.29894725599999999</c:v>
                </c:pt>
                <c:pt idx="1547">
                  <c:v>0.29745875999999999</c:v>
                </c:pt>
                <c:pt idx="1548">
                  <c:v>0.29589140400000002</c:v>
                </c:pt>
                <c:pt idx="1549">
                  <c:v>0.29429526299999997</c:v>
                </c:pt>
                <c:pt idx="1550">
                  <c:v>0.29283465800000003</c:v>
                </c:pt>
                <c:pt idx="1551">
                  <c:v>0.29180802</c:v>
                </c:pt>
                <c:pt idx="1552">
                  <c:v>0.29115017900000001</c:v>
                </c:pt>
                <c:pt idx="1553">
                  <c:v>0.29049387599999998</c:v>
                </c:pt>
                <c:pt idx="1554">
                  <c:v>0.289832696</c:v>
                </c:pt>
                <c:pt idx="1555">
                  <c:v>0.28916982600000002</c:v>
                </c:pt>
                <c:pt idx="1556">
                  <c:v>0.28833926500000001</c:v>
                </c:pt>
                <c:pt idx="1557">
                  <c:v>0.28732840700000001</c:v>
                </c:pt>
                <c:pt idx="1558">
                  <c:v>0.28633269300000003</c:v>
                </c:pt>
                <c:pt idx="1559">
                  <c:v>0.28534432900000001</c:v>
                </c:pt>
                <c:pt idx="1560">
                  <c:v>0.28450961000000002</c:v>
                </c:pt>
                <c:pt idx="1561">
                  <c:v>0.28397779200000001</c:v>
                </c:pt>
                <c:pt idx="1562">
                  <c:v>0.283671595</c:v>
                </c:pt>
                <c:pt idx="1563">
                  <c:v>0.28343541900000002</c:v>
                </c:pt>
                <c:pt idx="1564">
                  <c:v>0.28340876799999998</c:v>
                </c:pt>
                <c:pt idx="1565">
                  <c:v>0.28354847100000002</c:v>
                </c:pt>
                <c:pt idx="1566">
                  <c:v>0.28367666899999999</c:v>
                </c:pt>
                <c:pt idx="1567">
                  <c:v>0.28377487499999998</c:v>
                </c:pt>
                <c:pt idx="1568">
                  <c:v>0.28369466199999999</c:v>
                </c:pt>
                <c:pt idx="1569">
                  <c:v>0.28324137300000002</c:v>
                </c:pt>
                <c:pt idx="1570">
                  <c:v>0.28250725599999998</c:v>
                </c:pt>
                <c:pt idx="1571">
                  <c:v>0.28194489700000003</c:v>
                </c:pt>
                <c:pt idx="1572">
                  <c:v>0.28176949499999998</c:v>
                </c:pt>
                <c:pt idx="1573">
                  <c:v>0.281862799</c:v>
                </c:pt>
                <c:pt idx="1574">
                  <c:v>0.281911615</c:v>
                </c:pt>
                <c:pt idx="1575">
                  <c:v>0.28194103399999998</c:v>
                </c:pt>
                <c:pt idx="1576">
                  <c:v>0.282049879</c:v>
                </c:pt>
                <c:pt idx="1577">
                  <c:v>0.28231631200000001</c:v>
                </c:pt>
                <c:pt idx="1578">
                  <c:v>0.28271943700000002</c:v>
                </c:pt>
                <c:pt idx="1579">
                  <c:v>0.28297110599999997</c:v>
                </c:pt>
                <c:pt idx="1580">
                  <c:v>0.28289881700000002</c:v>
                </c:pt>
                <c:pt idx="1581">
                  <c:v>0.28271031000000002</c:v>
                </c:pt>
                <c:pt idx="1582">
                  <c:v>0.28285490699999999</c:v>
                </c:pt>
                <c:pt idx="1583">
                  <c:v>0.28335582500000001</c:v>
                </c:pt>
                <c:pt idx="1584">
                  <c:v>0.28400151400000001</c:v>
                </c:pt>
                <c:pt idx="1585">
                  <c:v>0.284530956</c:v>
                </c:pt>
                <c:pt idx="1586">
                  <c:v>0.28494409500000001</c:v>
                </c:pt>
                <c:pt idx="1587">
                  <c:v>0.28552919300000001</c:v>
                </c:pt>
                <c:pt idx="1588">
                  <c:v>0.286279228</c:v>
                </c:pt>
                <c:pt idx="1589">
                  <c:v>0.28697761500000002</c:v>
                </c:pt>
                <c:pt idx="1590">
                  <c:v>0.28740610599999999</c:v>
                </c:pt>
                <c:pt idx="1591">
                  <c:v>0.28754941000000001</c:v>
                </c:pt>
                <c:pt idx="1592">
                  <c:v>0.28755413699999999</c:v>
                </c:pt>
                <c:pt idx="1593">
                  <c:v>0.287616655</c:v>
                </c:pt>
                <c:pt idx="1594">
                  <c:v>0.28776739499999998</c:v>
                </c:pt>
                <c:pt idx="1595">
                  <c:v>0.28784436699999999</c:v>
                </c:pt>
                <c:pt idx="1596">
                  <c:v>0.28797582199999999</c:v>
                </c:pt>
                <c:pt idx="1597">
                  <c:v>0.28831055</c:v>
                </c:pt>
                <c:pt idx="1598">
                  <c:v>0.28881264499999998</c:v>
                </c:pt>
                <c:pt idx="1599">
                  <c:v>0.28943671999999998</c:v>
                </c:pt>
                <c:pt idx="1600">
                  <c:v>0.29012084399999999</c:v>
                </c:pt>
                <c:pt idx="1601">
                  <c:v>0.290926564</c:v>
                </c:pt>
                <c:pt idx="1602">
                  <c:v>0.29184953899999999</c:v>
                </c:pt>
                <c:pt idx="1603">
                  <c:v>0.29272809599999999</c:v>
                </c:pt>
                <c:pt idx="1604">
                  <c:v>0.29336631299999999</c:v>
                </c:pt>
                <c:pt idx="1605">
                  <c:v>0.293800913</c:v>
                </c:pt>
                <c:pt idx="1606">
                  <c:v>0.29415125800000003</c:v>
                </c:pt>
                <c:pt idx="1607">
                  <c:v>0.294432368</c:v>
                </c:pt>
                <c:pt idx="1608">
                  <c:v>0.29466820100000002</c:v>
                </c:pt>
                <c:pt idx="1609">
                  <c:v>0.29486952</c:v>
                </c:pt>
                <c:pt idx="1610">
                  <c:v>0.29503101500000001</c:v>
                </c:pt>
                <c:pt idx="1611">
                  <c:v>0.29534147300000002</c:v>
                </c:pt>
                <c:pt idx="1612">
                  <c:v>0.29590645399999999</c:v>
                </c:pt>
                <c:pt idx="1613">
                  <c:v>0.29634200799999999</c:v>
                </c:pt>
                <c:pt idx="1614">
                  <c:v>0.29642711599999999</c:v>
                </c:pt>
                <c:pt idx="1615">
                  <c:v>0.29647755599999998</c:v>
                </c:pt>
                <c:pt idx="1616">
                  <c:v>0.29679308100000001</c:v>
                </c:pt>
                <c:pt idx="1617">
                  <c:v>0.29732515300000001</c:v>
                </c:pt>
                <c:pt idx="1618">
                  <c:v>0.29789511099999999</c:v>
                </c:pt>
                <c:pt idx="1619">
                  <c:v>0.29829968099999998</c:v>
                </c:pt>
                <c:pt idx="1620">
                  <c:v>0.29840246199999998</c:v>
                </c:pt>
                <c:pt idx="1621">
                  <c:v>0.298597999</c:v>
                </c:pt>
                <c:pt idx="1622">
                  <c:v>0.29933981599999998</c:v>
                </c:pt>
                <c:pt idx="1623">
                  <c:v>0.30035379200000001</c:v>
                </c:pt>
                <c:pt idx="1624">
                  <c:v>0.30120321</c:v>
                </c:pt>
                <c:pt idx="1625">
                  <c:v>0.30188738599999998</c:v>
                </c:pt>
                <c:pt idx="1626">
                  <c:v>0.30255387700000003</c:v>
                </c:pt>
                <c:pt idx="1627">
                  <c:v>0.30316162499999999</c:v>
                </c:pt>
                <c:pt idx="1628">
                  <c:v>0.30376119499999998</c:v>
                </c:pt>
                <c:pt idx="1629">
                  <c:v>0.30441547200000002</c:v>
                </c:pt>
                <c:pt idx="1630">
                  <c:v>0.30487865199999997</c:v>
                </c:pt>
                <c:pt idx="1631">
                  <c:v>0.30508027199999999</c:v>
                </c:pt>
                <c:pt idx="1632">
                  <c:v>0.30516526100000002</c:v>
                </c:pt>
                <c:pt idx="1633">
                  <c:v>0.30518655500000003</c:v>
                </c:pt>
                <c:pt idx="1634">
                  <c:v>0.30517275599999999</c:v>
                </c:pt>
                <c:pt idx="1635">
                  <c:v>0.30540657399999999</c:v>
                </c:pt>
                <c:pt idx="1636">
                  <c:v>0.30590641499999999</c:v>
                </c:pt>
                <c:pt idx="1637">
                  <c:v>0.30637214699999998</c:v>
                </c:pt>
                <c:pt idx="1638">
                  <c:v>0.30681476699999999</c:v>
                </c:pt>
                <c:pt idx="1639">
                  <c:v>0.30730352900000002</c:v>
                </c:pt>
                <c:pt idx="1640">
                  <c:v>0.30784679599999998</c:v>
                </c:pt>
                <c:pt idx="1641">
                  <c:v>0.30847144500000001</c:v>
                </c:pt>
                <c:pt idx="1642">
                  <c:v>0.309119955</c:v>
                </c:pt>
                <c:pt idx="1643">
                  <c:v>0.30957270799999997</c:v>
                </c:pt>
                <c:pt idx="1644">
                  <c:v>0.30998548500000001</c:v>
                </c:pt>
                <c:pt idx="1645">
                  <c:v>0.31063123399999998</c:v>
                </c:pt>
                <c:pt idx="1646">
                  <c:v>0.31149198500000003</c:v>
                </c:pt>
                <c:pt idx="1647">
                  <c:v>0.31249262799999999</c:v>
                </c:pt>
                <c:pt idx="1648">
                  <c:v>0.31353523999999999</c:v>
                </c:pt>
                <c:pt idx="1649">
                  <c:v>0.31445774399999998</c:v>
                </c:pt>
                <c:pt idx="1650">
                  <c:v>0.315396495</c:v>
                </c:pt>
                <c:pt idx="1651">
                  <c:v>0.31640754300000001</c:v>
                </c:pt>
                <c:pt idx="1652">
                  <c:v>0.31719235699999998</c:v>
                </c:pt>
                <c:pt idx="1653">
                  <c:v>0.31777601300000002</c:v>
                </c:pt>
                <c:pt idx="1654">
                  <c:v>0.31824694599999998</c:v>
                </c:pt>
                <c:pt idx="1655">
                  <c:v>0.31867994399999999</c:v>
                </c:pt>
                <c:pt idx="1656">
                  <c:v>0.319122199</c:v>
                </c:pt>
                <c:pt idx="1657">
                  <c:v>0.31950408600000002</c:v>
                </c:pt>
                <c:pt idx="1658">
                  <c:v>0.319707256</c:v>
                </c:pt>
                <c:pt idx="1659">
                  <c:v>0.320004389</c:v>
                </c:pt>
                <c:pt idx="1660">
                  <c:v>0.320590351</c:v>
                </c:pt>
                <c:pt idx="1661">
                  <c:v>0.32109265399999998</c:v>
                </c:pt>
                <c:pt idx="1662">
                  <c:v>0.32149850899999999</c:v>
                </c:pt>
                <c:pt idx="1663">
                  <c:v>0.32176543400000002</c:v>
                </c:pt>
                <c:pt idx="1664">
                  <c:v>0.321750388</c:v>
                </c:pt>
                <c:pt idx="1665">
                  <c:v>0.32180561899999999</c:v>
                </c:pt>
                <c:pt idx="1666">
                  <c:v>0.32211556299999999</c:v>
                </c:pt>
                <c:pt idx="1667">
                  <c:v>0.322238144</c:v>
                </c:pt>
                <c:pt idx="1668">
                  <c:v>0.32193336299999997</c:v>
                </c:pt>
                <c:pt idx="1669">
                  <c:v>0.32155116299999997</c:v>
                </c:pt>
                <c:pt idx="1670">
                  <c:v>0.32128419699999999</c:v>
                </c:pt>
                <c:pt idx="1671">
                  <c:v>0.32115447899999999</c:v>
                </c:pt>
                <c:pt idx="1672">
                  <c:v>0.32125013699999999</c:v>
                </c:pt>
                <c:pt idx="1673">
                  <c:v>0.321388748</c:v>
                </c:pt>
                <c:pt idx="1674">
                  <c:v>0.32144165400000002</c:v>
                </c:pt>
                <c:pt idx="1675">
                  <c:v>0.321572572</c:v>
                </c:pt>
                <c:pt idx="1676">
                  <c:v>0.32200835300000002</c:v>
                </c:pt>
                <c:pt idx="1677">
                  <c:v>0.32262342399999999</c:v>
                </c:pt>
                <c:pt idx="1678">
                  <c:v>0.323178884</c:v>
                </c:pt>
                <c:pt idx="1679">
                  <c:v>0.32373646299999997</c:v>
                </c:pt>
                <c:pt idx="1680">
                  <c:v>0.32436590599999998</c:v>
                </c:pt>
                <c:pt idx="1681">
                  <c:v>0.32499477300000001</c:v>
                </c:pt>
                <c:pt idx="1682">
                  <c:v>0.32559053199999999</c:v>
                </c:pt>
                <c:pt idx="1683">
                  <c:v>0.326171722</c:v>
                </c:pt>
                <c:pt idx="1684">
                  <c:v>0.32673445000000001</c:v>
                </c:pt>
                <c:pt idx="1685">
                  <c:v>0.32733558899999998</c:v>
                </c:pt>
                <c:pt idx="1686">
                  <c:v>0.32790019399999998</c:v>
                </c:pt>
                <c:pt idx="1687">
                  <c:v>0.32840001600000002</c:v>
                </c:pt>
                <c:pt idx="1688">
                  <c:v>0.328924298</c:v>
                </c:pt>
                <c:pt idx="1689">
                  <c:v>0.32942877700000001</c:v>
                </c:pt>
                <c:pt idx="1690">
                  <c:v>0.32982618699999999</c:v>
                </c:pt>
                <c:pt idx="1691">
                  <c:v>0.33002524100000002</c:v>
                </c:pt>
                <c:pt idx="1692">
                  <c:v>0.32994031200000001</c:v>
                </c:pt>
                <c:pt idx="1693">
                  <c:v>0.32968009300000001</c:v>
                </c:pt>
                <c:pt idx="1694">
                  <c:v>0.32955456900000002</c:v>
                </c:pt>
                <c:pt idx="1695">
                  <c:v>0.329510845</c:v>
                </c:pt>
                <c:pt idx="1696">
                  <c:v>0.32940049100000002</c:v>
                </c:pt>
                <c:pt idx="1697">
                  <c:v>0.32935847699999998</c:v>
                </c:pt>
                <c:pt idx="1698">
                  <c:v>0.32937619800000001</c:v>
                </c:pt>
                <c:pt idx="1699">
                  <c:v>0.32951323300000002</c:v>
                </c:pt>
                <c:pt idx="1700">
                  <c:v>0.32987782399999999</c:v>
                </c:pt>
                <c:pt idx="1701">
                  <c:v>0.330197874</c:v>
                </c:pt>
                <c:pt idx="1702">
                  <c:v>0.33033794900000002</c:v>
                </c:pt>
                <c:pt idx="1703">
                  <c:v>0.33049586800000003</c:v>
                </c:pt>
                <c:pt idx="1704">
                  <c:v>0.33073886899999999</c:v>
                </c:pt>
                <c:pt idx="1705">
                  <c:v>0.330993537</c:v>
                </c:pt>
                <c:pt idx="1706">
                  <c:v>0.331247609</c:v>
                </c:pt>
                <c:pt idx="1707">
                  <c:v>0.33134810599999998</c:v>
                </c:pt>
                <c:pt idx="1708">
                  <c:v>0.33126882800000002</c:v>
                </c:pt>
                <c:pt idx="1709">
                  <c:v>0.33124463599999998</c:v>
                </c:pt>
                <c:pt idx="1710">
                  <c:v>0.33117408700000001</c:v>
                </c:pt>
                <c:pt idx="1711">
                  <c:v>0.33091989199999999</c:v>
                </c:pt>
                <c:pt idx="1712">
                  <c:v>0.33053787800000001</c:v>
                </c:pt>
                <c:pt idx="1713">
                  <c:v>0.33007964499999998</c:v>
                </c:pt>
                <c:pt idx="1714">
                  <c:v>0.32955359299999998</c:v>
                </c:pt>
                <c:pt idx="1715">
                  <c:v>0.32915328399999999</c:v>
                </c:pt>
                <c:pt idx="1716">
                  <c:v>0.32891374800000001</c:v>
                </c:pt>
                <c:pt idx="1717">
                  <c:v>0.32878242400000002</c:v>
                </c:pt>
                <c:pt idx="1718">
                  <c:v>0.32906065099999998</c:v>
                </c:pt>
                <c:pt idx="1719">
                  <c:v>0.329624694</c:v>
                </c:pt>
                <c:pt idx="1720">
                  <c:v>0.32995782000000001</c:v>
                </c:pt>
                <c:pt idx="1721">
                  <c:v>0.33005325899999999</c:v>
                </c:pt>
                <c:pt idx="1722">
                  <c:v>0.33030742800000001</c:v>
                </c:pt>
                <c:pt idx="1723">
                  <c:v>0.33074197500000002</c:v>
                </c:pt>
                <c:pt idx="1724">
                  <c:v>0.33118019599999998</c:v>
                </c:pt>
                <c:pt idx="1725">
                  <c:v>0.33153800999999999</c:v>
                </c:pt>
                <c:pt idx="1726">
                  <c:v>0.33138636500000002</c:v>
                </c:pt>
                <c:pt idx="1727">
                  <c:v>0.33084819799999998</c:v>
                </c:pt>
                <c:pt idx="1728">
                  <c:v>0.33060670599999997</c:v>
                </c:pt>
                <c:pt idx="1729">
                  <c:v>0.33068765</c:v>
                </c:pt>
                <c:pt idx="1730">
                  <c:v>0.33067622000000002</c:v>
                </c:pt>
                <c:pt idx="1731">
                  <c:v>0.33043504899999998</c:v>
                </c:pt>
                <c:pt idx="1732">
                  <c:v>0.33015703400000002</c:v>
                </c:pt>
                <c:pt idx="1733">
                  <c:v>0.32996367300000001</c:v>
                </c:pt>
                <c:pt idx="1734">
                  <c:v>0.33003474399999999</c:v>
                </c:pt>
                <c:pt idx="1735">
                  <c:v>0.33040868099999998</c:v>
                </c:pt>
                <c:pt idx="1736">
                  <c:v>0.33077785399999998</c:v>
                </c:pt>
                <c:pt idx="1737">
                  <c:v>0.33086801300000002</c:v>
                </c:pt>
                <c:pt idx="1738">
                  <c:v>0.33079908800000002</c:v>
                </c:pt>
                <c:pt idx="1739">
                  <c:v>0.330839463</c:v>
                </c:pt>
                <c:pt idx="1740">
                  <c:v>0.33102811500000001</c:v>
                </c:pt>
                <c:pt idx="1741">
                  <c:v>0.33122063400000001</c:v>
                </c:pt>
                <c:pt idx="1742">
                  <c:v>0.33123342300000003</c:v>
                </c:pt>
                <c:pt idx="1743">
                  <c:v>0.33096772800000002</c:v>
                </c:pt>
                <c:pt idx="1744">
                  <c:v>0.330620792</c:v>
                </c:pt>
                <c:pt idx="1745">
                  <c:v>0.33067748699999999</c:v>
                </c:pt>
                <c:pt idx="1746">
                  <c:v>0.330969825</c:v>
                </c:pt>
                <c:pt idx="1747">
                  <c:v>0.33126752500000001</c:v>
                </c:pt>
                <c:pt idx="1748">
                  <c:v>0.33152269200000001</c:v>
                </c:pt>
                <c:pt idx="1749">
                  <c:v>0.33171362799999998</c:v>
                </c:pt>
                <c:pt idx="1750">
                  <c:v>0.33177540799999999</c:v>
                </c:pt>
                <c:pt idx="1751">
                  <c:v>0.33166914800000002</c:v>
                </c:pt>
                <c:pt idx="1752">
                  <c:v>0.33140697699999999</c:v>
                </c:pt>
                <c:pt idx="1753">
                  <c:v>0.33091157999999998</c:v>
                </c:pt>
                <c:pt idx="1754">
                  <c:v>0.330419134</c:v>
                </c:pt>
                <c:pt idx="1755">
                  <c:v>0.32988409000000002</c:v>
                </c:pt>
                <c:pt idx="1756">
                  <c:v>0.32942011199999999</c:v>
                </c:pt>
                <c:pt idx="1757">
                  <c:v>0.32924623800000002</c:v>
                </c:pt>
                <c:pt idx="1758">
                  <c:v>0.32918793699999999</c:v>
                </c:pt>
                <c:pt idx="1759">
                  <c:v>0.32920783399999998</c:v>
                </c:pt>
                <c:pt idx="1760">
                  <c:v>0.329396244</c:v>
                </c:pt>
                <c:pt idx="1761">
                  <c:v>0.32953073100000002</c:v>
                </c:pt>
                <c:pt idx="1762">
                  <c:v>0.32960656700000002</c:v>
                </c:pt>
                <c:pt idx="1763">
                  <c:v>0.32995477299999998</c:v>
                </c:pt>
                <c:pt idx="1764">
                  <c:v>0.33031618600000001</c:v>
                </c:pt>
                <c:pt idx="1765">
                  <c:v>0.330333021</c:v>
                </c:pt>
                <c:pt idx="1766">
                  <c:v>0.33031751199999998</c:v>
                </c:pt>
                <c:pt idx="1767">
                  <c:v>0.33039152599999999</c:v>
                </c:pt>
                <c:pt idx="1768">
                  <c:v>0.33041238000000001</c:v>
                </c:pt>
                <c:pt idx="1769">
                  <c:v>0.330619302</c:v>
                </c:pt>
                <c:pt idx="1770">
                  <c:v>0.33101327000000003</c:v>
                </c:pt>
                <c:pt idx="1771">
                  <c:v>0.33115208099999999</c:v>
                </c:pt>
                <c:pt idx="1772">
                  <c:v>0.33091271300000002</c:v>
                </c:pt>
                <c:pt idx="1773">
                  <c:v>0.33057271700000002</c:v>
                </c:pt>
                <c:pt idx="1774">
                  <c:v>0.33021555800000002</c:v>
                </c:pt>
                <c:pt idx="1775">
                  <c:v>0.32984086099999999</c:v>
                </c:pt>
                <c:pt idx="1776">
                  <c:v>0.32956797599999998</c:v>
                </c:pt>
                <c:pt idx="1777">
                  <c:v>0.32912545700000001</c:v>
                </c:pt>
                <c:pt idx="1778">
                  <c:v>0.32807920099999999</c:v>
                </c:pt>
                <c:pt idx="1779">
                  <c:v>0.32670167500000002</c:v>
                </c:pt>
                <c:pt idx="1780">
                  <c:v>0.32532932599999997</c:v>
                </c:pt>
                <c:pt idx="1781">
                  <c:v>0.323955785</c:v>
                </c:pt>
                <c:pt idx="1782">
                  <c:v>0.32270242300000002</c:v>
                </c:pt>
                <c:pt idx="1783">
                  <c:v>0.32153096799999997</c:v>
                </c:pt>
                <c:pt idx="1784">
                  <c:v>0.320176091</c:v>
                </c:pt>
                <c:pt idx="1785">
                  <c:v>0.31873702999999998</c:v>
                </c:pt>
                <c:pt idx="1786">
                  <c:v>0.31744109500000001</c:v>
                </c:pt>
                <c:pt idx="1787">
                  <c:v>0.31613779400000003</c:v>
                </c:pt>
                <c:pt idx="1788">
                  <c:v>0.31494683800000001</c:v>
                </c:pt>
                <c:pt idx="1789">
                  <c:v>0.31380340099999998</c:v>
                </c:pt>
                <c:pt idx="1790">
                  <c:v>0.31221997699999998</c:v>
                </c:pt>
                <c:pt idx="1791">
                  <c:v>0.31037531000000002</c:v>
                </c:pt>
                <c:pt idx="1792">
                  <c:v>0.30847564</c:v>
                </c:pt>
                <c:pt idx="1793">
                  <c:v>0.30638125199999999</c:v>
                </c:pt>
                <c:pt idx="1794">
                  <c:v>0.304252829</c:v>
                </c:pt>
                <c:pt idx="1795">
                  <c:v>0.30241889900000002</c:v>
                </c:pt>
                <c:pt idx="1796">
                  <c:v>0.30054934700000002</c:v>
                </c:pt>
                <c:pt idx="1797">
                  <c:v>0.298422676</c:v>
                </c:pt>
                <c:pt idx="1798">
                  <c:v>0.296363555</c:v>
                </c:pt>
                <c:pt idx="1799">
                  <c:v>0.29426984099999998</c:v>
                </c:pt>
                <c:pt idx="1800">
                  <c:v>0.29202605399999998</c:v>
                </c:pt>
                <c:pt idx="1801">
                  <c:v>0.28986459999999997</c:v>
                </c:pt>
                <c:pt idx="1802">
                  <c:v>0.287866171</c:v>
                </c:pt>
                <c:pt idx="1803">
                  <c:v>0.28582732799999999</c:v>
                </c:pt>
                <c:pt idx="1804">
                  <c:v>0.283782698</c:v>
                </c:pt>
                <c:pt idx="1805">
                  <c:v>0.28186792100000002</c:v>
                </c:pt>
                <c:pt idx="1806">
                  <c:v>0.27998114000000002</c:v>
                </c:pt>
                <c:pt idx="1807">
                  <c:v>0.27822308600000001</c:v>
                </c:pt>
                <c:pt idx="1808">
                  <c:v>0.27650171499999998</c:v>
                </c:pt>
                <c:pt idx="1809">
                  <c:v>0.27473673999999998</c:v>
                </c:pt>
                <c:pt idx="1810">
                  <c:v>0.27319275599999998</c:v>
                </c:pt>
                <c:pt idx="1811">
                  <c:v>0.27155989400000002</c:v>
                </c:pt>
                <c:pt idx="1812">
                  <c:v>0.26963938799999998</c:v>
                </c:pt>
                <c:pt idx="1813">
                  <c:v>0.26781453199999999</c:v>
                </c:pt>
                <c:pt idx="1814">
                  <c:v>0.2662986</c:v>
                </c:pt>
                <c:pt idx="1815">
                  <c:v>0.26477126000000001</c:v>
                </c:pt>
                <c:pt idx="1816">
                  <c:v>0.26338338100000003</c:v>
                </c:pt>
                <c:pt idx="1817">
                  <c:v>0.26225090400000001</c:v>
                </c:pt>
                <c:pt idx="1818">
                  <c:v>0.26096180499999999</c:v>
                </c:pt>
                <c:pt idx="1819">
                  <c:v>0.25969049700000002</c:v>
                </c:pt>
                <c:pt idx="1820">
                  <c:v>0.25870345900000002</c:v>
                </c:pt>
                <c:pt idx="1821">
                  <c:v>0.25780478499999998</c:v>
                </c:pt>
                <c:pt idx="1822">
                  <c:v>0.25698610799999999</c:v>
                </c:pt>
                <c:pt idx="1823">
                  <c:v>0.25639009499999998</c:v>
                </c:pt>
                <c:pt idx="1824">
                  <c:v>0.25594010900000003</c:v>
                </c:pt>
                <c:pt idx="1825">
                  <c:v>0.25572647900000001</c:v>
                </c:pt>
                <c:pt idx="1826">
                  <c:v>0.25581029100000002</c:v>
                </c:pt>
                <c:pt idx="1827">
                  <c:v>0.25576066600000003</c:v>
                </c:pt>
                <c:pt idx="1828">
                  <c:v>0.25539759499999998</c:v>
                </c:pt>
                <c:pt idx="1829">
                  <c:v>0.254856635</c:v>
                </c:pt>
                <c:pt idx="1830">
                  <c:v>0.25428077599999999</c:v>
                </c:pt>
                <c:pt idx="1831">
                  <c:v>0.253957879</c:v>
                </c:pt>
                <c:pt idx="1832">
                  <c:v>0.25387003299999999</c:v>
                </c:pt>
                <c:pt idx="1833">
                  <c:v>0.25373163799999998</c:v>
                </c:pt>
                <c:pt idx="1834">
                  <c:v>0.25333670200000002</c:v>
                </c:pt>
                <c:pt idx="1835">
                  <c:v>0.252869803</c:v>
                </c:pt>
                <c:pt idx="1836">
                  <c:v>0.25246851100000001</c:v>
                </c:pt>
                <c:pt idx="1837">
                  <c:v>0.25200646599999998</c:v>
                </c:pt>
                <c:pt idx="1838">
                  <c:v>0.25135839500000001</c:v>
                </c:pt>
                <c:pt idx="1839">
                  <c:v>0.25018942500000002</c:v>
                </c:pt>
                <c:pt idx="1840">
                  <c:v>0.248438563</c:v>
                </c:pt>
                <c:pt idx="1841">
                  <c:v>0.246416511</c:v>
                </c:pt>
                <c:pt idx="1842">
                  <c:v>0.24448408899999999</c:v>
                </c:pt>
                <c:pt idx="1843">
                  <c:v>0.24276785200000001</c:v>
                </c:pt>
                <c:pt idx="1844">
                  <c:v>0.24109524500000001</c:v>
                </c:pt>
                <c:pt idx="1845">
                  <c:v>0.239204206</c:v>
                </c:pt>
                <c:pt idx="1846">
                  <c:v>0.23717505899999999</c:v>
                </c:pt>
                <c:pt idx="1847">
                  <c:v>0.235308878</c:v>
                </c:pt>
                <c:pt idx="1848">
                  <c:v>0.233515525</c:v>
                </c:pt>
                <c:pt idx="1849">
                  <c:v>0.23177077600000001</c:v>
                </c:pt>
                <c:pt idx="1850">
                  <c:v>0.230325798</c:v>
                </c:pt>
                <c:pt idx="1851">
                  <c:v>0.22952144199999999</c:v>
                </c:pt>
                <c:pt idx="1852">
                  <c:v>0.22944762899999999</c:v>
                </c:pt>
                <c:pt idx="1853">
                  <c:v>0.23032249099999999</c:v>
                </c:pt>
                <c:pt idx="1854">
                  <c:v>0.23203296000000001</c:v>
                </c:pt>
                <c:pt idx="1855">
                  <c:v>0.23427991400000001</c:v>
                </c:pt>
                <c:pt idx="1856">
                  <c:v>0.23717183999999999</c:v>
                </c:pt>
                <c:pt idx="1857">
                  <c:v>0.24050882500000001</c:v>
                </c:pt>
                <c:pt idx="1858">
                  <c:v>0.244075503</c:v>
                </c:pt>
                <c:pt idx="1859">
                  <c:v>0.24782136599999999</c:v>
                </c:pt>
                <c:pt idx="1860">
                  <c:v>0.25161187499999998</c:v>
                </c:pt>
                <c:pt idx="1861">
                  <c:v>0.25529675200000002</c:v>
                </c:pt>
                <c:pt idx="1862">
                  <c:v>0.258941064</c:v>
                </c:pt>
                <c:pt idx="1863">
                  <c:v>0.26264258299999999</c:v>
                </c:pt>
                <c:pt idx="1864">
                  <c:v>0.26656181400000001</c:v>
                </c:pt>
                <c:pt idx="1865">
                  <c:v>0.270891991</c:v>
                </c:pt>
                <c:pt idx="1866">
                  <c:v>0.27510121100000001</c:v>
                </c:pt>
                <c:pt idx="1867">
                  <c:v>0.27859144699999999</c:v>
                </c:pt>
                <c:pt idx="1868">
                  <c:v>0.281305213</c:v>
                </c:pt>
                <c:pt idx="1869">
                  <c:v>0.28346100800000001</c:v>
                </c:pt>
                <c:pt idx="1870">
                  <c:v>0.28514431800000001</c:v>
                </c:pt>
                <c:pt idx="1871">
                  <c:v>0.28630716</c:v>
                </c:pt>
                <c:pt idx="1872">
                  <c:v>0.28679792199999998</c:v>
                </c:pt>
                <c:pt idx="1873">
                  <c:v>0.28644784899999998</c:v>
                </c:pt>
                <c:pt idx="1874">
                  <c:v>0.28578484399999998</c:v>
                </c:pt>
                <c:pt idx="1875">
                  <c:v>0.28545842300000002</c:v>
                </c:pt>
                <c:pt idx="1876">
                  <c:v>0.28563354499999999</c:v>
                </c:pt>
                <c:pt idx="1877">
                  <c:v>0.28595970199999998</c:v>
                </c:pt>
                <c:pt idx="1878">
                  <c:v>0.28612061599999999</c:v>
                </c:pt>
                <c:pt idx="1879">
                  <c:v>0.28620943799999998</c:v>
                </c:pt>
                <c:pt idx="1880">
                  <c:v>0.28636531199999998</c:v>
                </c:pt>
                <c:pt idx="1881">
                  <c:v>0.28662031500000001</c:v>
                </c:pt>
                <c:pt idx="1882">
                  <c:v>0.286835548</c:v>
                </c:pt>
                <c:pt idx="1883">
                  <c:v>0.28694170699999999</c:v>
                </c:pt>
                <c:pt idx="1884">
                  <c:v>0.28704510599999999</c:v>
                </c:pt>
                <c:pt idx="1885">
                  <c:v>0.28726613499999998</c:v>
                </c:pt>
                <c:pt idx="1886">
                  <c:v>0.28760590800000002</c:v>
                </c:pt>
                <c:pt idx="1887">
                  <c:v>0.287844826</c:v>
                </c:pt>
                <c:pt idx="1888">
                  <c:v>0.287909109</c:v>
                </c:pt>
                <c:pt idx="1889">
                  <c:v>0.28785238000000002</c:v>
                </c:pt>
                <c:pt idx="1890">
                  <c:v>0.28765249599999998</c:v>
                </c:pt>
                <c:pt idx="1891">
                  <c:v>0.28709327400000001</c:v>
                </c:pt>
                <c:pt idx="1892">
                  <c:v>0.286247317</c:v>
                </c:pt>
                <c:pt idx="1893">
                  <c:v>0.285613436</c:v>
                </c:pt>
                <c:pt idx="1894">
                  <c:v>0.285226639</c:v>
                </c:pt>
                <c:pt idx="1895">
                  <c:v>0.28493765700000001</c:v>
                </c:pt>
                <c:pt idx="1896">
                  <c:v>0.284784537</c:v>
                </c:pt>
                <c:pt idx="1897">
                  <c:v>0.28469816999999997</c:v>
                </c:pt>
                <c:pt idx="1898">
                  <c:v>0.284444898</c:v>
                </c:pt>
                <c:pt idx="1899">
                  <c:v>0.28408386200000002</c:v>
                </c:pt>
                <c:pt idx="1900">
                  <c:v>0.28377691300000002</c:v>
                </c:pt>
                <c:pt idx="1901">
                  <c:v>0.283144489</c:v>
                </c:pt>
                <c:pt idx="1902">
                  <c:v>0.28237181500000003</c:v>
                </c:pt>
                <c:pt idx="1903">
                  <c:v>0.281958926</c:v>
                </c:pt>
                <c:pt idx="1904">
                  <c:v>0.281475898</c:v>
                </c:pt>
                <c:pt idx="1905">
                  <c:v>0.280646481</c:v>
                </c:pt>
                <c:pt idx="1906">
                  <c:v>0.27989536500000001</c:v>
                </c:pt>
                <c:pt idx="1907">
                  <c:v>0.279455226</c:v>
                </c:pt>
                <c:pt idx="1908">
                  <c:v>0.27912397300000003</c:v>
                </c:pt>
                <c:pt idx="1909">
                  <c:v>0.27901846899999999</c:v>
                </c:pt>
                <c:pt idx="1910">
                  <c:v>0.27906653999999997</c:v>
                </c:pt>
                <c:pt idx="1911">
                  <c:v>0.27885711200000002</c:v>
                </c:pt>
                <c:pt idx="1912">
                  <c:v>0.27877475299999999</c:v>
                </c:pt>
                <c:pt idx="1913">
                  <c:v>0.27916895200000003</c:v>
                </c:pt>
                <c:pt idx="1914">
                  <c:v>0.27966314199999998</c:v>
                </c:pt>
                <c:pt idx="1915">
                  <c:v>0.27998310300000001</c:v>
                </c:pt>
                <c:pt idx="1916">
                  <c:v>0.28005793299999998</c:v>
                </c:pt>
                <c:pt idx="1917">
                  <c:v>0.27980493400000001</c:v>
                </c:pt>
                <c:pt idx="1918">
                  <c:v>0.27923182000000002</c:v>
                </c:pt>
                <c:pt idx="1919">
                  <c:v>0.27850965799999999</c:v>
                </c:pt>
                <c:pt idx="1920">
                  <c:v>0.27782313199999997</c:v>
                </c:pt>
                <c:pt idx="1921">
                  <c:v>0.27712287400000002</c:v>
                </c:pt>
                <c:pt idx="1922">
                  <c:v>0.27648304800000001</c:v>
                </c:pt>
                <c:pt idx="1923">
                  <c:v>0.27592055100000001</c:v>
                </c:pt>
                <c:pt idx="1924">
                  <c:v>0.27573252799999998</c:v>
                </c:pt>
                <c:pt idx="1925">
                  <c:v>0.27609309900000001</c:v>
                </c:pt>
                <c:pt idx="1926">
                  <c:v>0.27651680299999998</c:v>
                </c:pt>
                <c:pt idx="1927">
                  <c:v>0.27686760900000001</c:v>
                </c:pt>
                <c:pt idx="1928">
                  <c:v>0.27703467399999998</c:v>
                </c:pt>
                <c:pt idx="1929">
                  <c:v>0.27704382300000002</c:v>
                </c:pt>
                <c:pt idx="1930">
                  <c:v>0.27715045999999999</c:v>
                </c:pt>
                <c:pt idx="1931">
                  <c:v>0.27754324699999999</c:v>
                </c:pt>
                <c:pt idx="1932">
                  <c:v>0.27769896399999999</c:v>
                </c:pt>
                <c:pt idx="1933">
                  <c:v>0.27722280500000002</c:v>
                </c:pt>
                <c:pt idx="1934">
                  <c:v>0.276745617</c:v>
                </c:pt>
                <c:pt idx="1935">
                  <c:v>0.276465185</c:v>
                </c:pt>
                <c:pt idx="1936">
                  <c:v>0.27633682300000001</c:v>
                </c:pt>
                <c:pt idx="1937">
                  <c:v>0.27619474799999999</c:v>
                </c:pt>
                <c:pt idx="1938">
                  <c:v>0.27575516300000003</c:v>
                </c:pt>
                <c:pt idx="1939">
                  <c:v>0.27490973800000001</c:v>
                </c:pt>
                <c:pt idx="1940">
                  <c:v>0.27406162000000001</c:v>
                </c:pt>
                <c:pt idx="1941">
                  <c:v>0.27346529800000002</c:v>
                </c:pt>
                <c:pt idx="1942">
                  <c:v>0.27280492000000001</c:v>
                </c:pt>
                <c:pt idx="1943">
                  <c:v>0.27209502800000002</c:v>
                </c:pt>
                <c:pt idx="1944">
                  <c:v>0.271306671</c:v>
                </c:pt>
                <c:pt idx="1945">
                  <c:v>0.27053376699999998</c:v>
                </c:pt>
                <c:pt idx="1946">
                  <c:v>0.27008857200000003</c:v>
                </c:pt>
                <c:pt idx="1947">
                  <c:v>0.270017862</c:v>
                </c:pt>
                <c:pt idx="1948">
                  <c:v>0.26993435999999998</c:v>
                </c:pt>
                <c:pt idx="1949">
                  <c:v>0.26954316699999997</c:v>
                </c:pt>
                <c:pt idx="1950">
                  <c:v>0.26901771099999999</c:v>
                </c:pt>
                <c:pt idx="1951">
                  <c:v>0.26826411100000003</c:v>
                </c:pt>
                <c:pt idx="1952">
                  <c:v>0.26728621899999999</c:v>
                </c:pt>
                <c:pt idx="1953">
                  <c:v>0.26661795399999999</c:v>
                </c:pt>
                <c:pt idx="1954">
                  <c:v>0.26624087200000002</c:v>
                </c:pt>
                <c:pt idx="1955">
                  <c:v>0.265618823</c:v>
                </c:pt>
                <c:pt idx="1956">
                  <c:v>0.26492327500000001</c:v>
                </c:pt>
                <c:pt idx="1957">
                  <c:v>0.264668081</c:v>
                </c:pt>
                <c:pt idx="1958">
                  <c:v>0.26477319399999999</c:v>
                </c:pt>
                <c:pt idx="1959">
                  <c:v>0.26509938</c:v>
                </c:pt>
                <c:pt idx="1960">
                  <c:v>0.26550603299999997</c:v>
                </c:pt>
                <c:pt idx="1961">
                  <c:v>0.26557506199999997</c:v>
                </c:pt>
                <c:pt idx="1962">
                  <c:v>0.26522494099999999</c:v>
                </c:pt>
                <c:pt idx="1963">
                  <c:v>0.26473294200000003</c:v>
                </c:pt>
                <c:pt idx="1964">
                  <c:v>0.26431164499999998</c:v>
                </c:pt>
                <c:pt idx="1965">
                  <c:v>0.26405927899999998</c:v>
                </c:pt>
                <c:pt idx="1966">
                  <c:v>0.26401824499999998</c:v>
                </c:pt>
                <c:pt idx="1967">
                  <c:v>0.264275551</c:v>
                </c:pt>
                <c:pt idx="1968">
                  <c:v>0.26461799400000002</c:v>
                </c:pt>
                <c:pt idx="1969">
                  <c:v>0.26455361799999999</c:v>
                </c:pt>
                <c:pt idx="1970">
                  <c:v>0.26404720500000001</c:v>
                </c:pt>
                <c:pt idx="1971">
                  <c:v>0.263806704</c:v>
                </c:pt>
                <c:pt idx="1972">
                  <c:v>0.26395098099999997</c:v>
                </c:pt>
                <c:pt idx="1973">
                  <c:v>0.26409354099999999</c:v>
                </c:pt>
                <c:pt idx="1974">
                  <c:v>0.264438383</c:v>
                </c:pt>
                <c:pt idx="1975">
                  <c:v>0.26461036500000001</c:v>
                </c:pt>
                <c:pt idx="1976">
                  <c:v>0.263933372</c:v>
                </c:pt>
                <c:pt idx="1977">
                  <c:v>0.26308735100000002</c:v>
                </c:pt>
                <c:pt idx="1978">
                  <c:v>0.26306027900000001</c:v>
                </c:pt>
                <c:pt idx="1979">
                  <c:v>0.26318919299999999</c:v>
                </c:pt>
                <c:pt idx="1980">
                  <c:v>0.26279185300000002</c:v>
                </c:pt>
                <c:pt idx="1981">
                  <c:v>0.26197264300000001</c:v>
                </c:pt>
                <c:pt idx="1982">
                  <c:v>0.26070397299999998</c:v>
                </c:pt>
                <c:pt idx="1983">
                  <c:v>0.25942561400000003</c:v>
                </c:pt>
                <c:pt idx="1984">
                  <c:v>0.25901181299999998</c:v>
                </c:pt>
                <c:pt idx="1985">
                  <c:v>0.25916655399999999</c:v>
                </c:pt>
                <c:pt idx="1986">
                  <c:v>0.25871109199999998</c:v>
                </c:pt>
                <c:pt idx="1987">
                  <c:v>0.25776603799999998</c:v>
                </c:pt>
                <c:pt idx="1988">
                  <c:v>0.256988838</c:v>
                </c:pt>
                <c:pt idx="1989">
                  <c:v>0.25631399100000002</c:v>
                </c:pt>
                <c:pt idx="1990">
                  <c:v>0.255520158</c:v>
                </c:pt>
                <c:pt idx="1991">
                  <c:v>0.25475120499999998</c:v>
                </c:pt>
                <c:pt idx="1992">
                  <c:v>0.25408618900000002</c:v>
                </c:pt>
                <c:pt idx="1993">
                  <c:v>0.25348294900000001</c:v>
                </c:pt>
                <c:pt idx="1994">
                  <c:v>0.25342730099999999</c:v>
                </c:pt>
                <c:pt idx="1995">
                  <c:v>0.25373681999999997</c:v>
                </c:pt>
                <c:pt idx="1996">
                  <c:v>0.25308322700000002</c:v>
                </c:pt>
                <c:pt idx="1997">
                  <c:v>0.25156775999999997</c:v>
                </c:pt>
                <c:pt idx="1998">
                  <c:v>0.250150867</c:v>
                </c:pt>
                <c:pt idx="1999">
                  <c:v>0.248857884</c:v>
                </c:pt>
                <c:pt idx="2000">
                  <c:v>0.247850342</c:v>
                </c:pt>
                <c:pt idx="2001">
                  <c:v>0.24701487499999999</c:v>
                </c:pt>
                <c:pt idx="2002">
                  <c:v>0.24567350399999999</c:v>
                </c:pt>
                <c:pt idx="2003">
                  <c:v>0.24418664700000001</c:v>
                </c:pt>
                <c:pt idx="2004">
                  <c:v>0.24396004199999999</c:v>
                </c:pt>
                <c:pt idx="2005">
                  <c:v>0.244846653</c:v>
                </c:pt>
                <c:pt idx="2006">
                  <c:v>0.245512063</c:v>
                </c:pt>
                <c:pt idx="2007">
                  <c:v>0.245748984</c:v>
                </c:pt>
                <c:pt idx="2008">
                  <c:v>0.24596084500000001</c:v>
                </c:pt>
                <c:pt idx="2009">
                  <c:v>0.246287335</c:v>
                </c:pt>
                <c:pt idx="2010">
                  <c:v>0.24671142200000001</c:v>
                </c:pt>
                <c:pt idx="2011">
                  <c:v>0.247303991</c:v>
                </c:pt>
                <c:pt idx="2012">
                  <c:v>0.24754794099999999</c:v>
                </c:pt>
                <c:pt idx="2013">
                  <c:v>0.24696280800000001</c:v>
                </c:pt>
                <c:pt idx="2014">
                  <c:v>0.24633440600000001</c:v>
                </c:pt>
                <c:pt idx="2015">
                  <c:v>0.24617610300000001</c:v>
                </c:pt>
                <c:pt idx="2016">
                  <c:v>0.245380083</c:v>
                </c:pt>
                <c:pt idx="2017">
                  <c:v>0.24367161500000001</c:v>
                </c:pt>
                <c:pt idx="2018">
                  <c:v>0.24150521699999999</c:v>
                </c:pt>
                <c:pt idx="2019">
                  <c:v>0.23860895100000001</c:v>
                </c:pt>
                <c:pt idx="2020">
                  <c:v>0.236002881</c:v>
                </c:pt>
                <c:pt idx="2021">
                  <c:v>0.23446989100000001</c:v>
                </c:pt>
                <c:pt idx="2022">
                  <c:v>0.233245758</c:v>
                </c:pt>
                <c:pt idx="2023">
                  <c:v>0.23173960299999999</c:v>
                </c:pt>
                <c:pt idx="2024">
                  <c:v>0.23003190400000001</c:v>
                </c:pt>
                <c:pt idx="2025">
                  <c:v>0.22856225599999999</c:v>
                </c:pt>
                <c:pt idx="2026">
                  <c:v>0.22794256199999999</c:v>
                </c:pt>
                <c:pt idx="2027">
                  <c:v>0.22812638599999999</c:v>
                </c:pt>
                <c:pt idx="2028">
                  <c:v>0.228270734</c:v>
                </c:pt>
                <c:pt idx="2029">
                  <c:v>0.22842375400000001</c:v>
                </c:pt>
                <c:pt idx="2030">
                  <c:v>0.22865906499999999</c:v>
                </c:pt>
                <c:pt idx="2031">
                  <c:v>0.22876722199999999</c:v>
                </c:pt>
                <c:pt idx="2032">
                  <c:v>0.229800269</c:v>
                </c:pt>
                <c:pt idx="2033">
                  <c:v>0.23159537999999999</c:v>
                </c:pt>
                <c:pt idx="2034">
                  <c:v>0.23313113999999999</c:v>
                </c:pt>
                <c:pt idx="2035">
                  <c:v>0.23495017700000001</c:v>
                </c:pt>
                <c:pt idx="2036">
                  <c:v>0.23677494900000001</c:v>
                </c:pt>
                <c:pt idx="2037">
                  <c:v>0.23762323900000001</c:v>
                </c:pt>
                <c:pt idx="2038">
                  <c:v>0.23801526200000001</c:v>
                </c:pt>
                <c:pt idx="2039">
                  <c:v>0.238559717</c:v>
                </c:pt>
                <c:pt idx="2040">
                  <c:v>0.238841003</c:v>
                </c:pt>
                <c:pt idx="2041">
                  <c:v>0.238781773</c:v>
                </c:pt>
                <c:pt idx="2042">
                  <c:v>0.23860847900000001</c:v>
                </c:pt>
                <c:pt idx="2043">
                  <c:v>0.23822407200000001</c:v>
                </c:pt>
                <c:pt idx="2044">
                  <c:v>0.237387659</c:v>
                </c:pt>
                <c:pt idx="2045">
                  <c:v>0.23617476000000001</c:v>
                </c:pt>
                <c:pt idx="2046">
                  <c:v>0.23559361700000001</c:v>
                </c:pt>
                <c:pt idx="2047">
                  <c:v>0.236098312</c:v>
                </c:pt>
                <c:pt idx="2048">
                  <c:v>0.236856539</c:v>
                </c:pt>
                <c:pt idx="2049">
                  <c:v>0.23795527999999999</c:v>
                </c:pt>
                <c:pt idx="2050">
                  <c:v>0.239349162</c:v>
                </c:pt>
                <c:pt idx="2051">
                  <c:v>0.24013519999999999</c:v>
                </c:pt>
                <c:pt idx="2052">
                  <c:v>0.24087260799999999</c:v>
                </c:pt>
                <c:pt idx="2053">
                  <c:v>0.24232181899999999</c:v>
                </c:pt>
                <c:pt idx="2054">
                  <c:v>0.243584255</c:v>
                </c:pt>
                <c:pt idx="2055">
                  <c:v>0.24372580599999999</c:v>
                </c:pt>
                <c:pt idx="2056">
                  <c:v>0.24270746700000001</c:v>
                </c:pt>
                <c:pt idx="2057">
                  <c:v>0.24080078899999999</c:v>
                </c:pt>
                <c:pt idx="2058">
                  <c:v>0.238566209</c:v>
                </c:pt>
                <c:pt idx="2059">
                  <c:v>0.236381812</c:v>
                </c:pt>
                <c:pt idx="2060">
                  <c:v>0.234350691</c:v>
                </c:pt>
                <c:pt idx="2061">
                  <c:v>0.23224509900000001</c:v>
                </c:pt>
                <c:pt idx="2062">
                  <c:v>0.23022863599999999</c:v>
                </c:pt>
                <c:pt idx="2063">
                  <c:v>0.22903883799999999</c:v>
                </c:pt>
                <c:pt idx="2064">
                  <c:v>0.22888835099999999</c:v>
                </c:pt>
                <c:pt idx="2065">
                  <c:v>0.22911673799999999</c:v>
                </c:pt>
                <c:pt idx="2066">
                  <c:v>0.22910842100000001</c:v>
                </c:pt>
                <c:pt idx="2067">
                  <c:v>0.228797944</c:v>
                </c:pt>
                <c:pt idx="2068">
                  <c:v>0.228161003</c:v>
                </c:pt>
                <c:pt idx="2069">
                  <c:v>0.227557965</c:v>
                </c:pt>
                <c:pt idx="2070">
                  <c:v>0.22671349499999999</c:v>
                </c:pt>
                <c:pt idx="2071">
                  <c:v>0.225115431</c:v>
                </c:pt>
                <c:pt idx="2072">
                  <c:v>0.22387320899999999</c:v>
                </c:pt>
                <c:pt idx="2073">
                  <c:v>0.223647336</c:v>
                </c:pt>
                <c:pt idx="2074">
                  <c:v>0.222761391</c:v>
                </c:pt>
                <c:pt idx="2075">
                  <c:v>0.22009773599999999</c:v>
                </c:pt>
                <c:pt idx="2076">
                  <c:v>0.21783182600000001</c:v>
                </c:pt>
                <c:pt idx="2077">
                  <c:v>0.21791508800000001</c:v>
                </c:pt>
                <c:pt idx="2078">
                  <c:v>0.219040975</c:v>
                </c:pt>
                <c:pt idx="2079">
                  <c:v>0.22016776499999999</c:v>
                </c:pt>
                <c:pt idx="2080">
                  <c:v>0.220008273</c:v>
                </c:pt>
                <c:pt idx="2081">
                  <c:v>0.21777450300000001</c:v>
                </c:pt>
                <c:pt idx="2082">
                  <c:v>0.21566317400000001</c:v>
                </c:pt>
                <c:pt idx="2083">
                  <c:v>0.215003677</c:v>
                </c:pt>
                <c:pt idx="2084">
                  <c:v>0.21462843200000001</c:v>
                </c:pt>
                <c:pt idx="2085">
                  <c:v>0.213208228</c:v>
                </c:pt>
                <c:pt idx="2086">
                  <c:v>0.21076742400000001</c:v>
                </c:pt>
                <c:pt idx="2087">
                  <c:v>0.20759691699999999</c:v>
                </c:pt>
                <c:pt idx="2088">
                  <c:v>0.20591603999999999</c:v>
                </c:pt>
                <c:pt idx="2089">
                  <c:v>0.20690835099999999</c:v>
                </c:pt>
                <c:pt idx="2090">
                  <c:v>0.20918004800000001</c:v>
                </c:pt>
                <c:pt idx="2091">
                  <c:v>0.212544445</c:v>
                </c:pt>
                <c:pt idx="2092">
                  <c:v>0.215819806</c:v>
                </c:pt>
                <c:pt idx="2093">
                  <c:v>0.21760143900000001</c:v>
                </c:pt>
                <c:pt idx="2094">
                  <c:v>0.21857790999999999</c:v>
                </c:pt>
                <c:pt idx="2095">
                  <c:v>0.219573084</c:v>
                </c:pt>
                <c:pt idx="2096">
                  <c:v>0.220017774</c:v>
                </c:pt>
                <c:pt idx="2097">
                  <c:v>0.21940963199999999</c:v>
                </c:pt>
                <c:pt idx="2098">
                  <c:v>0.21849655700000001</c:v>
                </c:pt>
                <c:pt idx="2099">
                  <c:v>0.217817767</c:v>
                </c:pt>
                <c:pt idx="2100">
                  <c:v>0.216022717</c:v>
                </c:pt>
                <c:pt idx="2101">
                  <c:v>0.21276636600000001</c:v>
                </c:pt>
                <c:pt idx="2102">
                  <c:v>0.21066754700000001</c:v>
                </c:pt>
                <c:pt idx="2103">
                  <c:v>0.210606663</c:v>
                </c:pt>
                <c:pt idx="2104">
                  <c:v>0.210741973</c:v>
                </c:pt>
                <c:pt idx="2105">
                  <c:v>0.21042155100000001</c:v>
                </c:pt>
                <c:pt idx="2106">
                  <c:v>0.21019313100000001</c:v>
                </c:pt>
                <c:pt idx="2107">
                  <c:v>0.20940714899999999</c:v>
                </c:pt>
                <c:pt idx="2108">
                  <c:v>0.20870455199999999</c:v>
                </c:pt>
                <c:pt idx="2109">
                  <c:v>0.20943764600000001</c:v>
                </c:pt>
                <c:pt idx="2110">
                  <c:v>0.209612356</c:v>
                </c:pt>
                <c:pt idx="2111">
                  <c:v>0.20798462300000001</c:v>
                </c:pt>
                <c:pt idx="2112">
                  <c:v>0.20586089199999999</c:v>
                </c:pt>
                <c:pt idx="2113">
                  <c:v>0.20403178</c:v>
                </c:pt>
                <c:pt idx="2114">
                  <c:v>0.20155472699999999</c:v>
                </c:pt>
                <c:pt idx="2115">
                  <c:v>0.198504763</c:v>
                </c:pt>
                <c:pt idx="2116">
                  <c:v>0.19570844400000001</c:v>
                </c:pt>
                <c:pt idx="2117">
                  <c:v>0.19262947499999999</c:v>
                </c:pt>
                <c:pt idx="2118">
                  <c:v>0.18915570500000001</c:v>
                </c:pt>
                <c:pt idx="2119">
                  <c:v>0.18559167700000001</c:v>
                </c:pt>
                <c:pt idx="2120">
                  <c:v>0.18384936599999999</c:v>
                </c:pt>
                <c:pt idx="2121">
                  <c:v>0.18384840499999999</c:v>
                </c:pt>
                <c:pt idx="2122">
                  <c:v>0.184371864</c:v>
                </c:pt>
                <c:pt idx="2123">
                  <c:v>0.18548920199999999</c:v>
                </c:pt>
                <c:pt idx="2124">
                  <c:v>0.18698121000000001</c:v>
                </c:pt>
                <c:pt idx="2125">
                  <c:v>0.18886513799999999</c:v>
                </c:pt>
                <c:pt idx="2126">
                  <c:v>0.19237325199999999</c:v>
                </c:pt>
                <c:pt idx="2127">
                  <c:v>0.19719711700000001</c:v>
                </c:pt>
                <c:pt idx="2128">
                  <c:v>0.1988299</c:v>
                </c:pt>
                <c:pt idx="2129">
                  <c:v>0.19724144399999999</c:v>
                </c:pt>
                <c:pt idx="2130">
                  <c:v>0.19628063200000001</c:v>
                </c:pt>
                <c:pt idx="2131">
                  <c:v>0.19592306000000001</c:v>
                </c:pt>
                <c:pt idx="2132">
                  <c:v>0.19417674800000001</c:v>
                </c:pt>
                <c:pt idx="2133">
                  <c:v>0.191772638</c:v>
                </c:pt>
                <c:pt idx="2134">
                  <c:v>0.18850397299999999</c:v>
                </c:pt>
                <c:pt idx="2135">
                  <c:v>0.184153821</c:v>
                </c:pt>
                <c:pt idx="2136">
                  <c:v>0.18078518700000001</c:v>
                </c:pt>
                <c:pt idx="2137">
                  <c:v>0.178604815</c:v>
                </c:pt>
                <c:pt idx="2138">
                  <c:v>0.176940396</c:v>
                </c:pt>
                <c:pt idx="2139">
                  <c:v>0.17702399199999999</c:v>
                </c:pt>
                <c:pt idx="2140">
                  <c:v>0.18100587800000001</c:v>
                </c:pt>
                <c:pt idx="2141">
                  <c:v>0.18595795500000001</c:v>
                </c:pt>
                <c:pt idx="2142">
                  <c:v>0.18926768699999999</c:v>
                </c:pt>
                <c:pt idx="2143">
                  <c:v>0.191097558</c:v>
                </c:pt>
                <c:pt idx="2144">
                  <c:v>0.191097558</c:v>
                </c:pt>
                <c:pt idx="2145">
                  <c:v>0.191097558</c:v>
                </c:pt>
                <c:pt idx="2146">
                  <c:v>0.191097558</c:v>
                </c:pt>
                <c:pt idx="2147">
                  <c:v>0.191097558</c:v>
                </c:pt>
                <c:pt idx="2148">
                  <c:v>0.191097558</c:v>
                </c:pt>
                <c:pt idx="2149">
                  <c:v>0.191097558</c:v>
                </c:pt>
                <c:pt idx="2150">
                  <c:v>0.191097558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C09-466A-A8AC-D7849FE96DAD}"/>
            </c:ext>
          </c:extLst>
        </c:ser>
        <c:ser>
          <c:idx val="78"/>
          <c:order val="3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dados_spectra!$D$1:$CDV$1</c:f>
              <c:numCache>
                <c:formatCode>General</c:formatCode>
                <c:ptCount val="2151"/>
                <c:pt idx="0">
                  <c:v>350</c:v>
                </c:pt>
                <c:pt idx="1">
                  <c:v>351</c:v>
                </c:pt>
                <c:pt idx="2">
                  <c:v>352</c:v>
                </c:pt>
                <c:pt idx="3">
                  <c:v>353</c:v>
                </c:pt>
                <c:pt idx="4">
                  <c:v>354</c:v>
                </c:pt>
                <c:pt idx="5">
                  <c:v>355</c:v>
                </c:pt>
                <c:pt idx="6">
                  <c:v>356</c:v>
                </c:pt>
                <c:pt idx="7">
                  <c:v>357</c:v>
                </c:pt>
                <c:pt idx="8">
                  <c:v>358</c:v>
                </c:pt>
                <c:pt idx="9">
                  <c:v>359</c:v>
                </c:pt>
                <c:pt idx="10">
                  <c:v>360</c:v>
                </c:pt>
                <c:pt idx="11">
                  <c:v>361</c:v>
                </c:pt>
                <c:pt idx="12">
                  <c:v>362</c:v>
                </c:pt>
                <c:pt idx="13">
                  <c:v>363</c:v>
                </c:pt>
                <c:pt idx="14">
                  <c:v>364</c:v>
                </c:pt>
                <c:pt idx="15">
                  <c:v>365</c:v>
                </c:pt>
                <c:pt idx="16">
                  <c:v>366</c:v>
                </c:pt>
                <c:pt idx="17">
                  <c:v>367</c:v>
                </c:pt>
                <c:pt idx="18">
                  <c:v>368</c:v>
                </c:pt>
                <c:pt idx="19">
                  <c:v>369</c:v>
                </c:pt>
                <c:pt idx="20">
                  <c:v>370</c:v>
                </c:pt>
                <c:pt idx="21">
                  <c:v>371</c:v>
                </c:pt>
                <c:pt idx="22">
                  <c:v>372</c:v>
                </c:pt>
                <c:pt idx="23">
                  <c:v>373</c:v>
                </c:pt>
                <c:pt idx="24">
                  <c:v>374</c:v>
                </c:pt>
                <c:pt idx="25">
                  <c:v>375</c:v>
                </c:pt>
                <c:pt idx="26">
                  <c:v>376</c:v>
                </c:pt>
                <c:pt idx="27">
                  <c:v>377</c:v>
                </c:pt>
                <c:pt idx="28">
                  <c:v>378</c:v>
                </c:pt>
                <c:pt idx="29">
                  <c:v>379</c:v>
                </c:pt>
                <c:pt idx="30">
                  <c:v>380</c:v>
                </c:pt>
                <c:pt idx="31">
                  <c:v>381</c:v>
                </c:pt>
                <c:pt idx="32">
                  <c:v>382</c:v>
                </c:pt>
                <c:pt idx="33">
                  <c:v>383</c:v>
                </c:pt>
                <c:pt idx="34">
                  <c:v>384</c:v>
                </c:pt>
                <c:pt idx="35">
                  <c:v>385</c:v>
                </c:pt>
                <c:pt idx="36">
                  <c:v>386</c:v>
                </c:pt>
                <c:pt idx="37">
                  <c:v>387</c:v>
                </c:pt>
                <c:pt idx="38">
                  <c:v>388</c:v>
                </c:pt>
                <c:pt idx="39">
                  <c:v>389</c:v>
                </c:pt>
                <c:pt idx="40">
                  <c:v>390</c:v>
                </c:pt>
                <c:pt idx="41">
                  <c:v>391</c:v>
                </c:pt>
                <c:pt idx="42">
                  <c:v>392</c:v>
                </c:pt>
                <c:pt idx="43">
                  <c:v>393</c:v>
                </c:pt>
                <c:pt idx="44">
                  <c:v>394</c:v>
                </c:pt>
                <c:pt idx="45">
                  <c:v>395</c:v>
                </c:pt>
                <c:pt idx="46">
                  <c:v>396</c:v>
                </c:pt>
                <c:pt idx="47">
                  <c:v>397</c:v>
                </c:pt>
                <c:pt idx="48">
                  <c:v>398</c:v>
                </c:pt>
                <c:pt idx="49">
                  <c:v>399</c:v>
                </c:pt>
                <c:pt idx="50">
                  <c:v>400</c:v>
                </c:pt>
                <c:pt idx="51">
                  <c:v>401</c:v>
                </c:pt>
                <c:pt idx="52">
                  <c:v>402</c:v>
                </c:pt>
                <c:pt idx="53">
                  <c:v>403</c:v>
                </c:pt>
                <c:pt idx="54">
                  <c:v>404</c:v>
                </c:pt>
                <c:pt idx="55">
                  <c:v>405</c:v>
                </c:pt>
                <c:pt idx="56">
                  <c:v>406</c:v>
                </c:pt>
                <c:pt idx="57">
                  <c:v>407</c:v>
                </c:pt>
                <c:pt idx="58">
                  <c:v>408</c:v>
                </c:pt>
                <c:pt idx="59">
                  <c:v>409</c:v>
                </c:pt>
                <c:pt idx="60">
                  <c:v>410</c:v>
                </c:pt>
                <c:pt idx="61">
                  <c:v>411</c:v>
                </c:pt>
                <c:pt idx="62">
                  <c:v>412</c:v>
                </c:pt>
                <c:pt idx="63">
                  <c:v>413</c:v>
                </c:pt>
                <c:pt idx="64">
                  <c:v>414</c:v>
                </c:pt>
                <c:pt idx="65">
                  <c:v>415</c:v>
                </c:pt>
                <c:pt idx="66">
                  <c:v>416</c:v>
                </c:pt>
                <c:pt idx="67">
                  <c:v>417</c:v>
                </c:pt>
                <c:pt idx="68">
                  <c:v>418</c:v>
                </c:pt>
                <c:pt idx="69">
                  <c:v>419</c:v>
                </c:pt>
                <c:pt idx="70">
                  <c:v>420</c:v>
                </c:pt>
                <c:pt idx="71">
                  <c:v>421</c:v>
                </c:pt>
                <c:pt idx="72">
                  <c:v>422</c:v>
                </c:pt>
                <c:pt idx="73">
                  <c:v>423</c:v>
                </c:pt>
                <c:pt idx="74">
                  <c:v>424</c:v>
                </c:pt>
                <c:pt idx="75">
                  <c:v>425</c:v>
                </c:pt>
                <c:pt idx="76">
                  <c:v>426</c:v>
                </c:pt>
                <c:pt idx="77">
                  <c:v>427</c:v>
                </c:pt>
                <c:pt idx="78">
                  <c:v>428</c:v>
                </c:pt>
                <c:pt idx="79">
                  <c:v>429</c:v>
                </c:pt>
                <c:pt idx="80">
                  <c:v>430</c:v>
                </c:pt>
                <c:pt idx="81">
                  <c:v>431</c:v>
                </c:pt>
                <c:pt idx="82">
                  <c:v>432</c:v>
                </c:pt>
                <c:pt idx="83">
                  <c:v>433</c:v>
                </c:pt>
                <c:pt idx="84">
                  <c:v>434</c:v>
                </c:pt>
                <c:pt idx="85">
                  <c:v>435</c:v>
                </c:pt>
                <c:pt idx="86">
                  <c:v>436</c:v>
                </c:pt>
                <c:pt idx="87">
                  <c:v>437</c:v>
                </c:pt>
                <c:pt idx="88">
                  <c:v>438</c:v>
                </c:pt>
                <c:pt idx="89">
                  <c:v>439</c:v>
                </c:pt>
                <c:pt idx="90">
                  <c:v>440</c:v>
                </c:pt>
                <c:pt idx="91">
                  <c:v>441</c:v>
                </c:pt>
                <c:pt idx="92">
                  <c:v>442</c:v>
                </c:pt>
                <c:pt idx="93">
                  <c:v>443</c:v>
                </c:pt>
                <c:pt idx="94">
                  <c:v>444</c:v>
                </c:pt>
                <c:pt idx="95">
                  <c:v>445</c:v>
                </c:pt>
                <c:pt idx="96">
                  <c:v>446</c:v>
                </c:pt>
                <c:pt idx="97">
                  <c:v>447</c:v>
                </c:pt>
                <c:pt idx="98">
                  <c:v>448</c:v>
                </c:pt>
                <c:pt idx="99">
                  <c:v>449</c:v>
                </c:pt>
                <c:pt idx="100">
                  <c:v>450</c:v>
                </c:pt>
                <c:pt idx="101">
                  <c:v>451</c:v>
                </c:pt>
                <c:pt idx="102">
                  <c:v>452</c:v>
                </c:pt>
                <c:pt idx="103">
                  <c:v>453</c:v>
                </c:pt>
                <c:pt idx="104">
                  <c:v>454</c:v>
                </c:pt>
                <c:pt idx="105">
                  <c:v>455</c:v>
                </c:pt>
                <c:pt idx="106">
                  <c:v>456</c:v>
                </c:pt>
                <c:pt idx="107">
                  <c:v>457</c:v>
                </c:pt>
                <c:pt idx="108">
                  <c:v>458</c:v>
                </c:pt>
                <c:pt idx="109">
                  <c:v>459</c:v>
                </c:pt>
                <c:pt idx="110">
                  <c:v>460</c:v>
                </c:pt>
                <c:pt idx="111">
                  <c:v>461</c:v>
                </c:pt>
                <c:pt idx="112">
                  <c:v>462</c:v>
                </c:pt>
                <c:pt idx="113">
                  <c:v>463</c:v>
                </c:pt>
                <c:pt idx="114">
                  <c:v>464</c:v>
                </c:pt>
                <c:pt idx="115">
                  <c:v>465</c:v>
                </c:pt>
                <c:pt idx="116">
                  <c:v>466</c:v>
                </c:pt>
                <c:pt idx="117">
                  <c:v>467</c:v>
                </c:pt>
                <c:pt idx="118">
                  <c:v>468</c:v>
                </c:pt>
                <c:pt idx="119">
                  <c:v>469</c:v>
                </c:pt>
                <c:pt idx="120">
                  <c:v>470</c:v>
                </c:pt>
                <c:pt idx="121">
                  <c:v>471</c:v>
                </c:pt>
                <c:pt idx="122">
                  <c:v>472</c:v>
                </c:pt>
                <c:pt idx="123">
                  <c:v>473</c:v>
                </c:pt>
                <c:pt idx="124">
                  <c:v>474</c:v>
                </c:pt>
                <c:pt idx="125">
                  <c:v>475</c:v>
                </c:pt>
                <c:pt idx="126">
                  <c:v>476</c:v>
                </c:pt>
                <c:pt idx="127">
                  <c:v>477</c:v>
                </c:pt>
                <c:pt idx="128">
                  <c:v>478</c:v>
                </c:pt>
                <c:pt idx="129">
                  <c:v>479</c:v>
                </c:pt>
                <c:pt idx="130">
                  <c:v>480</c:v>
                </c:pt>
                <c:pt idx="131">
                  <c:v>481</c:v>
                </c:pt>
                <c:pt idx="132">
                  <c:v>482</c:v>
                </c:pt>
                <c:pt idx="133">
                  <c:v>483</c:v>
                </c:pt>
                <c:pt idx="134">
                  <c:v>484</c:v>
                </c:pt>
                <c:pt idx="135">
                  <c:v>485</c:v>
                </c:pt>
                <c:pt idx="136">
                  <c:v>486</c:v>
                </c:pt>
                <c:pt idx="137">
                  <c:v>487</c:v>
                </c:pt>
                <c:pt idx="138">
                  <c:v>488</c:v>
                </c:pt>
                <c:pt idx="139">
                  <c:v>489</c:v>
                </c:pt>
                <c:pt idx="140">
                  <c:v>490</c:v>
                </c:pt>
                <c:pt idx="141">
                  <c:v>491</c:v>
                </c:pt>
                <c:pt idx="142">
                  <c:v>492</c:v>
                </c:pt>
                <c:pt idx="143">
                  <c:v>493</c:v>
                </c:pt>
                <c:pt idx="144">
                  <c:v>494</c:v>
                </c:pt>
                <c:pt idx="145">
                  <c:v>495</c:v>
                </c:pt>
                <c:pt idx="146">
                  <c:v>496</c:v>
                </c:pt>
                <c:pt idx="147">
                  <c:v>497</c:v>
                </c:pt>
                <c:pt idx="148">
                  <c:v>498</c:v>
                </c:pt>
                <c:pt idx="149">
                  <c:v>499</c:v>
                </c:pt>
                <c:pt idx="150">
                  <c:v>500</c:v>
                </c:pt>
                <c:pt idx="151">
                  <c:v>501</c:v>
                </c:pt>
                <c:pt idx="152">
                  <c:v>502</c:v>
                </c:pt>
                <c:pt idx="153">
                  <c:v>503</c:v>
                </c:pt>
                <c:pt idx="154">
                  <c:v>504</c:v>
                </c:pt>
                <c:pt idx="155">
                  <c:v>505</c:v>
                </c:pt>
                <c:pt idx="156">
                  <c:v>506</c:v>
                </c:pt>
                <c:pt idx="157">
                  <c:v>507</c:v>
                </c:pt>
                <c:pt idx="158">
                  <c:v>508</c:v>
                </c:pt>
                <c:pt idx="159">
                  <c:v>509</c:v>
                </c:pt>
                <c:pt idx="160">
                  <c:v>510</c:v>
                </c:pt>
                <c:pt idx="161">
                  <c:v>511</c:v>
                </c:pt>
                <c:pt idx="162">
                  <c:v>512</c:v>
                </c:pt>
                <c:pt idx="163">
                  <c:v>513</c:v>
                </c:pt>
                <c:pt idx="164">
                  <c:v>514</c:v>
                </c:pt>
                <c:pt idx="165">
                  <c:v>515</c:v>
                </c:pt>
                <c:pt idx="166">
                  <c:v>516</c:v>
                </c:pt>
                <c:pt idx="167">
                  <c:v>517</c:v>
                </c:pt>
                <c:pt idx="168">
                  <c:v>518</c:v>
                </c:pt>
                <c:pt idx="169">
                  <c:v>519</c:v>
                </c:pt>
                <c:pt idx="170">
                  <c:v>520</c:v>
                </c:pt>
                <c:pt idx="171">
                  <c:v>521</c:v>
                </c:pt>
                <c:pt idx="172">
                  <c:v>522</c:v>
                </c:pt>
                <c:pt idx="173">
                  <c:v>523</c:v>
                </c:pt>
                <c:pt idx="174">
                  <c:v>524</c:v>
                </c:pt>
                <c:pt idx="175">
                  <c:v>525</c:v>
                </c:pt>
                <c:pt idx="176">
                  <c:v>526</c:v>
                </c:pt>
                <c:pt idx="177">
                  <c:v>527</c:v>
                </c:pt>
                <c:pt idx="178">
                  <c:v>528</c:v>
                </c:pt>
                <c:pt idx="179">
                  <c:v>529</c:v>
                </c:pt>
                <c:pt idx="180">
                  <c:v>530</c:v>
                </c:pt>
                <c:pt idx="181">
                  <c:v>531</c:v>
                </c:pt>
                <c:pt idx="182">
                  <c:v>532</c:v>
                </c:pt>
                <c:pt idx="183">
                  <c:v>533</c:v>
                </c:pt>
                <c:pt idx="184">
                  <c:v>534</c:v>
                </c:pt>
                <c:pt idx="185">
                  <c:v>535</c:v>
                </c:pt>
                <c:pt idx="186">
                  <c:v>536</c:v>
                </c:pt>
                <c:pt idx="187">
                  <c:v>537</c:v>
                </c:pt>
                <c:pt idx="188">
                  <c:v>538</c:v>
                </c:pt>
                <c:pt idx="189">
                  <c:v>539</c:v>
                </c:pt>
                <c:pt idx="190">
                  <c:v>540</c:v>
                </c:pt>
                <c:pt idx="191">
                  <c:v>541</c:v>
                </c:pt>
                <c:pt idx="192">
                  <c:v>542</c:v>
                </c:pt>
                <c:pt idx="193">
                  <c:v>543</c:v>
                </c:pt>
                <c:pt idx="194">
                  <c:v>544</c:v>
                </c:pt>
                <c:pt idx="195">
                  <c:v>545</c:v>
                </c:pt>
                <c:pt idx="196">
                  <c:v>546</c:v>
                </c:pt>
                <c:pt idx="197">
                  <c:v>547</c:v>
                </c:pt>
                <c:pt idx="198">
                  <c:v>548</c:v>
                </c:pt>
                <c:pt idx="199">
                  <c:v>549</c:v>
                </c:pt>
                <c:pt idx="200">
                  <c:v>550</c:v>
                </c:pt>
                <c:pt idx="201">
                  <c:v>551</c:v>
                </c:pt>
                <c:pt idx="202">
                  <c:v>552</c:v>
                </c:pt>
                <c:pt idx="203">
                  <c:v>553</c:v>
                </c:pt>
                <c:pt idx="204">
                  <c:v>554</c:v>
                </c:pt>
                <c:pt idx="205">
                  <c:v>555</c:v>
                </c:pt>
                <c:pt idx="206">
                  <c:v>556</c:v>
                </c:pt>
                <c:pt idx="207">
                  <c:v>557</c:v>
                </c:pt>
                <c:pt idx="208">
                  <c:v>558</c:v>
                </c:pt>
                <c:pt idx="209">
                  <c:v>559</c:v>
                </c:pt>
                <c:pt idx="210">
                  <c:v>560</c:v>
                </c:pt>
                <c:pt idx="211">
                  <c:v>561</c:v>
                </c:pt>
                <c:pt idx="212">
                  <c:v>562</c:v>
                </c:pt>
                <c:pt idx="213">
                  <c:v>563</c:v>
                </c:pt>
                <c:pt idx="214">
                  <c:v>564</c:v>
                </c:pt>
                <c:pt idx="215">
                  <c:v>565</c:v>
                </c:pt>
                <c:pt idx="216">
                  <c:v>566</c:v>
                </c:pt>
                <c:pt idx="217">
                  <c:v>567</c:v>
                </c:pt>
                <c:pt idx="218">
                  <c:v>568</c:v>
                </c:pt>
                <c:pt idx="219">
                  <c:v>569</c:v>
                </c:pt>
                <c:pt idx="220">
                  <c:v>570</c:v>
                </c:pt>
                <c:pt idx="221">
                  <c:v>571</c:v>
                </c:pt>
                <c:pt idx="222">
                  <c:v>572</c:v>
                </c:pt>
                <c:pt idx="223">
                  <c:v>573</c:v>
                </c:pt>
                <c:pt idx="224">
                  <c:v>574</c:v>
                </c:pt>
                <c:pt idx="225">
                  <c:v>575</c:v>
                </c:pt>
                <c:pt idx="226">
                  <c:v>576</c:v>
                </c:pt>
                <c:pt idx="227">
                  <c:v>577</c:v>
                </c:pt>
                <c:pt idx="228">
                  <c:v>578</c:v>
                </c:pt>
                <c:pt idx="229">
                  <c:v>579</c:v>
                </c:pt>
                <c:pt idx="230">
                  <c:v>580</c:v>
                </c:pt>
                <c:pt idx="231">
                  <c:v>581</c:v>
                </c:pt>
                <c:pt idx="232">
                  <c:v>582</c:v>
                </c:pt>
                <c:pt idx="233">
                  <c:v>583</c:v>
                </c:pt>
                <c:pt idx="234">
                  <c:v>584</c:v>
                </c:pt>
                <c:pt idx="235">
                  <c:v>585</c:v>
                </c:pt>
                <c:pt idx="236">
                  <c:v>586</c:v>
                </c:pt>
                <c:pt idx="237">
                  <c:v>587</c:v>
                </c:pt>
                <c:pt idx="238">
                  <c:v>588</c:v>
                </c:pt>
                <c:pt idx="239">
                  <c:v>589</c:v>
                </c:pt>
                <c:pt idx="240">
                  <c:v>590</c:v>
                </c:pt>
                <c:pt idx="241">
                  <c:v>591</c:v>
                </c:pt>
                <c:pt idx="242">
                  <c:v>592</c:v>
                </c:pt>
                <c:pt idx="243">
                  <c:v>593</c:v>
                </c:pt>
                <c:pt idx="244">
                  <c:v>594</c:v>
                </c:pt>
                <c:pt idx="245">
                  <c:v>595</c:v>
                </c:pt>
                <c:pt idx="246">
                  <c:v>596</c:v>
                </c:pt>
                <c:pt idx="247">
                  <c:v>597</c:v>
                </c:pt>
                <c:pt idx="248">
                  <c:v>598</c:v>
                </c:pt>
                <c:pt idx="249">
                  <c:v>599</c:v>
                </c:pt>
                <c:pt idx="250">
                  <c:v>600</c:v>
                </c:pt>
                <c:pt idx="251">
                  <c:v>601</c:v>
                </c:pt>
                <c:pt idx="252">
                  <c:v>602</c:v>
                </c:pt>
                <c:pt idx="253">
                  <c:v>603</c:v>
                </c:pt>
                <c:pt idx="254">
                  <c:v>604</c:v>
                </c:pt>
                <c:pt idx="255">
                  <c:v>605</c:v>
                </c:pt>
                <c:pt idx="256">
                  <c:v>606</c:v>
                </c:pt>
                <c:pt idx="257">
                  <c:v>607</c:v>
                </c:pt>
                <c:pt idx="258">
                  <c:v>608</c:v>
                </c:pt>
                <c:pt idx="259">
                  <c:v>609</c:v>
                </c:pt>
                <c:pt idx="260">
                  <c:v>610</c:v>
                </c:pt>
                <c:pt idx="261">
                  <c:v>611</c:v>
                </c:pt>
                <c:pt idx="262">
                  <c:v>612</c:v>
                </c:pt>
                <c:pt idx="263">
                  <c:v>613</c:v>
                </c:pt>
                <c:pt idx="264">
                  <c:v>614</c:v>
                </c:pt>
                <c:pt idx="265">
                  <c:v>615</c:v>
                </c:pt>
                <c:pt idx="266">
                  <c:v>616</c:v>
                </c:pt>
                <c:pt idx="267">
                  <c:v>617</c:v>
                </c:pt>
                <c:pt idx="268">
                  <c:v>618</c:v>
                </c:pt>
                <c:pt idx="269">
                  <c:v>619</c:v>
                </c:pt>
                <c:pt idx="270">
                  <c:v>620</c:v>
                </c:pt>
                <c:pt idx="271">
                  <c:v>621</c:v>
                </c:pt>
                <c:pt idx="272">
                  <c:v>622</c:v>
                </c:pt>
                <c:pt idx="273">
                  <c:v>623</c:v>
                </c:pt>
                <c:pt idx="274">
                  <c:v>624</c:v>
                </c:pt>
                <c:pt idx="275">
                  <c:v>625</c:v>
                </c:pt>
                <c:pt idx="276">
                  <c:v>626</c:v>
                </c:pt>
                <c:pt idx="277">
                  <c:v>627</c:v>
                </c:pt>
                <c:pt idx="278">
                  <c:v>628</c:v>
                </c:pt>
                <c:pt idx="279">
                  <c:v>629</c:v>
                </c:pt>
                <c:pt idx="280">
                  <c:v>630</c:v>
                </c:pt>
                <c:pt idx="281">
                  <c:v>631</c:v>
                </c:pt>
                <c:pt idx="282">
                  <c:v>632</c:v>
                </c:pt>
                <c:pt idx="283">
                  <c:v>633</c:v>
                </c:pt>
                <c:pt idx="284">
                  <c:v>634</c:v>
                </c:pt>
                <c:pt idx="285">
                  <c:v>635</c:v>
                </c:pt>
                <c:pt idx="286">
                  <c:v>636</c:v>
                </c:pt>
                <c:pt idx="287">
                  <c:v>637</c:v>
                </c:pt>
                <c:pt idx="288">
                  <c:v>638</c:v>
                </c:pt>
                <c:pt idx="289">
                  <c:v>639</c:v>
                </c:pt>
                <c:pt idx="290">
                  <c:v>640</c:v>
                </c:pt>
                <c:pt idx="291">
                  <c:v>641</c:v>
                </c:pt>
                <c:pt idx="292">
                  <c:v>642</c:v>
                </c:pt>
                <c:pt idx="293">
                  <c:v>643</c:v>
                </c:pt>
                <c:pt idx="294">
                  <c:v>644</c:v>
                </c:pt>
                <c:pt idx="295">
                  <c:v>645</c:v>
                </c:pt>
                <c:pt idx="296">
                  <c:v>646</c:v>
                </c:pt>
                <c:pt idx="297">
                  <c:v>647</c:v>
                </c:pt>
                <c:pt idx="298">
                  <c:v>648</c:v>
                </c:pt>
                <c:pt idx="299">
                  <c:v>649</c:v>
                </c:pt>
                <c:pt idx="300">
                  <c:v>650</c:v>
                </c:pt>
                <c:pt idx="301">
                  <c:v>651</c:v>
                </c:pt>
                <c:pt idx="302">
                  <c:v>652</c:v>
                </c:pt>
                <c:pt idx="303">
                  <c:v>653</c:v>
                </c:pt>
                <c:pt idx="304">
                  <c:v>654</c:v>
                </c:pt>
                <c:pt idx="305">
                  <c:v>655</c:v>
                </c:pt>
                <c:pt idx="306">
                  <c:v>656</c:v>
                </c:pt>
                <c:pt idx="307">
                  <c:v>657</c:v>
                </c:pt>
                <c:pt idx="308">
                  <c:v>658</c:v>
                </c:pt>
                <c:pt idx="309">
                  <c:v>659</c:v>
                </c:pt>
                <c:pt idx="310">
                  <c:v>660</c:v>
                </c:pt>
                <c:pt idx="311">
                  <c:v>661</c:v>
                </c:pt>
                <c:pt idx="312">
                  <c:v>662</c:v>
                </c:pt>
                <c:pt idx="313">
                  <c:v>663</c:v>
                </c:pt>
                <c:pt idx="314">
                  <c:v>664</c:v>
                </c:pt>
                <c:pt idx="315">
                  <c:v>665</c:v>
                </c:pt>
                <c:pt idx="316">
                  <c:v>666</c:v>
                </c:pt>
                <c:pt idx="317">
                  <c:v>667</c:v>
                </c:pt>
                <c:pt idx="318">
                  <c:v>668</c:v>
                </c:pt>
                <c:pt idx="319">
                  <c:v>669</c:v>
                </c:pt>
                <c:pt idx="320">
                  <c:v>670</c:v>
                </c:pt>
                <c:pt idx="321">
                  <c:v>671</c:v>
                </c:pt>
                <c:pt idx="322">
                  <c:v>672</c:v>
                </c:pt>
                <c:pt idx="323">
                  <c:v>673</c:v>
                </c:pt>
                <c:pt idx="324">
                  <c:v>674</c:v>
                </c:pt>
                <c:pt idx="325">
                  <c:v>675</c:v>
                </c:pt>
                <c:pt idx="326">
                  <c:v>676</c:v>
                </c:pt>
                <c:pt idx="327">
                  <c:v>677</c:v>
                </c:pt>
                <c:pt idx="328">
                  <c:v>678</c:v>
                </c:pt>
                <c:pt idx="329">
                  <c:v>679</c:v>
                </c:pt>
                <c:pt idx="330">
                  <c:v>680</c:v>
                </c:pt>
                <c:pt idx="331">
                  <c:v>681</c:v>
                </c:pt>
                <c:pt idx="332">
                  <c:v>682</c:v>
                </c:pt>
                <c:pt idx="333">
                  <c:v>683</c:v>
                </c:pt>
                <c:pt idx="334">
                  <c:v>684</c:v>
                </c:pt>
                <c:pt idx="335">
                  <c:v>685</c:v>
                </c:pt>
                <c:pt idx="336">
                  <c:v>686</c:v>
                </c:pt>
                <c:pt idx="337">
                  <c:v>687</c:v>
                </c:pt>
                <c:pt idx="338">
                  <c:v>688</c:v>
                </c:pt>
                <c:pt idx="339">
                  <c:v>689</c:v>
                </c:pt>
                <c:pt idx="340">
                  <c:v>690</c:v>
                </c:pt>
                <c:pt idx="341">
                  <c:v>691</c:v>
                </c:pt>
                <c:pt idx="342">
                  <c:v>692</c:v>
                </c:pt>
                <c:pt idx="343">
                  <c:v>693</c:v>
                </c:pt>
                <c:pt idx="344">
                  <c:v>694</c:v>
                </c:pt>
                <c:pt idx="345">
                  <c:v>695</c:v>
                </c:pt>
                <c:pt idx="346">
                  <c:v>696</c:v>
                </c:pt>
                <c:pt idx="347">
                  <c:v>697</c:v>
                </c:pt>
                <c:pt idx="348">
                  <c:v>698</c:v>
                </c:pt>
                <c:pt idx="349">
                  <c:v>699</c:v>
                </c:pt>
                <c:pt idx="350">
                  <c:v>700</c:v>
                </c:pt>
                <c:pt idx="351">
                  <c:v>701</c:v>
                </c:pt>
                <c:pt idx="352">
                  <c:v>702</c:v>
                </c:pt>
                <c:pt idx="353">
                  <c:v>703</c:v>
                </c:pt>
                <c:pt idx="354">
                  <c:v>704</c:v>
                </c:pt>
                <c:pt idx="355">
                  <c:v>705</c:v>
                </c:pt>
                <c:pt idx="356">
                  <c:v>706</c:v>
                </c:pt>
                <c:pt idx="357">
                  <c:v>707</c:v>
                </c:pt>
                <c:pt idx="358">
                  <c:v>708</c:v>
                </c:pt>
                <c:pt idx="359">
                  <c:v>709</c:v>
                </c:pt>
                <c:pt idx="360">
                  <c:v>710</c:v>
                </c:pt>
                <c:pt idx="361">
                  <c:v>711</c:v>
                </c:pt>
                <c:pt idx="362">
                  <c:v>712</c:v>
                </c:pt>
                <c:pt idx="363">
                  <c:v>713</c:v>
                </c:pt>
                <c:pt idx="364">
                  <c:v>714</c:v>
                </c:pt>
                <c:pt idx="365">
                  <c:v>715</c:v>
                </c:pt>
                <c:pt idx="366">
                  <c:v>716</c:v>
                </c:pt>
                <c:pt idx="367">
                  <c:v>717</c:v>
                </c:pt>
                <c:pt idx="368">
                  <c:v>718</c:v>
                </c:pt>
                <c:pt idx="369">
                  <c:v>719</c:v>
                </c:pt>
                <c:pt idx="370">
                  <c:v>720</c:v>
                </c:pt>
                <c:pt idx="371">
                  <c:v>721</c:v>
                </c:pt>
                <c:pt idx="372">
                  <c:v>722</c:v>
                </c:pt>
                <c:pt idx="373">
                  <c:v>723</c:v>
                </c:pt>
                <c:pt idx="374">
                  <c:v>724</c:v>
                </c:pt>
                <c:pt idx="375">
                  <c:v>725</c:v>
                </c:pt>
                <c:pt idx="376">
                  <c:v>726</c:v>
                </c:pt>
                <c:pt idx="377">
                  <c:v>727</c:v>
                </c:pt>
                <c:pt idx="378">
                  <c:v>728</c:v>
                </c:pt>
                <c:pt idx="379">
                  <c:v>729</c:v>
                </c:pt>
                <c:pt idx="380">
                  <c:v>730</c:v>
                </c:pt>
                <c:pt idx="381">
                  <c:v>731</c:v>
                </c:pt>
                <c:pt idx="382">
                  <c:v>732</c:v>
                </c:pt>
                <c:pt idx="383">
                  <c:v>733</c:v>
                </c:pt>
                <c:pt idx="384">
                  <c:v>734</c:v>
                </c:pt>
                <c:pt idx="385">
                  <c:v>735</c:v>
                </c:pt>
                <c:pt idx="386">
                  <c:v>736</c:v>
                </c:pt>
                <c:pt idx="387">
                  <c:v>737</c:v>
                </c:pt>
                <c:pt idx="388">
                  <c:v>738</c:v>
                </c:pt>
                <c:pt idx="389">
                  <c:v>739</c:v>
                </c:pt>
                <c:pt idx="390">
                  <c:v>740</c:v>
                </c:pt>
                <c:pt idx="391">
                  <c:v>741</c:v>
                </c:pt>
                <c:pt idx="392">
                  <c:v>742</c:v>
                </c:pt>
                <c:pt idx="393">
                  <c:v>743</c:v>
                </c:pt>
                <c:pt idx="394">
                  <c:v>744</c:v>
                </c:pt>
                <c:pt idx="395">
                  <c:v>745</c:v>
                </c:pt>
                <c:pt idx="396">
                  <c:v>746</c:v>
                </c:pt>
                <c:pt idx="397">
                  <c:v>747</c:v>
                </c:pt>
                <c:pt idx="398">
                  <c:v>748</c:v>
                </c:pt>
                <c:pt idx="399">
                  <c:v>749</c:v>
                </c:pt>
                <c:pt idx="400">
                  <c:v>750</c:v>
                </c:pt>
                <c:pt idx="401">
                  <c:v>751</c:v>
                </c:pt>
                <c:pt idx="402">
                  <c:v>752</c:v>
                </c:pt>
                <c:pt idx="403">
                  <c:v>753</c:v>
                </c:pt>
                <c:pt idx="404">
                  <c:v>754</c:v>
                </c:pt>
                <c:pt idx="405">
                  <c:v>755</c:v>
                </c:pt>
                <c:pt idx="406">
                  <c:v>756</c:v>
                </c:pt>
                <c:pt idx="407">
                  <c:v>757</c:v>
                </c:pt>
                <c:pt idx="408">
                  <c:v>758</c:v>
                </c:pt>
                <c:pt idx="409">
                  <c:v>759</c:v>
                </c:pt>
                <c:pt idx="410">
                  <c:v>760</c:v>
                </c:pt>
                <c:pt idx="411">
                  <c:v>761</c:v>
                </c:pt>
                <c:pt idx="412">
                  <c:v>762</c:v>
                </c:pt>
                <c:pt idx="413">
                  <c:v>763</c:v>
                </c:pt>
                <c:pt idx="414">
                  <c:v>764</c:v>
                </c:pt>
                <c:pt idx="415">
                  <c:v>765</c:v>
                </c:pt>
                <c:pt idx="416">
                  <c:v>766</c:v>
                </c:pt>
                <c:pt idx="417">
                  <c:v>767</c:v>
                </c:pt>
                <c:pt idx="418">
                  <c:v>768</c:v>
                </c:pt>
                <c:pt idx="419">
                  <c:v>769</c:v>
                </c:pt>
                <c:pt idx="420">
                  <c:v>770</c:v>
                </c:pt>
                <c:pt idx="421">
                  <c:v>771</c:v>
                </c:pt>
                <c:pt idx="422">
                  <c:v>772</c:v>
                </c:pt>
                <c:pt idx="423">
                  <c:v>773</c:v>
                </c:pt>
                <c:pt idx="424">
                  <c:v>774</c:v>
                </c:pt>
                <c:pt idx="425">
                  <c:v>775</c:v>
                </c:pt>
                <c:pt idx="426">
                  <c:v>776</c:v>
                </c:pt>
                <c:pt idx="427">
                  <c:v>777</c:v>
                </c:pt>
                <c:pt idx="428">
                  <c:v>778</c:v>
                </c:pt>
                <c:pt idx="429">
                  <c:v>779</c:v>
                </c:pt>
                <c:pt idx="430">
                  <c:v>780</c:v>
                </c:pt>
                <c:pt idx="431">
                  <c:v>781</c:v>
                </c:pt>
                <c:pt idx="432">
                  <c:v>782</c:v>
                </c:pt>
                <c:pt idx="433">
                  <c:v>783</c:v>
                </c:pt>
                <c:pt idx="434">
                  <c:v>784</c:v>
                </c:pt>
                <c:pt idx="435">
                  <c:v>785</c:v>
                </c:pt>
                <c:pt idx="436">
                  <c:v>786</c:v>
                </c:pt>
                <c:pt idx="437">
                  <c:v>787</c:v>
                </c:pt>
                <c:pt idx="438">
                  <c:v>788</c:v>
                </c:pt>
                <c:pt idx="439">
                  <c:v>789</c:v>
                </c:pt>
                <c:pt idx="440">
                  <c:v>790</c:v>
                </c:pt>
                <c:pt idx="441">
                  <c:v>791</c:v>
                </c:pt>
                <c:pt idx="442">
                  <c:v>792</c:v>
                </c:pt>
                <c:pt idx="443">
                  <c:v>793</c:v>
                </c:pt>
                <c:pt idx="444">
                  <c:v>794</c:v>
                </c:pt>
                <c:pt idx="445">
                  <c:v>795</c:v>
                </c:pt>
                <c:pt idx="446">
                  <c:v>796</c:v>
                </c:pt>
                <c:pt idx="447">
                  <c:v>797</c:v>
                </c:pt>
                <c:pt idx="448">
                  <c:v>798</c:v>
                </c:pt>
                <c:pt idx="449">
                  <c:v>799</c:v>
                </c:pt>
                <c:pt idx="450">
                  <c:v>800</c:v>
                </c:pt>
                <c:pt idx="451">
                  <c:v>801</c:v>
                </c:pt>
                <c:pt idx="452">
                  <c:v>802</c:v>
                </c:pt>
                <c:pt idx="453">
                  <c:v>803</c:v>
                </c:pt>
                <c:pt idx="454">
                  <c:v>804</c:v>
                </c:pt>
                <c:pt idx="455">
                  <c:v>805</c:v>
                </c:pt>
                <c:pt idx="456">
                  <c:v>806</c:v>
                </c:pt>
                <c:pt idx="457">
                  <c:v>807</c:v>
                </c:pt>
                <c:pt idx="458">
                  <c:v>808</c:v>
                </c:pt>
                <c:pt idx="459">
                  <c:v>809</c:v>
                </c:pt>
                <c:pt idx="460">
                  <c:v>810</c:v>
                </c:pt>
                <c:pt idx="461">
                  <c:v>811</c:v>
                </c:pt>
                <c:pt idx="462">
                  <c:v>812</c:v>
                </c:pt>
                <c:pt idx="463">
                  <c:v>813</c:v>
                </c:pt>
                <c:pt idx="464">
                  <c:v>814</c:v>
                </c:pt>
                <c:pt idx="465">
                  <c:v>815</c:v>
                </c:pt>
                <c:pt idx="466">
                  <c:v>816</c:v>
                </c:pt>
                <c:pt idx="467">
                  <c:v>817</c:v>
                </c:pt>
                <c:pt idx="468">
                  <c:v>818</c:v>
                </c:pt>
                <c:pt idx="469">
                  <c:v>819</c:v>
                </c:pt>
                <c:pt idx="470">
                  <c:v>820</c:v>
                </c:pt>
                <c:pt idx="471">
                  <c:v>821</c:v>
                </c:pt>
                <c:pt idx="472">
                  <c:v>822</c:v>
                </c:pt>
                <c:pt idx="473">
                  <c:v>823</c:v>
                </c:pt>
                <c:pt idx="474">
                  <c:v>824</c:v>
                </c:pt>
                <c:pt idx="475">
                  <c:v>825</c:v>
                </c:pt>
                <c:pt idx="476">
                  <c:v>826</c:v>
                </c:pt>
                <c:pt idx="477">
                  <c:v>827</c:v>
                </c:pt>
                <c:pt idx="478">
                  <c:v>828</c:v>
                </c:pt>
                <c:pt idx="479">
                  <c:v>829</c:v>
                </c:pt>
                <c:pt idx="480">
                  <c:v>830</c:v>
                </c:pt>
                <c:pt idx="481">
                  <c:v>831</c:v>
                </c:pt>
                <c:pt idx="482">
                  <c:v>832</c:v>
                </c:pt>
                <c:pt idx="483">
                  <c:v>833</c:v>
                </c:pt>
                <c:pt idx="484">
                  <c:v>834</c:v>
                </c:pt>
                <c:pt idx="485">
                  <c:v>835</c:v>
                </c:pt>
                <c:pt idx="486">
                  <c:v>836</c:v>
                </c:pt>
                <c:pt idx="487">
                  <c:v>837</c:v>
                </c:pt>
                <c:pt idx="488">
                  <c:v>838</c:v>
                </c:pt>
                <c:pt idx="489">
                  <c:v>839</c:v>
                </c:pt>
                <c:pt idx="490">
                  <c:v>840</c:v>
                </c:pt>
                <c:pt idx="491">
                  <c:v>841</c:v>
                </c:pt>
                <c:pt idx="492">
                  <c:v>842</c:v>
                </c:pt>
                <c:pt idx="493">
                  <c:v>843</c:v>
                </c:pt>
                <c:pt idx="494">
                  <c:v>844</c:v>
                </c:pt>
                <c:pt idx="495">
                  <c:v>845</c:v>
                </c:pt>
                <c:pt idx="496">
                  <c:v>846</c:v>
                </c:pt>
                <c:pt idx="497">
                  <c:v>847</c:v>
                </c:pt>
                <c:pt idx="498">
                  <c:v>848</c:v>
                </c:pt>
                <c:pt idx="499">
                  <c:v>849</c:v>
                </c:pt>
                <c:pt idx="500">
                  <c:v>850</c:v>
                </c:pt>
                <c:pt idx="501">
                  <c:v>851</c:v>
                </c:pt>
                <c:pt idx="502">
                  <c:v>852</c:v>
                </c:pt>
                <c:pt idx="503">
                  <c:v>853</c:v>
                </c:pt>
                <c:pt idx="504">
                  <c:v>854</c:v>
                </c:pt>
                <c:pt idx="505">
                  <c:v>855</c:v>
                </c:pt>
                <c:pt idx="506">
                  <c:v>856</c:v>
                </c:pt>
                <c:pt idx="507">
                  <c:v>857</c:v>
                </c:pt>
                <c:pt idx="508">
                  <c:v>858</c:v>
                </c:pt>
                <c:pt idx="509">
                  <c:v>859</c:v>
                </c:pt>
                <c:pt idx="510">
                  <c:v>860</c:v>
                </c:pt>
                <c:pt idx="511">
                  <c:v>861</c:v>
                </c:pt>
                <c:pt idx="512">
                  <c:v>862</c:v>
                </c:pt>
                <c:pt idx="513">
                  <c:v>863</c:v>
                </c:pt>
                <c:pt idx="514">
                  <c:v>864</c:v>
                </c:pt>
                <c:pt idx="515">
                  <c:v>865</c:v>
                </c:pt>
                <c:pt idx="516">
                  <c:v>866</c:v>
                </c:pt>
                <c:pt idx="517">
                  <c:v>867</c:v>
                </c:pt>
                <c:pt idx="518">
                  <c:v>868</c:v>
                </c:pt>
                <c:pt idx="519">
                  <c:v>869</c:v>
                </c:pt>
                <c:pt idx="520">
                  <c:v>870</c:v>
                </c:pt>
                <c:pt idx="521">
                  <c:v>871</c:v>
                </c:pt>
                <c:pt idx="522">
                  <c:v>872</c:v>
                </c:pt>
                <c:pt idx="523">
                  <c:v>873</c:v>
                </c:pt>
                <c:pt idx="524">
                  <c:v>874</c:v>
                </c:pt>
                <c:pt idx="525">
                  <c:v>875</c:v>
                </c:pt>
                <c:pt idx="526">
                  <c:v>876</c:v>
                </c:pt>
                <c:pt idx="527">
                  <c:v>877</c:v>
                </c:pt>
                <c:pt idx="528">
                  <c:v>878</c:v>
                </c:pt>
                <c:pt idx="529">
                  <c:v>879</c:v>
                </c:pt>
                <c:pt idx="530">
                  <c:v>880</c:v>
                </c:pt>
                <c:pt idx="531">
                  <c:v>881</c:v>
                </c:pt>
                <c:pt idx="532">
                  <c:v>882</c:v>
                </c:pt>
                <c:pt idx="533">
                  <c:v>883</c:v>
                </c:pt>
                <c:pt idx="534">
                  <c:v>884</c:v>
                </c:pt>
                <c:pt idx="535">
                  <c:v>885</c:v>
                </c:pt>
                <c:pt idx="536">
                  <c:v>886</c:v>
                </c:pt>
                <c:pt idx="537">
                  <c:v>887</c:v>
                </c:pt>
                <c:pt idx="538">
                  <c:v>888</c:v>
                </c:pt>
                <c:pt idx="539">
                  <c:v>889</c:v>
                </c:pt>
                <c:pt idx="540">
                  <c:v>890</c:v>
                </c:pt>
                <c:pt idx="541">
                  <c:v>891</c:v>
                </c:pt>
                <c:pt idx="542">
                  <c:v>892</c:v>
                </c:pt>
                <c:pt idx="543">
                  <c:v>893</c:v>
                </c:pt>
                <c:pt idx="544">
                  <c:v>894</c:v>
                </c:pt>
                <c:pt idx="545">
                  <c:v>895</c:v>
                </c:pt>
                <c:pt idx="546">
                  <c:v>896</c:v>
                </c:pt>
                <c:pt idx="547">
                  <c:v>897</c:v>
                </c:pt>
                <c:pt idx="548">
                  <c:v>898</c:v>
                </c:pt>
                <c:pt idx="549">
                  <c:v>899</c:v>
                </c:pt>
                <c:pt idx="550">
                  <c:v>900</c:v>
                </c:pt>
                <c:pt idx="551">
                  <c:v>901</c:v>
                </c:pt>
                <c:pt idx="552">
                  <c:v>902</c:v>
                </c:pt>
                <c:pt idx="553">
                  <c:v>903</c:v>
                </c:pt>
                <c:pt idx="554">
                  <c:v>904</c:v>
                </c:pt>
                <c:pt idx="555">
                  <c:v>905</c:v>
                </c:pt>
                <c:pt idx="556">
                  <c:v>906</c:v>
                </c:pt>
                <c:pt idx="557">
                  <c:v>907</c:v>
                </c:pt>
                <c:pt idx="558">
                  <c:v>908</c:v>
                </c:pt>
                <c:pt idx="559">
                  <c:v>909</c:v>
                </c:pt>
                <c:pt idx="560">
                  <c:v>910</c:v>
                </c:pt>
                <c:pt idx="561">
                  <c:v>911</c:v>
                </c:pt>
                <c:pt idx="562">
                  <c:v>912</c:v>
                </c:pt>
                <c:pt idx="563">
                  <c:v>913</c:v>
                </c:pt>
                <c:pt idx="564">
                  <c:v>914</c:v>
                </c:pt>
                <c:pt idx="565">
                  <c:v>915</c:v>
                </c:pt>
                <c:pt idx="566">
                  <c:v>916</c:v>
                </c:pt>
                <c:pt idx="567">
                  <c:v>917</c:v>
                </c:pt>
                <c:pt idx="568">
                  <c:v>918</c:v>
                </c:pt>
                <c:pt idx="569">
                  <c:v>919</c:v>
                </c:pt>
                <c:pt idx="570">
                  <c:v>920</c:v>
                </c:pt>
                <c:pt idx="571">
                  <c:v>921</c:v>
                </c:pt>
                <c:pt idx="572">
                  <c:v>922</c:v>
                </c:pt>
                <c:pt idx="573">
                  <c:v>923</c:v>
                </c:pt>
                <c:pt idx="574">
                  <c:v>924</c:v>
                </c:pt>
                <c:pt idx="575">
                  <c:v>925</c:v>
                </c:pt>
                <c:pt idx="576">
                  <c:v>926</c:v>
                </c:pt>
                <c:pt idx="577">
                  <c:v>927</c:v>
                </c:pt>
                <c:pt idx="578">
                  <c:v>928</c:v>
                </c:pt>
                <c:pt idx="579">
                  <c:v>929</c:v>
                </c:pt>
                <c:pt idx="580">
                  <c:v>930</c:v>
                </c:pt>
                <c:pt idx="581">
                  <c:v>931</c:v>
                </c:pt>
                <c:pt idx="582">
                  <c:v>932</c:v>
                </c:pt>
                <c:pt idx="583">
                  <c:v>933</c:v>
                </c:pt>
                <c:pt idx="584">
                  <c:v>934</c:v>
                </c:pt>
                <c:pt idx="585">
                  <c:v>935</c:v>
                </c:pt>
                <c:pt idx="586">
                  <c:v>936</c:v>
                </c:pt>
                <c:pt idx="587">
                  <c:v>937</c:v>
                </c:pt>
                <c:pt idx="588">
                  <c:v>938</c:v>
                </c:pt>
                <c:pt idx="589">
                  <c:v>939</c:v>
                </c:pt>
                <c:pt idx="590">
                  <c:v>940</c:v>
                </c:pt>
                <c:pt idx="591">
                  <c:v>941</c:v>
                </c:pt>
                <c:pt idx="592">
                  <c:v>942</c:v>
                </c:pt>
                <c:pt idx="593">
                  <c:v>943</c:v>
                </c:pt>
                <c:pt idx="594">
                  <c:v>944</c:v>
                </c:pt>
                <c:pt idx="595">
                  <c:v>945</c:v>
                </c:pt>
                <c:pt idx="596">
                  <c:v>946</c:v>
                </c:pt>
                <c:pt idx="597">
                  <c:v>947</c:v>
                </c:pt>
                <c:pt idx="598">
                  <c:v>948</c:v>
                </c:pt>
                <c:pt idx="599">
                  <c:v>949</c:v>
                </c:pt>
                <c:pt idx="600">
                  <c:v>950</c:v>
                </c:pt>
                <c:pt idx="601">
                  <c:v>951</c:v>
                </c:pt>
                <c:pt idx="602">
                  <c:v>952</c:v>
                </c:pt>
                <c:pt idx="603">
                  <c:v>953</c:v>
                </c:pt>
                <c:pt idx="604">
                  <c:v>954</c:v>
                </c:pt>
                <c:pt idx="605">
                  <c:v>955</c:v>
                </c:pt>
                <c:pt idx="606">
                  <c:v>956</c:v>
                </c:pt>
                <c:pt idx="607">
                  <c:v>957</c:v>
                </c:pt>
                <c:pt idx="608">
                  <c:v>958</c:v>
                </c:pt>
                <c:pt idx="609">
                  <c:v>959</c:v>
                </c:pt>
                <c:pt idx="610">
                  <c:v>960</c:v>
                </c:pt>
                <c:pt idx="611">
                  <c:v>961</c:v>
                </c:pt>
                <c:pt idx="612">
                  <c:v>962</c:v>
                </c:pt>
                <c:pt idx="613">
                  <c:v>963</c:v>
                </c:pt>
                <c:pt idx="614">
                  <c:v>964</c:v>
                </c:pt>
                <c:pt idx="615">
                  <c:v>965</c:v>
                </c:pt>
                <c:pt idx="616">
                  <c:v>966</c:v>
                </c:pt>
                <c:pt idx="617">
                  <c:v>967</c:v>
                </c:pt>
                <c:pt idx="618">
                  <c:v>968</c:v>
                </c:pt>
                <c:pt idx="619">
                  <c:v>969</c:v>
                </c:pt>
                <c:pt idx="620">
                  <c:v>970</c:v>
                </c:pt>
                <c:pt idx="621">
                  <c:v>971</c:v>
                </c:pt>
                <c:pt idx="622">
                  <c:v>972</c:v>
                </c:pt>
                <c:pt idx="623">
                  <c:v>973</c:v>
                </c:pt>
                <c:pt idx="624">
                  <c:v>974</c:v>
                </c:pt>
                <c:pt idx="625">
                  <c:v>975</c:v>
                </c:pt>
                <c:pt idx="626">
                  <c:v>976</c:v>
                </c:pt>
                <c:pt idx="627">
                  <c:v>977</c:v>
                </c:pt>
                <c:pt idx="628">
                  <c:v>978</c:v>
                </c:pt>
                <c:pt idx="629">
                  <c:v>979</c:v>
                </c:pt>
                <c:pt idx="630">
                  <c:v>980</c:v>
                </c:pt>
                <c:pt idx="631">
                  <c:v>981</c:v>
                </c:pt>
                <c:pt idx="632">
                  <c:v>982</c:v>
                </c:pt>
                <c:pt idx="633">
                  <c:v>983</c:v>
                </c:pt>
                <c:pt idx="634">
                  <c:v>984</c:v>
                </c:pt>
                <c:pt idx="635">
                  <c:v>985</c:v>
                </c:pt>
                <c:pt idx="636">
                  <c:v>986</c:v>
                </c:pt>
                <c:pt idx="637">
                  <c:v>987</c:v>
                </c:pt>
                <c:pt idx="638">
                  <c:v>988</c:v>
                </c:pt>
                <c:pt idx="639">
                  <c:v>989</c:v>
                </c:pt>
                <c:pt idx="640">
                  <c:v>990</c:v>
                </c:pt>
                <c:pt idx="641">
                  <c:v>991</c:v>
                </c:pt>
                <c:pt idx="642">
                  <c:v>992</c:v>
                </c:pt>
                <c:pt idx="643">
                  <c:v>993</c:v>
                </c:pt>
                <c:pt idx="644">
                  <c:v>994</c:v>
                </c:pt>
                <c:pt idx="645">
                  <c:v>995</c:v>
                </c:pt>
                <c:pt idx="646">
                  <c:v>996</c:v>
                </c:pt>
                <c:pt idx="647">
                  <c:v>997</c:v>
                </c:pt>
                <c:pt idx="648">
                  <c:v>998</c:v>
                </c:pt>
                <c:pt idx="649">
                  <c:v>999</c:v>
                </c:pt>
                <c:pt idx="650">
                  <c:v>1000</c:v>
                </c:pt>
                <c:pt idx="651">
                  <c:v>1001</c:v>
                </c:pt>
                <c:pt idx="652">
                  <c:v>1002</c:v>
                </c:pt>
                <c:pt idx="653">
                  <c:v>1003</c:v>
                </c:pt>
                <c:pt idx="654">
                  <c:v>1004</c:v>
                </c:pt>
                <c:pt idx="655">
                  <c:v>1005</c:v>
                </c:pt>
                <c:pt idx="656">
                  <c:v>1006</c:v>
                </c:pt>
                <c:pt idx="657">
                  <c:v>1007</c:v>
                </c:pt>
                <c:pt idx="658">
                  <c:v>1008</c:v>
                </c:pt>
                <c:pt idx="659">
                  <c:v>1009</c:v>
                </c:pt>
                <c:pt idx="660">
                  <c:v>1010</c:v>
                </c:pt>
                <c:pt idx="661">
                  <c:v>1011</c:v>
                </c:pt>
                <c:pt idx="662">
                  <c:v>1012</c:v>
                </c:pt>
                <c:pt idx="663">
                  <c:v>1013</c:v>
                </c:pt>
                <c:pt idx="664">
                  <c:v>1014</c:v>
                </c:pt>
                <c:pt idx="665">
                  <c:v>1015</c:v>
                </c:pt>
                <c:pt idx="666">
                  <c:v>1016</c:v>
                </c:pt>
                <c:pt idx="667">
                  <c:v>1017</c:v>
                </c:pt>
                <c:pt idx="668">
                  <c:v>1018</c:v>
                </c:pt>
                <c:pt idx="669">
                  <c:v>1019</c:v>
                </c:pt>
                <c:pt idx="670">
                  <c:v>1020</c:v>
                </c:pt>
                <c:pt idx="671">
                  <c:v>1021</c:v>
                </c:pt>
                <c:pt idx="672">
                  <c:v>1022</c:v>
                </c:pt>
                <c:pt idx="673">
                  <c:v>1023</c:v>
                </c:pt>
                <c:pt idx="674">
                  <c:v>1024</c:v>
                </c:pt>
                <c:pt idx="675">
                  <c:v>1025</c:v>
                </c:pt>
                <c:pt idx="676">
                  <c:v>1026</c:v>
                </c:pt>
                <c:pt idx="677">
                  <c:v>1027</c:v>
                </c:pt>
                <c:pt idx="678">
                  <c:v>1028</c:v>
                </c:pt>
                <c:pt idx="679">
                  <c:v>1029</c:v>
                </c:pt>
                <c:pt idx="680">
                  <c:v>1030</c:v>
                </c:pt>
                <c:pt idx="681">
                  <c:v>1031</c:v>
                </c:pt>
                <c:pt idx="682">
                  <c:v>1032</c:v>
                </c:pt>
                <c:pt idx="683">
                  <c:v>1033</c:v>
                </c:pt>
                <c:pt idx="684">
                  <c:v>1034</c:v>
                </c:pt>
                <c:pt idx="685">
                  <c:v>1035</c:v>
                </c:pt>
                <c:pt idx="686">
                  <c:v>1036</c:v>
                </c:pt>
                <c:pt idx="687">
                  <c:v>1037</c:v>
                </c:pt>
                <c:pt idx="688">
                  <c:v>1038</c:v>
                </c:pt>
                <c:pt idx="689">
                  <c:v>1039</c:v>
                </c:pt>
                <c:pt idx="690">
                  <c:v>1040</c:v>
                </c:pt>
                <c:pt idx="691">
                  <c:v>1041</c:v>
                </c:pt>
                <c:pt idx="692">
                  <c:v>1042</c:v>
                </c:pt>
                <c:pt idx="693">
                  <c:v>1043</c:v>
                </c:pt>
                <c:pt idx="694">
                  <c:v>1044</c:v>
                </c:pt>
                <c:pt idx="695">
                  <c:v>1045</c:v>
                </c:pt>
                <c:pt idx="696">
                  <c:v>1046</c:v>
                </c:pt>
                <c:pt idx="697">
                  <c:v>1047</c:v>
                </c:pt>
                <c:pt idx="698">
                  <c:v>1048</c:v>
                </c:pt>
                <c:pt idx="699">
                  <c:v>1049</c:v>
                </c:pt>
                <c:pt idx="700">
                  <c:v>1050</c:v>
                </c:pt>
                <c:pt idx="701">
                  <c:v>1051</c:v>
                </c:pt>
                <c:pt idx="702">
                  <c:v>1052</c:v>
                </c:pt>
                <c:pt idx="703">
                  <c:v>1053</c:v>
                </c:pt>
                <c:pt idx="704">
                  <c:v>1054</c:v>
                </c:pt>
                <c:pt idx="705">
                  <c:v>1055</c:v>
                </c:pt>
                <c:pt idx="706">
                  <c:v>1056</c:v>
                </c:pt>
                <c:pt idx="707">
                  <c:v>1057</c:v>
                </c:pt>
                <c:pt idx="708">
                  <c:v>1058</c:v>
                </c:pt>
                <c:pt idx="709">
                  <c:v>1059</c:v>
                </c:pt>
                <c:pt idx="710">
                  <c:v>1060</c:v>
                </c:pt>
                <c:pt idx="711">
                  <c:v>1061</c:v>
                </c:pt>
                <c:pt idx="712">
                  <c:v>1062</c:v>
                </c:pt>
                <c:pt idx="713">
                  <c:v>1063</c:v>
                </c:pt>
                <c:pt idx="714">
                  <c:v>1064</c:v>
                </c:pt>
                <c:pt idx="715">
                  <c:v>1065</c:v>
                </c:pt>
                <c:pt idx="716">
                  <c:v>1066</c:v>
                </c:pt>
                <c:pt idx="717">
                  <c:v>1067</c:v>
                </c:pt>
                <c:pt idx="718">
                  <c:v>1068</c:v>
                </c:pt>
                <c:pt idx="719">
                  <c:v>1069</c:v>
                </c:pt>
                <c:pt idx="720">
                  <c:v>1070</c:v>
                </c:pt>
                <c:pt idx="721">
                  <c:v>1071</c:v>
                </c:pt>
                <c:pt idx="722">
                  <c:v>1072</c:v>
                </c:pt>
                <c:pt idx="723">
                  <c:v>1073</c:v>
                </c:pt>
                <c:pt idx="724">
                  <c:v>1074</c:v>
                </c:pt>
                <c:pt idx="725">
                  <c:v>1075</c:v>
                </c:pt>
                <c:pt idx="726">
                  <c:v>1076</c:v>
                </c:pt>
                <c:pt idx="727">
                  <c:v>1077</c:v>
                </c:pt>
                <c:pt idx="728">
                  <c:v>1078</c:v>
                </c:pt>
                <c:pt idx="729">
                  <c:v>1079</c:v>
                </c:pt>
                <c:pt idx="730">
                  <c:v>1080</c:v>
                </c:pt>
                <c:pt idx="731">
                  <c:v>1081</c:v>
                </c:pt>
                <c:pt idx="732">
                  <c:v>1082</c:v>
                </c:pt>
                <c:pt idx="733">
                  <c:v>1083</c:v>
                </c:pt>
                <c:pt idx="734">
                  <c:v>1084</c:v>
                </c:pt>
                <c:pt idx="735">
                  <c:v>1085</c:v>
                </c:pt>
                <c:pt idx="736">
                  <c:v>1086</c:v>
                </c:pt>
                <c:pt idx="737">
                  <c:v>1087</c:v>
                </c:pt>
                <c:pt idx="738">
                  <c:v>1088</c:v>
                </c:pt>
                <c:pt idx="739">
                  <c:v>1089</c:v>
                </c:pt>
                <c:pt idx="740">
                  <c:v>1090</c:v>
                </c:pt>
                <c:pt idx="741">
                  <c:v>1091</c:v>
                </c:pt>
                <c:pt idx="742">
                  <c:v>1092</c:v>
                </c:pt>
                <c:pt idx="743">
                  <c:v>1093</c:v>
                </c:pt>
                <c:pt idx="744">
                  <c:v>1094</c:v>
                </c:pt>
                <c:pt idx="745">
                  <c:v>1095</c:v>
                </c:pt>
                <c:pt idx="746">
                  <c:v>1096</c:v>
                </c:pt>
                <c:pt idx="747">
                  <c:v>1097</c:v>
                </c:pt>
                <c:pt idx="748">
                  <c:v>1098</c:v>
                </c:pt>
                <c:pt idx="749">
                  <c:v>1099</c:v>
                </c:pt>
                <c:pt idx="750">
                  <c:v>1100</c:v>
                </c:pt>
                <c:pt idx="751">
                  <c:v>1101</c:v>
                </c:pt>
                <c:pt idx="752">
                  <c:v>1102</c:v>
                </c:pt>
                <c:pt idx="753">
                  <c:v>1103</c:v>
                </c:pt>
                <c:pt idx="754">
                  <c:v>1104</c:v>
                </c:pt>
                <c:pt idx="755">
                  <c:v>1105</c:v>
                </c:pt>
                <c:pt idx="756">
                  <c:v>1106</c:v>
                </c:pt>
                <c:pt idx="757">
                  <c:v>1107</c:v>
                </c:pt>
                <c:pt idx="758">
                  <c:v>1108</c:v>
                </c:pt>
                <c:pt idx="759">
                  <c:v>1109</c:v>
                </c:pt>
                <c:pt idx="760">
                  <c:v>1110</c:v>
                </c:pt>
                <c:pt idx="761">
                  <c:v>1111</c:v>
                </c:pt>
                <c:pt idx="762">
                  <c:v>1112</c:v>
                </c:pt>
                <c:pt idx="763">
                  <c:v>1113</c:v>
                </c:pt>
                <c:pt idx="764">
                  <c:v>1114</c:v>
                </c:pt>
                <c:pt idx="765">
                  <c:v>1115</c:v>
                </c:pt>
                <c:pt idx="766">
                  <c:v>1116</c:v>
                </c:pt>
                <c:pt idx="767">
                  <c:v>1117</c:v>
                </c:pt>
                <c:pt idx="768">
                  <c:v>1118</c:v>
                </c:pt>
                <c:pt idx="769">
                  <c:v>1119</c:v>
                </c:pt>
                <c:pt idx="770">
                  <c:v>1120</c:v>
                </c:pt>
                <c:pt idx="771">
                  <c:v>1121</c:v>
                </c:pt>
                <c:pt idx="772">
                  <c:v>1122</c:v>
                </c:pt>
                <c:pt idx="773">
                  <c:v>1123</c:v>
                </c:pt>
                <c:pt idx="774">
                  <c:v>1124</c:v>
                </c:pt>
                <c:pt idx="775">
                  <c:v>1125</c:v>
                </c:pt>
                <c:pt idx="776">
                  <c:v>1126</c:v>
                </c:pt>
                <c:pt idx="777">
                  <c:v>1127</c:v>
                </c:pt>
                <c:pt idx="778">
                  <c:v>1128</c:v>
                </c:pt>
                <c:pt idx="779">
                  <c:v>1129</c:v>
                </c:pt>
                <c:pt idx="780">
                  <c:v>1130</c:v>
                </c:pt>
                <c:pt idx="781">
                  <c:v>1131</c:v>
                </c:pt>
                <c:pt idx="782">
                  <c:v>1132</c:v>
                </c:pt>
                <c:pt idx="783">
                  <c:v>1133</c:v>
                </c:pt>
                <c:pt idx="784">
                  <c:v>1134</c:v>
                </c:pt>
                <c:pt idx="785">
                  <c:v>1135</c:v>
                </c:pt>
                <c:pt idx="786">
                  <c:v>1136</c:v>
                </c:pt>
                <c:pt idx="787">
                  <c:v>1137</c:v>
                </c:pt>
                <c:pt idx="788">
                  <c:v>1138</c:v>
                </c:pt>
                <c:pt idx="789">
                  <c:v>1139</c:v>
                </c:pt>
                <c:pt idx="790">
                  <c:v>1140</c:v>
                </c:pt>
                <c:pt idx="791">
                  <c:v>1141</c:v>
                </c:pt>
                <c:pt idx="792">
                  <c:v>1142</c:v>
                </c:pt>
                <c:pt idx="793">
                  <c:v>1143</c:v>
                </c:pt>
                <c:pt idx="794">
                  <c:v>1144</c:v>
                </c:pt>
                <c:pt idx="795">
                  <c:v>1145</c:v>
                </c:pt>
                <c:pt idx="796">
                  <c:v>1146</c:v>
                </c:pt>
                <c:pt idx="797">
                  <c:v>1147</c:v>
                </c:pt>
                <c:pt idx="798">
                  <c:v>1148</c:v>
                </c:pt>
                <c:pt idx="799">
                  <c:v>1149</c:v>
                </c:pt>
                <c:pt idx="800">
                  <c:v>1150</c:v>
                </c:pt>
                <c:pt idx="801">
                  <c:v>1151</c:v>
                </c:pt>
                <c:pt idx="802">
                  <c:v>1152</c:v>
                </c:pt>
                <c:pt idx="803">
                  <c:v>1153</c:v>
                </c:pt>
                <c:pt idx="804">
                  <c:v>1154</c:v>
                </c:pt>
                <c:pt idx="805">
                  <c:v>1155</c:v>
                </c:pt>
                <c:pt idx="806">
                  <c:v>1156</c:v>
                </c:pt>
                <c:pt idx="807">
                  <c:v>1157</c:v>
                </c:pt>
                <c:pt idx="808">
                  <c:v>1158</c:v>
                </c:pt>
                <c:pt idx="809">
                  <c:v>1159</c:v>
                </c:pt>
                <c:pt idx="810">
                  <c:v>1160</c:v>
                </c:pt>
                <c:pt idx="811">
                  <c:v>1161</c:v>
                </c:pt>
                <c:pt idx="812">
                  <c:v>1162</c:v>
                </c:pt>
                <c:pt idx="813">
                  <c:v>1163</c:v>
                </c:pt>
                <c:pt idx="814">
                  <c:v>1164</c:v>
                </c:pt>
                <c:pt idx="815">
                  <c:v>1165</c:v>
                </c:pt>
                <c:pt idx="816">
                  <c:v>1166</c:v>
                </c:pt>
                <c:pt idx="817">
                  <c:v>1167</c:v>
                </c:pt>
                <c:pt idx="818">
                  <c:v>1168</c:v>
                </c:pt>
                <c:pt idx="819">
                  <c:v>1169</c:v>
                </c:pt>
                <c:pt idx="820">
                  <c:v>1170</c:v>
                </c:pt>
                <c:pt idx="821">
                  <c:v>1171</c:v>
                </c:pt>
                <c:pt idx="822">
                  <c:v>1172</c:v>
                </c:pt>
                <c:pt idx="823">
                  <c:v>1173</c:v>
                </c:pt>
                <c:pt idx="824">
                  <c:v>1174</c:v>
                </c:pt>
                <c:pt idx="825">
                  <c:v>1175</c:v>
                </c:pt>
                <c:pt idx="826">
                  <c:v>1176</c:v>
                </c:pt>
                <c:pt idx="827">
                  <c:v>1177</c:v>
                </c:pt>
                <c:pt idx="828">
                  <c:v>1178</c:v>
                </c:pt>
                <c:pt idx="829">
                  <c:v>1179</c:v>
                </c:pt>
                <c:pt idx="830">
                  <c:v>1180</c:v>
                </c:pt>
                <c:pt idx="831">
                  <c:v>1181</c:v>
                </c:pt>
                <c:pt idx="832">
                  <c:v>1182</c:v>
                </c:pt>
                <c:pt idx="833">
                  <c:v>1183</c:v>
                </c:pt>
                <c:pt idx="834">
                  <c:v>1184</c:v>
                </c:pt>
                <c:pt idx="835">
                  <c:v>1185</c:v>
                </c:pt>
                <c:pt idx="836">
                  <c:v>1186</c:v>
                </c:pt>
                <c:pt idx="837">
                  <c:v>1187</c:v>
                </c:pt>
                <c:pt idx="838">
                  <c:v>1188</c:v>
                </c:pt>
                <c:pt idx="839">
                  <c:v>1189</c:v>
                </c:pt>
                <c:pt idx="840">
                  <c:v>1190</c:v>
                </c:pt>
                <c:pt idx="841">
                  <c:v>1191</c:v>
                </c:pt>
                <c:pt idx="842">
                  <c:v>1192</c:v>
                </c:pt>
                <c:pt idx="843">
                  <c:v>1193</c:v>
                </c:pt>
                <c:pt idx="844">
                  <c:v>1194</c:v>
                </c:pt>
                <c:pt idx="845">
                  <c:v>1195</c:v>
                </c:pt>
                <c:pt idx="846">
                  <c:v>1196</c:v>
                </c:pt>
                <c:pt idx="847">
                  <c:v>1197</c:v>
                </c:pt>
                <c:pt idx="848">
                  <c:v>1198</c:v>
                </c:pt>
                <c:pt idx="849">
                  <c:v>1199</c:v>
                </c:pt>
                <c:pt idx="850">
                  <c:v>1200</c:v>
                </c:pt>
                <c:pt idx="851">
                  <c:v>1201</c:v>
                </c:pt>
                <c:pt idx="852">
                  <c:v>1202</c:v>
                </c:pt>
                <c:pt idx="853">
                  <c:v>1203</c:v>
                </c:pt>
                <c:pt idx="854">
                  <c:v>1204</c:v>
                </c:pt>
                <c:pt idx="855">
                  <c:v>1205</c:v>
                </c:pt>
                <c:pt idx="856">
                  <c:v>1206</c:v>
                </c:pt>
                <c:pt idx="857">
                  <c:v>1207</c:v>
                </c:pt>
                <c:pt idx="858">
                  <c:v>1208</c:v>
                </c:pt>
                <c:pt idx="859">
                  <c:v>1209</c:v>
                </c:pt>
                <c:pt idx="860">
                  <c:v>1210</c:v>
                </c:pt>
                <c:pt idx="861">
                  <c:v>1211</c:v>
                </c:pt>
                <c:pt idx="862">
                  <c:v>1212</c:v>
                </c:pt>
                <c:pt idx="863">
                  <c:v>1213</c:v>
                </c:pt>
                <c:pt idx="864">
                  <c:v>1214</c:v>
                </c:pt>
                <c:pt idx="865">
                  <c:v>1215</c:v>
                </c:pt>
                <c:pt idx="866">
                  <c:v>1216</c:v>
                </c:pt>
                <c:pt idx="867">
                  <c:v>1217</c:v>
                </c:pt>
                <c:pt idx="868">
                  <c:v>1218</c:v>
                </c:pt>
                <c:pt idx="869">
                  <c:v>1219</c:v>
                </c:pt>
                <c:pt idx="870">
                  <c:v>1220</c:v>
                </c:pt>
                <c:pt idx="871">
                  <c:v>1221</c:v>
                </c:pt>
                <c:pt idx="872">
                  <c:v>1222</c:v>
                </c:pt>
                <c:pt idx="873">
                  <c:v>1223</c:v>
                </c:pt>
                <c:pt idx="874">
                  <c:v>1224</c:v>
                </c:pt>
                <c:pt idx="875">
                  <c:v>1225</c:v>
                </c:pt>
                <c:pt idx="876">
                  <c:v>1226</c:v>
                </c:pt>
                <c:pt idx="877">
                  <c:v>1227</c:v>
                </c:pt>
                <c:pt idx="878">
                  <c:v>1228</c:v>
                </c:pt>
                <c:pt idx="879">
                  <c:v>1229</c:v>
                </c:pt>
                <c:pt idx="880">
                  <c:v>1230</c:v>
                </c:pt>
                <c:pt idx="881">
                  <c:v>1231</c:v>
                </c:pt>
                <c:pt idx="882">
                  <c:v>1232</c:v>
                </c:pt>
                <c:pt idx="883">
                  <c:v>1233</c:v>
                </c:pt>
                <c:pt idx="884">
                  <c:v>1234</c:v>
                </c:pt>
                <c:pt idx="885">
                  <c:v>1235</c:v>
                </c:pt>
                <c:pt idx="886">
                  <c:v>1236</c:v>
                </c:pt>
                <c:pt idx="887">
                  <c:v>1237</c:v>
                </c:pt>
                <c:pt idx="888">
                  <c:v>1238</c:v>
                </c:pt>
                <c:pt idx="889">
                  <c:v>1239</c:v>
                </c:pt>
                <c:pt idx="890">
                  <c:v>1240</c:v>
                </c:pt>
                <c:pt idx="891">
                  <c:v>1241</c:v>
                </c:pt>
                <c:pt idx="892">
                  <c:v>1242</c:v>
                </c:pt>
                <c:pt idx="893">
                  <c:v>1243</c:v>
                </c:pt>
                <c:pt idx="894">
                  <c:v>1244</c:v>
                </c:pt>
                <c:pt idx="895">
                  <c:v>1245</c:v>
                </c:pt>
                <c:pt idx="896">
                  <c:v>1246</c:v>
                </c:pt>
                <c:pt idx="897">
                  <c:v>1247</c:v>
                </c:pt>
                <c:pt idx="898">
                  <c:v>1248</c:v>
                </c:pt>
                <c:pt idx="899">
                  <c:v>1249</c:v>
                </c:pt>
                <c:pt idx="900">
                  <c:v>1250</c:v>
                </c:pt>
                <c:pt idx="901">
                  <c:v>1251</c:v>
                </c:pt>
                <c:pt idx="902">
                  <c:v>1252</c:v>
                </c:pt>
                <c:pt idx="903">
                  <c:v>1253</c:v>
                </c:pt>
                <c:pt idx="904">
                  <c:v>1254</c:v>
                </c:pt>
                <c:pt idx="905">
                  <c:v>1255</c:v>
                </c:pt>
                <c:pt idx="906">
                  <c:v>1256</c:v>
                </c:pt>
                <c:pt idx="907">
                  <c:v>1257</c:v>
                </c:pt>
                <c:pt idx="908">
                  <c:v>1258</c:v>
                </c:pt>
                <c:pt idx="909">
                  <c:v>1259</c:v>
                </c:pt>
                <c:pt idx="910">
                  <c:v>1260</c:v>
                </c:pt>
                <c:pt idx="911">
                  <c:v>1261</c:v>
                </c:pt>
                <c:pt idx="912">
                  <c:v>1262</c:v>
                </c:pt>
                <c:pt idx="913">
                  <c:v>1263</c:v>
                </c:pt>
                <c:pt idx="914">
                  <c:v>1264</c:v>
                </c:pt>
                <c:pt idx="915">
                  <c:v>1265</c:v>
                </c:pt>
                <c:pt idx="916">
                  <c:v>1266</c:v>
                </c:pt>
                <c:pt idx="917">
                  <c:v>1267</c:v>
                </c:pt>
                <c:pt idx="918">
                  <c:v>1268</c:v>
                </c:pt>
                <c:pt idx="919">
                  <c:v>1269</c:v>
                </c:pt>
                <c:pt idx="920">
                  <c:v>1270</c:v>
                </c:pt>
                <c:pt idx="921">
                  <c:v>1271</c:v>
                </c:pt>
                <c:pt idx="922">
                  <c:v>1272</c:v>
                </c:pt>
                <c:pt idx="923">
                  <c:v>1273</c:v>
                </c:pt>
                <c:pt idx="924">
                  <c:v>1274</c:v>
                </c:pt>
                <c:pt idx="925">
                  <c:v>1275</c:v>
                </c:pt>
                <c:pt idx="926">
                  <c:v>1276</c:v>
                </c:pt>
                <c:pt idx="927">
                  <c:v>1277</c:v>
                </c:pt>
                <c:pt idx="928">
                  <c:v>1278</c:v>
                </c:pt>
                <c:pt idx="929">
                  <c:v>1279</c:v>
                </c:pt>
                <c:pt idx="930">
                  <c:v>1280</c:v>
                </c:pt>
                <c:pt idx="931">
                  <c:v>1281</c:v>
                </c:pt>
                <c:pt idx="932">
                  <c:v>1282</c:v>
                </c:pt>
                <c:pt idx="933">
                  <c:v>1283</c:v>
                </c:pt>
                <c:pt idx="934">
                  <c:v>1284</c:v>
                </c:pt>
                <c:pt idx="935">
                  <c:v>1285</c:v>
                </c:pt>
                <c:pt idx="936">
                  <c:v>1286</c:v>
                </c:pt>
                <c:pt idx="937">
                  <c:v>1287</c:v>
                </c:pt>
                <c:pt idx="938">
                  <c:v>1288</c:v>
                </c:pt>
                <c:pt idx="939">
                  <c:v>1289</c:v>
                </c:pt>
                <c:pt idx="940">
                  <c:v>1290</c:v>
                </c:pt>
                <c:pt idx="941">
                  <c:v>1291</c:v>
                </c:pt>
                <c:pt idx="942">
                  <c:v>1292</c:v>
                </c:pt>
                <c:pt idx="943">
                  <c:v>1293</c:v>
                </c:pt>
                <c:pt idx="944">
                  <c:v>1294</c:v>
                </c:pt>
                <c:pt idx="945">
                  <c:v>1295</c:v>
                </c:pt>
                <c:pt idx="946">
                  <c:v>1296</c:v>
                </c:pt>
                <c:pt idx="947">
                  <c:v>1297</c:v>
                </c:pt>
                <c:pt idx="948">
                  <c:v>1298</c:v>
                </c:pt>
                <c:pt idx="949">
                  <c:v>1299</c:v>
                </c:pt>
                <c:pt idx="950">
                  <c:v>1300</c:v>
                </c:pt>
                <c:pt idx="951">
                  <c:v>1301</c:v>
                </c:pt>
                <c:pt idx="952">
                  <c:v>1302</c:v>
                </c:pt>
                <c:pt idx="953">
                  <c:v>1303</c:v>
                </c:pt>
                <c:pt idx="954">
                  <c:v>1304</c:v>
                </c:pt>
                <c:pt idx="955">
                  <c:v>1305</c:v>
                </c:pt>
                <c:pt idx="956">
                  <c:v>1306</c:v>
                </c:pt>
                <c:pt idx="957">
                  <c:v>1307</c:v>
                </c:pt>
                <c:pt idx="958">
                  <c:v>1308</c:v>
                </c:pt>
                <c:pt idx="959">
                  <c:v>1309</c:v>
                </c:pt>
                <c:pt idx="960">
                  <c:v>1310</c:v>
                </c:pt>
                <c:pt idx="961">
                  <c:v>1311</c:v>
                </c:pt>
                <c:pt idx="962">
                  <c:v>1312</c:v>
                </c:pt>
                <c:pt idx="963">
                  <c:v>1313</c:v>
                </c:pt>
                <c:pt idx="964">
                  <c:v>1314</c:v>
                </c:pt>
                <c:pt idx="965">
                  <c:v>1315</c:v>
                </c:pt>
                <c:pt idx="966">
                  <c:v>1316</c:v>
                </c:pt>
                <c:pt idx="967">
                  <c:v>1317</c:v>
                </c:pt>
                <c:pt idx="968">
                  <c:v>1318</c:v>
                </c:pt>
                <c:pt idx="969">
                  <c:v>1319</c:v>
                </c:pt>
                <c:pt idx="970">
                  <c:v>1320</c:v>
                </c:pt>
                <c:pt idx="971">
                  <c:v>1321</c:v>
                </c:pt>
                <c:pt idx="972">
                  <c:v>1322</c:v>
                </c:pt>
                <c:pt idx="973">
                  <c:v>1323</c:v>
                </c:pt>
                <c:pt idx="974">
                  <c:v>1324</c:v>
                </c:pt>
                <c:pt idx="975">
                  <c:v>1325</c:v>
                </c:pt>
                <c:pt idx="976">
                  <c:v>1326</c:v>
                </c:pt>
                <c:pt idx="977">
                  <c:v>1327</c:v>
                </c:pt>
                <c:pt idx="978">
                  <c:v>1328</c:v>
                </c:pt>
                <c:pt idx="979">
                  <c:v>1329</c:v>
                </c:pt>
                <c:pt idx="980">
                  <c:v>1330</c:v>
                </c:pt>
                <c:pt idx="981">
                  <c:v>1331</c:v>
                </c:pt>
                <c:pt idx="982">
                  <c:v>1332</c:v>
                </c:pt>
                <c:pt idx="983">
                  <c:v>1333</c:v>
                </c:pt>
                <c:pt idx="984">
                  <c:v>1334</c:v>
                </c:pt>
                <c:pt idx="985">
                  <c:v>1335</c:v>
                </c:pt>
                <c:pt idx="986">
                  <c:v>1336</c:v>
                </c:pt>
                <c:pt idx="987">
                  <c:v>1337</c:v>
                </c:pt>
                <c:pt idx="988">
                  <c:v>1338</c:v>
                </c:pt>
                <c:pt idx="989">
                  <c:v>1339</c:v>
                </c:pt>
                <c:pt idx="990">
                  <c:v>1340</c:v>
                </c:pt>
                <c:pt idx="991">
                  <c:v>1341</c:v>
                </c:pt>
                <c:pt idx="992">
                  <c:v>1342</c:v>
                </c:pt>
                <c:pt idx="993">
                  <c:v>1343</c:v>
                </c:pt>
                <c:pt idx="994">
                  <c:v>1344</c:v>
                </c:pt>
                <c:pt idx="995">
                  <c:v>1345</c:v>
                </c:pt>
                <c:pt idx="996">
                  <c:v>1346</c:v>
                </c:pt>
                <c:pt idx="997">
                  <c:v>1347</c:v>
                </c:pt>
                <c:pt idx="998">
                  <c:v>1348</c:v>
                </c:pt>
                <c:pt idx="999">
                  <c:v>1349</c:v>
                </c:pt>
                <c:pt idx="1000">
                  <c:v>1350</c:v>
                </c:pt>
                <c:pt idx="1001">
                  <c:v>1351</c:v>
                </c:pt>
                <c:pt idx="1002">
                  <c:v>1352</c:v>
                </c:pt>
                <c:pt idx="1003">
                  <c:v>1353</c:v>
                </c:pt>
                <c:pt idx="1004">
                  <c:v>1354</c:v>
                </c:pt>
                <c:pt idx="1005">
                  <c:v>1355</c:v>
                </c:pt>
                <c:pt idx="1006">
                  <c:v>1356</c:v>
                </c:pt>
                <c:pt idx="1007">
                  <c:v>1357</c:v>
                </c:pt>
                <c:pt idx="1008">
                  <c:v>1358</c:v>
                </c:pt>
                <c:pt idx="1009">
                  <c:v>1359</c:v>
                </c:pt>
                <c:pt idx="1010">
                  <c:v>1360</c:v>
                </c:pt>
                <c:pt idx="1011">
                  <c:v>1361</c:v>
                </c:pt>
                <c:pt idx="1012">
                  <c:v>1362</c:v>
                </c:pt>
                <c:pt idx="1013">
                  <c:v>1363</c:v>
                </c:pt>
                <c:pt idx="1014">
                  <c:v>1364</c:v>
                </c:pt>
                <c:pt idx="1015">
                  <c:v>1365</c:v>
                </c:pt>
                <c:pt idx="1016">
                  <c:v>1366</c:v>
                </c:pt>
                <c:pt idx="1017">
                  <c:v>1367</c:v>
                </c:pt>
                <c:pt idx="1018">
                  <c:v>1368</c:v>
                </c:pt>
                <c:pt idx="1019">
                  <c:v>1369</c:v>
                </c:pt>
                <c:pt idx="1020">
                  <c:v>1370</c:v>
                </c:pt>
                <c:pt idx="1021">
                  <c:v>1371</c:v>
                </c:pt>
                <c:pt idx="1022">
                  <c:v>1372</c:v>
                </c:pt>
                <c:pt idx="1023">
                  <c:v>1373</c:v>
                </c:pt>
                <c:pt idx="1024">
                  <c:v>1374</c:v>
                </c:pt>
                <c:pt idx="1025">
                  <c:v>1375</c:v>
                </c:pt>
                <c:pt idx="1026">
                  <c:v>1376</c:v>
                </c:pt>
                <c:pt idx="1027">
                  <c:v>1377</c:v>
                </c:pt>
                <c:pt idx="1028">
                  <c:v>1378</c:v>
                </c:pt>
                <c:pt idx="1029">
                  <c:v>1379</c:v>
                </c:pt>
                <c:pt idx="1030">
                  <c:v>1380</c:v>
                </c:pt>
                <c:pt idx="1031">
                  <c:v>1381</c:v>
                </c:pt>
                <c:pt idx="1032">
                  <c:v>1382</c:v>
                </c:pt>
                <c:pt idx="1033">
                  <c:v>1383</c:v>
                </c:pt>
                <c:pt idx="1034">
                  <c:v>1384</c:v>
                </c:pt>
                <c:pt idx="1035">
                  <c:v>1385</c:v>
                </c:pt>
                <c:pt idx="1036">
                  <c:v>1386</c:v>
                </c:pt>
                <c:pt idx="1037">
                  <c:v>1387</c:v>
                </c:pt>
                <c:pt idx="1038">
                  <c:v>1388</c:v>
                </c:pt>
                <c:pt idx="1039">
                  <c:v>1389</c:v>
                </c:pt>
                <c:pt idx="1040">
                  <c:v>1390</c:v>
                </c:pt>
                <c:pt idx="1041">
                  <c:v>1391</c:v>
                </c:pt>
                <c:pt idx="1042">
                  <c:v>1392</c:v>
                </c:pt>
                <c:pt idx="1043">
                  <c:v>1393</c:v>
                </c:pt>
                <c:pt idx="1044">
                  <c:v>1394</c:v>
                </c:pt>
                <c:pt idx="1045">
                  <c:v>1395</c:v>
                </c:pt>
                <c:pt idx="1046">
                  <c:v>1396</c:v>
                </c:pt>
                <c:pt idx="1047">
                  <c:v>1397</c:v>
                </c:pt>
                <c:pt idx="1048">
                  <c:v>1398</c:v>
                </c:pt>
                <c:pt idx="1049">
                  <c:v>1399</c:v>
                </c:pt>
                <c:pt idx="1050">
                  <c:v>1400</c:v>
                </c:pt>
                <c:pt idx="1051">
                  <c:v>1401</c:v>
                </c:pt>
                <c:pt idx="1052">
                  <c:v>1402</c:v>
                </c:pt>
                <c:pt idx="1053">
                  <c:v>1403</c:v>
                </c:pt>
                <c:pt idx="1054">
                  <c:v>1404</c:v>
                </c:pt>
                <c:pt idx="1055">
                  <c:v>1405</c:v>
                </c:pt>
                <c:pt idx="1056">
                  <c:v>1406</c:v>
                </c:pt>
                <c:pt idx="1057">
                  <c:v>1407</c:v>
                </c:pt>
                <c:pt idx="1058">
                  <c:v>1408</c:v>
                </c:pt>
                <c:pt idx="1059">
                  <c:v>1409</c:v>
                </c:pt>
                <c:pt idx="1060">
                  <c:v>1410</c:v>
                </c:pt>
                <c:pt idx="1061">
                  <c:v>1411</c:v>
                </c:pt>
                <c:pt idx="1062">
                  <c:v>1412</c:v>
                </c:pt>
                <c:pt idx="1063">
                  <c:v>1413</c:v>
                </c:pt>
                <c:pt idx="1064">
                  <c:v>1414</c:v>
                </c:pt>
                <c:pt idx="1065">
                  <c:v>1415</c:v>
                </c:pt>
                <c:pt idx="1066">
                  <c:v>1416</c:v>
                </c:pt>
                <c:pt idx="1067">
                  <c:v>1417</c:v>
                </c:pt>
                <c:pt idx="1068">
                  <c:v>1418</c:v>
                </c:pt>
                <c:pt idx="1069">
                  <c:v>1419</c:v>
                </c:pt>
                <c:pt idx="1070">
                  <c:v>1420</c:v>
                </c:pt>
                <c:pt idx="1071">
                  <c:v>1421</c:v>
                </c:pt>
                <c:pt idx="1072">
                  <c:v>1422</c:v>
                </c:pt>
                <c:pt idx="1073">
                  <c:v>1423</c:v>
                </c:pt>
                <c:pt idx="1074">
                  <c:v>1424</c:v>
                </c:pt>
                <c:pt idx="1075">
                  <c:v>1425</c:v>
                </c:pt>
                <c:pt idx="1076">
                  <c:v>1426</c:v>
                </c:pt>
                <c:pt idx="1077">
                  <c:v>1427</c:v>
                </c:pt>
                <c:pt idx="1078">
                  <c:v>1428</c:v>
                </c:pt>
                <c:pt idx="1079">
                  <c:v>1429</c:v>
                </c:pt>
                <c:pt idx="1080">
                  <c:v>1430</c:v>
                </c:pt>
                <c:pt idx="1081">
                  <c:v>1431</c:v>
                </c:pt>
                <c:pt idx="1082">
                  <c:v>1432</c:v>
                </c:pt>
                <c:pt idx="1083">
                  <c:v>1433</c:v>
                </c:pt>
                <c:pt idx="1084">
                  <c:v>1434</c:v>
                </c:pt>
                <c:pt idx="1085">
                  <c:v>1435</c:v>
                </c:pt>
                <c:pt idx="1086">
                  <c:v>1436</c:v>
                </c:pt>
                <c:pt idx="1087">
                  <c:v>1437</c:v>
                </c:pt>
                <c:pt idx="1088">
                  <c:v>1438</c:v>
                </c:pt>
                <c:pt idx="1089">
                  <c:v>1439</c:v>
                </c:pt>
                <c:pt idx="1090">
                  <c:v>1440</c:v>
                </c:pt>
                <c:pt idx="1091">
                  <c:v>1441</c:v>
                </c:pt>
                <c:pt idx="1092">
                  <c:v>1442</c:v>
                </c:pt>
                <c:pt idx="1093">
                  <c:v>1443</c:v>
                </c:pt>
                <c:pt idx="1094">
                  <c:v>1444</c:v>
                </c:pt>
                <c:pt idx="1095">
                  <c:v>1445</c:v>
                </c:pt>
                <c:pt idx="1096">
                  <c:v>1446</c:v>
                </c:pt>
                <c:pt idx="1097">
                  <c:v>1447</c:v>
                </c:pt>
                <c:pt idx="1098">
                  <c:v>1448</c:v>
                </c:pt>
                <c:pt idx="1099">
                  <c:v>1449</c:v>
                </c:pt>
                <c:pt idx="1100">
                  <c:v>1450</c:v>
                </c:pt>
                <c:pt idx="1101">
                  <c:v>1451</c:v>
                </c:pt>
                <c:pt idx="1102">
                  <c:v>1452</c:v>
                </c:pt>
                <c:pt idx="1103">
                  <c:v>1453</c:v>
                </c:pt>
                <c:pt idx="1104">
                  <c:v>1454</c:v>
                </c:pt>
                <c:pt idx="1105">
                  <c:v>1455</c:v>
                </c:pt>
                <c:pt idx="1106">
                  <c:v>1456</c:v>
                </c:pt>
                <c:pt idx="1107">
                  <c:v>1457</c:v>
                </c:pt>
                <c:pt idx="1108">
                  <c:v>1458</c:v>
                </c:pt>
                <c:pt idx="1109">
                  <c:v>1459</c:v>
                </c:pt>
                <c:pt idx="1110">
                  <c:v>1460</c:v>
                </c:pt>
                <c:pt idx="1111">
                  <c:v>1461</c:v>
                </c:pt>
                <c:pt idx="1112">
                  <c:v>1462</c:v>
                </c:pt>
                <c:pt idx="1113">
                  <c:v>1463</c:v>
                </c:pt>
                <c:pt idx="1114">
                  <c:v>1464</c:v>
                </c:pt>
                <c:pt idx="1115">
                  <c:v>1465</c:v>
                </c:pt>
                <c:pt idx="1116">
                  <c:v>1466</c:v>
                </c:pt>
                <c:pt idx="1117">
                  <c:v>1467</c:v>
                </c:pt>
                <c:pt idx="1118">
                  <c:v>1468</c:v>
                </c:pt>
                <c:pt idx="1119">
                  <c:v>1469</c:v>
                </c:pt>
                <c:pt idx="1120">
                  <c:v>1470</c:v>
                </c:pt>
                <c:pt idx="1121">
                  <c:v>1471</c:v>
                </c:pt>
                <c:pt idx="1122">
                  <c:v>1472</c:v>
                </c:pt>
                <c:pt idx="1123">
                  <c:v>1473</c:v>
                </c:pt>
                <c:pt idx="1124">
                  <c:v>1474</c:v>
                </c:pt>
                <c:pt idx="1125">
                  <c:v>1475</c:v>
                </c:pt>
                <c:pt idx="1126">
                  <c:v>1476</c:v>
                </c:pt>
                <c:pt idx="1127">
                  <c:v>1477</c:v>
                </c:pt>
                <c:pt idx="1128">
                  <c:v>1478</c:v>
                </c:pt>
                <c:pt idx="1129">
                  <c:v>1479</c:v>
                </c:pt>
                <c:pt idx="1130">
                  <c:v>1480</c:v>
                </c:pt>
                <c:pt idx="1131">
                  <c:v>1481</c:v>
                </c:pt>
                <c:pt idx="1132">
                  <c:v>1482</c:v>
                </c:pt>
                <c:pt idx="1133">
                  <c:v>1483</c:v>
                </c:pt>
                <c:pt idx="1134">
                  <c:v>1484</c:v>
                </c:pt>
                <c:pt idx="1135">
                  <c:v>1485</c:v>
                </c:pt>
                <c:pt idx="1136">
                  <c:v>1486</c:v>
                </c:pt>
                <c:pt idx="1137">
                  <c:v>1487</c:v>
                </c:pt>
                <c:pt idx="1138">
                  <c:v>1488</c:v>
                </c:pt>
                <c:pt idx="1139">
                  <c:v>1489</c:v>
                </c:pt>
                <c:pt idx="1140">
                  <c:v>1490</c:v>
                </c:pt>
                <c:pt idx="1141">
                  <c:v>1491</c:v>
                </c:pt>
                <c:pt idx="1142">
                  <c:v>1492</c:v>
                </c:pt>
                <c:pt idx="1143">
                  <c:v>1493</c:v>
                </c:pt>
                <c:pt idx="1144">
                  <c:v>1494</c:v>
                </c:pt>
                <c:pt idx="1145">
                  <c:v>1495</c:v>
                </c:pt>
                <c:pt idx="1146">
                  <c:v>1496</c:v>
                </c:pt>
                <c:pt idx="1147">
                  <c:v>1497</c:v>
                </c:pt>
                <c:pt idx="1148">
                  <c:v>1498</c:v>
                </c:pt>
                <c:pt idx="1149">
                  <c:v>1499</c:v>
                </c:pt>
                <c:pt idx="1150">
                  <c:v>1500</c:v>
                </c:pt>
                <c:pt idx="1151">
                  <c:v>1501</c:v>
                </c:pt>
                <c:pt idx="1152">
                  <c:v>1502</c:v>
                </c:pt>
                <c:pt idx="1153">
                  <c:v>1503</c:v>
                </c:pt>
                <c:pt idx="1154">
                  <c:v>1504</c:v>
                </c:pt>
                <c:pt idx="1155">
                  <c:v>1505</c:v>
                </c:pt>
                <c:pt idx="1156">
                  <c:v>1506</c:v>
                </c:pt>
                <c:pt idx="1157">
                  <c:v>1507</c:v>
                </c:pt>
                <c:pt idx="1158">
                  <c:v>1508</c:v>
                </c:pt>
                <c:pt idx="1159">
                  <c:v>1509</c:v>
                </c:pt>
                <c:pt idx="1160">
                  <c:v>1510</c:v>
                </c:pt>
                <c:pt idx="1161">
                  <c:v>1511</c:v>
                </c:pt>
                <c:pt idx="1162">
                  <c:v>1512</c:v>
                </c:pt>
                <c:pt idx="1163">
                  <c:v>1513</c:v>
                </c:pt>
                <c:pt idx="1164">
                  <c:v>1514</c:v>
                </c:pt>
                <c:pt idx="1165">
                  <c:v>1515</c:v>
                </c:pt>
                <c:pt idx="1166">
                  <c:v>1516</c:v>
                </c:pt>
                <c:pt idx="1167">
                  <c:v>1517</c:v>
                </c:pt>
                <c:pt idx="1168">
                  <c:v>1518</c:v>
                </c:pt>
                <c:pt idx="1169">
                  <c:v>1519</c:v>
                </c:pt>
                <c:pt idx="1170">
                  <c:v>1520</c:v>
                </c:pt>
                <c:pt idx="1171">
                  <c:v>1521</c:v>
                </c:pt>
                <c:pt idx="1172">
                  <c:v>1522</c:v>
                </c:pt>
                <c:pt idx="1173">
                  <c:v>1523</c:v>
                </c:pt>
                <c:pt idx="1174">
                  <c:v>1524</c:v>
                </c:pt>
                <c:pt idx="1175">
                  <c:v>1525</c:v>
                </c:pt>
                <c:pt idx="1176">
                  <c:v>1526</c:v>
                </c:pt>
                <c:pt idx="1177">
                  <c:v>1527</c:v>
                </c:pt>
                <c:pt idx="1178">
                  <c:v>1528</c:v>
                </c:pt>
                <c:pt idx="1179">
                  <c:v>1529</c:v>
                </c:pt>
                <c:pt idx="1180">
                  <c:v>1530</c:v>
                </c:pt>
                <c:pt idx="1181">
                  <c:v>1531</c:v>
                </c:pt>
                <c:pt idx="1182">
                  <c:v>1532</c:v>
                </c:pt>
                <c:pt idx="1183">
                  <c:v>1533</c:v>
                </c:pt>
                <c:pt idx="1184">
                  <c:v>1534</c:v>
                </c:pt>
                <c:pt idx="1185">
                  <c:v>1535</c:v>
                </c:pt>
                <c:pt idx="1186">
                  <c:v>1536</c:v>
                </c:pt>
                <c:pt idx="1187">
                  <c:v>1537</c:v>
                </c:pt>
                <c:pt idx="1188">
                  <c:v>1538</c:v>
                </c:pt>
                <c:pt idx="1189">
                  <c:v>1539</c:v>
                </c:pt>
                <c:pt idx="1190">
                  <c:v>1540</c:v>
                </c:pt>
                <c:pt idx="1191">
                  <c:v>1541</c:v>
                </c:pt>
                <c:pt idx="1192">
                  <c:v>1542</c:v>
                </c:pt>
                <c:pt idx="1193">
                  <c:v>1543</c:v>
                </c:pt>
                <c:pt idx="1194">
                  <c:v>1544</c:v>
                </c:pt>
                <c:pt idx="1195">
                  <c:v>1545</c:v>
                </c:pt>
                <c:pt idx="1196">
                  <c:v>1546</c:v>
                </c:pt>
                <c:pt idx="1197">
                  <c:v>1547</c:v>
                </c:pt>
                <c:pt idx="1198">
                  <c:v>1548</c:v>
                </c:pt>
                <c:pt idx="1199">
                  <c:v>1549</c:v>
                </c:pt>
                <c:pt idx="1200">
                  <c:v>1550</c:v>
                </c:pt>
                <c:pt idx="1201">
                  <c:v>1551</c:v>
                </c:pt>
                <c:pt idx="1202">
                  <c:v>1552</c:v>
                </c:pt>
                <c:pt idx="1203">
                  <c:v>1553</c:v>
                </c:pt>
                <c:pt idx="1204">
                  <c:v>1554</c:v>
                </c:pt>
                <c:pt idx="1205">
                  <c:v>1555</c:v>
                </c:pt>
                <c:pt idx="1206">
                  <c:v>1556</c:v>
                </c:pt>
                <c:pt idx="1207">
                  <c:v>1557</c:v>
                </c:pt>
                <c:pt idx="1208">
                  <c:v>1558</c:v>
                </c:pt>
                <c:pt idx="1209">
                  <c:v>1559</c:v>
                </c:pt>
                <c:pt idx="1210">
                  <c:v>1560</c:v>
                </c:pt>
                <c:pt idx="1211">
                  <c:v>1561</c:v>
                </c:pt>
                <c:pt idx="1212">
                  <c:v>1562</c:v>
                </c:pt>
                <c:pt idx="1213">
                  <c:v>1563</c:v>
                </c:pt>
                <c:pt idx="1214">
                  <c:v>1564</c:v>
                </c:pt>
                <c:pt idx="1215">
                  <c:v>1565</c:v>
                </c:pt>
                <c:pt idx="1216">
                  <c:v>1566</c:v>
                </c:pt>
                <c:pt idx="1217">
                  <c:v>1567</c:v>
                </c:pt>
                <c:pt idx="1218">
                  <c:v>1568</c:v>
                </c:pt>
                <c:pt idx="1219">
                  <c:v>1569</c:v>
                </c:pt>
                <c:pt idx="1220">
                  <c:v>1570</c:v>
                </c:pt>
                <c:pt idx="1221">
                  <c:v>1571</c:v>
                </c:pt>
                <c:pt idx="1222">
                  <c:v>1572</c:v>
                </c:pt>
                <c:pt idx="1223">
                  <c:v>1573</c:v>
                </c:pt>
                <c:pt idx="1224">
                  <c:v>1574</c:v>
                </c:pt>
                <c:pt idx="1225">
                  <c:v>1575</c:v>
                </c:pt>
                <c:pt idx="1226">
                  <c:v>1576</c:v>
                </c:pt>
                <c:pt idx="1227">
                  <c:v>1577</c:v>
                </c:pt>
                <c:pt idx="1228">
                  <c:v>1578</c:v>
                </c:pt>
                <c:pt idx="1229">
                  <c:v>1579</c:v>
                </c:pt>
                <c:pt idx="1230">
                  <c:v>1580</c:v>
                </c:pt>
                <c:pt idx="1231">
                  <c:v>1581</c:v>
                </c:pt>
                <c:pt idx="1232">
                  <c:v>1582</c:v>
                </c:pt>
                <c:pt idx="1233">
                  <c:v>1583</c:v>
                </c:pt>
                <c:pt idx="1234">
                  <c:v>1584</c:v>
                </c:pt>
                <c:pt idx="1235">
                  <c:v>1585</c:v>
                </c:pt>
                <c:pt idx="1236">
                  <c:v>1586</c:v>
                </c:pt>
                <c:pt idx="1237">
                  <c:v>1587</c:v>
                </c:pt>
                <c:pt idx="1238">
                  <c:v>1588</c:v>
                </c:pt>
                <c:pt idx="1239">
                  <c:v>1589</c:v>
                </c:pt>
                <c:pt idx="1240">
                  <c:v>1590</c:v>
                </c:pt>
                <c:pt idx="1241">
                  <c:v>1591</c:v>
                </c:pt>
                <c:pt idx="1242">
                  <c:v>1592</c:v>
                </c:pt>
                <c:pt idx="1243">
                  <c:v>1593</c:v>
                </c:pt>
                <c:pt idx="1244">
                  <c:v>1594</c:v>
                </c:pt>
                <c:pt idx="1245">
                  <c:v>1595</c:v>
                </c:pt>
                <c:pt idx="1246">
                  <c:v>1596</c:v>
                </c:pt>
                <c:pt idx="1247">
                  <c:v>1597</c:v>
                </c:pt>
                <c:pt idx="1248">
                  <c:v>1598</c:v>
                </c:pt>
                <c:pt idx="1249">
                  <c:v>1599</c:v>
                </c:pt>
                <c:pt idx="1250">
                  <c:v>1600</c:v>
                </c:pt>
                <c:pt idx="1251">
                  <c:v>1601</c:v>
                </c:pt>
                <c:pt idx="1252">
                  <c:v>1602</c:v>
                </c:pt>
                <c:pt idx="1253">
                  <c:v>1603</c:v>
                </c:pt>
                <c:pt idx="1254">
                  <c:v>1604</c:v>
                </c:pt>
                <c:pt idx="1255">
                  <c:v>1605</c:v>
                </c:pt>
                <c:pt idx="1256">
                  <c:v>1606</c:v>
                </c:pt>
                <c:pt idx="1257">
                  <c:v>1607</c:v>
                </c:pt>
                <c:pt idx="1258">
                  <c:v>1608</c:v>
                </c:pt>
                <c:pt idx="1259">
                  <c:v>1609</c:v>
                </c:pt>
                <c:pt idx="1260">
                  <c:v>1610</c:v>
                </c:pt>
                <c:pt idx="1261">
                  <c:v>1611</c:v>
                </c:pt>
                <c:pt idx="1262">
                  <c:v>1612</c:v>
                </c:pt>
                <c:pt idx="1263">
                  <c:v>1613</c:v>
                </c:pt>
                <c:pt idx="1264">
                  <c:v>1614</c:v>
                </c:pt>
                <c:pt idx="1265">
                  <c:v>1615</c:v>
                </c:pt>
                <c:pt idx="1266">
                  <c:v>1616</c:v>
                </c:pt>
                <c:pt idx="1267">
                  <c:v>1617</c:v>
                </c:pt>
                <c:pt idx="1268">
                  <c:v>1618</c:v>
                </c:pt>
                <c:pt idx="1269">
                  <c:v>1619</c:v>
                </c:pt>
                <c:pt idx="1270">
                  <c:v>1620</c:v>
                </c:pt>
                <c:pt idx="1271">
                  <c:v>1621</c:v>
                </c:pt>
                <c:pt idx="1272">
                  <c:v>1622</c:v>
                </c:pt>
                <c:pt idx="1273">
                  <c:v>1623</c:v>
                </c:pt>
                <c:pt idx="1274">
                  <c:v>1624</c:v>
                </c:pt>
                <c:pt idx="1275">
                  <c:v>1625</c:v>
                </c:pt>
                <c:pt idx="1276">
                  <c:v>1626</c:v>
                </c:pt>
                <c:pt idx="1277">
                  <c:v>1627</c:v>
                </c:pt>
                <c:pt idx="1278">
                  <c:v>1628</c:v>
                </c:pt>
                <c:pt idx="1279">
                  <c:v>1629</c:v>
                </c:pt>
                <c:pt idx="1280">
                  <c:v>1630</c:v>
                </c:pt>
                <c:pt idx="1281">
                  <c:v>1631</c:v>
                </c:pt>
                <c:pt idx="1282">
                  <c:v>1632</c:v>
                </c:pt>
                <c:pt idx="1283">
                  <c:v>1633</c:v>
                </c:pt>
                <c:pt idx="1284">
                  <c:v>1634</c:v>
                </c:pt>
                <c:pt idx="1285">
                  <c:v>1635</c:v>
                </c:pt>
                <c:pt idx="1286">
                  <c:v>1636</c:v>
                </c:pt>
                <c:pt idx="1287">
                  <c:v>1637</c:v>
                </c:pt>
                <c:pt idx="1288">
                  <c:v>1638</c:v>
                </c:pt>
                <c:pt idx="1289">
                  <c:v>1639</c:v>
                </c:pt>
                <c:pt idx="1290">
                  <c:v>1640</c:v>
                </c:pt>
                <c:pt idx="1291">
                  <c:v>1641</c:v>
                </c:pt>
                <c:pt idx="1292">
                  <c:v>1642</c:v>
                </c:pt>
                <c:pt idx="1293">
                  <c:v>1643</c:v>
                </c:pt>
                <c:pt idx="1294">
                  <c:v>1644</c:v>
                </c:pt>
                <c:pt idx="1295">
                  <c:v>1645</c:v>
                </c:pt>
                <c:pt idx="1296">
                  <c:v>1646</c:v>
                </c:pt>
                <c:pt idx="1297">
                  <c:v>1647</c:v>
                </c:pt>
                <c:pt idx="1298">
                  <c:v>1648</c:v>
                </c:pt>
                <c:pt idx="1299">
                  <c:v>1649</c:v>
                </c:pt>
                <c:pt idx="1300">
                  <c:v>1650</c:v>
                </c:pt>
                <c:pt idx="1301">
                  <c:v>1651</c:v>
                </c:pt>
                <c:pt idx="1302">
                  <c:v>1652</c:v>
                </c:pt>
                <c:pt idx="1303">
                  <c:v>1653</c:v>
                </c:pt>
                <c:pt idx="1304">
                  <c:v>1654</c:v>
                </c:pt>
                <c:pt idx="1305">
                  <c:v>1655</c:v>
                </c:pt>
                <c:pt idx="1306">
                  <c:v>1656</c:v>
                </c:pt>
                <c:pt idx="1307">
                  <c:v>1657</c:v>
                </c:pt>
                <c:pt idx="1308">
                  <c:v>1658</c:v>
                </c:pt>
                <c:pt idx="1309">
                  <c:v>1659</c:v>
                </c:pt>
                <c:pt idx="1310">
                  <c:v>1660</c:v>
                </c:pt>
                <c:pt idx="1311">
                  <c:v>1661</c:v>
                </c:pt>
                <c:pt idx="1312">
                  <c:v>1662</c:v>
                </c:pt>
                <c:pt idx="1313">
                  <c:v>1663</c:v>
                </c:pt>
                <c:pt idx="1314">
                  <c:v>1664</c:v>
                </c:pt>
                <c:pt idx="1315">
                  <c:v>1665</c:v>
                </c:pt>
                <c:pt idx="1316">
                  <c:v>1666</c:v>
                </c:pt>
                <c:pt idx="1317">
                  <c:v>1667</c:v>
                </c:pt>
                <c:pt idx="1318">
                  <c:v>1668</c:v>
                </c:pt>
                <c:pt idx="1319">
                  <c:v>1669</c:v>
                </c:pt>
                <c:pt idx="1320">
                  <c:v>1670</c:v>
                </c:pt>
                <c:pt idx="1321">
                  <c:v>1671</c:v>
                </c:pt>
                <c:pt idx="1322">
                  <c:v>1672</c:v>
                </c:pt>
                <c:pt idx="1323">
                  <c:v>1673</c:v>
                </c:pt>
                <c:pt idx="1324">
                  <c:v>1674</c:v>
                </c:pt>
                <c:pt idx="1325">
                  <c:v>1675</c:v>
                </c:pt>
                <c:pt idx="1326">
                  <c:v>1676</c:v>
                </c:pt>
                <c:pt idx="1327">
                  <c:v>1677</c:v>
                </c:pt>
                <c:pt idx="1328">
                  <c:v>1678</c:v>
                </c:pt>
                <c:pt idx="1329">
                  <c:v>1679</c:v>
                </c:pt>
                <c:pt idx="1330">
                  <c:v>1680</c:v>
                </c:pt>
                <c:pt idx="1331">
                  <c:v>1681</c:v>
                </c:pt>
                <c:pt idx="1332">
                  <c:v>1682</c:v>
                </c:pt>
                <c:pt idx="1333">
                  <c:v>1683</c:v>
                </c:pt>
                <c:pt idx="1334">
                  <c:v>1684</c:v>
                </c:pt>
                <c:pt idx="1335">
                  <c:v>1685</c:v>
                </c:pt>
                <c:pt idx="1336">
                  <c:v>1686</c:v>
                </c:pt>
                <c:pt idx="1337">
                  <c:v>1687</c:v>
                </c:pt>
                <c:pt idx="1338">
                  <c:v>1688</c:v>
                </c:pt>
                <c:pt idx="1339">
                  <c:v>1689</c:v>
                </c:pt>
                <c:pt idx="1340">
                  <c:v>1690</c:v>
                </c:pt>
                <c:pt idx="1341">
                  <c:v>1691</c:v>
                </c:pt>
                <c:pt idx="1342">
                  <c:v>1692</c:v>
                </c:pt>
                <c:pt idx="1343">
                  <c:v>1693</c:v>
                </c:pt>
                <c:pt idx="1344">
                  <c:v>1694</c:v>
                </c:pt>
                <c:pt idx="1345">
                  <c:v>1695</c:v>
                </c:pt>
                <c:pt idx="1346">
                  <c:v>1696</c:v>
                </c:pt>
                <c:pt idx="1347">
                  <c:v>1697</c:v>
                </c:pt>
                <c:pt idx="1348">
                  <c:v>1698</c:v>
                </c:pt>
                <c:pt idx="1349">
                  <c:v>1699</c:v>
                </c:pt>
                <c:pt idx="1350">
                  <c:v>1700</c:v>
                </c:pt>
                <c:pt idx="1351">
                  <c:v>1701</c:v>
                </c:pt>
                <c:pt idx="1352">
                  <c:v>1702</c:v>
                </c:pt>
                <c:pt idx="1353">
                  <c:v>1703</c:v>
                </c:pt>
                <c:pt idx="1354">
                  <c:v>1704</c:v>
                </c:pt>
                <c:pt idx="1355">
                  <c:v>1705</c:v>
                </c:pt>
                <c:pt idx="1356">
                  <c:v>1706</c:v>
                </c:pt>
                <c:pt idx="1357">
                  <c:v>1707</c:v>
                </c:pt>
                <c:pt idx="1358">
                  <c:v>1708</c:v>
                </c:pt>
                <c:pt idx="1359">
                  <c:v>1709</c:v>
                </c:pt>
                <c:pt idx="1360">
                  <c:v>1710</c:v>
                </c:pt>
                <c:pt idx="1361">
                  <c:v>1711</c:v>
                </c:pt>
                <c:pt idx="1362">
                  <c:v>1712</c:v>
                </c:pt>
                <c:pt idx="1363">
                  <c:v>1713</c:v>
                </c:pt>
                <c:pt idx="1364">
                  <c:v>1714</c:v>
                </c:pt>
                <c:pt idx="1365">
                  <c:v>1715</c:v>
                </c:pt>
                <c:pt idx="1366">
                  <c:v>1716</c:v>
                </c:pt>
                <c:pt idx="1367">
                  <c:v>1717</c:v>
                </c:pt>
                <c:pt idx="1368">
                  <c:v>1718</c:v>
                </c:pt>
                <c:pt idx="1369">
                  <c:v>1719</c:v>
                </c:pt>
                <c:pt idx="1370">
                  <c:v>1720</c:v>
                </c:pt>
                <c:pt idx="1371">
                  <c:v>1721</c:v>
                </c:pt>
                <c:pt idx="1372">
                  <c:v>1722</c:v>
                </c:pt>
                <c:pt idx="1373">
                  <c:v>1723</c:v>
                </c:pt>
                <c:pt idx="1374">
                  <c:v>1724</c:v>
                </c:pt>
                <c:pt idx="1375">
                  <c:v>1725</c:v>
                </c:pt>
                <c:pt idx="1376">
                  <c:v>1726</c:v>
                </c:pt>
                <c:pt idx="1377">
                  <c:v>1727</c:v>
                </c:pt>
                <c:pt idx="1378">
                  <c:v>1728</c:v>
                </c:pt>
                <c:pt idx="1379">
                  <c:v>1729</c:v>
                </c:pt>
                <c:pt idx="1380">
                  <c:v>1730</c:v>
                </c:pt>
                <c:pt idx="1381">
                  <c:v>1731</c:v>
                </c:pt>
                <c:pt idx="1382">
                  <c:v>1732</c:v>
                </c:pt>
                <c:pt idx="1383">
                  <c:v>1733</c:v>
                </c:pt>
                <c:pt idx="1384">
                  <c:v>1734</c:v>
                </c:pt>
                <c:pt idx="1385">
                  <c:v>1735</c:v>
                </c:pt>
                <c:pt idx="1386">
                  <c:v>1736</c:v>
                </c:pt>
                <c:pt idx="1387">
                  <c:v>1737</c:v>
                </c:pt>
                <c:pt idx="1388">
                  <c:v>1738</c:v>
                </c:pt>
                <c:pt idx="1389">
                  <c:v>1739</c:v>
                </c:pt>
                <c:pt idx="1390">
                  <c:v>1740</c:v>
                </c:pt>
                <c:pt idx="1391">
                  <c:v>1741</c:v>
                </c:pt>
                <c:pt idx="1392">
                  <c:v>1742</c:v>
                </c:pt>
                <c:pt idx="1393">
                  <c:v>1743</c:v>
                </c:pt>
                <c:pt idx="1394">
                  <c:v>1744</c:v>
                </c:pt>
                <c:pt idx="1395">
                  <c:v>1745</c:v>
                </c:pt>
                <c:pt idx="1396">
                  <c:v>1746</c:v>
                </c:pt>
                <c:pt idx="1397">
                  <c:v>1747</c:v>
                </c:pt>
                <c:pt idx="1398">
                  <c:v>1748</c:v>
                </c:pt>
                <c:pt idx="1399">
                  <c:v>1749</c:v>
                </c:pt>
                <c:pt idx="1400">
                  <c:v>1750</c:v>
                </c:pt>
                <c:pt idx="1401">
                  <c:v>1751</c:v>
                </c:pt>
                <c:pt idx="1402">
                  <c:v>1752</c:v>
                </c:pt>
                <c:pt idx="1403">
                  <c:v>1753</c:v>
                </c:pt>
                <c:pt idx="1404">
                  <c:v>1754</c:v>
                </c:pt>
                <c:pt idx="1405">
                  <c:v>1755</c:v>
                </c:pt>
                <c:pt idx="1406">
                  <c:v>1756</c:v>
                </c:pt>
                <c:pt idx="1407">
                  <c:v>1757</c:v>
                </c:pt>
                <c:pt idx="1408">
                  <c:v>1758</c:v>
                </c:pt>
                <c:pt idx="1409">
                  <c:v>1759</c:v>
                </c:pt>
                <c:pt idx="1410">
                  <c:v>1760</c:v>
                </c:pt>
                <c:pt idx="1411">
                  <c:v>1761</c:v>
                </c:pt>
                <c:pt idx="1412">
                  <c:v>1762</c:v>
                </c:pt>
                <c:pt idx="1413">
                  <c:v>1763</c:v>
                </c:pt>
                <c:pt idx="1414">
                  <c:v>1764</c:v>
                </c:pt>
                <c:pt idx="1415">
                  <c:v>1765</c:v>
                </c:pt>
                <c:pt idx="1416">
                  <c:v>1766</c:v>
                </c:pt>
                <c:pt idx="1417">
                  <c:v>1767</c:v>
                </c:pt>
                <c:pt idx="1418">
                  <c:v>1768</c:v>
                </c:pt>
                <c:pt idx="1419">
                  <c:v>1769</c:v>
                </c:pt>
                <c:pt idx="1420">
                  <c:v>1770</c:v>
                </c:pt>
                <c:pt idx="1421">
                  <c:v>1771</c:v>
                </c:pt>
                <c:pt idx="1422">
                  <c:v>1772</c:v>
                </c:pt>
                <c:pt idx="1423">
                  <c:v>1773</c:v>
                </c:pt>
                <c:pt idx="1424">
                  <c:v>1774</c:v>
                </c:pt>
                <c:pt idx="1425">
                  <c:v>1775</c:v>
                </c:pt>
                <c:pt idx="1426">
                  <c:v>1776</c:v>
                </c:pt>
                <c:pt idx="1427">
                  <c:v>1777</c:v>
                </c:pt>
                <c:pt idx="1428">
                  <c:v>1778</c:v>
                </c:pt>
                <c:pt idx="1429">
                  <c:v>1779</c:v>
                </c:pt>
                <c:pt idx="1430">
                  <c:v>1780</c:v>
                </c:pt>
                <c:pt idx="1431">
                  <c:v>1781</c:v>
                </c:pt>
                <c:pt idx="1432">
                  <c:v>1782</c:v>
                </c:pt>
                <c:pt idx="1433">
                  <c:v>1783</c:v>
                </c:pt>
                <c:pt idx="1434">
                  <c:v>1784</c:v>
                </c:pt>
                <c:pt idx="1435">
                  <c:v>1785</c:v>
                </c:pt>
                <c:pt idx="1436">
                  <c:v>1786</c:v>
                </c:pt>
                <c:pt idx="1437">
                  <c:v>1787</c:v>
                </c:pt>
                <c:pt idx="1438">
                  <c:v>1788</c:v>
                </c:pt>
                <c:pt idx="1439">
                  <c:v>1789</c:v>
                </c:pt>
                <c:pt idx="1440">
                  <c:v>1790</c:v>
                </c:pt>
                <c:pt idx="1441">
                  <c:v>1791</c:v>
                </c:pt>
                <c:pt idx="1442">
                  <c:v>1792</c:v>
                </c:pt>
                <c:pt idx="1443">
                  <c:v>1793</c:v>
                </c:pt>
                <c:pt idx="1444">
                  <c:v>1794</c:v>
                </c:pt>
                <c:pt idx="1445">
                  <c:v>1795</c:v>
                </c:pt>
                <c:pt idx="1446">
                  <c:v>1796</c:v>
                </c:pt>
                <c:pt idx="1447">
                  <c:v>1797</c:v>
                </c:pt>
                <c:pt idx="1448">
                  <c:v>1798</c:v>
                </c:pt>
                <c:pt idx="1449">
                  <c:v>1799</c:v>
                </c:pt>
                <c:pt idx="1450">
                  <c:v>1800</c:v>
                </c:pt>
                <c:pt idx="1451">
                  <c:v>1801</c:v>
                </c:pt>
                <c:pt idx="1452">
                  <c:v>1802</c:v>
                </c:pt>
                <c:pt idx="1453">
                  <c:v>1803</c:v>
                </c:pt>
                <c:pt idx="1454">
                  <c:v>1804</c:v>
                </c:pt>
                <c:pt idx="1455">
                  <c:v>1805</c:v>
                </c:pt>
                <c:pt idx="1456">
                  <c:v>1806</c:v>
                </c:pt>
                <c:pt idx="1457">
                  <c:v>1807</c:v>
                </c:pt>
                <c:pt idx="1458">
                  <c:v>1808</c:v>
                </c:pt>
                <c:pt idx="1459">
                  <c:v>1809</c:v>
                </c:pt>
                <c:pt idx="1460">
                  <c:v>1810</c:v>
                </c:pt>
                <c:pt idx="1461">
                  <c:v>1811</c:v>
                </c:pt>
                <c:pt idx="1462">
                  <c:v>1812</c:v>
                </c:pt>
                <c:pt idx="1463">
                  <c:v>1813</c:v>
                </c:pt>
                <c:pt idx="1464">
                  <c:v>1814</c:v>
                </c:pt>
                <c:pt idx="1465">
                  <c:v>1815</c:v>
                </c:pt>
                <c:pt idx="1466">
                  <c:v>1816</c:v>
                </c:pt>
                <c:pt idx="1467">
                  <c:v>1817</c:v>
                </c:pt>
                <c:pt idx="1468">
                  <c:v>1818</c:v>
                </c:pt>
                <c:pt idx="1469">
                  <c:v>1819</c:v>
                </c:pt>
                <c:pt idx="1470">
                  <c:v>1820</c:v>
                </c:pt>
                <c:pt idx="1471">
                  <c:v>1821</c:v>
                </c:pt>
                <c:pt idx="1472">
                  <c:v>1822</c:v>
                </c:pt>
                <c:pt idx="1473">
                  <c:v>1823</c:v>
                </c:pt>
                <c:pt idx="1474">
                  <c:v>1824</c:v>
                </c:pt>
                <c:pt idx="1475">
                  <c:v>1825</c:v>
                </c:pt>
                <c:pt idx="1476">
                  <c:v>1826</c:v>
                </c:pt>
                <c:pt idx="1477">
                  <c:v>1827</c:v>
                </c:pt>
                <c:pt idx="1478">
                  <c:v>1828</c:v>
                </c:pt>
                <c:pt idx="1479">
                  <c:v>1829</c:v>
                </c:pt>
                <c:pt idx="1480">
                  <c:v>1830</c:v>
                </c:pt>
                <c:pt idx="1481">
                  <c:v>1831</c:v>
                </c:pt>
                <c:pt idx="1482">
                  <c:v>1832</c:v>
                </c:pt>
                <c:pt idx="1483">
                  <c:v>1833</c:v>
                </c:pt>
                <c:pt idx="1484">
                  <c:v>1834</c:v>
                </c:pt>
                <c:pt idx="1485">
                  <c:v>1835</c:v>
                </c:pt>
                <c:pt idx="1486">
                  <c:v>1836</c:v>
                </c:pt>
                <c:pt idx="1487">
                  <c:v>1837</c:v>
                </c:pt>
                <c:pt idx="1488">
                  <c:v>1838</c:v>
                </c:pt>
                <c:pt idx="1489">
                  <c:v>1839</c:v>
                </c:pt>
                <c:pt idx="1490">
                  <c:v>1840</c:v>
                </c:pt>
                <c:pt idx="1491">
                  <c:v>1841</c:v>
                </c:pt>
                <c:pt idx="1492">
                  <c:v>1842</c:v>
                </c:pt>
                <c:pt idx="1493">
                  <c:v>1843</c:v>
                </c:pt>
                <c:pt idx="1494">
                  <c:v>1844</c:v>
                </c:pt>
                <c:pt idx="1495">
                  <c:v>1845</c:v>
                </c:pt>
                <c:pt idx="1496">
                  <c:v>1846</c:v>
                </c:pt>
                <c:pt idx="1497">
                  <c:v>1847</c:v>
                </c:pt>
                <c:pt idx="1498">
                  <c:v>1848</c:v>
                </c:pt>
                <c:pt idx="1499">
                  <c:v>1849</c:v>
                </c:pt>
                <c:pt idx="1500">
                  <c:v>1850</c:v>
                </c:pt>
                <c:pt idx="1501">
                  <c:v>1851</c:v>
                </c:pt>
                <c:pt idx="1502">
                  <c:v>1852</c:v>
                </c:pt>
                <c:pt idx="1503">
                  <c:v>1853</c:v>
                </c:pt>
                <c:pt idx="1504">
                  <c:v>1854</c:v>
                </c:pt>
                <c:pt idx="1505">
                  <c:v>1855</c:v>
                </c:pt>
                <c:pt idx="1506">
                  <c:v>1856</c:v>
                </c:pt>
                <c:pt idx="1507">
                  <c:v>1857</c:v>
                </c:pt>
                <c:pt idx="1508">
                  <c:v>1858</c:v>
                </c:pt>
                <c:pt idx="1509">
                  <c:v>1859</c:v>
                </c:pt>
                <c:pt idx="1510">
                  <c:v>1860</c:v>
                </c:pt>
                <c:pt idx="1511">
                  <c:v>1861</c:v>
                </c:pt>
                <c:pt idx="1512">
                  <c:v>1862</c:v>
                </c:pt>
                <c:pt idx="1513">
                  <c:v>1863</c:v>
                </c:pt>
                <c:pt idx="1514">
                  <c:v>1864</c:v>
                </c:pt>
                <c:pt idx="1515">
                  <c:v>1865</c:v>
                </c:pt>
                <c:pt idx="1516">
                  <c:v>1866</c:v>
                </c:pt>
                <c:pt idx="1517">
                  <c:v>1867</c:v>
                </c:pt>
                <c:pt idx="1518">
                  <c:v>1868</c:v>
                </c:pt>
                <c:pt idx="1519">
                  <c:v>1869</c:v>
                </c:pt>
                <c:pt idx="1520">
                  <c:v>1870</c:v>
                </c:pt>
                <c:pt idx="1521">
                  <c:v>1871</c:v>
                </c:pt>
                <c:pt idx="1522">
                  <c:v>1872</c:v>
                </c:pt>
                <c:pt idx="1523">
                  <c:v>1873</c:v>
                </c:pt>
                <c:pt idx="1524">
                  <c:v>1874</c:v>
                </c:pt>
                <c:pt idx="1525">
                  <c:v>1875</c:v>
                </c:pt>
                <c:pt idx="1526">
                  <c:v>1876</c:v>
                </c:pt>
                <c:pt idx="1527">
                  <c:v>1877</c:v>
                </c:pt>
                <c:pt idx="1528">
                  <c:v>1878</c:v>
                </c:pt>
                <c:pt idx="1529">
                  <c:v>1879</c:v>
                </c:pt>
                <c:pt idx="1530">
                  <c:v>1880</c:v>
                </c:pt>
                <c:pt idx="1531">
                  <c:v>1881</c:v>
                </c:pt>
                <c:pt idx="1532">
                  <c:v>1882</c:v>
                </c:pt>
                <c:pt idx="1533">
                  <c:v>1883</c:v>
                </c:pt>
                <c:pt idx="1534">
                  <c:v>1884</c:v>
                </c:pt>
                <c:pt idx="1535">
                  <c:v>1885</c:v>
                </c:pt>
                <c:pt idx="1536">
                  <c:v>1886</c:v>
                </c:pt>
                <c:pt idx="1537">
                  <c:v>1887</c:v>
                </c:pt>
                <c:pt idx="1538">
                  <c:v>1888</c:v>
                </c:pt>
                <c:pt idx="1539">
                  <c:v>1889</c:v>
                </c:pt>
                <c:pt idx="1540">
                  <c:v>1890</c:v>
                </c:pt>
                <c:pt idx="1541">
                  <c:v>1891</c:v>
                </c:pt>
                <c:pt idx="1542">
                  <c:v>1892</c:v>
                </c:pt>
                <c:pt idx="1543">
                  <c:v>1893</c:v>
                </c:pt>
                <c:pt idx="1544">
                  <c:v>1894</c:v>
                </c:pt>
                <c:pt idx="1545">
                  <c:v>1895</c:v>
                </c:pt>
                <c:pt idx="1546">
                  <c:v>1896</c:v>
                </c:pt>
                <c:pt idx="1547">
                  <c:v>1897</c:v>
                </c:pt>
                <c:pt idx="1548">
                  <c:v>1898</c:v>
                </c:pt>
                <c:pt idx="1549">
                  <c:v>1899</c:v>
                </c:pt>
                <c:pt idx="1550">
                  <c:v>1900</c:v>
                </c:pt>
                <c:pt idx="1551">
                  <c:v>1901</c:v>
                </c:pt>
                <c:pt idx="1552">
                  <c:v>1902</c:v>
                </c:pt>
                <c:pt idx="1553">
                  <c:v>1903</c:v>
                </c:pt>
                <c:pt idx="1554">
                  <c:v>1904</c:v>
                </c:pt>
                <c:pt idx="1555">
                  <c:v>1905</c:v>
                </c:pt>
                <c:pt idx="1556">
                  <c:v>1906</c:v>
                </c:pt>
                <c:pt idx="1557">
                  <c:v>1907</c:v>
                </c:pt>
                <c:pt idx="1558">
                  <c:v>1908</c:v>
                </c:pt>
                <c:pt idx="1559">
                  <c:v>1909</c:v>
                </c:pt>
                <c:pt idx="1560">
                  <c:v>1910</c:v>
                </c:pt>
                <c:pt idx="1561">
                  <c:v>1911</c:v>
                </c:pt>
                <c:pt idx="1562">
                  <c:v>1912</c:v>
                </c:pt>
                <c:pt idx="1563">
                  <c:v>1913</c:v>
                </c:pt>
                <c:pt idx="1564">
                  <c:v>1914</c:v>
                </c:pt>
                <c:pt idx="1565">
                  <c:v>1915</c:v>
                </c:pt>
                <c:pt idx="1566">
                  <c:v>1916</c:v>
                </c:pt>
                <c:pt idx="1567">
                  <c:v>1917</c:v>
                </c:pt>
                <c:pt idx="1568">
                  <c:v>1918</c:v>
                </c:pt>
                <c:pt idx="1569">
                  <c:v>1919</c:v>
                </c:pt>
                <c:pt idx="1570">
                  <c:v>1920</c:v>
                </c:pt>
                <c:pt idx="1571">
                  <c:v>1921</c:v>
                </c:pt>
                <c:pt idx="1572">
                  <c:v>1922</c:v>
                </c:pt>
                <c:pt idx="1573">
                  <c:v>1923</c:v>
                </c:pt>
                <c:pt idx="1574">
                  <c:v>1924</c:v>
                </c:pt>
                <c:pt idx="1575">
                  <c:v>1925</c:v>
                </c:pt>
                <c:pt idx="1576">
                  <c:v>1926</c:v>
                </c:pt>
                <c:pt idx="1577">
                  <c:v>1927</c:v>
                </c:pt>
                <c:pt idx="1578">
                  <c:v>1928</c:v>
                </c:pt>
                <c:pt idx="1579">
                  <c:v>1929</c:v>
                </c:pt>
                <c:pt idx="1580">
                  <c:v>1930</c:v>
                </c:pt>
                <c:pt idx="1581">
                  <c:v>1931</c:v>
                </c:pt>
                <c:pt idx="1582">
                  <c:v>1932</c:v>
                </c:pt>
                <c:pt idx="1583">
                  <c:v>1933</c:v>
                </c:pt>
                <c:pt idx="1584">
                  <c:v>1934</c:v>
                </c:pt>
                <c:pt idx="1585">
                  <c:v>1935</c:v>
                </c:pt>
                <c:pt idx="1586">
                  <c:v>1936</c:v>
                </c:pt>
                <c:pt idx="1587">
                  <c:v>1937</c:v>
                </c:pt>
                <c:pt idx="1588">
                  <c:v>1938</c:v>
                </c:pt>
                <c:pt idx="1589">
                  <c:v>1939</c:v>
                </c:pt>
                <c:pt idx="1590">
                  <c:v>1940</c:v>
                </c:pt>
                <c:pt idx="1591">
                  <c:v>1941</c:v>
                </c:pt>
                <c:pt idx="1592">
                  <c:v>1942</c:v>
                </c:pt>
                <c:pt idx="1593">
                  <c:v>1943</c:v>
                </c:pt>
                <c:pt idx="1594">
                  <c:v>1944</c:v>
                </c:pt>
                <c:pt idx="1595">
                  <c:v>1945</c:v>
                </c:pt>
                <c:pt idx="1596">
                  <c:v>1946</c:v>
                </c:pt>
                <c:pt idx="1597">
                  <c:v>1947</c:v>
                </c:pt>
                <c:pt idx="1598">
                  <c:v>1948</c:v>
                </c:pt>
                <c:pt idx="1599">
                  <c:v>1949</c:v>
                </c:pt>
                <c:pt idx="1600">
                  <c:v>1950</c:v>
                </c:pt>
                <c:pt idx="1601">
                  <c:v>1951</c:v>
                </c:pt>
                <c:pt idx="1602">
                  <c:v>1952</c:v>
                </c:pt>
                <c:pt idx="1603">
                  <c:v>1953</c:v>
                </c:pt>
                <c:pt idx="1604">
                  <c:v>1954</c:v>
                </c:pt>
                <c:pt idx="1605">
                  <c:v>1955</c:v>
                </c:pt>
                <c:pt idx="1606">
                  <c:v>1956</c:v>
                </c:pt>
                <c:pt idx="1607">
                  <c:v>1957</c:v>
                </c:pt>
                <c:pt idx="1608">
                  <c:v>1958</c:v>
                </c:pt>
                <c:pt idx="1609">
                  <c:v>1959</c:v>
                </c:pt>
                <c:pt idx="1610">
                  <c:v>1960</c:v>
                </c:pt>
                <c:pt idx="1611">
                  <c:v>1961</c:v>
                </c:pt>
                <c:pt idx="1612">
                  <c:v>1962</c:v>
                </c:pt>
                <c:pt idx="1613">
                  <c:v>1963</c:v>
                </c:pt>
                <c:pt idx="1614">
                  <c:v>1964</c:v>
                </c:pt>
                <c:pt idx="1615">
                  <c:v>1965</c:v>
                </c:pt>
                <c:pt idx="1616">
                  <c:v>1966</c:v>
                </c:pt>
                <c:pt idx="1617">
                  <c:v>1967</c:v>
                </c:pt>
                <c:pt idx="1618">
                  <c:v>1968</c:v>
                </c:pt>
                <c:pt idx="1619">
                  <c:v>1969</c:v>
                </c:pt>
                <c:pt idx="1620">
                  <c:v>1970</c:v>
                </c:pt>
                <c:pt idx="1621">
                  <c:v>1971</c:v>
                </c:pt>
                <c:pt idx="1622">
                  <c:v>1972</c:v>
                </c:pt>
                <c:pt idx="1623">
                  <c:v>1973</c:v>
                </c:pt>
                <c:pt idx="1624">
                  <c:v>1974</c:v>
                </c:pt>
                <c:pt idx="1625">
                  <c:v>1975</c:v>
                </c:pt>
                <c:pt idx="1626">
                  <c:v>1976</c:v>
                </c:pt>
                <c:pt idx="1627">
                  <c:v>1977</c:v>
                </c:pt>
                <c:pt idx="1628">
                  <c:v>1978</c:v>
                </c:pt>
                <c:pt idx="1629">
                  <c:v>1979</c:v>
                </c:pt>
                <c:pt idx="1630">
                  <c:v>1980</c:v>
                </c:pt>
                <c:pt idx="1631">
                  <c:v>1981</c:v>
                </c:pt>
                <c:pt idx="1632">
                  <c:v>1982</c:v>
                </c:pt>
                <c:pt idx="1633">
                  <c:v>1983</c:v>
                </c:pt>
                <c:pt idx="1634">
                  <c:v>1984</c:v>
                </c:pt>
                <c:pt idx="1635">
                  <c:v>1985</c:v>
                </c:pt>
                <c:pt idx="1636">
                  <c:v>1986</c:v>
                </c:pt>
                <c:pt idx="1637">
                  <c:v>1987</c:v>
                </c:pt>
                <c:pt idx="1638">
                  <c:v>1988</c:v>
                </c:pt>
                <c:pt idx="1639">
                  <c:v>1989</c:v>
                </c:pt>
                <c:pt idx="1640">
                  <c:v>1990</c:v>
                </c:pt>
                <c:pt idx="1641">
                  <c:v>1991</c:v>
                </c:pt>
                <c:pt idx="1642">
                  <c:v>1992</c:v>
                </c:pt>
                <c:pt idx="1643">
                  <c:v>1993</c:v>
                </c:pt>
                <c:pt idx="1644">
                  <c:v>1994</c:v>
                </c:pt>
                <c:pt idx="1645">
                  <c:v>1995</c:v>
                </c:pt>
                <c:pt idx="1646">
                  <c:v>1996</c:v>
                </c:pt>
                <c:pt idx="1647">
                  <c:v>1997</c:v>
                </c:pt>
                <c:pt idx="1648">
                  <c:v>1998</c:v>
                </c:pt>
                <c:pt idx="1649">
                  <c:v>1999</c:v>
                </c:pt>
                <c:pt idx="1650">
                  <c:v>2000</c:v>
                </c:pt>
                <c:pt idx="1651">
                  <c:v>2001</c:v>
                </c:pt>
                <c:pt idx="1652">
                  <c:v>2002</c:v>
                </c:pt>
                <c:pt idx="1653">
                  <c:v>2003</c:v>
                </c:pt>
                <c:pt idx="1654">
                  <c:v>2004</c:v>
                </c:pt>
                <c:pt idx="1655">
                  <c:v>2005</c:v>
                </c:pt>
                <c:pt idx="1656">
                  <c:v>2006</c:v>
                </c:pt>
                <c:pt idx="1657">
                  <c:v>2007</c:v>
                </c:pt>
                <c:pt idx="1658">
                  <c:v>2008</c:v>
                </c:pt>
                <c:pt idx="1659">
                  <c:v>2009</c:v>
                </c:pt>
                <c:pt idx="1660">
                  <c:v>2010</c:v>
                </c:pt>
                <c:pt idx="1661">
                  <c:v>2011</c:v>
                </c:pt>
                <c:pt idx="1662">
                  <c:v>2012</c:v>
                </c:pt>
                <c:pt idx="1663">
                  <c:v>2013</c:v>
                </c:pt>
                <c:pt idx="1664">
                  <c:v>2014</c:v>
                </c:pt>
                <c:pt idx="1665">
                  <c:v>2015</c:v>
                </c:pt>
                <c:pt idx="1666">
                  <c:v>2016</c:v>
                </c:pt>
                <c:pt idx="1667">
                  <c:v>2017</c:v>
                </c:pt>
                <c:pt idx="1668">
                  <c:v>2018</c:v>
                </c:pt>
                <c:pt idx="1669">
                  <c:v>2019</c:v>
                </c:pt>
                <c:pt idx="1670">
                  <c:v>2020</c:v>
                </c:pt>
                <c:pt idx="1671">
                  <c:v>2021</c:v>
                </c:pt>
                <c:pt idx="1672">
                  <c:v>2022</c:v>
                </c:pt>
                <c:pt idx="1673">
                  <c:v>2023</c:v>
                </c:pt>
                <c:pt idx="1674">
                  <c:v>2024</c:v>
                </c:pt>
                <c:pt idx="1675">
                  <c:v>2025</c:v>
                </c:pt>
                <c:pt idx="1676">
                  <c:v>2026</c:v>
                </c:pt>
                <c:pt idx="1677">
                  <c:v>2027</c:v>
                </c:pt>
                <c:pt idx="1678">
                  <c:v>2028</c:v>
                </c:pt>
                <c:pt idx="1679">
                  <c:v>2029</c:v>
                </c:pt>
                <c:pt idx="1680">
                  <c:v>2030</c:v>
                </c:pt>
                <c:pt idx="1681">
                  <c:v>2031</c:v>
                </c:pt>
                <c:pt idx="1682">
                  <c:v>2032</c:v>
                </c:pt>
                <c:pt idx="1683">
                  <c:v>2033</c:v>
                </c:pt>
                <c:pt idx="1684">
                  <c:v>2034</c:v>
                </c:pt>
                <c:pt idx="1685">
                  <c:v>2035</c:v>
                </c:pt>
                <c:pt idx="1686">
                  <c:v>2036</c:v>
                </c:pt>
                <c:pt idx="1687">
                  <c:v>2037</c:v>
                </c:pt>
                <c:pt idx="1688">
                  <c:v>2038</c:v>
                </c:pt>
                <c:pt idx="1689">
                  <c:v>2039</c:v>
                </c:pt>
                <c:pt idx="1690">
                  <c:v>2040</c:v>
                </c:pt>
                <c:pt idx="1691">
                  <c:v>2041</c:v>
                </c:pt>
                <c:pt idx="1692">
                  <c:v>2042</c:v>
                </c:pt>
                <c:pt idx="1693">
                  <c:v>2043</c:v>
                </c:pt>
                <c:pt idx="1694">
                  <c:v>2044</c:v>
                </c:pt>
                <c:pt idx="1695">
                  <c:v>2045</c:v>
                </c:pt>
                <c:pt idx="1696">
                  <c:v>2046</c:v>
                </c:pt>
                <c:pt idx="1697">
                  <c:v>2047</c:v>
                </c:pt>
                <c:pt idx="1698">
                  <c:v>2048</c:v>
                </c:pt>
                <c:pt idx="1699">
                  <c:v>2049</c:v>
                </c:pt>
                <c:pt idx="1700">
                  <c:v>2050</c:v>
                </c:pt>
                <c:pt idx="1701">
                  <c:v>2051</c:v>
                </c:pt>
                <c:pt idx="1702">
                  <c:v>2052</c:v>
                </c:pt>
                <c:pt idx="1703">
                  <c:v>2053</c:v>
                </c:pt>
                <c:pt idx="1704">
                  <c:v>2054</c:v>
                </c:pt>
                <c:pt idx="1705">
                  <c:v>2055</c:v>
                </c:pt>
                <c:pt idx="1706">
                  <c:v>2056</c:v>
                </c:pt>
                <c:pt idx="1707">
                  <c:v>2057</c:v>
                </c:pt>
                <c:pt idx="1708">
                  <c:v>2058</c:v>
                </c:pt>
                <c:pt idx="1709">
                  <c:v>2059</c:v>
                </c:pt>
                <c:pt idx="1710">
                  <c:v>2060</c:v>
                </c:pt>
                <c:pt idx="1711">
                  <c:v>2061</c:v>
                </c:pt>
                <c:pt idx="1712">
                  <c:v>2062</c:v>
                </c:pt>
                <c:pt idx="1713">
                  <c:v>2063</c:v>
                </c:pt>
                <c:pt idx="1714">
                  <c:v>2064</c:v>
                </c:pt>
                <c:pt idx="1715">
                  <c:v>2065</c:v>
                </c:pt>
                <c:pt idx="1716">
                  <c:v>2066</c:v>
                </c:pt>
                <c:pt idx="1717">
                  <c:v>2067</c:v>
                </c:pt>
                <c:pt idx="1718">
                  <c:v>2068</c:v>
                </c:pt>
                <c:pt idx="1719">
                  <c:v>2069</c:v>
                </c:pt>
                <c:pt idx="1720">
                  <c:v>2070</c:v>
                </c:pt>
                <c:pt idx="1721">
                  <c:v>2071</c:v>
                </c:pt>
                <c:pt idx="1722">
                  <c:v>2072</c:v>
                </c:pt>
                <c:pt idx="1723">
                  <c:v>2073</c:v>
                </c:pt>
                <c:pt idx="1724">
                  <c:v>2074</c:v>
                </c:pt>
                <c:pt idx="1725">
                  <c:v>2075</c:v>
                </c:pt>
                <c:pt idx="1726">
                  <c:v>2076</c:v>
                </c:pt>
                <c:pt idx="1727">
                  <c:v>2077</c:v>
                </c:pt>
                <c:pt idx="1728">
                  <c:v>2078</c:v>
                </c:pt>
                <c:pt idx="1729">
                  <c:v>2079</c:v>
                </c:pt>
                <c:pt idx="1730">
                  <c:v>2080</c:v>
                </c:pt>
                <c:pt idx="1731">
                  <c:v>2081</c:v>
                </c:pt>
                <c:pt idx="1732">
                  <c:v>2082</c:v>
                </c:pt>
                <c:pt idx="1733">
                  <c:v>2083</c:v>
                </c:pt>
                <c:pt idx="1734">
                  <c:v>2084</c:v>
                </c:pt>
                <c:pt idx="1735">
                  <c:v>2085</c:v>
                </c:pt>
                <c:pt idx="1736">
                  <c:v>2086</c:v>
                </c:pt>
                <c:pt idx="1737">
                  <c:v>2087</c:v>
                </c:pt>
                <c:pt idx="1738">
                  <c:v>2088</c:v>
                </c:pt>
                <c:pt idx="1739">
                  <c:v>2089</c:v>
                </c:pt>
                <c:pt idx="1740">
                  <c:v>2090</c:v>
                </c:pt>
                <c:pt idx="1741">
                  <c:v>2091</c:v>
                </c:pt>
                <c:pt idx="1742">
                  <c:v>2092</c:v>
                </c:pt>
                <c:pt idx="1743">
                  <c:v>2093</c:v>
                </c:pt>
                <c:pt idx="1744">
                  <c:v>2094</c:v>
                </c:pt>
                <c:pt idx="1745">
                  <c:v>2095</c:v>
                </c:pt>
                <c:pt idx="1746">
                  <c:v>2096</c:v>
                </c:pt>
                <c:pt idx="1747">
                  <c:v>2097</c:v>
                </c:pt>
                <c:pt idx="1748">
                  <c:v>2098</c:v>
                </c:pt>
                <c:pt idx="1749">
                  <c:v>2099</c:v>
                </c:pt>
                <c:pt idx="1750">
                  <c:v>2100</c:v>
                </c:pt>
                <c:pt idx="1751">
                  <c:v>2101</c:v>
                </c:pt>
                <c:pt idx="1752">
                  <c:v>2102</c:v>
                </c:pt>
                <c:pt idx="1753">
                  <c:v>2103</c:v>
                </c:pt>
                <c:pt idx="1754">
                  <c:v>2104</c:v>
                </c:pt>
                <c:pt idx="1755">
                  <c:v>2105</c:v>
                </c:pt>
                <c:pt idx="1756">
                  <c:v>2106</c:v>
                </c:pt>
                <c:pt idx="1757">
                  <c:v>2107</c:v>
                </c:pt>
                <c:pt idx="1758">
                  <c:v>2108</c:v>
                </c:pt>
                <c:pt idx="1759">
                  <c:v>2109</c:v>
                </c:pt>
                <c:pt idx="1760">
                  <c:v>2110</c:v>
                </c:pt>
                <c:pt idx="1761">
                  <c:v>2111</c:v>
                </c:pt>
                <c:pt idx="1762">
                  <c:v>2112</c:v>
                </c:pt>
                <c:pt idx="1763">
                  <c:v>2113</c:v>
                </c:pt>
                <c:pt idx="1764">
                  <c:v>2114</c:v>
                </c:pt>
                <c:pt idx="1765">
                  <c:v>2115</c:v>
                </c:pt>
                <c:pt idx="1766">
                  <c:v>2116</c:v>
                </c:pt>
                <c:pt idx="1767">
                  <c:v>2117</c:v>
                </c:pt>
                <c:pt idx="1768">
                  <c:v>2118</c:v>
                </c:pt>
                <c:pt idx="1769">
                  <c:v>2119</c:v>
                </c:pt>
                <c:pt idx="1770">
                  <c:v>2120</c:v>
                </c:pt>
                <c:pt idx="1771">
                  <c:v>2121</c:v>
                </c:pt>
                <c:pt idx="1772">
                  <c:v>2122</c:v>
                </c:pt>
                <c:pt idx="1773">
                  <c:v>2123</c:v>
                </c:pt>
                <c:pt idx="1774">
                  <c:v>2124</c:v>
                </c:pt>
                <c:pt idx="1775">
                  <c:v>2125</c:v>
                </c:pt>
                <c:pt idx="1776">
                  <c:v>2126</c:v>
                </c:pt>
                <c:pt idx="1777">
                  <c:v>2127</c:v>
                </c:pt>
                <c:pt idx="1778">
                  <c:v>2128</c:v>
                </c:pt>
                <c:pt idx="1779">
                  <c:v>2129</c:v>
                </c:pt>
                <c:pt idx="1780">
                  <c:v>2130</c:v>
                </c:pt>
                <c:pt idx="1781">
                  <c:v>2131</c:v>
                </c:pt>
                <c:pt idx="1782">
                  <c:v>2132</c:v>
                </c:pt>
                <c:pt idx="1783">
                  <c:v>2133</c:v>
                </c:pt>
                <c:pt idx="1784">
                  <c:v>2134</c:v>
                </c:pt>
                <c:pt idx="1785">
                  <c:v>2135</c:v>
                </c:pt>
                <c:pt idx="1786">
                  <c:v>2136</c:v>
                </c:pt>
                <c:pt idx="1787">
                  <c:v>2137</c:v>
                </c:pt>
                <c:pt idx="1788">
                  <c:v>2138</c:v>
                </c:pt>
                <c:pt idx="1789">
                  <c:v>2139</c:v>
                </c:pt>
                <c:pt idx="1790">
                  <c:v>2140</c:v>
                </c:pt>
                <c:pt idx="1791">
                  <c:v>2141</c:v>
                </c:pt>
                <c:pt idx="1792">
                  <c:v>2142</c:v>
                </c:pt>
                <c:pt idx="1793">
                  <c:v>2143</c:v>
                </c:pt>
                <c:pt idx="1794">
                  <c:v>2144</c:v>
                </c:pt>
                <c:pt idx="1795">
                  <c:v>2145</c:v>
                </c:pt>
                <c:pt idx="1796">
                  <c:v>2146</c:v>
                </c:pt>
                <c:pt idx="1797">
                  <c:v>2147</c:v>
                </c:pt>
                <c:pt idx="1798">
                  <c:v>2148</c:v>
                </c:pt>
                <c:pt idx="1799">
                  <c:v>2149</c:v>
                </c:pt>
                <c:pt idx="1800">
                  <c:v>2150</c:v>
                </c:pt>
                <c:pt idx="1801">
                  <c:v>2151</c:v>
                </c:pt>
                <c:pt idx="1802">
                  <c:v>2152</c:v>
                </c:pt>
                <c:pt idx="1803">
                  <c:v>2153</c:v>
                </c:pt>
                <c:pt idx="1804">
                  <c:v>2154</c:v>
                </c:pt>
                <c:pt idx="1805">
                  <c:v>2155</c:v>
                </c:pt>
                <c:pt idx="1806">
                  <c:v>2156</c:v>
                </c:pt>
                <c:pt idx="1807">
                  <c:v>2157</c:v>
                </c:pt>
                <c:pt idx="1808">
                  <c:v>2158</c:v>
                </c:pt>
                <c:pt idx="1809">
                  <c:v>2159</c:v>
                </c:pt>
                <c:pt idx="1810">
                  <c:v>2160</c:v>
                </c:pt>
                <c:pt idx="1811">
                  <c:v>2161</c:v>
                </c:pt>
                <c:pt idx="1812">
                  <c:v>2162</c:v>
                </c:pt>
                <c:pt idx="1813">
                  <c:v>2163</c:v>
                </c:pt>
                <c:pt idx="1814">
                  <c:v>2164</c:v>
                </c:pt>
                <c:pt idx="1815">
                  <c:v>2165</c:v>
                </c:pt>
                <c:pt idx="1816">
                  <c:v>2166</c:v>
                </c:pt>
                <c:pt idx="1817">
                  <c:v>2167</c:v>
                </c:pt>
                <c:pt idx="1818">
                  <c:v>2168</c:v>
                </c:pt>
                <c:pt idx="1819">
                  <c:v>2169</c:v>
                </c:pt>
                <c:pt idx="1820">
                  <c:v>2170</c:v>
                </c:pt>
                <c:pt idx="1821">
                  <c:v>2171</c:v>
                </c:pt>
                <c:pt idx="1822">
                  <c:v>2172</c:v>
                </c:pt>
                <c:pt idx="1823">
                  <c:v>2173</c:v>
                </c:pt>
                <c:pt idx="1824">
                  <c:v>2174</c:v>
                </c:pt>
                <c:pt idx="1825">
                  <c:v>2175</c:v>
                </c:pt>
                <c:pt idx="1826">
                  <c:v>2176</c:v>
                </c:pt>
                <c:pt idx="1827">
                  <c:v>2177</c:v>
                </c:pt>
                <c:pt idx="1828">
                  <c:v>2178</c:v>
                </c:pt>
                <c:pt idx="1829">
                  <c:v>2179</c:v>
                </c:pt>
                <c:pt idx="1830">
                  <c:v>2180</c:v>
                </c:pt>
                <c:pt idx="1831">
                  <c:v>2181</c:v>
                </c:pt>
                <c:pt idx="1832">
                  <c:v>2182</c:v>
                </c:pt>
                <c:pt idx="1833">
                  <c:v>2183</c:v>
                </c:pt>
                <c:pt idx="1834">
                  <c:v>2184</c:v>
                </c:pt>
                <c:pt idx="1835">
                  <c:v>2185</c:v>
                </c:pt>
                <c:pt idx="1836">
                  <c:v>2186</c:v>
                </c:pt>
                <c:pt idx="1837">
                  <c:v>2187</c:v>
                </c:pt>
                <c:pt idx="1838">
                  <c:v>2188</c:v>
                </c:pt>
                <c:pt idx="1839">
                  <c:v>2189</c:v>
                </c:pt>
                <c:pt idx="1840">
                  <c:v>2190</c:v>
                </c:pt>
                <c:pt idx="1841">
                  <c:v>2191</c:v>
                </c:pt>
                <c:pt idx="1842">
                  <c:v>2192</c:v>
                </c:pt>
                <c:pt idx="1843">
                  <c:v>2193</c:v>
                </c:pt>
                <c:pt idx="1844">
                  <c:v>2194</c:v>
                </c:pt>
                <c:pt idx="1845">
                  <c:v>2195</c:v>
                </c:pt>
                <c:pt idx="1846">
                  <c:v>2196</c:v>
                </c:pt>
                <c:pt idx="1847">
                  <c:v>2197</c:v>
                </c:pt>
                <c:pt idx="1848">
                  <c:v>2198</c:v>
                </c:pt>
                <c:pt idx="1849">
                  <c:v>2199</c:v>
                </c:pt>
                <c:pt idx="1850">
                  <c:v>2200</c:v>
                </c:pt>
                <c:pt idx="1851">
                  <c:v>2201</c:v>
                </c:pt>
                <c:pt idx="1852">
                  <c:v>2202</c:v>
                </c:pt>
                <c:pt idx="1853">
                  <c:v>2203</c:v>
                </c:pt>
                <c:pt idx="1854">
                  <c:v>2204</c:v>
                </c:pt>
                <c:pt idx="1855">
                  <c:v>2205</c:v>
                </c:pt>
                <c:pt idx="1856">
                  <c:v>2206</c:v>
                </c:pt>
                <c:pt idx="1857">
                  <c:v>2207</c:v>
                </c:pt>
                <c:pt idx="1858">
                  <c:v>2208</c:v>
                </c:pt>
                <c:pt idx="1859">
                  <c:v>2209</c:v>
                </c:pt>
                <c:pt idx="1860">
                  <c:v>2210</c:v>
                </c:pt>
                <c:pt idx="1861">
                  <c:v>2211</c:v>
                </c:pt>
                <c:pt idx="1862">
                  <c:v>2212</c:v>
                </c:pt>
                <c:pt idx="1863">
                  <c:v>2213</c:v>
                </c:pt>
                <c:pt idx="1864">
                  <c:v>2214</c:v>
                </c:pt>
                <c:pt idx="1865">
                  <c:v>2215</c:v>
                </c:pt>
                <c:pt idx="1866">
                  <c:v>2216</c:v>
                </c:pt>
                <c:pt idx="1867">
                  <c:v>2217</c:v>
                </c:pt>
                <c:pt idx="1868">
                  <c:v>2218</c:v>
                </c:pt>
                <c:pt idx="1869">
                  <c:v>2219</c:v>
                </c:pt>
                <c:pt idx="1870">
                  <c:v>2220</c:v>
                </c:pt>
                <c:pt idx="1871">
                  <c:v>2221</c:v>
                </c:pt>
                <c:pt idx="1872">
                  <c:v>2222</c:v>
                </c:pt>
                <c:pt idx="1873">
                  <c:v>2223</c:v>
                </c:pt>
                <c:pt idx="1874">
                  <c:v>2224</c:v>
                </c:pt>
                <c:pt idx="1875">
                  <c:v>2225</c:v>
                </c:pt>
                <c:pt idx="1876">
                  <c:v>2226</c:v>
                </c:pt>
                <c:pt idx="1877">
                  <c:v>2227</c:v>
                </c:pt>
                <c:pt idx="1878">
                  <c:v>2228</c:v>
                </c:pt>
                <c:pt idx="1879">
                  <c:v>2229</c:v>
                </c:pt>
                <c:pt idx="1880">
                  <c:v>2230</c:v>
                </c:pt>
                <c:pt idx="1881">
                  <c:v>2231</c:v>
                </c:pt>
                <c:pt idx="1882">
                  <c:v>2232</c:v>
                </c:pt>
                <c:pt idx="1883">
                  <c:v>2233</c:v>
                </c:pt>
                <c:pt idx="1884">
                  <c:v>2234</c:v>
                </c:pt>
                <c:pt idx="1885">
                  <c:v>2235</c:v>
                </c:pt>
                <c:pt idx="1886">
                  <c:v>2236</c:v>
                </c:pt>
                <c:pt idx="1887">
                  <c:v>2237</c:v>
                </c:pt>
                <c:pt idx="1888">
                  <c:v>2238</c:v>
                </c:pt>
                <c:pt idx="1889">
                  <c:v>2239</c:v>
                </c:pt>
                <c:pt idx="1890">
                  <c:v>2240</c:v>
                </c:pt>
                <c:pt idx="1891">
                  <c:v>2241</c:v>
                </c:pt>
                <c:pt idx="1892">
                  <c:v>2242</c:v>
                </c:pt>
                <c:pt idx="1893">
                  <c:v>2243</c:v>
                </c:pt>
                <c:pt idx="1894">
                  <c:v>2244</c:v>
                </c:pt>
                <c:pt idx="1895">
                  <c:v>2245</c:v>
                </c:pt>
                <c:pt idx="1896">
                  <c:v>2246</c:v>
                </c:pt>
                <c:pt idx="1897">
                  <c:v>2247</c:v>
                </c:pt>
                <c:pt idx="1898">
                  <c:v>2248</c:v>
                </c:pt>
                <c:pt idx="1899">
                  <c:v>2249</c:v>
                </c:pt>
                <c:pt idx="1900">
                  <c:v>2250</c:v>
                </c:pt>
                <c:pt idx="1901">
                  <c:v>2251</c:v>
                </c:pt>
                <c:pt idx="1902">
                  <c:v>2252</c:v>
                </c:pt>
                <c:pt idx="1903">
                  <c:v>2253</c:v>
                </c:pt>
                <c:pt idx="1904">
                  <c:v>2254</c:v>
                </c:pt>
                <c:pt idx="1905">
                  <c:v>2255</c:v>
                </c:pt>
                <c:pt idx="1906">
                  <c:v>2256</c:v>
                </c:pt>
                <c:pt idx="1907">
                  <c:v>2257</c:v>
                </c:pt>
                <c:pt idx="1908">
                  <c:v>2258</c:v>
                </c:pt>
                <c:pt idx="1909">
                  <c:v>2259</c:v>
                </c:pt>
                <c:pt idx="1910">
                  <c:v>2260</c:v>
                </c:pt>
                <c:pt idx="1911">
                  <c:v>2261</c:v>
                </c:pt>
                <c:pt idx="1912">
                  <c:v>2262</c:v>
                </c:pt>
                <c:pt idx="1913">
                  <c:v>2263</c:v>
                </c:pt>
                <c:pt idx="1914">
                  <c:v>2264</c:v>
                </c:pt>
                <c:pt idx="1915">
                  <c:v>2265</c:v>
                </c:pt>
                <c:pt idx="1916">
                  <c:v>2266</c:v>
                </c:pt>
                <c:pt idx="1917">
                  <c:v>2267</c:v>
                </c:pt>
                <c:pt idx="1918">
                  <c:v>2268</c:v>
                </c:pt>
                <c:pt idx="1919">
                  <c:v>2269</c:v>
                </c:pt>
                <c:pt idx="1920">
                  <c:v>2270</c:v>
                </c:pt>
                <c:pt idx="1921">
                  <c:v>2271</c:v>
                </c:pt>
                <c:pt idx="1922">
                  <c:v>2272</c:v>
                </c:pt>
                <c:pt idx="1923">
                  <c:v>2273</c:v>
                </c:pt>
                <c:pt idx="1924">
                  <c:v>2274</c:v>
                </c:pt>
                <c:pt idx="1925">
                  <c:v>2275</c:v>
                </c:pt>
                <c:pt idx="1926">
                  <c:v>2276</c:v>
                </c:pt>
                <c:pt idx="1927">
                  <c:v>2277</c:v>
                </c:pt>
                <c:pt idx="1928">
                  <c:v>2278</c:v>
                </c:pt>
                <c:pt idx="1929">
                  <c:v>2279</c:v>
                </c:pt>
                <c:pt idx="1930">
                  <c:v>2280</c:v>
                </c:pt>
                <c:pt idx="1931">
                  <c:v>2281</c:v>
                </c:pt>
                <c:pt idx="1932">
                  <c:v>2282</c:v>
                </c:pt>
                <c:pt idx="1933">
                  <c:v>2283</c:v>
                </c:pt>
                <c:pt idx="1934">
                  <c:v>2284</c:v>
                </c:pt>
                <c:pt idx="1935">
                  <c:v>2285</c:v>
                </c:pt>
                <c:pt idx="1936">
                  <c:v>2286</c:v>
                </c:pt>
                <c:pt idx="1937">
                  <c:v>2287</c:v>
                </c:pt>
                <c:pt idx="1938">
                  <c:v>2288</c:v>
                </c:pt>
                <c:pt idx="1939">
                  <c:v>2289</c:v>
                </c:pt>
                <c:pt idx="1940">
                  <c:v>2290</c:v>
                </c:pt>
                <c:pt idx="1941">
                  <c:v>2291</c:v>
                </c:pt>
                <c:pt idx="1942">
                  <c:v>2292</c:v>
                </c:pt>
                <c:pt idx="1943">
                  <c:v>2293</c:v>
                </c:pt>
                <c:pt idx="1944">
                  <c:v>2294</c:v>
                </c:pt>
                <c:pt idx="1945">
                  <c:v>2295</c:v>
                </c:pt>
                <c:pt idx="1946">
                  <c:v>2296</c:v>
                </c:pt>
                <c:pt idx="1947">
                  <c:v>2297</c:v>
                </c:pt>
                <c:pt idx="1948">
                  <c:v>2298</c:v>
                </c:pt>
                <c:pt idx="1949">
                  <c:v>2299</c:v>
                </c:pt>
                <c:pt idx="1950">
                  <c:v>2300</c:v>
                </c:pt>
                <c:pt idx="1951">
                  <c:v>2301</c:v>
                </c:pt>
                <c:pt idx="1952">
                  <c:v>2302</c:v>
                </c:pt>
                <c:pt idx="1953">
                  <c:v>2303</c:v>
                </c:pt>
                <c:pt idx="1954">
                  <c:v>2304</c:v>
                </c:pt>
                <c:pt idx="1955">
                  <c:v>2305</c:v>
                </c:pt>
                <c:pt idx="1956">
                  <c:v>2306</c:v>
                </c:pt>
                <c:pt idx="1957">
                  <c:v>2307</c:v>
                </c:pt>
                <c:pt idx="1958">
                  <c:v>2308</c:v>
                </c:pt>
                <c:pt idx="1959">
                  <c:v>2309</c:v>
                </c:pt>
                <c:pt idx="1960">
                  <c:v>2310</c:v>
                </c:pt>
                <c:pt idx="1961">
                  <c:v>2311</c:v>
                </c:pt>
                <c:pt idx="1962">
                  <c:v>2312</c:v>
                </c:pt>
                <c:pt idx="1963">
                  <c:v>2313</c:v>
                </c:pt>
                <c:pt idx="1964">
                  <c:v>2314</c:v>
                </c:pt>
                <c:pt idx="1965">
                  <c:v>2315</c:v>
                </c:pt>
                <c:pt idx="1966">
                  <c:v>2316</c:v>
                </c:pt>
                <c:pt idx="1967">
                  <c:v>2317</c:v>
                </c:pt>
                <c:pt idx="1968">
                  <c:v>2318</c:v>
                </c:pt>
                <c:pt idx="1969">
                  <c:v>2319</c:v>
                </c:pt>
                <c:pt idx="1970">
                  <c:v>2320</c:v>
                </c:pt>
                <c:pt idx="1971">
                  <c:v>2321</c:v>
                </c:pt>
                <c:pt idx="1972">
                  <c:v>2322</c:v>
                </c:pt>
                <c:pt idx="1973">
                  <c:v>2323</c:v>
                </c:pt>
                <c:pt idx="1974">
                  <c:v>2324</c:v>
                </c:pt>
                <c:pt idx="1975">
                  <c:v>2325</c:v>
                </c:pt>
                <c:pt idx="1976">
                  <c:v>2326</c:v>
                </c:pt>
                <c:pt idx="1977">
                  <c:v>2327</c:v>
                </c:pt>
                <c:pt idx="1978">
                  <c:v>2328</c:v>
                </c:pt>
                <c:pt idx="1979">
                  <c:v>2329</c:v>
                </c:pt>
                <c:pt idx="1980">
                  <c:v>2330</c:v>
                </c:pt>
                <c:pt idx="1981">
                  <c:v>2331</c:v>
                </c:pt>
                <c:pt idx="1982">
                  <c:v>2332</c:v>
                </c:pt>
                <c:pt idx="1983">
                  <c:v>2333</c:v>
                </c:pt>
                <c:pt idx="1984">
                  <c:v>2334</c:v>
                </c:pt>
                <c:pt idx="1985">
                  <c:v>2335</c:v>
                </c:pt>
                <c:pt idx="1986">
                  <c:v>2336</c:v>
                </c:pt>
                <c:pt idx="1987">
                  <c:v>2337</c:v>
                </c:pt>
                <c:pt idx="1988">
                  <c:v>2338</c:v>
                </c:pt>
                <c:pt idx="1989">
                  <c:v>2339</c:v>
                </c:pt>
                <c:pt idx="1990">
                  <c:v>2340</c:v>
                </c:pt>
                <c:pt idx="1991">
                  <c:v>2341</c:v>
                </c:pt>
                <c:pt idx="1992">
                  <c:v>2342</c:v>
                </c:pt>
                <c:pt idx="1993">
                  <c:v>2343</c:v>
                </c:pt>
                <c:pt idx="1994">
                  <c:v>2344</c:v>
                </c:pt>
                <c:pt idx="1995">
                  <c:v>2345</c:v>
                </c:pt>
                <c:pt idx="1996">
                  <c:v>2346</c:v>
                </c:pt>
                <c:pt idx="1997">
                  <c:v>2347</c:v>
                </c:pt>
                <c:pt idx="1998">
                  <c:v>2348</c:v>
                </c:pt>
                <c:pt idx="1999">
                  <c:v>2349</c:v>
                </c:pt>
                <c:pt idx="2000">
                  <c:v>2350</c:v>
                </c:pt>
                <c:pt idx="2001">
                  <c:v>2351</c:v>
                </c:pt>
                <c:pt idx="2002">
                  <c:v>2352</c:v>
                </c:pt>
                <c:pt idx="2003">
                  <c:v>2353</c:v>
                </c:pt>
                <c:pt idx="2004">
                  <c:v>2354</c:v>
                </c:pt>
                <c:pt idx="2005">
                  <c:v>2355</c:v>
                </c:pt>
                <c:pt idx="2006">
                  <c:v>2356</c:v>
                </c:pt>
                <c:pt idx="2007">
                  <c:v>2357</c:v>
                </c:pt>
                <c:pt idx="2008">
                  <c:v>2358</c:v>
                </c:pt>
                <c:pt idx="2009">
                  <c:v>2359</c:v>
                </c:pt>
                <c:pt idx="2010">
                  <c:v>2360</c:v>
                </c:pt>
                <c:pt idx="2011">
                  <c:v>2361</c:v>
                </c:pt>
                <c:pt idx="2012">
                  <c:v>2362</c:v>
                </c:pt>
                <c:pt idx="2013">
                  <c:v>2363</c:v>
                </c:pt>
                <c:pt idx="2014">
                  <c:v>2364</c:v>
                </c:pt>
                <c:pt idx="2015">
                  <c:v>2365</c:v>
                </c:pt>
                <c:pt idx="2016">
                  <c:v>2366</c:v>
                </c:pt>
                <c:pt idx="2017">
                  <c:v>2367</c:v>
                </c:pt>
                <c:pt idx="2018">
                  <c:v>2368</c:v>
                </c:pt>
                <c:pt idx="2019">
                  <c:v>2369</c:v>
                </c:pt>
                <c:pt idx="2020">
                  <c:v>2370</c:v>
                </c:pt>
                <c:pt idx="2021">
                  <c:v>2371</c:v>
                </c:pt>
                <c:pt idx="2022">
                  <c:v>2372</c:v>
                </c:pt>
                <c:pt idx="2023">
                  <c:v>2373</c:v>
                </c:pt>
                <c:pt idx="2024">
                  <c:v>2374</c:v>
                </c:pt>
                <c:pt idx="2025">
                  <c:v>2375</c:v>
                </c:pt>
                <c:pt idx="2026">
                  <c:v>2376</c:v>
                </c:pt>
                <c:pt idx="2027">
                  <c:v>2377</c:v>
                </c:pt>
                <c:pt idx="2028">
                  <c:v>2378</c:v>
                </c:pt>
                <c:pt idx="2029">
                  <c:v>2379</c:v>
                </c:pt>
                <c:pt idx="2030">
                  <c:v>2380</c:v>
                </c:pt>
                <c:pt idx="2031">
                  <c:v>2381</c:v>
                </c:pt>
                <c:pt idx="2032">
                  <c:v>2382</c:v>
                </c:pt>
                <c:pt idx="2033">
                  <c:v>2383</c:v>
                </c:pt>
                <c:pt idx="2034">
                  <c:v>2384</c:v>
                </c:pt>
                <c:pt idx="2035">
                  <c:v>2385</c:v>
                </c:pt>
                <c:pt idx="2036">
                  <c:v>2386</c:v>
                </c:pt>
                <c:pt idx="2037">
                  <c:v>2387</c:v>
                </c:pt>
                <c:pt idx="2038">
                  <c:v>2388</c:v>
                </c:pt>
                <c:pt idx="2039">
                  <c:v>2389</c:v>
                </c:pt>
                <c:pt idx="2040">
                  <c:v>2390</c:v>
                </c:pt>
                <c:pt idx="2041">
                  <c:v>2391</c:v>
                </c:pt>
                <c:pt idx="2042">
                  <c:v>2392</c:v>
                </c:pt>
                <c:pt idx="2043">
                  <c:v>2393</c:v>
                </c:pt>
                <c:pt idx="2044">
                  <c:v>2394</c:v>
                </c:pt>
                <c:pt idx="2045">
                  <c:v>2395</c:v>
                </c:pt>
                <c:pt idx="2046">
                  <c:v>2396</c:v>
                </c:pt>
                <c:pt idx="2047">
                  <c:v>2397</c:v>
                </c:pt>
                <c:pt idx="2048">
                  <c:v>2398</c:v>
                </c:pt>
                <c:pt idx="2049">
                  <c:v>2399</c:v>
                </c:pt>
                <c:pt idx="2050">
                  <c:v>2400</c:v>
                </c:pt>
                <c:pt idx="2051">
                  <c:v>2401</c:v>
                </c:pt>
                <c:pt idx="2052">
                  <c:v>2402</c:v>
                </c:pt>
                <c:pt idx="2053">
                  <c:v>2403</c:v>
                </c:pt>
                <c:pt idx="2054">
                  <c:v>2404</c:v>
                </c:pt>
                <c:pt idx="2055">
                  <c:v>2405</c:v>
                </c:pt>
                <c:pt idx="2056">
                  <c:v>2406</c:v>
                </c:pt>
                <c:pt idx="2057">
                  <c:v>2407</c:v>
                </c:pt>
                <c:pt idx="2058">
                  <c:v>2408</c:v>
                </c:pt>
                <c:pt idx="2059">
                  <c:v>2409</c:v>
                </c:pt>
                <c:pt idx="2060">
                  <c:v>2410</c:v>
                </c:pt>
                <c:pt idx="2061">
                  <c:v>2411</c:v>
                </c:pt>
                <c:pt idx="2062">
                  <c:v>2412</c:v>
                </c:pt>
                <c:pt idx="2063">
                  <c:v>2413</c:v>
                </c:pt>
                <c:pt idx="2064">
                  <c:v>2414</c:v>
                </c:pt>
                <c:pt idx="2065">
                  <c:v>2415</c:v>
                </c:pt>
                <c:pt idx="2066">
                  <c:v>2416</c:v>
                </c:pt>
                <c:pt idx="2067">
                  <c:v>2417</c:v>
                </c:pt>
                <c:pt idx="2068">
                  <c:v>2418</c:v>
                </c:pt>
                <c:pt idx="2069">
                  <c:v>2419</c:v>
                </c:pt>
                <c:pt idx="2070">
                  <c:v>2420</c:v>
                </c:pt>
                <c:pt idx="2071">
                  <c:v>2421</c:v>
                </c:pt>
                <c:pt idx="2072">
                  <c:v>2422</c:v>
                </c:pt>
                <c:pt idx="2073">
                  <c:v>2423</c:v>
                </c:pt>
                <c:pt idx="2074">
                  <c:v>2424</c:v>
                </c:pt>
                <c:pt idx="2075">
                  <c:v>2425</c:v>
                </c:pt>
                <c:pt idx="2076">
                  <c:v>2426</c:v>
                </c:pt>
                <c:pt idx="2077">
                  <c:v>2427</c:v>
                </c:pt>
                <c:pt idx="2078">
                  <c:v>2428</c:v>
                </c:pt>
                <c:pt idx="2079">
                  <c:v>2429</c:v>
                </c:pt>
                <c:pt idx="2080">
                  <c:v>2430</c:v>
                </c:pt>
                <c:pt idx="2081">
                  <c:v>2431</c:v>
                </c:pt>
                <c:pt idx="2082">
                  <c:v>2432</c:v>
                </c:pt>
                <c:pt idx="2083">
                  <c:v>2433</c:v>
                </c:pt>
                <c:pt idx="2084">
                  <c:v>2434</c:v>
                </c:pt>
                <c:pt idx="2085">
                  <c:v>2435</c:v>
                </c:pt>
                <c:pt idx="2086">
                  <c:v>2436</c:v>
                </c:pt>
                <c:pt idx="2087">
                  <c:v>2437</c:v>
                </c:pt>
                <c:pt idx="2088">
                  <c:v>2438</c:v>
                </c:pt>
                <c:pt idx="2089">
                  <c:v>2439</c:v>
                </c:pt>
                <c:pt idx="2090">
                  <c:v>2440</c:v>
                </c:pt>
                <c:pt idx="2091">
                  <c:v>2441</c:v>
                </c:pt>
                <c:pt idx="2092">
                  <c:v>2442</c:v>
                </c:pt>
                <c:pt idx="2093">
                  <c:v>2443</c:v>
                </c:pt>
                <c:pt idx="2094">
                  <c:v>2444</c:v>
                </c:pt>
                <c:pt idx="2095">
                  <c:v>2445</c:v>
                </c:pt>
                <c:pt idx="2096">
                  <c:v>2446</c:v>
                </c:pt>
                <c:pt idx="2097">
                  <c:v>2447</c:v>
                </c:pt>
                <c:pt idx="2098">
                  <c:v>2448</c:v>
                </c:pt>
                <c:pt idx="2099">
                  <c:v>2449</c:v>
                </c:pt>
                <c:pt idx="2100">
                  <c:v>2450</c:v>
                </c:pt>
                <c:pt idx="2101">
                  <c:v>2451</c:v>
                </c:pt>
                <c:pt idx="2102">
                  <c:v>2452</c:v>
                </c:pt>
                <c:pt idx="2103">
                  <c:v>2453</c:v>
                </c:pt>
                <c:pt idx="2104">
                  <c:v>2454</c:v>
                </c:pt>
                <c:pt idx="2105">
                  <c:v>2455</c:v>
                </c:pt>
                <c:pt idx="2106">
                  <c:v>2456</c:v>
                </c:pt>
                <c:pt idx="2107">
                  <c:v>2457</c:v>
                </c:pt>
                <c:pt idx="2108">
                  <c:v>2458</c:v>
                </c:pt>
                <c:pt idx="2109">
                  <c:v>2459</c:v>
                </c:pt>
                <c:pt idx="2110">
                  <c:v>2460</c:v>
                </c:pt>
                <c:pt idx="2111">
                  <c:v>2461</c:v>
                </c:pt>
                <c:pt idx="2112">
                  <c:v>2462</c:v>
                </c:pt>
                <c:pt idx="2113">
                  <c:v>2463</c:v>
                </c:pt>
                <c:pt idx="2114">
                  <c:v>2464</c:v>
                </c:pt>
                <c:pt idx="2115">
                  <c:v>2465</c:v>
                </c:pt>
                <c:pt idx="2116">
                  <c:v>2466</c:v>
                </c:pt>
                <c:pt idx="2117">
                  <c:v>2467</c:v>
                </c:pt>
                <c:pt idx="2118">
                  <c:v>2468</c:v>
                </c:pt>
                <c:pt idx="2119">
                  <c:v>2469</c:v>
                </c:pt>
                <c:pt idx="2120">
                  <c:v>2470</c:v>
                </c:pt>
                <c:pt idx="2121">
                  <c:v>2471</c:v>
                </c:pt>
                <c:pt idx="2122">
                  <c:v>2472</c:v>
                </c:pt>
                <c:pt idx="2123">
                  <c:v>2473</c:v>
                </c:pt>
                <c:pt idx="2124">
                  <c:v>2474</c:v>
                </c:pt>
                <c:pt idx="2125">
                  <c:v>2475</c:v>
                </c:pt>
                <c:pt idx="2126">
                  <c:v>2476</c:v>
                </c:pt>
                <c:pt idx="2127">
                  <c:v>2477</c:v>
                </c:pt>
                <c:pt idx="2128">
                  <c:v>2478</c:v>
                </c:pt>
                <c:pt idx="2129">
                  <c:v>2479</c:v>
                </c:pt>
                <c:pt idx="2130">
                  <c:v>2480</c:v>
                </c:pt>
                <c:pt idx="2131">
                  <c:v>2481</c:v>
                </c:pt>
                <c:pt idx="2132">
                  <c:v>2482</c:v>
                </c:pt>
                <c:pt idx="2133">
                  <c:v>2483</c:v>
                </c:pt>
                <c:pt idx="2134">
                  <c:v>2484</c:v>
                </c:pt>
                <c:pt idx="2135">
                  <c:v>2485</c:v>
                </c:pt>
                <c:pt idx="2136">
                  <c:v>2486</c:v>
                </c:pt>
                <c:pt idx="2137">
                  <c:v>2487</c:v>
                </c:pt>
                <c:pt idx="2138">
                  <c:v>2488</c:v>
                </c:pt>
                <c:pt idx="2139">
                  <c:v>2489</c:v>
                </c:pt>
                <c:pt idx="2140">
                  <c:v>2490</c:v>
                </c:pt>
                <c:pt idx="2141">
                  <c:v>2491</c:v>
                </c:pt>
                <c:pt idx="2142">
                  <c:v>2492</c:v>
                </c:pt>
                <c:pt idx="2143">
                  <c:v>2493</c:v>
                </c:pt>
                <c:pt idx="2144">
                  <c:v>2494</c:v>
                </c:pt>
                <c:pt idx="2145">
                  <c:v>2495</c:v>
                </c:pt>
                <c:pt idx="2146">
                  <c:v>2496</c:v>
                </c:pt>
                <c:pt idx="2147">
                  <c:v>2497</c:v>
                </c:pt>
                <c:pt idx="2148">
                  <c:v>2498</c:v>
                </c:pt>
                <c:pt idx="2149">
                  <c:v>2499</c:v>
                </c:pt>
                <c:pt idx="2150">
                  <c:v>2500</c:v>
                </c:pt>
              </c:numCache>
            </c:numRef>
          </c:xVal>
          <c:yVal>
            <c:numRef>
              <c:f>dados_spectra!$D$5:$CDV$5</c:f>
              <c:numCache>
                <c:formatCode>General</c:formatCode>
                <c:ptCount val="2151"/>
                <c:pt idx="0">
                  <c:v>7.3728933999999996E-2</c:v>
                </c:pt>
                <c:pt idx="1">
                  <c:v>7.6817993000000001E-2</c:v>
                </c:pt>
                <c:pt idx="2">
                  <c:v>8.2523295999999996E-2</c:v>
                </c:pt>
                <c:pt idx="3">
                  <c:v>8.1779696999999998E-2</c:v>
                </c:pt>
                <c:pt idx="4">
                  <c:v>7.6962213000000002E-2</c:v>
                </c:pt>
                <c:pt idx="5">
                  <c:v>7.7001183000000001E-2</c:v>
                </c:pt>
                <c:pt idx="6">
                  <c:v>7.5872031000000006E-2</c:v>
                </c:pt>
                <c:pt idx="7">
                  <c:v>7.5941185999999994E-2</c:v>
                </c:pt>
                <c:pt idx="8">
                  <c:v>7.6770353999999999E-2</c:v>
                </c:pt>
                <c:pt idx="9">
                  <c:v>7.1924192999999997E-2</c:v>
                </c:pt>
                <c:pt idx="10">
                  <c:v>7.2050114999999998E-2</c:v>
                </c:pt>
                <c:pt idx="11">
                  <c:v>7.3723157999999997E-2</c:v>
                </c:pt>
                <c:pt idx="12">
                  <c:v>7.2470400000000004E-2</c:v>
                </c:pt>
                <c:pt idx="13">
                  <c:v>7.3156156999999999E-2</c:v>
                </c:pt>
                <c:pt idx="14">
                  <c:v>7.4050401000000002E-2</c:v>
                </c:pt>
                <c:pt idx="15">
                  <c:v>7.5170475E-2</c:v>
                </c:pt>
                <c:pt idx="16">
                  <c:v>7.7029487999999993E-2</c:v>
                </c:pt>
                <c:pt idx="17">
                  <c:v>7.4898625999999996E-2</c:v>
                </c:pt>
                <c:pt idx="18">
                  <c:v>7.5137597E-2</c:v>
                </c:pt>
                <c:pt idx="19">
                  <c:v>7.8826134000000006E-2</c:v>
                </c:pt>
                <c:pt idx="20">
                  <c:v>7.8942472999999999E-2</c:v>
                </c:pt>
                <c:pt idx="21">
                  <c:v>7.8363263000000002E-2</c:v>
                </c:pt>
                <c:pt idx="22">
                  <c:v>7.7604871000000006E-2</c:v>
                </c:pt>
                <c:pt idx="23">
                  <c:v>7.7177933000000004E-2</c:v>
                </c:pt>
                <c:pt idx="24">
                  <c:v>7.9199660000000005E-2</c:v>
                </c:pt>
                <c:pt idx="25">
                  <c:v>8.0152026000000001E-2</c:v>
                </c:pt>
                <c:pt idx="26">
                  <c:v>8.0320716E-2</c:v>
                </c:pt>
                <c:pt idx="27">
                  <c:v>8.1588696000000002E-2</c:v>
                </c:pt>
                <c:pt idx="28">
                  <c:v>8.2167537999999998E-2</c:v>
                </c:pt>
                <c:pt idx="29">
                  <c:v>8.3132558999999995E-2</c:v>
                </c:pt>
                <c:pt idx="30">
                  <c:v>8.4233572000000007E-2</c:v>
                </c:pt>
                <c:pt idx="31">
                  <c:v>8.3514276999999998E-2</c:v>
                </c:pt>
                <c:pt idx="32">
                  <c:v>8.2985156000000004E-2</c:v>
                </c:pt>
                <c:pt idx="33">
                  <c:v>8.3954501000000001E-2</c:v>
                </c:pt>
                <c:pt idx="34">
                  <c:v>8.6040141000000001E-2</c:v>
                </c:pt>
                <c:pt idx="35">
                  <c:v>8.5006396999999997E-2</c:v>
                </c:pt>
                <c:pt idx="36">
                  <c:v>8.4476660999999995E-2</c:v>
                </c:pt>
                <c:pt idx="37">
                  <c:v>8.5374340000000007E-2</c:v>
                </c:pt>
                <c:pt idx="38">
                  <c:v>8.7194115000000003E-2</c:v>
                </c:pt>
                <c:pt idx="39">
                  <c:v>8.8864494000000002E-2</c:v>
                </c:pt>
                <c:pt idx="40">
                  <c:v>8.9725743999999996E-2</c:v>
                </c:pt>
                <c:pt idx="41">
                  <c:v>8.9466848000000002E-2</c:v>
                </c:pt>
                <c:pt idx="42">
                  <c:v>8.8200458999999995E-2</c:v>
                </c:pt>
                <c:pt idx="43">
                  <c:v>9.0210878999999994E-2</c:v>
                </c:pt>
                <c:pt idx="44">
                  <c:v>9.1601063999999996E-2</c:v>
                </c:pt>
                <c:pt idx="45">
                  <c:v>9.0415527999999995E-2</c:v>
                </c:pt>
                <c:pt idx="46">
                  <c:v>9.2895391999999993E-2</c:v>
                </c:pt>
                <c:pt idx="47">
                  <c:v>9.3573483999999998E-2</c:v>
                </c:pt>
                <c:pt idx="48">
                  <c:v>9.3196265E-2</c:v>
                </c:pt>
                <c:pt idx="49">
                  <c:v>9.4243922999999993E-2</c:v>
                </c:pt>
                <c:pt idx="50">
                  <c:v>9.5114665000000001E-2</c:v>
                </c:pt>
                <c:pt idx="51">
                  <c:v>9.5796932000000001E-2</c:v>
                </c:pt>
                <c:pt idx="52">
                  <c:v>9.6281826000000001E-2</c:v>
                </c:pt>
                <c:pt idx="53">
                  <c:v>9.6505050999999994E-2</c:v>
                </c:pt>
                <c:pt idx="54">
                  <c:v>9.6773415000000002E-2</c:v>
                </c:pt>
                <c:pt idx="55">
                  <c:v>9.7025362000000004E-2</c:v>
                </c:pt>
                <c:pt idx="56">
                  <c:v>9.7270597E-2</c:v>
                </c:pt>
                <c:pt idx="57">
                  <c:v>9.7823415999999996E-2</c:v>
                </c:pt>
                <c:pt idx="58">
                  <c:v>9.8526132000000002E-2</c:v>
                </c:pt>
                <c:pt idx="59">
                  <c:v>9.9276033E-2</c:v>
                </c:pt>
                <c:pt idx="60">
                  <c:v>0.10001207400000001</c:v>
                </c:pt>
                <c:pt idx="61">
                  <c:v>0.100894525</c:v>
                </c:pt>
                <c:pt idx="62">
                  <c:v>0.101358646</c:v>
                </c:pt>
                <c:pt idx="63">
                  <c:v>0.101439759</c:v>
                </c:pt>
                <c:pt idx="64">
                  <c:v>0.10172371400000001</c:v>
                </c:pt>
                <c:pt idx="65">
                  <c:v>0.10272209</c:v>
                </c:pt>
                <c:pt idx="66">
                  <c:v>0.103438368</c:v>
                </c:pt>
                <c:pt idx="67">
                  <c:v>0.103485147</c:v>
                </c:pt>
                <c:pt idx="68">
                  <c:v>0.104225178</c:v>
                </c:pt>
                <c:pt idx="69">
                  <c:v>0.105245958</c:v>
                </c:pt>
                <c:pt idx="70">
                  <c:v>0.106370269</c:v>
                </c:pt>
                <c:pt idx="71">
                  <c:v>0.107477185</c:v>
                </c:pt>
                <c:pt idx="72">
                  <c:v>0.10848527199999999</c:v>
                </c:pt>
                <c:pt idx="73">
                  <c:v>0.109023411</c:v>
                </c:pt>
                <c:pt idx="74">
                  <c:v>0.109295212</c:v>
                </c:pt>
                <c:pt idx="75">
                  <c:v>0.109978601</c:v>
                </c:pt>
                <c:pt idx="76">
                  <c:v>0.110908535</c:v>
                </c:pt>
                <c:pt idx="77">
                  <c:v>0.11168238900000001</c:v>
                </c:pt>
                <c:pt idx="78">
                  <c:v>0.112207324</c:v>
                </c:pt>
                <c:pt idx="79">
                  <c:v>0.11317223899999999</c:v>
                </c:pt>
                <c:pt idx="80">
                  <c:v>0.113956329</c:v>
                </c:pt>
                <c:pt idx="81">
                  <c:v>0.11472146699999999</c:v>
                </c:pt>
                <c:pt idx="82">
                  <c:v>0.115770661</c:v>
                </c:pt>
                <c:pt idx="83">
                  <c:v>0.116509373</c:v>
                </c:pt>
                <c:pt idx="84">
                  <c:v>0.117316403</c:v>
                </c:pt>
                <c:pt idx="85">
                  <c:v>0.11828451600000001</c:v>
                </c:pt>
                <c:pt idx="86">
                  <c:v>0.119180485</c:v>
                </c:pt>
                <c:pt idx="87">
                  <c:v>0.120014146</c:v>
                </c:pt>
                <c:pt idx="88">
                  <c:v>0.120757662</c:v>
                </c:pt>
                <c:pt idx="89">
                  <c:v>0.121421574</c:v>
                </c:pt>
                <c:pt idx="90">
                  <c:v>0.122073524</c:v>
                </c:pt>
                <c:pt idx="91">
                  <c:v>0.122958892</c:v>
                </c:pt>
                <c:pt idx="92">
                  <c:v>0.123895593</c:v>
                </c:pt>
                <c:pt idx="93">
                  <c:v>0.124578672</c:v>
                </c:pt>
                <c:pt idx="94">
                  <c:v>0.125207175</c:v>
                </c:pt>
                <c:pt idx="95">
                  <c:v>0.12585196400000001</c:v>
                </c:pt>
                <c:pt idx="96">
                  <c:v>0.126504064</c:v>
                </c:pt>
                <c:pt idx="97">
                  <c:v>0.12707995399999999</c:v>
                </c:pt>
                <c:pt idx="98">
                  <c:v>0.12773301000000001</c:v>
                </c:pt>
                <c:pt idx="99">
                  <c:v>0.12839284200000001</c:v>
                </c:pt>
                <c:pt idx="100">
                  <c:v>0.128955293</c:v>
                </c:pt>
                <c:pt idx="101">
                  <c:v>0.12936494000000001</c:v>
                </c:pt>
                <c:pt idx="102">
                  <c:v>0.129602362</c:v>
                </c:pt>
                <c:pt idx="103">
                  <c:v>0.12997589000000001</c:v>
                </c:pt>
                <c:pt idx="104">
                  <c:v>0.13078277299999999</c:v>
                </c:pt>
                <c:pt idx="105">
                  <c:v>0.13096454799999999</c:v>
                </c:pt>
                <c:pt idx="106">
                  <c:v>0.13113977600000001</c:v>
                </c:pt>
                <c:pt idx="107">
                  <c:v>0.13154527199999999</c:v>
                </c:pt>
                <c:pt idx="108">
                  <c:v>0.13171342799999999</c:v>
                </c:pt>
                <c:pt idx="109">
                  <c:v>0.13210209000000001</c:v>
                </c:pt>
                <c:pt idx="110">
                  <c:v>0.132536933</c:v>
                </c:pt>
                <c:pt idx="111">
                  <c:v>0.132824109</c:v>
                </c:pt>
                <c:pt idx="112">
                  <c:v>0.133237143</c:v>
                </c:pt>
                <c:pt idx="113">
                  <c:v>0.13368501399999999</c:v>
                </c:pt>
                <c:pt idx="114">
                  <c:v>0.13405472600000001</c:v>
                </c:pt>
                <c:pt idx="115">
                  <c:v>0.13426411099999999</c:v>
                </c:pt>
                <c:pt idx="116">
                  <c:v>0.13460312899999999</c:v>
                </c:pt>
                <c:pt idx="117">
                  <c:v>0.13503116800000001</c:v>
                </c:pt>
                <c:pt idx="118">
                  <c:v>0.13549942700000001</c:v>
                </c:pt>
                <c:pt idx="119">
                  <c:v>0.13601617499999999</c:v>
                </c:pt>
                <c:pt idx="120">
                  <c:v>0.13641517</c:v>
                </c:pt>
                <c:pt idx="121">
                  <c:v>0.13683675200000001</c:v>
                </c:pt>
                <c:pt idx="122">
                  <c:v>0.13738473700000001</c:v>
                </c:pt>
                <c:pt idx="123">
                  <c:v>0.13764257999999999</c:v>
                </c:pt>
                <c:pt idx="124">
                  <c:v>0.13807165599999999</c:v>
                </c:pt>
                <c:pt idx="125">
                  <c:v>0.13869440299999999</c:v>
                </c:pt>
                <c:pt idx="126">
                  <c:v>0.139218963</c:v>
                </c:pt>
                <c:pt idx="127">
                  <c:v>0.139729249</c:v>
                </c:pt>
                <c:pt idx="128">
                  <c:v>0.14018742100000001</c:v>
                </c:pt>
                <c:pt idx="129">
                  <c:v>0.14066182899999999</c:v>
                </c:pt>
                <c:pt idx="130">
                  <c:v>0.14143180499999999</c:v>
                </c:pt>
                <c:pt idx="131">
                  <c:v>0.142373376</c:v>
                </c:pt>
                <c:pt idx="132">
                  <c:v>0.14326886699999999</c:v>
                </c:pt>
                <c:pt idx="133">
                  <c:v>0.14392096700000001</c:v>
                </c:pt>
                <c:pt idx="134">
                  <c:v>0.144345801</c:v>
                </c:pt>
                <c:pt idx="135">
                  <c:v>0.145075803</c:v>
                </c:pt>
                <c:pt idx="136">
                  <c:v>0.14609043699999999</c:v>
                </c:pt>
                <c:pt idx="137">
                  <c:v>0.14690208699999999</c:v>
                </c:pt>
                <c:pt idx="138">
                  <c:v>0.14788583899999999</c:v>
                </c:pt>
                <c:pt idx="139">
                  <c:v>0.14873378700000001</c:v>
                </c:pt>
                <c:pt idx="140">
                  <c:v>0.14932916500000001</c:v>
                </c:pt>
                <c:pt idx="141">
                  <c:v>0.15021984999999999</c:v>
                </c:pt>
                <c:pt idx="142">
                  <c:v>0.15119224000000001</c:v>
                </c:pt>
                <c:pt idx="143">
                  <c:v>0.15212181899999999</c:v>
                </c:pt>
                <c:pt idx="144">
                  <c:v>0.15295809899999999</c:v>
                </c:pt>
                <c:pt idx="145">
                  <c:v>0.15392313099999999</c:v>
                </c:pt>
                <c:pt idx="146">
                  <c:v>0.15502584899999999</c:v>
                </c:pt>
                <c:pt idx="147">
                  <c:v>0.15609332400000001</c:v>
                </c:pt>
                <c:pt idx="148">
                  <c:v>0.15680788400000001</c:v>
                </c:pt>
                <c:pt idx="149">
                  <c:v>0.15774825000000001</c:v>
                </c:pt>
                <c:pt idx="150">
                  <c:v>0.15875499900000001</c:v>
                </c:pt>
                <c:pt idx="151">
                  <c:v>0.15965791400000001</c:v>
                </c:pt>
                <c:pt idx="152">
                  <c:v>0.16070359200000001</c:v>
                </c:pt>
                <c:pt idx="153">
                  <c:v>0.161682832</c:v>
                </c:pt>
                <c:pt idx="154">
                  <c:v>0.16259374600000001</c:v>
                </c:pt>
                <c:pt idx="155">
                  <c:v>0.163533708</c:v>
                </c:pt>
                <c:pt idx="156">
                  <c:v>0.16452787299999999</c:v>
                </c:pt>
                <c:pt idx="157">
                  <c:v>0.16545696300000001</c:v>
                </c:pt>
                <c:pt idx="158">
                  <c:v>0.16634562</c:v>
                </c:pt>
                <c:pt idx="159">
                  <c:v>0.167422547</c:v>
                </c:pt>
                <c:pt idx="160">
                  <c:v>0.16838890500000001</c:v>
                </c:pt>
                <c:pt idx="161">
                  <c:v>0.16929039900000001</c:v>
                </c:pt>
                <c:pt idx="162">
                  <c:v>0.17021937500000001</c:v>
                </c:pt>
                <c:pt idx="163">
                  <c:v>0.17108596500000001</c:v>
                </c:pt>
                <c:pt idx="164">
                  <c:v>0.17213527000000001</c:v>
                </c:pt>
                <c:pt idx="165">
                  <c:v>0.17325865700000001</c:v>
                </c:pt>
                <c:pt idx="166">
                  <c:v>0.17415694100000001</c:v>
                </c:pt>
                <c:pt idx="167">
                  <c:v>0.17502795400000001</c:v>
                </c:pt>
                <c:pt idx="168">
                  <c:v>0.175912394</c:v>
                </c:pt>
                <c:pt idx="169">
                  <c:v>0.176861342</c:v>
                </c:pt>
                <c:pt idx="170">
                  <c:v>0.17798475</c:v>
                </c:pt>
                <c:pt idx="171">
                  <c:v>0.17907081699999999</c:v>
                </c:pt>
                <c:pt idx="172">
                  <c:v>0.17997874999999999</c:v>
                </c:pt>
                <c:pt idx="173">
                  <c:v>0.18071556</c:v>
                </c:pt>
                <c:pt idx="174">
                  <c:v>0.181756217</c:v>
                </c:pt>
                <c:pt idx="175">
                  <c:v>0.182866101</c:v>
                </c:pt>
                <c:pt idx="176">
                  <c:v>0.183887681</c:v>
                </c:pt>
                <c:pt idx="177">
                  <c:v>0.184775624</c:v>
                </c:pt>
                <c:pt idx="178">
                  <c:v>0.18587110500000001</c:v>
                </c:pt>
                <c:pt idx="179">
                  <c:v>0.186919112</c:v>
                </c:pt>
                <c:pt idx="180">
                  <c:v>0.187781111</c:v>
                </c:pt>
                <c:pt idx="181">
                  <c:v>0.18876331800000001</c:v>
                </c:pt>
                <c:pt idx="182">
                  <c:v>0.189823412</c:v>
                </c:pt>
                <c:pt idx="183">
                  <c:v>0.19083850199999999</c:v>
                </c:pt>
                <c:pt idx="184">
                  <c:v>0.19172491799999999</c:v>
                </c:pt>
                <c:pt idx="185">
                  <c:v>0.19283588099999999</c:v>
                </c:pt>
                <c:pt idx="186">
                  <c:v>0.193923652</c:v>
                </c:pt>
                <c:pt idx="187">
                  <c:v>0.19492822600000001</c:v>
                </c:pt>
                <c:pt idx="188">
                  <c:v>0.19601589699999999</c:v>
                </c:pt>
                <c:pt idx="189">
                  <c:v>0.197086865</c:v>
                </c:pt>
                <c:pt idx="190">
                  <c:v>0.19813776999999999</c:v>
                </c:pt>
                <c:pt idx="191">
                  <c:v>0.19917584399999999</c:v>
                </c:pt>
                <c:pt idx="192">
                  <c:v>0.200176245</c:v>
                </c:pt>
                <c:pt idx="193">
                  <c:v>0.20122583299999999</c:v>
                </c:pt>
                <c:pt idx="194">
                  <c:v>0.202262992</c:v>
                </c:pt>
                <c:pt idx="195">
                  <c:v>0.20318856099999999</c:v>
                </c:pt>
                <c:pt idx="196">
                  <c:v>0.204225462</c:v>
                </c:pt>
                <c:pt idx="197">
                  <c:v>0.20529156300000001</c:v>
                </c:pt>
                <c:pt idx="198">
                  <c:v>0.20634518700000001</c:v>
                </c:pt>
                <c:pt idx="199">
                  <c:v>0.20743847700000001</c:v>
                </c:pt>
                <c:pt idx="200">
                  <c:v>0.20846146400000001</c:v>
                </c:pt>
                <c:pt idx="201">
                  <c:v>0.20950111099999999</c:v>
                </c:pt>
                <c:pt idx="202">
                  <c:v>0.210615308</c:v>
                </c:pt>
                <c:pt idx="203">
                  <c:v>0.211579974</c:v>
                </c:pt>
                <c:pt idx="204">
                  <c:v>0.212513166</c:v>
                </c:pt>
                <c:pt idx="205">
                  <c:v>0.213491072</c:v>
                </c:pt>
                <c:pt idx="206">
                  <c:v>0.21454783599999999</c:v>
                </c:pt>
                <c:pt idx="207">
                  <c:v>0.215619486</c:v>
                </c:pt>
                <c:pt idx="208">
                  <c:v>0.21663090900000001</c:v>
                </c:pt>
                <c:pt idx="209">
                  <c:v>0.217600612</c:v>
                </c:pt>
                <c:pt idx="210">
                  <c:v>0.21872102500000001</c:v>
                </c:pt>
                <c:pt idx="211">
                  <c:v>0.21968864199999999</c:v>
                </c:pt>
                <c:pt idx="212">
                  <c:v>0.220640682</c:v>
                </c:pt>
                <c:pt idx="213">
                  <c:v>0.22175961</c:v>
                </c:pt>
                <c:pt idx="214">
                  <c:v>0.22270884599999999</c:v>
                </c:pt>
                <c:pt idx="215">
                  <c:v>0.22370119499999999</c:v>
                </c:pt>
                <c:pt idx="216">
                  <c:v>0.22476224</c:v>
                </c:pt>
                <c:pt idx="217">
                  <c:v>0.22573867</c:v>
                </c:pt>
                <c:pt idx="218">
                  <c:v>0.22668612799999999</c:v>
                </c:pt>
                <c:pt idx="219">
                  <c:v>0.22761315100000001</c:v>
                </c:pt>
                <c:pt idx="220">
                  <c:v>0.22853589499999999</c:v>
                </c:pt>
                <c:pt idx="221">
                  <c:v>0.229512515</c:v>
                </c:pt>
                <c:pt idx="222">
                  <c:v>0.23041672899999999</c:v>
                </c:pt>
                <c:pt idx="223">
                  <c:v>0.231226552</c:v>
                </c:pt>
                <c:pt idx="224">
                  <c:v>0.23198076300000001</c:v>
                </c:pt>
                <c:pt idx="225">
                  <c:v>0.23277856499999999</c:v>
                </c:pt>
                <c:pt idx="226">
                  <c:v>0.23359386500000001</c:v>
                </c:pt>
                <c:pt idx="227">
                  <c:v>0.23441411700000001</c:v>
                </c:pt>
                <c:pt idx="228">
                  <c:v>0.235250972</c:v>
                </c:pt>
                <c:pt idx="229">
                  <c:v>0.23599972</c:v>
                </c:pt>
                <c:pt idx="230">
                  <c:v>0.23671087699999999</c:v>
                </c:pt>
                <c:pt idx="231">
                  <c:v>0.23745955799999999</c:v>
                </c:pt>
                <c:pt idx="232">
                  <c:v>0.23829056700000001</c:v>
                </c:pt>
                <c:pt idx="233">
                  <c:v>0.239050386</c:v>
                </c:pt>
                <c:pt idx="234">
                  <c:v>0.23978169199999999</c:v>
                </c:pt>
                <c:pt idx="235">
                  <c:v>0.24060246399999999</c:v>
                </c:pt>
                <c:pt idx="236">
                  <c:v>0.241324344</c:v>
                </c:pt>
                <c:pt idx="237">
                  <c:v>0.242031684</c:v>
                </c:pt>
                <c:pt idx="238">
                  <c:v>0.24275872300000001</c:v>
                </c:pt>
                <c:pt idx="239">
                  <c:v>0.24343472499999999</c:v>
                </c:pt>
                <c:pt idx="240">
                  <c:v>0.24414296099999999</c:v>
                </c:pt>
                <c:pt idx="241">
                  <c:v>0.244847184</c:v>
                </c:pt>
                <c:pt idx="242">
                  <c:v>0.245519507</c:v>
                </c:pt>
                <c:pt idx="243">
                  <c:v>0.24628226</c:v>
                </c:pt>
                <c:pt idx="244">
                  <c:v>0.24700538999999999</c:v>
                </c:pt>
                <c:pt idx="245">
                  <c:v>0.24766767000000001</c:v>
                </c:pt>
                <c:pt idx="246">
                  <c:v>0.24832530899999999</c:v>
                </c:pt>
                <c:pt idx="247">
                  <c:v>0.24898216300000001</c:v>
                </c:pt>
                <c:pt idx="248">
                  <c:v>0.24963650400000001</c:v>
                </c:pt>
                <c:pt idx="249">
                  <c:v>0.25028070600000002</c:v>
                </c:pt>
                <c:pt idx="250">
                  <c:v>0.25089788499999999</c:v>
                </c:pt>
                <c:pt idx="251">
                  <c:v>0.25160904899999997</c:v>
                </c:pt>
                <c:pt idx="252">
                  <c:v>0.25236082100000001</c:v>
                </c:pt>
                <c:pt idx="253">
                  <c:v>0.25306076100000002</c:v>
                </c:pt>
                <c:pt idx="254">
                  <c:v>0.25371671099999998</c:v>
                </c:pt>
                <c:pt idx="255">
                  <c:v>0.25440586700000001</c:v>
                </c:pt>
                <c:pt idx="256">
                  <c:v>0.25510938900000002</c:v>
                </c:pt>
                <c:pt idx="257">
                  <c:v>0.25573952300000002</c:v>
                </c:pt>
                <c:pt idx="258">
                  <c:v>0.25645011299999998</c:v>
                </c:pt>
                <c:pt idx="259">
                  <c:v>0.25714111200000001</c:v>
                </c:pt>
                <c:pt idx="260">
                  <c:v>0.25775300899999998</c:v>
                </c:pt>
                <c:pt idx="261">
                  <c:v>0.25839067799999998</c:v>
                </c:pt>
                <c:pt idx="262">
                  <c:v>0.25906980800000001</c:v>
                </c:pt>
                <c:pt idx="263">
                  <c:v>0.25976681000000001</c:v>
                </c:pt>
                <c:pt idx="264">
                  <c:v>0.26043838400000002</c:v>
                </c:pt>
                <c:pt idx="265">
                  <c:v>0.26105360700000002</c:v>
                </c:pt>
                <c:pt idx="266">
                  <c:v>0.26166215700000001</c:v>
                </c:pt>
                <c:pt idx="267">
                  <c:v>0.26229133399999999</c:v>
                </c:pt>
                <c:pt idx="268">
                  <c:v>0.26294030800000001</c:v>
                </c:pt>
                <c:pt idx="269">
                  <c:v>0.26360721500000001</c:v>
                </c:pt>
                <c:pt idx="270">
                  <c:v>0.26428742199999999</c:v>
                </c:pt>
                <c:pt idx="271">
                  <c:v>0.26496392200000002</c:v>
                </c:pt>
                <c:pt idx="272">
                  <c:v>0.26558662799999999</c:v>
                </c:pt>
                <c:pt idx="273">
                  <c:v>0.266196553</c:v>
                </c:pt>
                <c:pt idx="274">
                  <c:v>0.26683981600000001</c:v>
                </c:pt>
                <c:pt idx="275">
                  <c:v>0.26754436500000001</c:v>
                </c:pt>
                <c:pt idx="276">
                  <c:v>0.26821693600000002</c:v>
                </c:pt>
                <c:pt idx="277">
                  <c:v>0.26884671199999999</c:v>
                </c:pt>
                <c:pt idx="278">
                  <c:v>0.269472131</c:v>
                </c:pt>
                <c:pt idx="279">
                  <c:v>0.27017491799999999</c:v>
                </c:pt>
                <c:pt idx="280">
                  <c:v>0.27087143899999999</c:v>
                </c:pt>
                <c:pt idx="281">
                  <c:v>0.27156915399999998</c:v>
                </c:pt>
                <c:pt idx="282">
                  <c:v>0.27227819599999997</c:v>
                </c:pt>
                <c:pt idx="283">
                  <c:v>0.27295424800000001</c:v>
                </c:pt>
                <c:pt idx="284">
                  <c:v>0.27366969000000002</c:v>
                </c:pt>
                <c:pt idx="285">
                  <c:v>0.27439497600000001</c:v>
                </c:pt>
                <c:pt idx="286">
                  <c:v>0.27506687499999999</c:v>
                </c:pt>
                <c:pt idx="287">
                  <c:v>0.27579443799999998</c:v>
                </c:pt>
                <c:pt idx="288">
                  <c:v>0.27651018599999999</c:v>
                </c:pt>
                <c:pt idx="289">
                  <c:v>0.277203702</c:v>
                </c:pt>
                <c:pt idx="290">
                  <c:v>0.27795581200000002</c:v>
                </c:pt>
                <c:pt idx="291">
                  <c:v>0.27862716999999998</c:v>
                </c:pt>
                <c:pt idx="292">
                  <c:v>0.27929891800000001</c:v>
                </c:pt>
                <c:pt idx="293">
                  <c:v>0.28006314500000001</c:v>
                </c:pt>
                <c:pt idx="294">
                  <c:v>0.28088896400000002</c:v>
                </c:pt>
                <c:pt idx="295">
                  <c:v>0.28160997500000001</c:v>
                </c:pt>
                <c:pt idx="296">
                  <c:v>0.28228539400000002</c:v>
                </c:pt>
                <c:pt idx="297">
                  <c:v>0.28307795400000002</c:v>
                </c:pt>
                <c:pt idx="298">
                  <c:v>0.283838172</c:v>
                </c:pt>
                <c:pt idx="299">
                  <c:v>0.28456513100000003</c:v>
                </c:pt>
                <c:pt idx="300">
                  <c:v>0.28528717100000001</c:v>
                </c:pt>
                <c:pt idx="301">
                  <c:v>0.28605060500000001</c:v>
                </c:pt>
                <c:pt idx="302">
                  <c:v>0.28683477000000002</c:v>
                </c:pt>
                <c:pt idx="303">
                  <c:v>0.287597928</c:v>
                </c:pt>
                <c:pt idx="304">
                  <c:v>0.28832495600000002</c:v>
                </c:pt>
                <c:pt idx="305">
                  <c:v>0.28911040100000002</c:v>
                </c:pt>
                <c:pt idx="306">
                  <c:v>0.289872715</c:v>
                </c:pt>
                <c:pt idx="307">
                  <c:v>0.29062368300000002</c:v>
                </c:pt>
                <c:pt idx="308">
                  <c:v>0.29141859399999998</c:v>
                </c:pt>
                <c:pt idx="309">
                  <c:v>0.292166021</c:v>
                </c:pt>
                <c:pt idx="310">
                  <c:v>0.29293569600000002</c:v>
                </c:pt>
                <c:pt idx="311">
                  <c:v>0.29375489900000001</c:v>
                </c:pt>
                <c:pt idx="312">
                  <c:v>0.29456373000000002</c:v>
                </c:pt>
                <c:pt idx="313">
                  <c:v>0.295356866</c:v>
                </c:pt>
                <c:pt idx="314">
                  <c:v>0.296116712</c:v>
                </c:pt>
                <c:pt idx="315">
                  <c:v>0.29685853800000001</c:v>
                </c:pt>
                <c:pt idx="316">
                  <c:v>0.29771575500000003</c:v>
                </c:pt>
                <c:pt idx="317">
                  <c:v>0.29854006300000002</c:v>
                </c:pt>
                <c:pt idx="318">
                  <c:v>0.29932492399999999</c:v>
                </c:pt>
                <c:pt idx="319">
                  <c:v>0.30014782299999998</c:v>
                </c:pt>
                <c:pt idx="320">
                  <c:v>0.300972403</c:v>
                </c:pt>
                <c:pt idx="321">
                  <c:v>0.30176220399999998</c:v>
                </c:pt>
                <c:pt idx="322">
                  <c:v>0.30251933399999997</c:v>
                </c:pt>
                <c:pt idx="323">
                  <c:v>0.30329950100000003</c:v>
                </c:pt>
                <c:pt idx="324">
                  <c:v>0.30414824400000001</c:v>
                </c:pt>
                <c:pt idx="325">
                  <c:v>0.30496384599999998</c:v>
                </c:pt>
                <c:pt idx="326">
                  <c:v>0.30567961199999999</c:v>
                </c:pt>
                <c:pt idx="327">
                  <c:v>0.306484759</c:v>
                </c:pt>
                <c:pt idx="328">
                  <c:v>0.307319338</c:v>
                </c:pt>
                <c:pt idx="329">
                  <c:v>0.30815028500000002</c:v>
                </c:pt>
                <c:pt idx="330">
                  <c:v>0.308963023</c:v>
                </c:pt>
                <c:pt idx="331">
                  <c:v>0.30974705600000002</c:v>
                </c:pt>
                <c:pt idx="332">
                  <c:v>0.31057062600000002</c:v>
                </c:pt>
                <c:pt idx="333">
                  <c:v>0.31143262399999999</c:v>
                </c:pt>
                <c:pt idx="334">
                  <c:v>0.312224734</c:v>
                </c:pt>
                <c:pt idx="335">
                  <c:v>0.313050149</c:v>
                </c:pt>
                <c:pt idx="336">
                  <c:v>0.31388374899999999</c:v>
                </c:pt>
                <c:pt idx="337">
                  <c:v>0.31467867900000002</c:v>
                </c:pt>
                <c:pt idx="338">
                  <c:v>0.31542203899999999</c:v>
                </c:pt>
                <c:pt idx="339">
                  <c:v>0.31621411300000002</c:v>
                </c:pt>
                <c:pt idx="340">
                  <c:v>0.317052157</c:v>
                </c:pt>
                <c:pt idx="341">
                  <c:v>0.317872561</c:v>
                </c:pt>
                <c:pt idx="342">
                  <c:v>0.31866788499999998</c:v>
                </c:pt>
                <c:pt idx="343">
                  <c:v>0.31941260900000001</c:v>
                </c:pt>
                <c:pt idx="344">
                  <c:v>0.320133269</c:v>
                </c:pt>
                <c:pt idx="345">
                  <c:v>0.320919548</c:v>
                </c:pt>
                <c:pt idx="346">
                  <c:v>0.32170891600000001</c:v>
                </c:pt>
                <c:pt idx="347">
                  <c:v>0.32252172400000001</c:v>
                </c:pt>
                <c:pt idx="348">
                  <c:v>0.32336874700000001</c:v>
                </c:pt>
                <c:pt idx="349">
                  <c:v>0.32418895399999997</c:v>
                </c:pt>
                <c:pt idx="350">
                  <c:v>0.32496006300000002</c:v>
                </c:pt>
                <c:pt idx="351">
                  <c:v>0.32572235799999999</c:v>
                </c:pt>
                <c:pt idx="352">
                  <c:v>0.326534029</c:v>
                </c:pt>
                <c:pt idx="353">
                  <c:v>0.327318206</c:v>
                </c:pt>
                <c:pt idx="354">
                  <c:v>0.32815222999999999</c:v>
                </c:pt>
                <c:pt idx="355">
                  <c:v>0.32901919000000002</c:v>
                </c:pt>
                <c:pt idx="356">
                  <c:v>0.32978754300000002</c:v>
                </c:pt>
                <c:pt idx="357">
                  <c:v>0.33050765999999998</c:v>
                </c:pt>
                <c:pt idx="358">
                  <c:v>0.33125914099999998</c:v>
                </c:pt>
                <c:pt idx="359">
                  <c:v>0.33207017500000002</c:v>
                </c:pt>
                <c:pt idx="360">
                  <c:v>0.33282002799999999</c:v>
                </c:pt>
                <c:pt idx="361">
                  <c:v>0.33361613000000001</c:v>
                </c:pt>
                <c:pt idx="362">
                  <c:v>0.33442401900000002</c:v>
                </c:pt>
                <c:pt idx="363">
                  <c:v>0.33517578799999997</c:v>
                </c:pt>
                <c:pt idx="364">
                  <c:v>0.33596719000000003</c:v>
                </c:pt>
                <c:pt idx="365">
                  <c:v>0.33674903299999998</c:v>
                </c:pt>
                <c:pt idx="366">
                  <c:v>0.337511428</c:v>
                </c:pt>
                <c:pt idx="367">
                  <c:v>0.33828593000000001</c:v>
                </c:pt>
                <c:pt idx="368">
                  <c:v>0.33901797900000002</c:v>
                </c:pt>
                <c:pt idx="369">
                  <c:v>0.33975584399999997</c:v>
                </c:pt>
                <c:pt idx="370">
                  <c:v>0.34054435199999999</c:v>
                </c:pt>
                <c:pt idx="371">
                  <c:v>0.341397273</c:v>
                </c:pt>
                <c:pt idx="372">
                  <c:v>0.34210647799999999</c:v>
                </c:pt>
                <c:pt idx="373">
                  <c:v>0.34279360800000003</c:v>
                </c:pt>
                <c:pt idx="374">
                  <c:v>0.34362193800000002</c:v>
                </c:pt>
                <c:pt idx="375">
                  <c:v>0.34439114999999998</c:v>
                </c:pt>
                <c:pt idx="376">
                  <c:v>0.34516622600000002</c:v>
                </c:pt>
                <c:pt idx="377">
                  <c:v>0.34593630399999997</c:v>
                </c:pt>
                <c:pt idx="378">
                  <c:v>0.34664310700000001</c:v>
                </c:pt>
                <c:pt idx="379">
                  <c:v>0.347406724</c:v>
                </c:pt>
                <c:pt idx="380">
                  <c:v>0.34819773799999998</c:v>
                </c:pt>
                <c:pt idx="381">
                  <c:v>0.34896564000000002</c:v>
                </c:pt>
                <c:pt idx="382">
                  <c:v>0.34966229999999998</c:v>
                </c:pt>
                <c:pt idx="383">
                  <c:v>0.35038612200000002</c:v>
                </c:pt>
                <c:pt idx="384">
                  <c:v>0.351134475</c:v>
                </c:pt>
                <c:pt idx="385">
                  <c:v>0.35187290900000001</c:v>
                </c:pt>
                <c:pt idx="386">
                  <c:v>0.35255539899999999</c:v>
                </c:pt>
                <c:pt idx="387">
                  <c:v>0.35328943299999999</c:v>
                </c:pt>
                <c:pt idx="388">
                  <c:v>0.354053752</c:v>
                </c:pt>
                <c:pt idx="389">
                  <c:v>0.35476402099999998</c:v>
                </c:pt>
                <c:pt idx="390">
                  <c:v>0.35543481500000002</c:v>
                </c:pt>
                <c:pt idx="391">
                  <c:v>0.35614562399999999</c:v>
                </c:pt>
                <c:pt idx="392">
                  <c:v>0.35690417099999999</c:v>
                </c:pt>
                <c:pt idx="393">
                  <c:v>0.35763371100000002</c:v>
                </c:pt>
                <c:pt idx="394">
                  <c:v>0.358383391</c:v>
                </c:pt>
                <c:pt idx="395">
                  <c:v>0.35911890899999999</c:v>
                </c:pt>
                <c:pt idx="396">
                  <c:v>0.35981787999999998</c:v>
                </c:pt>
                <c:pt idx="397">
                  <c:v>0.36052246300000002</c:v>
                </c:pt>
                <c:pt idx="398">
                  <c:v>0.36121939800000002</c:v>
                </c:pt>
                <c:pt idx="399">
                  <c:v>0.36193514700000001</c:v>
                </c:pt>
                <c:pt idx="400">
                  <c:v>0.36268506700000003</c:v>
                </c:pt>
                <c:pt idx="401">
                  <c:v>0.36336635099999998</c:v>
                </c:pt>
                <c:pt idx="402">
                  <c:v>0.364095838</c:v>
                </c:pt>
                <c:pt idx="403">
                  <c:v>0.36482996299999998</c:v>
                </c:pt>
                <c:pt idx="404">
                  <c:v>0.36542940099999999</c:v>
                </c:pt>
                <c:pt idx="405">
                  <c:v>0.36616916199999999</c:v>
                </c:pt>
                <c:pt idx="406">
                  <c:v>0.36688082700000002</c:v>
                </c:pt>
                <c:pt idx="407">
                  <c:v>0.36751229899999999</c:v>
                </c:pt>
                <c:pt idx="408">
                  <c:v>0.36827127700000001</c:v>
                </c:pt>
                <c:pt idx="409">
                  <c:v>0.36893872700000002</c:v>
                </c:pt>
                <c:pt idx="410">
                  <c:v>0.36955837000000002</c:v>
                </c:pt>
                <c:pt idx="411">
                  <c:v>0.37021284199999999</c:v>
                </c:pt>
                <c:pt idx="412">
                  <c:v>0.37089074100000002</c:v>
                </c:pt>
                <c:pt idx="413">
                  <c:v>0.37158040199999998</c:v>
                </c:pt>
                <c:pt idx="414">
                  <c:v>0.37225658700000003</c:v>
                </c:pt>
                <c:pt idx="415">
                  <c:v>0.37289960700000002</c:v>
                </c:pt>
                <c:pt idx="416">
                  <c:v>0.37355097799999998</c:v>
                </c:pt>
                <c:pt idx="417">
                  <c:v>0.374188835</c:v>
                </c:pt>
                <c:pt idx="418">
                  <c:v>0.37483156499999998</c:v>
                </c:pt>
                <c:pt idx="419">
                  <c:v>0.375527681</c:v>
                </c:pt>
                <c:pt idx="420">
                  <c:v>0.37616708999999998</c:v>
                </c:pt>
                <c:pt idx="421">
                  <c:v>0.37679254699999998</c:v>
                </c:pt>
                <c:pt idx="422">
                  <c:v>0.37743523499999998</c:v>
                </c:pt>
                <c:pt idx="423">
                  <c:v>0.378059266</c:v>
                </c:pt>
                <c:pt idx="424">
                  <c:v>0.378679667</c:v>
                </c:pt>
                <c:pt idx="425">
                  <c:v>0.37929101599999998</c:v>
                </c:pt>
                <c:pt idx="426">
                  <c:v>0.3798996</c:v>
                </c:pt>
                <c:pt idx="427">
                  <c:v>0.38057732799999999</c:v>
                </c:pt>
                <c:pt idx="428">
                  <c:v>0.381171651</c:v>
                </c:pt>
                <c:pt idx="429">
                  <c:v>0.38170453599999998</c:v>
                </c:pt>
                <c:pt idx="430">
                  <c:v>0.38228234</c:v>
                </c:pt>
                <c:pt idx="431">
                  <c:v>0.38289853000000001</c:v>
                </c:pt>
                <c:pt idx="432">
                  <c:v>0.38347498899999999</c:v>
                </c:pt>
                <c:pt idx="433">
                  <c:v>0.384036033</c:v>
                </c:pt>
                <c:pt idx="434">
                  <c:v>0.38469610199999998</c:v>
                </c:pt>
                <c:pt idx="435">
                  <c:v>0.38529058799999999</c:v>
                </c:pt>
                <c:pt idx="436">
                  <c:v>0.38590513999999998</c:v>
                </c:pt>
                <c:pt idx="437">
                  <c:v>0.38655189299999998</c:v>
                </c:pt>
                <c:pt idx="438">
                  <c:v>0.38703805699999999</c:v>
                </c:pt>
                <c:pt idx="439">
                  <c:v>0.38757985299999997</c:v>
                </c:pt>
                <c:pt idx="440">
                  <c:v>0.38818422299999999</c:v>
                </c:pt>
                <c:pt idx="441">
                  <c:v>0.38879097400000001</c:v>
                </c:pt>
                <c:pt idx="442">
                  <c:v>0.38933458900000001</c:v>
                </c:pt>
                <c:pt idx="443">
                  <c:v>0.38988068399999998</c:v>
                </c:pt>
                <c:pt idx="444">
                  <c:v>0.39045795900000002</c:v>
                </c:pt>
                <c:pt idx="445">
                  <c:v>0.39104737000000001</c:v>
                </c:pt>
                <c:pt idx="446">
                  <c:v>0.39147326900000001</c:v>
                </c:pt>
                <c:pt idx="447">
                  <c:v>0.39199378099999999</c:v>
                </c:pt>
                <c:pt idx="448">
                  <c:v>0.392621043</c:v>
                </c:pt>
                <c:pt idx="449">
                  <c:v>0.39314087399999997</c:v>
                </c:pt>
                <c:pt idx="450">
                  <c:v>0.39370344099999999</c:v>
                </c:pt>
                <c:pt idx="451">
                  <c:v>0.394257727</c:v>
                </c:pt>
                <c:pt idx="452">
                  <c:v>0.394747664</c:v>
                </c:pt>
                <c:pt idx="453">
                  <c:v>0.39515609000000002</c:v>
                </c:pt>
                <c:pt idx="454">
                  <c:v>0.39564235800000003</c:v>
                </c:pt>
                <c:pt idx="455">
                  <c:v>0.396154165</c:v>
                </c:pt>
                <c:pt idx="456">
                  <c:v>0.39664482600000001</c:v>
                </c:pt>
                <c:pt idx="457">
                  <c:v>0.39725850000000001</c:v>
                </c:pt>
                <c:pt idx="458">
                  <c:v>0.39773213400000001</c:v>
                </c:pt>
                <c:pt idx="459">
                  <c:v>0.39816097099999997</c:v>
                </c:pt>
                <c:pt idx="460">
                  <c:v>0.39872142399999999</c:v>
                </c:pt>
                <c:pt idx="461">
                  <c:v>0.399249299</c:v>
                </c:pt>
                <c:pt idx="462">
                  <c:v>0.39972049700000001</c:v>
                </c:pt>
                <c:pt idx="463">
                  <c:v>0.40018507399999997</c:v>
                </c:pt>
                <c:pt idx="464">
                  <c:v>0.40071995599999999</c:v>
                </c:pt>
                <c:pt idx="465">
                  <c:v>0.40120117599999999</c:v>
                </c:pt>
                <c:pt idx="466">
                  <c:v>0.40168185899999997</c:v>
                </c:pt>
                <c:pt idx="467">
                  <c:v>0.40214457999999997</c:v>
                </c:pt>
                <c:pt idx="468">
                  <c:v>0.40249194799999999</c:v>
                </c:pt>
                <c:pt idx="469">
                  <c:v>0.40307704599999999</c:v>
                </c:pt>
                <c:pt idx="470">
                  <c:v>0.40359789400000001</c:v>
                </c:pt>
                <c:pt idx="471">
                  <c:v>0.40391086999999998</c:v>
                </c:pt>
                <c:pt idx="472">
                  <c:v>0.40439430599999998</c:v>
                </c:pt>
                <c:pt idx="473">
                  <c:v>0.40489940099999999</c:v>
                </c:pt>
                <c:pt idx="474">
                  <c:v>0.405384517</c:v>
                </c:pt>
                <c:pt idx="475">
                  <c:v>0.40584038</c:v>
                </c:pt>
                <c:pt idx="476">
                  <c:v>0.40627663400000003</c:v>
                </c:pt>
                <c:pt idx="477">
                  <c:v>0.406700864</c:v>
                </c:pt>
                <c:pt idx="478">
                  <c:v>0.40714239299999999</c:v>
                </c:pt>
                <c:pt idx="479">
                  <c:v>0.40762363600000001</c:v>
                </c:pt>
                <c:pt idx="480">
                  <c:v>0.40809880100000001</c:v>
                </c:pt>
                <c:pt idx="481">
                  <c:v>0.40852880000000003</c:v>
                </c:pt>
                <c:pt idx="482">
                  <c:v>0.40894802400000002</c:v>
                </c:pt>
                <c:pt idx="483">
                  <c:v>0.40942262899999998</c:v>
                </c:pt>
                <c:pt idx="484">
                  <c:v>0.40983171699999998</c:v>
                </c:pt>
                <c:pt idx="485">
                  <c:v>0.41024453</c:v>
                </c:pt>
                <c:pt idx="486">
                  <c:v>0.41069314099999998</c:v>
                </c:pt>
                <c:pt idx="487">
                  <c:v>0.41114127</c:v>
                </c:pt>
                <c:pt idx="488">
                  <c:v>0.41149618700000001</c:v>
                </c:pt>
                <c:pt idx="489">
                  <c:v>0.41189871500000003</c:v>
                </c:pt>
                <c:pt idx="490">
                  <c:v>0.41238959200000003</c:v>
                </c:pt>
                <c:pt idx="491">
                  <c:v>0.41277393699999998</c:v>
                </c:pt>
                <c:pt idx="492">
                  <c:v>0.41321708899999998</c:v>
                </c:pt>
                <c:pt idx="493">
                  <c:v>0.41367904999999999</c:v>
                </c:pt>
                <c:pt idx="494">
                  <c:v>0.41409946199999997</c:v>
                </c:pt>
                <c:pt idx="495">
                  <c:v>0.41450626200000001</c:v>
                </c:pt>
                <c:pt idx="496">
                  <c:v>0.41490962599999998</c:v>
                </c:pt>
                <c:pt idx="497">
                  <c:v>0.41532524999999998</c:v>
                </c:pt>
                <c:pt idx="498">
                  <c:v>0.415756232</c:v>
                </c:pt>
                <c:pt idx="499">
                  <c:v>0.41616255099999999</c:v>
                </c:pt>
                <c:pt idx="500">
                  <c:v>0.41649282100000001</c:v>
                </c:pt>
                <c:pt idx="501">
                  <c:v>0.41686555800000002</c:v>
                </c:pt>
                <c:pt idx="502">
                  <c:v>0.41741927000000001</c:v>
                </c:pt>
                <c:pt idx="503">
                  <c:v>0.41786703600000003</c:v>
                </c:pt>
                <c:pt idx="504">
                  <c:v>0.418234938</c:v>
                </c:pt>
                <c:pt idx="505">
                  <c:v>0.41863066900000001</c:v>
                </c:pt>
                <c:pt idx="506">
                  <c:v>0.41916180400000003</c:v>
                </c:pt>
                <c:pt idx="507">
                  <c:v>0.41949974200000001</c:v>
                </c:pt>
                <c:pt idx="508">
                  <c:v>0.41985549500000002</c:v>
                </c:pt>
                <c:pt idx="509">
                  <c:v>0.42029250099999999</c:v>
                </c:pt>
                <c:pt idx="510">
                  <c:v>0.42064352700000002</c:v>
                </c:pt>
                <c:pt idx="511">
                  <c:v>0.42103865099999999</c:v>
                </c:pt>
                <c:pt idx="512">
                  <c:v>0.42151009</c:v>
                </c:pt>
                <c:pt idx="513">
                  <c:v>0.42199727999999997</c:v>
                </c:pt>
                <c:pt idx="514">
                  <c:v>0.42233201599999998</c:v>
                </c:pt>
                <c:pt idx="515">
                  <c:v>0.42272340200000003</c:v>
                </c:pt>
                <c:pt idx="516">
                  <c:v>0.42315439799999999</c:v>
                </c:pt>
                <c:pt idx="517">
                  <c:v>0.42356004899999999</c:v>
                </c:pt>
                <c:pt idx="518">
                  <c:v>0.42389378700000002</c:v>
                </c:pt>
                <c:pt idx="519">
                  <c:v>0.42427222199999998</c:v>
                </c:pt>
                <c:pt idx="520">
                  <c:v>0.42468113699999999</c:v>
                </c:pt>
                <c:pt idx="521">
                  <c:v>0.42505823999999998</c:v>
                </c:pt>
                <c:pt idx="522">
                  <c:v>0.42531740600000001</c:v>
                </c:pt>
                <c:pt idx="523">
                  <c:v>0.42572904700000003</c:v>
                </c:pt>
                <c:pt idx="524">
                  <c:v>0.42620467699999998</c:v>
                </c:pt>
                <c:pt idx="525">
                  <c:v>0.42658099199999999</c:v>
                </c:pt>
                <c:pt idx="526">
                  <c:v>0.42709415299999998</c:v>
                </c:pt>
                <c:pt idx="527">
                  <c:v>0.427568277</c:v>
                </c:pt>
                <c:pt idx="528">
                  <c:v>0.428001085</c:v>
                </c:pt>
                <c:pt idx="529">
                  <c:v>0.42846313600000002</c:v>
                </c:pt>
                <c:pt idx="530">
                  <c:v>0.42880190000000001</c:v>
                </c:pt>
                <c:pt idx="531">
                  <c:v>0.42908591000000001</c:v>
                </c:pt>
                <c:pt idx="532">
                  <c:v>0.42939729199999999</c:v>
                </c:pt>
                <c:pt idx="533">
                  <c:v>0.429799814</c:v>
                </c:pt>
                <c:pt idx="534">
                  <c:v>0.43024986900000001</c:v>
                </c:pt>
                <c:pt idx="535">
                  <c:v>0.43069338400000001</c:v>
                </c:pt>
                <c:pt idx="536">
                  <c:v>0.43110036499999999</c:v>
                </c:pt>
                <c:pt idx="537">
                  <c:v>0.43147405599999999</c:v>
                </c:pt>
                <c:pt idx="538">
                  <c:v>0.431853131</c:v>
                </c:pt>
                <c:pt idx="539">
                  <c:v>0.43228205600000003</c:v>
                </c:pt>
                <c:pt idx="540">
                  <c:v>0.43275055800000001</c:v>
                </c:pt>
                <c:pt idx="541">
                  <c:v>0.433184919</c:v>
                </c:pt>
                <c:pt idx="542">
                  <c:v>0.43359246000000001</c:v>
                </c:pt>
                <c:pt idx="543">
                  <c:v>0.43406650800000002</c:v>
                </c:pt>
                <c:pt idx="544">
                  <c:v>0.43456793199999999</c:v>
                </c:pt>
                <c:pt idx="545">
                  <c:v>0.434850825</c:v>
                </c:pt>
                <c:pt idx="546">
                  <c:v>0.43506650600000002</c:v>
                </c:pt>
                <c:pt idx="547">
                  <c:v>0.43548431100000001</c:v>
                </c:pt>
                <c:pt idx="548">
                  <c:v>0.43612108199999999</c:v>
                </c:pt>
                <c:pt idx="549">
                  <c:v>0.436490559</c:v>
                </c:pt>
                <c:pt idx="550">
                  <c:v>0.436823815</c:v>
                </c:pt>
                <c:pt idx="551">
                  <c:v>0.43712515200000002</c:v>
                </c:pt>
                <c:pt idx="552">
                  <c:v>0.437438781</c:v>
                </c:pt>
                <c:pt idx="553">
                  <c:v>0.43803278299999998</c:v>
                </c:pt>
                <c:pt idx="554">
                  <c:v>0.43843435600000003</c:v>
                </c:pt>
                <c:pt idx="555">
                  <c:v>0.43885036900000002</c:v>
                </c:pt>
                <c:pt idx="556">
                  <c:v>0.43946550899999998</c:v>
                </c:pt>
                <c:pt idx="557">
                  <c:v>0.43975907600000003</c:v>
                </c:pt>
                <c:pt idx="558">
                  <c:v>0.44014397500000002</c:v>
                </c:pt>
                <c:pt idx="559">
                  <c:v>0.44053727300000001</c:v>
                </c:pt>
                <c:pt idx="560">
                  <c:v>0.44080919499999999</c:v>
                </c:pt>
                <c:pt idx="561">
                  <c:v>0.44127164099999999</c:v>
                </c:pt>
                <c:pt idx="562">
                  <c:v>0.44184204100000002</c:v>
                </c:pt>
                <c:pt idx="563">
                  <c:v>0.44223635</c:v>
                </c:pt>
                <c:pt idx="564">
                  <c:v>0.44233461800000001</c:v>
                </c:pt>
                <c:pt idx="565">
                  <c:v>0.44297680900000003</c:v>
                </c:pt>
                <c:pt idx="566">
                  <c:v>0.44331966099999998</c:v>
                </c:pt>
                <c:pt idx="567">
                  <c:v>0.443589503</c:v>
                </c:pt>
                <c:pt idx="568">
                  <c:v>0.44428112199999997</c:v>
                </c:pt>
                <c:pt idx="569">
                  <c:v>0.44462453600000001</c:v>
                </c:pt>
                <c:pt idx="570">
                  <c:v>0.44490957399999997</c:v>
                </c:pt>
                <c:pt idx="571">
                  <c:v>0.44526069400000001</c:v>
                </c:pt>
                <c:pt idx="572">
                  <c:v>0.44565934200000001</c:v>
                </c:pt>
                <c:pt idx="573">
                  <c:v>0.44593097100000001</c:v>
                </c:pt>
                <c:pt idx="574">
                  <c:v>0.44638143299999999</c:v>
                </c:pt>
                <c:pt idx="575">
                  <c:v>0.44695627900000001</c:v>
                </c:pt>
                <c:pt idx="576">
                  <c:v>0.447453188</c:v>
                </c:pt>
                <c:pt idx="577">
                  <c:v>0.44825062599999999</c:v>
                </c:pt>
                <c:pt idx="578">
                  <c:v>0.44860149999999999</c:v>
                </c:pt>
                <c:pt idx="579">
                  <c:v>0.44871334000000002</c:v>
                </c:pt>
                <c:pt idx="580">
                  <c:v>0.44926316199999999</c:v>
                </c:pt>
                <c:pt idx="581">
                  <c:v>0.44956976100000001</c:v>
                </c:pt>
                <c:pt idx="582">
                  <c:v>0.44988971100000003</c:v>
                </c:pt>
                <c:pt idx="583">
                  <c:v>0.45029894599999998</c:v>
                </c:pt>
                <c:pt idx="584">
                  <c:v>0.45072433099999998</c:v>
                </c:pt>
                <c:pt idx="585">
                  <c:v>0.45128787300000001</c:v>
                </c:pt>
                <c:pt idx="586">
                  <c:v>0.45155194100000001</c:v>
                </c:pt>
                <c:pt idx="587">
                  <c:v>0.45172799800000002</c:v>
                </c:pt>
                <c:pt idx="588">
                  <c:v>0.45235728200000003</c:v>
                </c:pt>
                <c:pt idx="589">
                  <c:v>0.45276036600000003</c:v>
                </c:pt>
                <c:pt idx="590">
                  <c:v>0.45312881199999999</c:v>
                </c:pt>
                <c:pt idx="591">
                  <c:v>0.45349009899999998</c:v>
                </c:pt>
                <c:pt idx="592">
                  <c:v>0.45373434400000001</c:v>
                </c:pt>
                <c:pt idx="593">
                  <c:v>0.45399616799999998</c:v>
                </c:pt>
                <c:pt idx="594">
                  <c:v>0.45442032300000001</c:v>
                </c:pt>
                <c:pt idx="595">
                  <c:v>0.45497343499999998</c:v>
                </c:pt>
                <c:pt idx="596">
                  <c:v>0.45546548599999997</c:v>
                </c:pt>
                <c:pt idx="597">
                  <c:v>0.45563289600000001</c:v>
                </c:pt>
                <c:pt idx="598">
                  <c:v>0.45600469599999999</c:v>
                </c:pt>
                <c:pt idx="599">
                  <c:v>0.45663981599999998</c:v>
                </c:pt>
                <c:pt idx="600">
                  <c:v>0.45715415700000001</c:v>
                </c:pt>
                <c:pt idx="601">
                  <c:v>0.45712794299999998</c:v>
                </c:pt>
                <c:pt idx="602">
                  <c:v>0.45754494499999998</c:v>
                </c:pt>
                <c:pt idx="603">
                  <c:v>0.458284841</c:v>
                </c:pt>
                <c:pt idx="604">
                  <c:v>0.45850802800000001</c:v>
                </c:pt>
                <c:pt idx="605">
                  <c:v>0.45888156200000002</c:v>
                </c:pt>
                <c:pt idx="606">
                  <c:v>0.45923046299999998</c:v>
                </c:pt>
                <c:pt idx="607">
                  <c:v>0.45958358599999999</c:v>
                </c:pt>
                <c:pt idx="608">
                  <c:v>0.460104809</c:v>
                </c:pt>
                <c:pt idx="609">
                  <c:v>0.46066718000000001</c:v>
                </c:pt>
                <c:pt idx="610">
                  <c:v>0.460980053</c:v>
                </c:pt>
                <c:pt idx="611">
                  <c:v>0.461123277</c:v>
                </c:pt>
                <c:pt idx="612">
                  <c:v>0.46142525400000001</c:v>
                </c:pt>
                <c:pt idx="613">
                  <c:v>0.462063897</c:v>
                </c:pt>
                <c:pt idx="614">
                  <c:v>0.46251815499999999</c:v>
                </c:pt>
                <c:pt idx="615">
                  <c:v>0.46276963900000001</c:v>
                </c:pt>
                <c:pt idx="616">
                  <c:v>0.46310956399999997</c:v>
                </c:pt>
                <c:pt idx="617">
                  <c:v>0.463470196</c:v>
                </c:pt>
                <c:pt idx="618">
                  <c:v>0.46407990700000001</c:v>
                </c:pt>
                <c:pt idx="619">
                  <c:v>0.46464917700000002</c:v>
                </c:pt>
                <c:pt idx="620">
                  <c:v>0.46481102800000001</c:v>
                </c:pt>
                <c:pt idx="621">
                  <c:v>0.46523301099999997</c:v>
                </c:pt>
                <c:pt idx="622">
                  <c:v>0.465587529</c:v>
                </c:pt>
                <c:pt idx="623">
                  <c:v>0.46584793299999999</c:v>
                </c:pt>
                <c:pt idx="624">
                  <c:v>0.46618723200000001</c:v>
                </c:pt>
                <c:pt idx="625">
                  <c:v>0.46689165399999999</c:v>
                </c:pt>
                <c:pt idx="626">
                  <c:v>0.467195425</c:v>
                </c:pt>
                <c:pt idx="627">
                  <c:v>0.46742971500000002</c:v>
                </c:pt>
                <c:pt idx="628">
                  <c:v>0.46808965800000002</c:v>
                </c:pt>
                <c:pt idx="629">
                  <c:v>0.46837393900000002</c:v>
                </c:pt>
                <c:pt idx="630">
                  <c:v>0.46881858399999998</c:v>
                </c:pt>
                <c:pt idx="631">
                  <c:v>0.46925644100000002</c:v>
                </c:pt>
                <c:pt idx="632">
                  <c:v>0.46947947400000001</c:v>
                </c:pt>
                <c:pt idx="633">
                  <c:v>0.46997894499999998</c:v>
                </c:pt>
                <c:pt idx="634">
                  <c:v>0.47059314699999999</c:v>
                </c:pt>
                <c:pt idx="635">
                  <c:v>0.47116277899999998</c:v>
                </c:pt>
                <c:pt idx="636">
                  <c:v>0.47143215500000002</c:v>
                </c:pt>
                <c:pt idx="637">
                  <c:v>0.47093751499999997</c:v>
                </c:pt>
                <c:pt idx="638">
                  <c:v>0.47139128899999999</c:v>
                </c:pt>
                <c:pt idx="639">
                  <c:v>0.47241081400000001</c:v>
                </c:pt>
                <c:pt idx="640">
                  <c:v>0.473184143</c:v>
                </c:pt>
                <c:pt idx="641">
                  <c:v>0.47342849300000001</c:v>
                </c:pt>
                <c:pt idx="642">
                  <c:v>0.47359251299999999</c:v>
                </c:pt>
                <c:pt idx="643">
                  <c:v>0.47400719099999999</c:v>
                </c:pt>
                <c:pt idx="644">
                  <c:v>0.47461774600000001</c:v>
                </c:pt>
                <c:pt idx="645">
                  <c:v>0.47487340500000003</c:v>
                </c:pt>
                <c:pt idx="646">
                  <c:v>0.47515543599999999</c:v>
                </c:pt>
                <c:pt idx="647">
                  <c:v>0.47544909000000002</c:v>
                </c:pt>
                <c:pt idx="648">
                  <c:v>0.47569452000000001</c:v>
                </c:pt>
                <c:pt idx="649">
                  <c:v>0.47589895500000001</c:v>
                </c:pt>
                <c:pt idx="650">
                  <c:v>0.47646436800000003</c:v>
                </c:pt>
                <c:pt idx="651">
                  <c:v>0.47657006800000001</c:v>
                </c:pt>
                <c:pt idx="652">
                  <c:v>0.47711042199999998</c:v>
                </c:pt>
                <c:pt idx="653">
                  <c:v>0.47758863299999998</c:v>
                </c:pt>
                <c:pt idx="654">
                  <c:v>0.47799533799999999</c:v>
                </c:pt>
                <c:pt idx="655">
                  <c:v>0.47843362299999997</c:v>
                </c:pt>
                <c:pt idx="656">
                  <c:v>0.47885968499999998</c:v>
                </c:pt>
                <c:pt idx="657">
                  <c:v>0.47915333199999999</c:v>
                </c:pt>
                <c:pt idx="658">
                  <c:v>0.47935824500000002</c:v>
                </c:pt>
                <c:pt idx="659">
                  <c:v>0.47965521</c:v>
                </c:pt>
                <c:pt idx="660">
                  <c:v>0.47980193599999998</c:v>
                </c:pt>
                <c:pt idx="661">
                  <c:v>0.48011511600000001</c:v>
                </c:pt>
                <c:pt idx="662">
                  <c:v>0.48071679</c:v>
                </c:pt>
                <c:pt idx="663">
                  <c:v>0.48107412199999999</c:v>
                </c:pt>
                <c:pt idx="664">
                  <c:v>0.48123343899999999</c:v>
                </c:pt>
                <c:pt idx="665">
                  <c:v>0.48157062299999998</c:v>
                </c:pt>
                <c:pt idx="666">
                  <c:v>0.48192172300000002</c:v>
                </c:pt>
                <c:pt idx="667">
                  <c:v>0.48226109499999997</c:v>
                </c:pt>
                <c:pt idx="668">
                  <c:v>0.482640399</c:v>
                </c:pt>
                <c:pt idx="669">
                  <c:v>0.48312613999999998</c:v>
                </c:pt>
                <c:pt idx="670">
                  <c:v>0.48360281599999999</c:v>
                </c:pt>
                <c:pt idx="671">
                  <c:v>0.484040627</c:v>
                </c:pt>
                <c:pt idx="672">
                  <c:v>0.48450478499999999</c:v>
                </c:pt>
                <c:pt idx="673">
                  <c:v>0.48516801399999998</c:v>
                </c:pt>
                <c:pt idx="674">
                  <c:v>0.48556069200000002</c:v>
                </c:pt>
                <c:pt idx="675">
                  <c:v>0.48580553399999998</c:v>
                </c:pt>
                <c:pt idx="676">
                  <c:v>0.48604287400000001</c:v>
                </c:pt>
                <c:pt idx="677">
                  <c:v>0.48589626299999999</c:v>
                </c:pt>
                <c:pt idx="678">
                  <c:v>0.48627068099999998</c:v>
                </c:pt>
                <c:pt idx="679">
                  <c:v>0.48708727699999999</c:v>
                </c:pt>
                <c:pt idx="680">
                  <c:v>0.48754318899999999</c:v>
                </c:pt>
                <c:pt idx="681">
                  <c:v>0.48820547399999997</c:v>
                </c:pt>
                <c:pt idx="682">
                  <c:v>0.48864051800000002</c:v>
                </c:pt>
                <c:pt idx="683">
                  <c:v>0.48873754600000002</c:v>
                </c:pt>
                <c:pt idx="684">
                  <c:v>0.48871426499999998</c:v>
                </c:pt>
                <c:pt idx="685">
                  <c:v>0.488884241</c:v>
                </c:pt>
                <c:pt idx="686">
                  <c:v>0.48904447299999998</c:v>
                </c:pt>
                <c:pt idx="687">
                  <c:v>0.48945899100000001</c:v>
                </c:pt>
                <c:pt idx="688">
                  <c:v>0.49004477600000002</c:v>
                </c:pt>
                <c:pt idx="689">
                  <c:v>0.49052763900000002</c:v>
                </c:pt>
                <c:pt idx="690">
                  <c:v>0.491252788</c:v>
                </c:pt>
                <c:pt idx="691">
                  <c:v>0.49170115599999997</c:v>
                </c:pt>
                <c:pt idx="692">
                  <c:v>0.49192287099999998</c:v>
                </c:pt>
                <c:pt idx="693">
                  <c:v>0.49221408</c:v>
                </c:pt>
                <c:pt idx="694">
                  <c:v>0.49238375099999998</c:v>
                </c:pt>
                <c:pt idx="695">
                  <c:v>0.49270099299999998</c:v>
                </c:pt>
                <c:pt idx="696">
                  <c:v>0.493107346</c:v>
                </c:pt>
                <c:pt idx="697">
                  <c:v>0.493508793</c:v>
                </c:pt>
                <c:pt idx="698">
                  <c:v>0.49398798900000002</c:v>
                </c:pt>
                <c:pt idx="699">
                  <c:v>0.49444808699999998</c:v>
                </c:pt>
                <c:pt idx="700">
                  <c:v>0.49497574599999999</c:v>
                </c:pt>
                <c:pt idx="701">
                  <c:v>0.495315595</c:v>
                </c:pt>
                <c:pt idx="702">
                  <c:v>0.49571700200000002</c:v>
                </c:pt>
                <c:pt idx="703">
                  <c:v>0.49615948300000001</c:v>
                </c:pt>
                <c:pt idx="704">
                  <c:v>0.49649832300000002</c:v>
                </c:pt>
                <c:pt idx="705">
                  <c:v>0.49675529099999999</c:v>
                </c:pt>
                <c:pt idx="706">
                  <c:v>0.49706448399999997</c:v>
                </c:pt>
                <c:pt idx="707">
                  <c:v>0.49730169099999999</c:v>
                </c:pt>
                <c:pt idx="708">
                  <c:v>0.49763919600000001</c:v>
                </c:pt>
                <c:pt idx="709">
                  <c:v>0.49800675599999999</c:v>
                </c:pt>
                <c:pt idx="710">
                  <c:v>0.49843759700000001</c:v>
                </c:pt>
                <c:pt idx="711">
                  <c:v>0.49911134699999998</c:v>
                </c:pt>
                <c:pt idx="712">
                  <c:v>0.49949472299999997</c:v>
                </c:pt>
                <c:pt idx="713">
                  <c:v>0.49964567300000001</c:v>
                </c:pt>
                <c:pt idx="714">
                  <c:v>0.499981852</c:v>
                </c:pt>
                <c:pt idx="715">
                  <c:v>0.50032038400000001</c:v>
                </c:pt>
                <c:pt idx="716">
                  <c:v>0.50053992899999999</c:v>
                </c:pt>
                <c:pt idx="717">
                  <c:v>0.50078981499999997</c:v>
                </c:pt>
                <c:pt idx="718">
                  <c:v>0.50128239500000005</c:v>
                </c:pt>
                <c:pt idx="719">
                  <c:v>0.50170105499999995</c:v>
                </c:pt>
                <c:pt idx="720">
                  <c:v>0.50203561799999996</c:v>
                </c:pt>
                <c:pt idx="721">
                  <c:v>0.50238997900000004</c:v>
                </c:pt>
                <c:pt idx="722">
                  <c:v>0.50285193900000003</c:v>
                </c:pt>
                <c:pt idx="723">
                  <c:v>0.50321859599999996</c:v>
                </c:pt>
                <c:pt idx="724">
                  <c:v>0.50342534900000002</c:v>
                </c:pt>
                <c:pt idx="725">
                  <c:v>0.50378468899999995</c:v>
                </c:pt>
                <c:pt idx="726">
                  <c:v>0.50424642799999997</c:v>
                </c:pt>
                <c:pt idx="727">
                  <c:v>0.50467987400000003</c:v>
                </c:pt>
                <c:pt idx="728">
                  <c:v>0.50519272100000001</c:v>
                </c:pt>
                <c:pt idx="729">
                  <c:v>0.50556785400000004</c:v>
                </c:pt>
                <c:pt idx="730">
                  <c:v>0.50597517999999997</c:v>
                </c:pt>
                <c:pt idx="731">
                  <c:v>0.50623521699999996</c:v>
                </c:pt>
                <c:pt idx="732">
                  <c:v>0.50624199700000005</c:v>
                </c:pt>
                <c:pt idx="733">
                  <c:v>0.50630455799999996</c:v>
                </c:pt>
                <c:pt idx="734">
                  <c:v>0.506772848</c:v>
                </c:pt>
                <c:pt idx="735">
                  <c:v>0.50719310100000004</c:v>
                </c:pt>
                <c:pt idx="736">
                  <c:v>0.50762500300000002</c:v>
                </c:pt>
                <c:pt idx="737">
                  <c:v>0.50824023299999999</c:v>
                </c:pt>
                <c:pt idx="738">
                  <c:v>0.50867478399999999</c:v>
                </c:pt>
                <c:pt idx="739">
                  <c:v>0.50880778500000001</c:v>
                </c:pt>
                <c:pt idx="740">
                  <c:v>0.50918706300000005</c:v>
                </c:pt>
                <c:pt idx="741">
                  <c:v>0.50978732800000004</c:v>
                </c:pt>
                <c:pt idx="742">
                  <c:v>0.51015416400000002</c:v>
                </c:pt>
                <c:pt idx="743">
                  <c:v>0.51045008300000005</c:v>
                </c:pt>
                <c:pt idx="744">
                  <c:v>0.51076959</c:v>
                </c:pt>
                <c:pt idx="745">
                  <c:v>0.51093736899999997</c:v>
                </c:pt>
                <c:pt idx="746">
                  <c:v>0.51126681100000004</c:v>
                </c:pt>
                <c:pt idx="747">
                  <c:v>0.51173617000000005</c:v>
                </c:pt>
                <c:pt idx="748">
                  <c:v>0.51208202599999997</c:v>
                </c:pt>
                <c:pt idx="749">
                  <c:v>0.51243871699999999</c:v>
                </c:pt>
                <c:pt idx="750">
                  <c:v>0.51273532600000005</c:v>
                </c:pt>
                <c:pt idx="751">
                  <c:v>0.51306992600000001</c:v>
                </c:pt>
                <c:pt idx="752">
                  <c:v>0.51360061499999998</c:v>
                </c:pt>
                <c:pt idx="753">
                  <c:v>0.51400256799999999</c:v>
                </c:pt>
                <c:pt idx="754">
                  <c:v>0.51437476900000001</c:v>
                </c:pt>
                <c:pt idx="755">
                  <c:v>0.51471845400000005</c:v>
                </c:pt>
                <c:pt idx="756">
                  <c:v>0.51487463</c:v>
                </c:pt>
                <c:pt idx="757">
                  <c:v>0.51519775899999998</c:v>
                </c:pt>
                <c:pt idx="758">
                  <c:v>0.51568503899999996</c:v>
                </c:pt>
                <c:pt idx="759">
                  <c:v>0.51599953300000001</c:v>
                </c:pt>
                <c:pt idx="760">
                  <c:v>0.51620340600000003</c:v>
                </c:pt>
                <c:pt idx="761">
                  <c:v>0.51651238799999999</c:v>
                </c:pt>
                <c:pt idx="762">
                  <c:v>0.51679661600000004</c:v>
                </c:pt>
                <c:pt idx="763">
                  <c:v>0.51713796199999995</c:v>
                </c:pt>
                <c:pt idx="764">
                  <c:v>0.51762946399999998</c:v>
                </c:pt>
                <c:pt idx="765">
                  <c:v>0.51800658300000002</c:v>
                </c:pt>
                <c:pt idx="766">
                  <c:v>0.51835112999999999</c:v>
                </c:pt>
                <c:pt idx="767">
                  <c:v>0.51860804500000002</c:v>
                </c:pt>
                <c:pt idx="768">
                  <c:v>0.51891356600000005</c:v>
                </c:pt>
                <c:pt idx="769">
                  <c:v>0.51930103699999997</c:v>
                </c:pt>
                <c:pt idx="770">
                  <c:v>0.51971445299999997</c:v>
                </c:pt>
                <c:pt idx="771">
                  <c:v>0.52018954500000003</c:v>
                </c:pt>
                <c:pt idx="772">
                  <c:v>0.52061195900000001</c:v>
                </c:pt>
                <c:pt idx="773">
                  <c:v>0.52099099299999996</c:v>
                </c:pt>
                <c:pt idx="774">
                  <c:v>0.52137273900000003</c:v>
                </c:pt>
                <c:pt idx="775">
                  <c:v>0.52168648500000003</c:v>
                </c:pt>
                <c:pt idx="776">
                  <c:v>0.52206649199999999</c:v>
                </c:pt>
                <c:pt idx="777">
                  <c:v>0.52258244399999998</c:v>
                </c:pt>
                <c:pt idx="778">
                  <c:v>0.522908241</c:v>
                </c:pt>
                <c:pt idx="779">
                  <c:v>0.52307991200000004</c:v>
                </c:pt>
                <c:pt idx="780">
                  <c:v>0.52340240199999999</c:v>
                </c:pt>
                <c:pt idx="781">
                  <c:v>0.52366630599999997</c:v>
                </c:pt>
                <c:pt idx="782">
                  <c:v>0.52396171400000002</c:v>
                </c:pt>
                <c:pt idx="783">
                  <c:v>0.52448340599999999</c:v>
                </c:pt>
                <c:pt idx="784">
                  <c:v>0.52485478900000004</c:v>
                </c:pt>
                <c:pt idx="785">
                  <c:v>0.525122219</c:v>
                </c:pt>
                <c:pt idx="786">
                  <c:v>0.52532279900000001</c:v>
                </c:pt>
                <c:pt idx="787">
                  <c:v>0.52567744999999999</c:v>
                </c:pt>
                <c:pt idx="788">
                  <c:v>0.52600683999999998</c:v>
                </c:pt>
                <c:pt idx="789">
                  <c:v>0.52635567299999997</c:v>
                </c:pt>
                <c:pt idx="790">
                  <c:v>0.52679625200000002</c:v>
                </c:pt>
                <c:pt idx="791">
                  <c:v>0.52724020699999996</c:v>
                </c:pt>
                <c:pt idx="792">
                  <c:v>0.52753469200000003</c:v>
                </c:pt>
                <c:pt idx="793">
                  <c:v>0.52784255999999996</c:v>
                </c:pt>
                <c:pt idx="794">
                  <c:v>0.52817269200000005</c:v>
                </c:pt>
                <c:pt idx="795">
                  <c:v>0.528472834</c:v>
                </c:pt>
                <c:pt idx="796">
                  <c:v>0.52865130599999999</c:v>
                </c:pt>
                <c:pt idx="797">
                  <c:v>0.528981547</c:v>
                </c:pt>
                <c:pt idx="798">
                  <c:v>0.52939768700000001</c:v>
                </c:pt>
                <c:pt idx="799">
                  <c:v>0.52977939699999999</c:v>
                </c:pt>
                <c:pt idx="800">
                  <c:v>0.53026539699999997</c:v>
                </c:pt>
                <c:pt idx="801">
                  <c:v>0.53063758800000005</c:v>
                </c:pt>
                <c:pt idx="802">
                  <c:v>0.53093879200000005</c:v>
                </c:pt>
                <c:pt idx="803">
                  <c:v>0.53124200899999996</c:v>
                </c:pt>
                <c:pt idx="804">
                  <c:v>0.53149075999999995</c:v>
                </c:pt>
                <c:pt idx="805">
                  <c:v>0.53171297799999995</c:v>
                </c:pt>
                <c:pt idx="806">
                  <c:v>0.53203553299999995</c:v>
                </c:pt>
                <c:pt idx="807">
                  <c:v>0.53236602600000005</c:v>
                </c:pt>
                <c:pt idx="808">
                  <c:v>0.53259012400000005</c:v>
                </c:pt>
                <c:pt idx="809">
                  <c:v>0.53288077099999998</c:v>
                </c:pt>
                <c:pt idx="810">
                  <c:v>0.53326164700000001</c:v>
                </c:pt>
                <c:pt idx="811">
                  <c:v>0.53342234899999996</c:v>
                </c:pt>
                <c:pt idx="812">
                  <c:v>0.53359708100000003</c:v>
                </c:pt>
                <c:pt idx="813">
                  <c:v>0.53408841399999996</c:v>
                </c:pt>
                <c:pt idx="814">
                  <c:v>0.53448704199999997</c:v>
                </c:pt>
                <c:pt idx="815">
                  <c:v>0.53487344999999997</c:v>
                </c:pt>
                <c:pt idx="816">
                  <c:v>0.53522684499999995</c:v>
                </c:pt>
                <c:pt idx="817">
                  <c:v>0.53560223699999998</c:v>
                </c:pt>
                <c:pt idx="818">
                  <c:v>0.535877398</c:v>
                </c:pt>
                <c:pt idx="819">
                  <c:v>0.53608707499999997</c:v>
                </c:pt>
                <c:pt idx="820">
                  <c:v>0.53635777600000001</c:v>
                </c:pt>
                <c:pt idx="821">
                  <c:v>0.536550054</c:v>
                </c:pt>
                <c:pt idx="822">
                  <c:v>0.53689847999999996</c:v>
                </c:pt>
                <c:pt idx="823">
                  <c:v>0.53735406600000002</c:v>
                </c:pt>
                <c:pt idx="824">
                  <c:v>0.53773167600000005</c:v>
                </c:pt>
                <c:pt idx="825">
                  <c:v>0.53810947399999998</c:v>
                </c:pt>
                <c:pt idx="826">
                  <c:v>0.53853689199999999</c:v>
                </c:pt>
                <c:pt idx="827">
                  <c:v>0.53881063100000004</c:v>
                </c:pt>
                <c:pt idx="828">
                  <c:v>0.53898471599999997</c:v>
                </c:pt>
                <c:pt idx="829">
                  <c:v>0.53921989699999995</c:v>
                </c:pt>
                <c:pt idx="830">
                  <c:v>0.53953538099999998</c:v>
                </c:pt>
                <c:pt idx="831">
                  <c:v>0.53997175500000005</c:v>
                </c:pt>
                <c:pt idx="832">
                  <c:v>0.54032296499999999</c:v>
                </c:pt>
                <c:pt idx="833">
                  <c:v>0.54054790699999999</c:v>
                </c:pt>
                <c:pt idx="834">
                  <c:v>0.54083405500000004</c:v>
                </c:pt>
                <c:pt idx="835">
                  <c:v>0.54111952699999999</c:v>
                </c:pt>
                <c:pt idx="836">
                  <c:v>0.541246377</c:v>
                </c:pt>
                <c:pt idx="837">
                  <c:v>0.54156400299999996</c:v>
                </c:pt>
                <c:pt idx="838">
                  <c:v>0.54216064900000005</c:v>
                </c:pt>
                <c:pt idx="839">
                  <c:v>0.54249107699999999</c:v>
                </c:pt>
                <c:pt idx="840">
                  <c:v>0.54265314200000003</c:v>
                </c:pt>
                <c:pt idx="841">
                  <c:v>0.54297430199999996</c:v>
                </c:pt>
                <c:pt idx="842">
                  <c:v>0.54328882999999994</c:v>
                </c:pt>
                <c:pt idx="843">
                  <c:v>0.54355473600000004</c:v>
                </c:pt>
                <c:pt idx="844">
                  <c:v>0.54396081200000002</c:v>
                </c:pt>
                <c:pt idx="845">
                  <c:v>0.54439841600000005</c:v>
                </c:pt>
                <c:pt idx="846">
                  <c:v>0.54470953700000002</c:v>
                </c:pt>
                <c:pt idx="847">
                  <c:v>0.54486447199999999</c:v>
                </c:pt>
                <c:pt idx="848">
                  <c:v>0.54513378000000001</c:v>
                </c:pt>
                <c:pt idx="849">
                  <c:v>0.54555947500000002</c:v>
                </c:pt>
                <c:pt idx="850">
                  <c:v>0.54579961799999999</c:v>
                </c:pt>
                <c:pt idx="851">
                  <c:v>0.54608409000000002</c:v>
                </c:pt>
                <c:pt idx="852">
                  <c:v>0.54635098400000004</c:v>
                </c:pt>
                <c:pt idx="853">
                  <c:v>0.54644051299999996</c:v>
                </c:pt>
                <c:pt idx="854">
                  <c:v>0.546751498</c:v>
                </c:pt>
                <c:pt idx="855">
                  <c:v>0.54719402699999997</c:v>
                </c:pt>
                <c:pt idx="856">
                  <c:v>0.54748947100000001</c:v>
                </c:pt>
                <c:pt idx="857">
                  <c:v>0.54776218600000004</c:v>
                </c:pt>
                <c:pt idx="858">
                  <c:v>0.54803296999999995</c:v>
                </c:pt>
                <c:pt idx="859">
                  <c:v>0.54814708099999998</c:v>
                </c:pt>
                <c:pt idx="860">
                  <c:v>0.54838056999999996</c:v>
                </c:pt>
                <c:pt idx="861">
                  <c:v>0.54876474500000005</c:v>
                </c:pt>
                <c:pt idx="862">
                  <c:v>0.54905955699999998</c:v>
                </c:pt>
                <c:pt idx="863">
                  <c:v>0.54933619899999997</c:v>
                </c:pt>
                <c:pt idx="864">
                  <c:v>0.54962363199999997</c:v>
                </c:pt>
                <c:pt idx="865">
                  <c:v>0.54985264899999997</c:v>
                </c:pt>
                <c:pt idx="866">
                  <c:v>0.54992058600000004</c:v>
                </c:pt>
                <c:pt idx="867">
                  <c:v>0.55016221600000004</c:v>
                </c:pt>
                <c:pt idx="868">
                  <c:v>0.55064689200000005</c:v>
                </c:pt>
                <c:pt idx="869">
                  <c:v>0.55101588899999998</c:v>
                </c:pt>
                <c:pt idx="870">
                  <c:v>0.55128923399999996</c:v>
                </c:pt>
                <c:pt idx="871">
                  <c:v>0.55156664</c:v>
                </c:pt>
                <c:pt idx="872">
                  <c:v>0.55163341399999999</c:v>
                </c:pt>
                <c:pt idx="873">
                  <c:v>0.55177489899999999</c:v>
                </c:pt>
                <c:pt idx="874">
                  <c:v>0.55215896600000003</c:v>
                </c:pt>
                <c:pt idx="875">
                  <c:v>0.55242026300000002</c:v>
                </c:pt>
                <c:pt idx="876">
                  <c:v>0.55260083000000004</c:v>
                </c:pt>
                <c:pt idx="877">
                  <c:v>0.55286656599999995</c:v>
                </c:pt>
                <c:pt idx="878">
                  <c:v>0.55315484800000003</c:v>
                </c:pt>
                <c:pt idx="879">
                  <c:v>0.55338306400000004</c:v>
                </c:pt>
                <c:pt idx="880">
                  <c:v>0.55357942900000001</c:v>
                </c:pt>
                <c:pt idx="881">
                  <c:v>0.55387604199999996</c:v>
                </c:pt>
                <c:pt idx="882">
                  <c:v>0.55423285700000002</c:v>
                </c:pt>
                <c:pt idx="883">
                  <c:v>0.55443136900000001</c:v>
                </c:pt>
                <c:pt idx="884">
                  <c:v>0.55461256599999997</c:v>
                </c:pt>
                <c:pt idx="885">
                  <c:v>0.55482732099999998</c:v>
                </c:pt>
                <c:pt idx="886">
                  <c:v>0.55494938000000005</c:v>
                </c:pt>
                <c:pt idx="887">
                  <c:v>0.55510004599999996</c:v>
                </c:pt>
                <c:pt idx="888">
                  <c:v>0.55549925300000003</c:v>
                </c:pt>
                <c:pt idx="889">
                  <c:v>0.55582536599999999</c:v>
                </c:pt>
                <c:pt idx="890">
                  <c:v>0.55599162000000002</c:v>
                </c:pt>
                <c:pt idx="891">
                  <c:v>0.556198321</c:v>
                </c:pt>
                <c:pt idx="892">
                  <c:v>0.55632939999999997</c:v>
                </c:pt>
                <c:pt idx="893">
                  <c:v>0.55663508500000003</c:v>
                </c:pt>
                <c:pt idx="894">
                  <c:v>0.55704709399999996</c:v>
                </c:pt>
                <c:pt idx="895">
                  <c:v>0.557344269</c:v>
                </c:pt>
                <c:pt idx="896">
                  <c:v>0.55770429200000005</c:v>
                </c:pt>
                <c:pt idx="897">
                  <c:v>0.55800944200000002</c:v>
                </c:pt>
                <c:pt idx="898">
                  <c:v>0.55818077200000005</c:v>
                </c:pt>
                <c:pt idx="899">
                  <c:v>0.55828866600000004</c:v>
                </c:pt>
                <c:pt idx="900">
                  <c:v>0.55841428699999995</c:v>
                </c:pt>
                <c:pt idx="901">
                  <c:v>0.55862758400000001</c:v>
                </c:pt>
                <c:pt idx="902">
                  <c:v>0.55895862399999996</c:v>
                </c:pt>
                <c:pt idx="903">
                  <c:v>0.55935763699999996</c:v>
                </c:pt>
                <c:pt idx="904">
                  <c:v>0.55963165299999995</c:v>
                </c:pt>
                <c:pt idx="905">
                  <c:v>0.559783849</c:v>
                </c:pt>
                <c:pt idx="906">
                  <c:v>0.55999668800000002</c:v>
                </c:pt>
                <c:pt idx="907">
                  <c:v>0.56012308799999999</c:v>
                </c:pt>
                <c:pt idx="908">
                  <c:v>0.56044220300000003</c:v>
                </c:pt>
                <c:pt idx="909">
                  <c:v>0.56083718100000002</c:v>
                </c:pt>
                <c:pt idx="910">
                  <c:v>0.56104372999999996</c:v>
                </c:pt>
                <c:pt idx="911">
                  <c:v>0.56123596600000003</c:v>
                </c:pt>
                <c:pt idx="912">
                  <c:v>0.56139909099999996</c:v>
                </c:pt>
                <c:pt idx="913">
                  <c:v>0.561443884</c:v>
                </c:pt>
                <c:pt idx="914">
                  <c:v>0.56174855800000001</c:v>
                </c:pt>
                <c:pt idx="915">
                  <c:v>0.56220177199999999</c:v>
                </c:pt>
                <c:pt idx="916">
                  <c:v>0.56238200100000002</c:v>
                </c:pt>
                <c:pt idx="917">
                  <c:v>0.56256706499999998</c:v>
                </c:pt>
                <c:pt idx="918">
                  <c:v>0.56285236800000005</c:v>
                </c:pt>
                <c:pt idx="919">
                  <c:v>0.56291946000000004</c:v>
                </c:pt>
                <c:pt idx="920">
                  <c:v>0.56304792299999995</c:v>
                </c:pt>
                <c:pt idx="921">
                  <c:v>0.56332697099999995</c:v>
                </c:pt>
                <c:pt idx="922">
                  <c:v>0.56352606999999999</c:v>
                </c:pt>
                <c:pt idx="923">
                  <c:v>0.56380287200000001</c:v>
                </c:pt>
                <c:pt idx="924">
                  <c:v>0.56412443199999995</c:v>
                </c:pt>
                <c:pt idx="925">
                  <c:v>0.56435080199999998</c:v>
                </c:pt>
                <c:pt idx="926">
                  <c:v>0.56454850499999998</c:v>
                </c:pt>
                <c:pt idx="927">
                  <c:v>0.56473777999999997</c:v>
                </c:pt>
                <c:pt idx="928">
                  <c:v>0.56493854399999999</c:v>
                </c:pt>
                <c:pt idx="929">
                  <c:v>0.56510377499999997</c:v>
                </c:pt>
                <c:pt idx="930">
                  <c:v>0.56523213500000002</c:v>
                </c:pt>
                <c:pt idx="931">
                  <c:v>0.56546882099999995</c:v>
                </c:pt>
                <c:pt idx="932">
                  <c:v>0.56578474899999998</c:v>
                </c:pt>
                <c:pt idx="933">
                  <c:v>0.56604787199999995</c:v>
                </c:pt>
                <c:pt idx="934">
                  <c:v>0.56620379200000004</c:v>
                </c:pt>
                <c:pt idx="935">
                  <c:v>0.56644137699999997</c:v>
                </c:pt>
                <c:pt idx="936">
                  <c:v>0.56657246900000002</c:v>
                </c:pt>
                <c:pt idx="937">
                  <c:v>0.56656765899999995</c:v>
                </c:pt>
                <c:pt idx="938">
                  <c:v>0.56675403499999999</c:v>
                </c:pt>
                <c:pt idx="939">
                  <c:v>0.56704402499999995</c:v>
                </c:pt>
                <c:pt idx="940">
                  <c:v>0.56716075200000005</c:v>
                </c:pt>
                <c:pt idx="941">
                  <c:v>0.56733305899999997</c:v>
                </c:pt>
                <c:pt idx="942">
                  <c:v>0.56761335599999996</c:v>
                </c:pt>
                <c:pt idx="943">
                  <c:v>0.56768159500000004</c:v>
                </c:pt>
                <c:pt idx="944">
                  <c:v>0.56780281700000002</c:v>
                </c:pt>
                <c:pt idx="945">
                  <c:v>0.56803297100000005</c:v>
                </c:pt>
                <c:pt idx="946">
                  <c:v>0.56799195099999999</c:v>
                </c:pt>
                <c:pt idx="947">
                  <c:v>0.56802259600000005</c:v>
                </c:pt>
                <c:pt idx="948">
                  <c:v>0.568243571</c:v>
                </c:pt>
                <c:pt idx="949">
                  <c:v>0.56839085600000006</c:v>
                </c:pt>
                <c:pt idx="950">
                  <c:v>0.56865127299999996</c:v>
                </c:pt>
                <c:pt idx="951">
                  <c:v>0.56888667299999995</c:v>
                </c:pt>
                <c:pt idx="952">
                  <c:v>0.56893663800000005</c:v>
                </c:pt>
                <c:pt idx="953">
                  <c:v>0.56896171500000003</c:v>
                </c:pt>
                <c:pt idx="954">
                  <c:v>0.56905143400000002</c:v>
                </c:pt>
                <c:pt idx="955">
                  <c:v>0.56935174099999997</c:v>
                </c:pt>
                <c:pt idx="956">
                  <c:v>0.56957908599999996</c:v>
                </c:pt>
                <c:pt idx="957">
                  <c:v>0.56960887500000001</c:v>
                </c:pt>
                <c:pt idx="958">
                  <c:v>0.56975333399999994</c:v>
                </c:pt>
                <c:pt idx="959">
                  <c:v>0.56990967699999995</c:v>
                </c:pt>
                <c:pt idx="960">
                  <c:v>0.56999352199999997</c:v>
                </c:pt>
                <c:pt idx="961">
                  <c:v>0.57011237100000001</c:v>
                </c:pt>
                <c:pt idx="962">
                  <c:v>0.57038688000000004</c:v>
                </c:pt>
                <c:pt idx="963">
                  <c:v>0.57057125799999997</c:v>
                </c:pt>
                <c:pt idx="964">
                  <c:v>0.57067830799999997</c:v>
                </c:pt>
                <c:pt idx="965">
                  <c:v>0.57089215400000004</c:v>
                </c:pt>
                <c:pt idx="966">
                  <c:v>0.57108851999999999</c:v>
                </c:pt>
                <c:pt idx="967">
                  <c:v>0.57119778799999998</c:v>
                </c:pt>
                <c:pt idx="968">
                  <c:v>0.57139859500000001</c:v>
                </c:pt>
                <c:pt idx="969">
                  <c:v>0.57159193799999997</c:v>
                </c:pt>
                <c:pt idx="970">
                  <c:v>0.57166629099999999</c:v>
                </c:pt>
                <c:pt idx="971">
                  <c:v>0.571853995</c:v>
                </c:pt>
                <c:pt idx="972">
                  <c:v>0.571999586</c:v>
                </c:pt>
                <c:pt idx="973">
                  <c:v>0.57199286199999999</c:v>
                </c:pt>
                <c:pt idx="974">
                  <c:v>0.57221602599999999</c:v>
                </c:pt>
                <c:pt idx="975">
                  <c:v>0.57251252900000005</c:v>
                </c:pt>
                <c:pt idx="976">
                  <c:v>0.57262777099999995</c:v>
                </c:pt>
                <c:pt idx="977">
                  <c:v>0.57278061999999996</c:v>
                </c:pt>
                <c:pt idx="978">
                  <c:v>0.57291869799999995</c:v>
                </c:pt>
                <c:pt idx="979">
                  <c:v>0.57296738599999997</c:v>
                </c:pt>
                <c:pt idx="980">
                  <c:v>0.57315149499999996</c:v>
                </c:pt>
                <c:pt idx="981">
                  <c:v>0.57329355699999995</c:v>
                </c:pt>
                <c:pt idx="982">
                  <c:v>0.57332874300000003</c:v>
                </c:pt>
                <c:pt idx="983">
                  <c:v>0.57352477499999999</c:v>
                </c:pt>
                <c:pt idx="984">
                  <c:v>0.57368949999999996</c:v>
                </c:pt>
                <c:pt idx="985">
                  <c:v>0.57374318499999999</c:v>
                </c:pt>
                <c:pt idx="986">
                  <c:v>0.57392315100000002</c:v>
                </c:pt>
                <c:pt idx="987">
                  <c:v>0.57407697300000005</c:v>
                </c:pt>
                <c:pt idx="988">
                  <c:v>0.57415222300000002</c:v>
                </c:pt>
                <c:pt idx="989">
                  <c:v>0.57411301400000003</c:v>
                </c:pt>
                <c:pt idx="990">
                  <c:v>0.57425246100000005</c:v>
                </c:pt>
                <c:pt idx="991">
                  <c:v>0.57449075100000002</c:v>
                </c:pt>
                <c:pt idx="992">
                  <c:v>0.57466266700000002</c:v>
                </c:pt>
                <c:pt idx="993">
                  <c:v>0.57479744799999999</c:v>
                </c:pt>
                <c:pt idx="994">
                  <c:v>0.57486190999999998</c:v>
                </c:pt>
                <c:pt idx="995">
                  <c:v>0.574843153</c:v>
                </c:pt>
                <c:pt idx="996">
                  <c:v>0.57480176800000005</c:v>
                </c:pt>
                <c:pt idx="997">
                  <c:v>0.57489785999999998</c:v>
                </c:pt>
                <c:pt idx="998">
                  <c:v>0.575069728</c:v>
                </c:pt>
                <c:pt idx="999">
                  <c:v>0.57521632099999997</c:v>
                </c:pt>
                <c:pt idx="1000">
                  <c:v>0.57533402899999997</c:v>
                </c:pt>
                <c:pt idx="1001">
                  <c:v>0.57534800399999997</c:v>
                </c:pt>
                <c:pt idx="1002">
                  <c:v>0.57543677199999999</c:v>
                </c:pt>
                <c:pt idx="1003">
                  <c:v>0.57550915499999999</c:v>
                </c:pt>
                <c:pt idx="1004">
                  <c:v>0.57548297299999995</c:v>
                </c:pt>
                <c:pt idx="1005">
                  <c:v>0.57556163900000001</c:v>
                </c:pt>
                <c:pt idx="1006">
                  <c:v>0.575628421</c:v>
                </c:pt>
                <c:pt idx="1007">
                  <c:v>0.57570727300000002</c:v>
                </c:pt>
                <c:pt idx="1008">
                  <c:v>0.57583015100000001</c:v>
                </c:pt>
                <c:pt idx="1009">
                  <c:v>0.57589157700000004</c:v>
                </c:pt>
                <c:pt idx="1010">
                  <c:v>0.57595923699999996</c:v>
                </c:pt>
                <c:pt idx="1011">
                  <c:v>0.57612312700000001</c:v>
                </c:pt>
                <c:pt idx="1012">
                  <c:v>0.57626781199999999</c:v>
                </c:pt>
                <c:pt idx="1013">
                  <c:v>0.57629234900000004</c:v>
                </c:pt>
                <c:pt idx="1014">
                  <c:v>0.57627565599999997</c:v>
                </c:pt>
                <c:pt idx="1015">
                  <c:v>0.57611767300000005</c:v>
                </c:pt>
                <c:pt idx="1016">
                  <c:v>0.57592842</c:v>
                </c:pt>
                <c:pt idx="1017">
                  <c:v>0.57592615400000002</c:v>
                </c:pt>
                <c:pt idx="1018">
                  <c:v>0.57586642499999996</c:v>
                </c:pt>
                <c:pt idx="1019">
                  <c:v>0.57555485299999998</c:v>
                </c:pt>
                <c:pt idx="1020">
                  <c:v>0.57514695299999996</c:v>
                </c:pt>
                <c:pt idx="1021">
                  <c:v>0.57476576400000001</c:v>
                </c:pt>
                <c:pt idx="1022">
                  <c:v>0.57427025300000001</c:v>
                </c:pt>
                <c:pt idx="1023">
                  <c:v>0.57375773699999999</c:v>
                </c:pt>
                <c:pt idx="1024">
                  <c:v>0.57325737300000001</c:v>
                </c:pt>
                <c:pt idx="1025">
                  <c:v>0.57266219399999996</c:v>
                </c:pt>
                <c:pt idx="1026">
                  <c:v>0.57185967500000001</c:v>
                </c:pt>
                <c:pt idx="1027">
                  <c:v>0.57095789600000002</c:v>
                </c:pt>
                <c:pt idx="1028">
                  <c:v>0.570132588</c:v>
                </c:pt>
                <c:pt idx="1029">
                  <c:v>0.56927055800000004</c:v>
                </c:pt>
                <c:pt idx="1030">
                  <c:v>0.56822049600000002</c:v>
                </c:pt>
                <c:pt idx="1031">
                  <c:v>0.56724123000000004</c:v>
                </c:pt>
                <c:pt idx="1032">
                  <c:v>0.56628289499999995</c:v>
                </c:pt>
                <c:pt idx="1033">
                  <c:v>0.56511254399999999</c:v>
                </c:pt>
                <c:pt idx="1034">
                  <c:v>0.56415057899999999</c:v>
                </c:pt>
                <c:pt idx="1035">
                  <c:v>0.56331008100000002</c:v>
                </c:pt>
                <c:pt idx="1036">
                  <c:v>0.562295934</c:v>
                </c:pt>
                <c:pt idx="1037">
                  <c:v>0.56141180700000004</c:v>
                </c:pt>
                <c:pt idx="1038">
                  <c:v>0.56059449400000005</c:v>
                </c:pt>
                <c:pt idx="1039">
                  <c:v>0.55969217000000004</c:v>
                </c:pt>
                <c:pt idx="1040">
                  <c:v>0.55898192400000002</c:v>
                </c:pt>
                <c:pt idx="1041">
                  <c:v>0.55849848199999996</c:v>
                </c:pt>
                <c:pt idx="1042">
                  <c:v>0.55796361699999997</c:v>
                </c:pt>
                <c:pt idx="1043">
                  <c:v>0.55745442499999998</c:v>
                </c:pt>
                <c:pt idx="1044">
                  <c:v>0.55713305999999996</c:v>
                </c:pt>
                <c:pt idx="1045">
                  <c:v>0.55680738299999999</c:v>
                </c:pt>
                <c:pt idx="1046">
                  <c:v>0.55639199699999997</c:v>
                </c:pt>
                <c:pt idx="1047">
                  <c:v>0.55601475600000005</c:v>
                </c:pt>
                <c:pt idx="1048">
                  <c:v>0.55564212000000002</c:v>
                </c:pt>
                <c:pt idx="1049">
                  <c:v>0.55525417499999996</c:v>
                </c:pt>
                <c:pt idx="1050">
                  <c:v>0.55500199500000003</c:v>
                </c:pt>
                <c:pt idx="1051">
                  <c:v>0.55485309999999999</c:v>
                </c:pt>
                <c:pt idx="1052">
                  <c:v>0.55436526100000005</c:v>
                </c:pt>
                <c:pt idx="1053">
                  <c:v>0.55355181499999995</c:v>
                </c:pt>
                <c:pt idx="1054">
                  <c:v>0.55270447199999995</c:v>
                </c:pt>
                <c:pt idx="1055">
                  <c:v>0.55159846099999998</c:v>
                </c:pt>
                <c:pt idx="1056">
                  <c:v>0.55034744899999999</c:v>
                </c:pt>
                <c:pt idx="1057">
                  <c:v>0.54917864400000005</c:v>
                </c:pt>
                <c:pt idx="1058">
                  <c:v>0.54795210100000002</c:v>
                </c:pt>
                <c:pt idx="1059">
                  <c:v>0.54642125699999999</c:v>
                </c:pt>
                <c:pt idx="1060">
                  <c:v>0.54530327999999995</c:v>
                </c:pt>
                <c:pt idx="1061">
                  <c:v>0.54422358100000001</c:v>
                </c:pt>
                <c:pt idx="1062">
                  <c:v>0.54355257700000004</c:v>
                </c:pt>
                <c:pt idx="1063">
                  <c:v>0.54310512300000002</c:v>
                </c:pt>
                <c:pt idx="1064">
                  <c:v>0.54318777399999996</c:v>
                </c:pt>
                <c:pt idx="1065">
                  <c:v>0.54365280800000004</c:v>
                </c:pt>
                <c:pt idx="1066">
                  <c:v>0.54458985999999998</c:v>
                </c:pt>
                <c:pt idx="1067">
                  <c:v>0.54597562399999999</c:v>
                </c:pt>
                <c:pt idx="1068">
                  <c:v>0.54760180199999997</c:v>
                </c:pt>
                <c:pt idx="1069">
                  <c:v>0.54934075999999998</c:v>
                </c:pt>
                <c:pt idx="1070">
                  <c:v>0.55116051700000002</c:v>
                </c:pt>
                <c:pt idx="1071">
                  <c:v>0.55302938300000004</c:v>
                </c:pt>
                <c:pt idx="1072">
                  <c:v>0.55479016199999998</c:v>
                </c:pt>
                <c:pt idx="1073">
                  <c:v>0.55652366799999997</c:v>
                </c:pt>
                <c:pt idx="1074">
                  <c:v>0.55812687000000005</c:v>
                </c:pt>
                <c:pt idx="1075">
                  <c:v>0.55937413599999997</c:v>
                </c:pt>
                <c:pt idx="1076">
                  <c:v>0.56042563700000003</c:v>
                </c:pt>
                <c:pt idx="1077">
                  <c:v>0.56144369400000005</c:v>
                </c:pt>
                <c:pt idx="1078">
                  <c:v>0.56219932800000005</c:v>
                </c:pt>
                <c:pt idx="1079">
                  <c:v>0.56281077800000001</c:v>
                </c:pt>
                <c:pt idx="1080">
                  <c:v>0.56348465199999997</c:v>
                </c:pt>
                <c:pt idx="1081">
                  <c:v>0.56404307300000001</c:v>
                </c:pt>
                <c:pt idx="1082">
                  <c:v>0.56453680799999995</c:v>
                </c:pt>
                <c:pt idx="1083">
                  <c:v>0.56505656299999996</c:v>
                </c:pt>
                <c:pt idx="1084">
                  <c:v>0.56553953400000001</c:v>
                </c:pt>
                <c:pt idx="1085">
                  <c:v>0.56596017300000001</c:v>
                </c:pt>
                <c:pt idx="1086">
                  <c:v>0.56640048700000001</c:v>
                </c:pt>
                <c:pt idx="1087">
                  <c:v>0.56677782600000004</c:v>
                </c:pt>
                <c:pt idx="1088">
                  <c:v>0.56704790999999999</c:v>
                </c:pt>
                <c:pt idx="1089">
                  <c:v>0.56738512200000002</c:v>
                </c:pt>
                <c:pt idx="1090">
                  <c:v>0.56770388299999996</c:v>
                </c:pt>
                <c:pt idx="1091">
                  <c:v>0.56791765699999996</c:v>
                </c:pt>
                <c:pt idx="1092">
                  <c:v>0.56821528099999996</c:v>
                </c:pt>
                <c:pt idx="1093">
                  <c:v>0.568528331</c:v>
                </c:pt>
                <c:pt idx="1094">
                  <c:v>0.56874185499999996</c:v>
                </c:pt>
                <c:pt idx="1095">
                  <c:v>0.56898850300000003</c:v>
                </c:pt>
                <c:pt idx="1096">
                  <c:v>0.56921979</c:v>
                </c:pt>
                <c:pt idx="1097">
                  <c:v>0.56942028499999997</c:v>
                </c:pt>
                <c:pt idx="1098">
                  <c:v>0.56967219700000005</c:v>
                </c:pt>
                <c:pt idx="1099">
                  <c:v>0.56989149699999997</c:v>
                </c:pt>
                <c:pt idx="1100">
                  <c:v>0.57019199700000001</c:v>
                </c:pt>
                <c:pt idx="1101">
                  <c:v>0.57050732999999998</c:v>
                </c:pt>
                <c:pt idx="1102">
                  <c:v>0.57062281100000001</c:v>
                </c:pt>
                <c:pt idx="1103">
                  <c:v>0.57080554400000005</c:v>
                </c:pt>
                <c:pt idx="1104">
                  <c:v>0.57110651800000001</c:v>
                </c:pt>
                <c:pt idx="1105">
                  <c:v>0.57130657699999998</c:v>
                </c:pt>
                <c:pt idx="1106">
                  <c:v>0.57148912399999996</c:v>
                </c:pt>
                <c:pt idx="1107">
                  <c:v>0.57173152900000002</c:v>
                </c:pt>
                <c:pt idx="1108">
                  <c:v>0.571982502</c:v>
                </c:pt>
                <c:pt idx="1109">
                  <c:v>0.572229298</c:v>
                </c:pt>
                <c:pt idx="1110">
                  <c:v>0.57254558700000002</c:v>
                </c:pt>
                <c:pt idx="1111">
                  <c:v>0.57280832599999998</c:v>
                </c:pt>
                <c:pt idx="1112">
                  <c:v>0.57302760799999997</c:v>
                </c:pt>
                <c:pt idx="1113">
                  <c:v>0.57325112300000003</c:v>
                </c:pt>
                <c:pt idx="1114">
                  <c:v>0.57341412899999999</c:v>
                </c:pt>
                <c:pt idx="1115">
                  <c:v>0.57371576999999996</c:v>
                </c:pt>
                <c:pt idx="1116">
                  <c:v>0.57407533300000002</c:v>
                </c:pt>
                <c:pt idx="1117">
                  <c:v>0.57440428799999999</c:v>
                </c:pt>
                <c:pt idx="1118">
                  <c:v>0.57476090000000002</c:v>
                </c:pt>
                <c:pt idx="1119">
                  <c:v>0.57501786600000004</c:v>
                </c:pt>
                <c:pt idx="1120">
                  <c:v>0.575286929</c:v>
                </c:pt>
                <c:pt idx="1121">
                  <c:v>0.57567001799999995</c:v>
                </c:pt>
                <c:pt idx="1122">
                  <c:v>0.57606205200000005</c:v>
                </c:pt>
                <c:pt idx="1123">
                  <c:v>0.57653051399999999</c:v>
                </c:pt>
                <c:pt idx="1124">
                  <c:v>0.57696244200000002</c:v>
                </c:pt>
                <c:pt idx="1125">
                  <c:v>0.57725927600000004</c:v>
                </c:pt>
                <c:pt idx="1126">
                  <c:v>0.57756609599999997</c:v>
                </c:pt>
                <c:pt idx="1127">
                  <c:v>0.57784973500000003</c:v>
                </c:pt>
                <c:pt idx="1128">
                  <c:v>0.57805725900000005</c:v>
                </c:pt>
                <c:pt idx="1129">
                  <c:v>0.57833493800000002</c:v>
                </c:pt>
                <c:pt idx="1130">
                  <c:v>0.57870508099999995</c:v>
                </c:pt>
                <c:pt idx="1131">
                  <c:v>0.57904290599999997</c:v>
                </c:pt>
                <c:pt idx="1132">
                  <c:v>0.57943075899999996</c:v>
                </c:pt>
                <c:pt idx="1133">
                  <c:v>0.57987284400000005</c:v>
                </c:pt>
                <c:pt idx="1134">
                  <c:v>0.58023359200000002</c:v>
                </c:pt>
                <c:pt idx="1135">
                  <c:v>0.58054815999999998</c:v>
                </c:pt>
                <c:pt idx="1136">
                  <c:v>0.58090509199999996</c:v>
                </c:pt>
                <c:pt idx="1137">
                  <c:v>0.58126711399999997</c:v>
                </c:pt>
                <c:pt idx="1138">
                  <c:v>0.581523495</c:v>
                </c:pt>
                <c:pt idx="1139">
                  <c:v>0.58179080800000005</c:v>
                </c:pt>
                <c:pt idx="1140">
                  <c:v>0.582195986</c:v>
                </c:pt>
                <c:pt idx="1141">
                  <c:v>0.58262805600000001</c:v>
                </c:pt>
                <c:pt idx="1142">
                  <c:v>0.58293634100000002</c:v>
                </c:pt>
                <c:pt idx="1143">
                  <c:v>0.58320279500000005</c:v>
                </c:pt>
                <c:pt idx="1144">
                  <c:v>0.58347520900000005</c:v>
                </c:pt>
                <c:pt idx="1145">
                  <c:v>0.58357925799999999</c:v>
                </c:pt>
                <c:pt idx="1146">
                  <c:v>0.58379648399999995</c:v>
                </c:pt>
                <c:pt idx="1147">
                  <c:v>0.58426719900000001</c:v>
                </c:pt>
                <c:pt idx="1148">
                  <c:v>0.58466483199999997</c:v>
                </c:pt>
                <c:pt idx="1149">
                  <c:v>0.58497401800000004</c:v>
                </c:pt>
                <c:pt idx="1150">
                  <c:v>0.585210173</c:v>
                </c:pt>
                <c:pt idx="1151">
                  <c:v>0.58544459800000004</c:v>
                </c:pt>
                <c:pt idx="1152">
                  <c:v>0.58569119700000005</c:v>
                </c:pt>
                <c:pt idx="1153">
                  <c:v>0.58599039100000005</c:v>
                </c:pt>
                <c:pt idx="1154">
                  <c:v>0.58645895100000001</c:v>
                </c:pt>
                <c:pt idx="1155">
                  <c:v>0.58683411799999996</c:v>
                </c:pt>
                <c:pt idx="1156">
                  <c:v>0.587100646</c:v>
                </c:pt>
                <c:pt idx="1157">
                  <c:v>0.58744747900000005</c:v>
                </c:pt>
                <c:pt idx="1158">
                  <c:v>0.58774709999999997</c:v>
                </c:pt>
                <c:pt idx="1159">
                  <c:v>0.58804406899999995</c:v>
                </c:pt>
                <c:pt idx="1160">
                  <c:v>0.58848089800000003</c:v>
                </c:pt>
                <c:pt idx="1161">
                  <c:v>0.58873900999999995</c:v>
                </c:pt>
                <c:pt idx="1162">
                  <c:v>0.58886777300000004</c:v>
                </c:pt>
                <c:pt idx="1163">
                  <c:v>0.58912870699999997</c:v>
                </c:pt>
                <c:pt idx="1164">
                  <c:v>0.58937328700000002</c:v>
                </c:pt>
                <c:pt idx="1165">
                  <c:v>0.58972890300000003</c:v>
                </c:pt>
                <c:pt idx="1166">
                  <c:v>0.59014185699999999</c:v>
                </c:pt>
                <c:pt idx="1167">
                  <c:v>0.59036807700000005</c:v>
                </c:pt>
                <c:pt idx="1168">
                  <c:v>0.59057490300000004</c:v>
                </c:pt>
                <c:pt idx="1169">
                  <c:v>0.59084867699999999</c:v>
                </c:pt>
                <c:pt idx="1170">
                  <c:v>0.59109862899999999</c:v>
                </c:pt>
                <c:pt idx="1171">
                  <c:v>0.59136876100000002</c:v>
                </c:pt>
                <c:pt idx="1172">
                  <c:v>0.59164235799999998</c:v>
                </c:pt>
                <c:pt idx="1173">
                  <c:v>0.59185346699999997</c:v>
                </c:pt>
                <c:pt idx="1174">
                  <c:v>0.59212346000000005</c:v>
                </c:pt>
                <c:pt idx="1175">
                  <c:v>0.59251095600000003</c:v>
                </c:pt>
                <c:pt idx="1176">
                  <c:v>0.59282201999999995</c:v>
                </c:pt>
                <c:pt idx="1177">
                  <c:v>0.593029468</c:v>
                </c:pt>
                <c:pt idx="1178">
                  <c:v>0.59325801499999997</c:v>
                </c:pt>
                <c:pt idx="1179">
                  <c:v>0.59352801499999996</c:v>
                </c:pt>
                <c:pt idx="1180">
                  <c:v>0.59387051800000001</c:v>
                </c:pt>
                <c:pt idx="1181">
                  <c:v>0.59417424699999999</c:v>
                </c:pt>
                <c:pt idx="1182">
                  <c:v>0.59438487299999998</c:v>
                </c:pt>
                <c:pt idx="1183">
                  <c:v>0.59451246400000002</c:v>
                </c:pt>
                <c:pt idx="1184">
                  <c:v>0.594642106</c:v>
                </c:pt>
                <c:pt idx="1185">
                  <c:v>0.59488507700000004</c:v>
                </c:pt>
                <c:pt idx="1186">
                  <c:v>0.59516058999999999</c:v>
                </c:pt>
                <c:pt idx="1187">
                  <c:v>0.59545636899999999</c:v>
                </c:pt>
                <c:pt idx="1188">
                  <c:v>0.595717049</c:v>
                </c:pt>
                <c:pt idx="1189">
                  <c:v>0.59592840199999997</c:v>
                </c:pt>
                <c:pt idx="1190">
                  <c:v>0.59616835700000004</c:v>
                </c:pt>
                <c:pt idx="1191">
                  <c:v>0.59641741000000004</c:v>
                </c:pt>
                <c:pt idx="1192">
                  <c:v>0.59660769700000005</c:v>
                </c:pt>
                <c:pt idx="1193">
                  <c:v>0.59676469600000004</c:v>
                </c:pt>
                <c:pt idx="1194">
                  <c:v>0.59692477399999999</c:v>
                </c:pt>
                <c:pt idx="1195">
                  <c:v>0.59706466599999997</c:v>
                </c:pt>
                <c:pt idx="1196">
                  <c:v>0.59728582500000005</c:v>
                </c:pt>
                <c:pt idx="1197">
                  <c:v>0.59756379299999995</c:v>
                </c:pt>
                <c:pt idx="1198">
                  <c:v>0.59770078500000001</c:v>
                </c:pt>
                <c:pt idx="1199">
                  <c:v>0.59780270000000002</c:v>
                </c:pt>
                <c:pt idx="1200">
                  <c:v>0.59809966299999995</c:v>
                </c:pt>
                <c:pt idx="1201">
                  <c:v>0.59837895699999999</c:v>
                </c:pt>
                <c:pt idx="1202">
                  <c:v>0.59852850499999999</c:v>
                </c:pt>
                <c:pt idx="1203">
                  <c:v>0.59875701000000003</c:v>
                </c:pt>
                <c:pt idx="1204">
                  <c:v>0.59888271800000004</c:v>
                </c:pt>
                <c:pt idx="1205">
                  <c:v>0.59892080400000003</c:v>
                </c:pt>
                <c:pt idx="1206">
                  <c:v>0.599227862</c:v>
                </c:pt>
                <c:pt idx="1207">
                  <c:v>0.59967228400000006</c:v>
                </c:pt>
                <c:pt idx="1208">
                  <c:v>0.599894602</c:v>
                </c:pt>
                <c:pt idx="1209">
                  <c:v>0.60001508000000003</c:v>
                </c:pt>
                <c:pt idx="1210">
                  <c:v>0.60026153400000004</c:v>
                </c:pt>
                <c:pt idx="1211">
                  <c:v>0.60038811000000003</c:v>
                </c:pt>
                <c:pt idx="1212">
                  <c:v>0.60051402799999998</c:v>
                </c:pt>
                <c:pt idx="1213">
                  <c:v>0.60078825199999997</c:v>
                </c:pt>
                <c:pt idx="1214">
                  <c:v>0.60088787499999996</c:v>
                </c:pt>
                <c:pt idx="1215">
                  <c:v>0.60103048199999998</c:v>
                </c:pt>
                <c:pt idx="1216">
                  <c:v>0.60128943300000004</c:v>
                </c:pt>
                <c:pt idx="1217">
                  <c:v>0.60143710399999994</c:v>
                </c:pt>
                <c:pt idx="1218">
                  <c:v>0.60175844199999995</c:v>
                </c:pt>
                <c:pt idx="1219">
                  <c:v>0.60202621300000003</c:v>
                </c:pt>
                <c:pt idx="1220">
                  <c:v>0.60202390699999997</c:v>
                </c:pt>
                <c:pt idx="1221">
                  <c:v>0.60218867399999998</c:v>
                </c:pt>
                <c:pt idx="1222">
                  <c:v>0.60235097900000001</c:v>
                </c:pt>
                <c:pt idx="1223">
                  <c:v>0.60252253200000006</c:v>
                </c:pt>
                <c:pt idx="1224">
                  <c:v>0.60292178299999999</c:v>
                </c:pt>
                <c:pt idx="1225">
                  <c:v>0.60319000300000003</c:v>
                </c:pt>
                <c:pt idx="1226">
                  <c:v>0.60334774199999996</c:v>
                </c:pt>
                <c:pt idx="1227">
                  <c:v>0.60352483099999998</c:v>
                </c:pt>
                <c:pt idx="1228">
                  <c:v>0.60357938600000005</c:v>
                </c:pt>
                <c:pt idx="1229">
                  <c:v>0.60366108500000004</c:v>
                </c:pt>
                <c:pt idx="1230">
                  <c:v>0.60393117299999999</c:v>
                </c:pt>
                <c:pt idx="1231">
                  <c:v>0.60420690899999996</c:v>
                </c:pt>
                <c:pt idx="1232">
                  <c:v>0.60435191799999999</c:v>
                </c:pt>
                <c:pt idx="1233">
                  <c:v>0.60445882799999995</c:v>
                </c:pt>
                <c:pt idx="1234">
                  <c:v>0.604583172</c:v>
                </c:pt>
                <c:pt idx="1235">
                  <c:v>0.60463281599999996</c:v>
                </c:pt>
                <c:pt idx="1236">
                  <c:v>0.60473213999999997</c:v>
                </c:pt>
                <c:pt idx="1237">
                  <c:v>0.604942392</c:v>
                </c:pt>
                <c:pt idx="1238">
                  <c:v>0.60511670100000003</c:v>
                </c:pt>
                <c:pt idx="1239">
                  <c:v>0.60527838199999995</c:v>
                </c:pt>
                <c:pt idx="1240">
                  <c:v>0.60545660499999998</c:v>
                </c:pt>
                <c:pt idx="1241">
                  <c:v>0.60574950800000005</c:v>
                </c:pt>
                <c:pt idx="1242">
                  <c:v>0.606072159</c:v>
                </c:pt>
                <c:pt idx="1243">
                  <c:v>0.60621727299999995</c:v>
                </c:pt>
                <c:pt idx="1244">
                  <c:v>0.60632631000000003</c:v>
                </c:pt>
                <c:pt idx="1245">
                  <c:v>0.60648302899999995</c:v>
                </c:pt>
                <c:pt idx="1246">
                  <c:v>0.60654370599999996</c:v>
                </c:pt>
                <c:pt idx="1247">
                  <c:v>0.60666735199999999</c:v>
                </c:pt>
                <c:pt idx="1248">
                  <c:v>0.60691330899999996</c:v>
                </c:pt>
                <c:pt idx="1249">
                  <c:v>0.60694789400000004</c:v>
                </c:pt>
                <c:pt idx="1250">
                  <c:v>0.60702451899999998</c:v>
                </c:pt>
                <c:pt idx="1251">
                  <c:v>0.60726436100000003</c:v>
                </c:pt>
                <c:pt idx="1252">
                  <c:v>0.60736158600000001</c:v>
                </c:pt>
                <c:pt idx="1253">
                  <c:v>0.60763125200000001</c:v>
                </c:pt>
                <c:pt idx="1254">
                  <c:v>0.60791925099999999</c:v>
                </c:pt>
                <c:pt idx="1255">
                  <c:v>0.60789960200000004</c:v>
                </c:pt>
                <c:pt idx="1256">
                  <c:v>0.60802474399999995</c:v>
                </c:pt>
                <c:pt idx="1257">
                  <c:v>0.60825309299999997</c:v>
                </c:pt>
                <c:pt idx="1258">
                  <c:v>0.60831781699999998</c:v>
                </c:pt>
                <c:pt idx="1259">
                  <c:v>0.60851217000000002</c:v>
                </c:pt>
                <c:pt idx="1260">
                  <c:v>0.60878486499999995</c:v>
                </c:pt>
                <c:pt idx="1261">
                  <c:v>0.60888644999999997</c:v>
                </c:pt>
                <c:pt idx="1262">
                  <c:v>0.60897164800000003</c:v>
                </c:pt>
                <c:pt idx="1263">
                  <c:v>0.60910652799999998</c:v>
                </c:pt>
                <c:pt idx="1264">
                  <c:v>0.60917316399999999</c:v>
                </c:pt>
                <c:pt idx="1265">
                  <c:v>0.60925684899999999</c:v>
                </c:pt>
                <c:pt idx="1266">
                  <c:v>0.60951570700000002</c:v>
                </c:pt>
                <c:pt idx="1267">
                  <c:v>0.60974782900000002</c:v>
                </c:pt>
                <c:pt idx="1268">
                  <c:v>0.60979481499999999</c:v>
                </c:pt>
                <c:pt idx="1269">
                  <c:v>0.60987803600000001</c:v>
                </c:pt>
                <c:pt idx="1270">
                  <c:v>0.61010434400000002</c:v>
                </c:pt>
                <c:pt idx="1271">
                  <c:v>0.61034868200000003</c:v>
                </c:pt>
                <c:pt idx="1272">
                  <c:v>0.61055667499999999</c:v>
                </c:pt>
                <c:pt idx="1273">
                  <c:v>0.61068371899999996</c:v>
                </c:pt>
                <c:pt idx="1274">
                  <c:v>0.61065012200000002</c:v>
                </c:pt>
                <c:pt idx="1275">
                  <c:v>0.610567639</c:v>
                </c:pt>
                <c:pt idx="1276">
                  <c:v>0.61062501400000002</c:v>
                </c:pt>
                <c:pt idx="1277">
                  <c:v>0.610924421</c:v>
                </c:pt>
                <c:pt idx="1278">
                  <c:v>0.61123313199999996</c:v>
                </c:pt>
                <c:pt idx="1279">
                  <c:v>0.61135667800000004</c:v>
                </c:pt>
                <c:pt idx="1280">
                  <c:v>0.61155717200000004</c:v>
                </c:pt>
                <c:pt idx="1281">
                  <c:v>0.61172784899999999</c:v>
                </c:pt>
                <c:pt idx="1282">
                  <c:v>0.61171556199999999</c:v>
                </c:pt>
                <c:pt idx="1283">
                  <c:v>0.61176095699999999</c:v>
                </c:pt>
                <c:pt idx="1284">
                  <c:v>0.61186359099999998</c:v>
                </c:pt>
                <c:pt idx="1285">
                  <c:v>0.61209757899999995</c:v>
                </c:pt>
                <c:pt idx="1286">
                  <c:v>0.61237748999999997</c:v>
                </c:pt>
                <c:pt idx="1287">
                  <c:v>0.61251576399999996</c:v>
                </c:pt>
                <c:pt idx="1288">
                  <c:v>0.61272621299999996</c:v>
                </c:pt>
                <c:pt idx="1289">
                  <c:v>0.61273408699999998</c:v>
                </c:pt>
                <c:pt idx="1290">
                  <c:v>0.61255467299999999</c:v>
                </c:pt>
                <c:pt idx="1291">
                  <c:v>0.61281646899999997</c:v>
                </c:pt>
                <c:pt idx="1292">
                  <c:v>0.61313510900000001</c:v>
                </c:pt>
                <c:pt idx="1293">
                  <c:v>0.61319418400000003</c:v>
                </c:pt>
                <c:pt idx="1294">
                  <c:v>0.61339080099999999</c:v>
                </c:pt>
                <c:pt idx="1295">
                  <c:v>0.61349196800000005</c:v>
                </c:pt>
                <c:pt idx="1296">
                  <c:v>0.61337920499999998</c:v>
                </c:pt>
                <c:pt idx="1297">
                  <c:v>0.61345043200000005</c:v>
                </c:pt>
                <c:pt idx="1298">
                  <c:v>0.61370107299999999</c:v>
                </c:pt>
                <c:pt idx="1299">
                  <c:v>0.61389360299999995</c:v>
                </c:pt>
                <c:pt idx="1300">
                  <c:v>0.614064363</c:v>
                </c:pt>
                <c:pt idx="1301">
                  <c:v>0.61426105900000005</c:v>
                </c:pt>
                <c:pt idx="1302">
                  <c:v>0.61429643499999997</c:v>
                </c:pt>
                <c:pt idx="1303">
                  <c:v>0.61426058100000003</c:v>
                </c:pt>
                <c:pt idx="1304">
                  <c:v>0.61435728899999997</c:v>
                </c:pt>
                <c:pt idx="1305">
                  <c:v>0.61448612499999999</c:v>
                </c:pt>
                <c:pt idx="1306">
                  <c:v>0.61466028100000003</c:v>
                </c:pt>
                <c:pt idx="1307">
                  <c:v>0.61483856100000001</c:v>
                </c:pt>
                <c:pt idx="1308">
                  <c:v>0.61484919400000004</c:v>
                </c:pt>
                <c:pt idx="1309">
                  <c:v>0.61482665800000003</c:v>
                </c:pt>
                <c:pt idx="1310">
                  <c:v>0.61494342599999996</c:v>
                </c:pt>
                <c:pt idx="1311">
                  <c:v>0.61513870100000001</c:v>
                </c:pt>
                <c:pt idx="1312">
                  <c:v>0.61529498900000001</c:v>
                </c:pt>
                <c:pt idx="1313">
                  <c:v>0.61545902600000002</c:v>
                </c:pt>
                <c:pt idx="1314">
                  <c:v>0.61559169999999996</c:v>
                </c:pt>
                <c:pt idx="1315">
                  <c:v>0.61554976299999997</c:v>
                </c:pt>
                <c:pt idx="1316">
                  <c:v>0.61565140900000004</c:v>
                </c:pt>
                <c:pt idx="1317">
                  <c:v>0.61597196099999996</c:v>
                </c:pt>
                <c:pt idx="1318">
                  <c:v>0.61610890100000004</c:v>
                </c:pt>
                <c:pt idx="1319">
                  <c:v>0.61633418799999995</c:v>
                </c:pt>
                <c:pt idx="1320">
                  <c:v>0.61666758600000005</c:v>
                </c:pt>
                <c:pt idx="1321">
                  <c:v>0.61666029300000003</c:v>
                </c:pt>
                <c:pt idx="1322">
                  <c:v>0.61656684100000003</c:v>
                </c:pt>
                <c:pt idx="1323">
                  <c:v>0.61663352500000002</c:v>
                </c:pt>
                <c:pt idx="1324">
                  <c:v>0.61676086799999996</c:v>
                </c:pt>
                <c:pt idx="1325">
                  <c:v>0.61696175900000005</c:v>
                </c:pt>
                <c:pt idx="1326">
                  <c:v>0.617236432</c:v>
                </c:pt>
                <c:pt idx="1327">
                  <c:v>0.61743121700000003</c:v>
                </c:pt>
                <c:pt idx="1328">
                  <c:v>0.61751368699999998</c:v>
                </c:pt>
                <c:pt idx="1329">
                  <c:v>0.61751163399999998</c:v>
                </c:pt>
                <c:pt idx="1330">
                  <c:v>0.61756971500000002</c:v>
                </c:pt>
                <c:pt idx="1331">
                  <c:v>0.61746409300000005</c:v>
                </c:pt>
                <c:pt idx="1332">
                  <c:v>0.61751262699999998</c:v>
                </c:pt>
                <c:pt idx="1333">
                  <c:v>0.61775814100000004</c:v>
                </c:pt>
                <c:pt idx="1334">
                  <c:v>0.61791337599999996</c:v>
                </c:pt>
                <c:pt idx="1335">
                  <c:v>0.61811135500000003</c:v>
                </c:pt>
                <c:pt idx="1336">
                  <c:v>0.61831557100000001</c:v>
                </c:pt>
                <c:pt idx="1337">
                  <c:v>0.61851267799999998</c:v>
                </c:pt>
                <c:pt idx="1338">
                  <c:v>0.61857414899999996</c:v>
                </c:pt>
                <c:pt idx="1339">
                  <c:v>0.61857467399999999</c:v>
                </c:pt>
                <c:pt idx="1340">
                  <c:v>0.61860410600000004</c:v>
                </c:pt>
                <c:pt idx="1341">
                  <c:v>0.61848143799999999</c:v>
                </c:pt>
                <c:pt idx="1342">
                  <c:v>0.61856524999999996</c:v>
                </c:pt>
                <c:pt idx="1343">
                  <c:v>0.61883015699999999</c:v>
                </c:pt>
                <c:pt idx="1344">
                  <c:v>0.61896580099999998</c:v>
                </c:pt>
                <c:pt idx="1345">
                  <c:v>0.61912936299999999</c:v>
                </c:pt>
                <c:pt idx="1346">
                  <c:v>0.61919120599999999</c:v>
                </c:pt>
                <c:pt idx="1347">
                  <c:v>0.61909689899999998</c:v>
                </c:pt>
                <c:pt idx="1348">
                  <c:v>0.61923780299999998</c:v>
                </c:pt>
                <c:pt idx="1349">
                  <c:v>0.61950418100000004</c:v>
                </c:pt>
                <c:pt idx="1350">
                  <c:v>0.61965298300000005</c:v>
                </c:pt>
                <c:pt idx="1351">
                  <c:v>0.61984819400000002</c:v>
                </c:pt>
                <c:pt idx="1352">
                  <c:v>0.61992914300000002</c:v>
                </c:pt>
                <c:pt idx="1353">
                  <c:v>0.61982738699999995</c:v>
                </c:pt>
                <c:pt idx="1354">
                  <c:v>0.62010459100000004</c:v>
                </c:pt>
                <c:pt idx="1355">
                  <c:v>0.62034061299999999</c:v>
                </c:pt>
                <c:pt idx="1356">
                  <c:v>0.62021397700000003</c:v>
                </c:pt>
                <c:pt idx="1357">
                  <c:v>0.62048302799999999</c:v>
                </c:pt>
                <c:pt idx="1358">
                  <c:v>0.62072966600000001</c:v>
                </c:pt>
                <c:pt idx="1359">
                  <c:v>0.62068025299999996</c:v>
                </c:pt>
                <c:pt idx="1360">
                  <c:v>0.62079646600000005</c:v>
                </c:pt>
                <c:pt idx="1361">
                  <c:v>0.62080158600000002</c:v>
                </c:pt>
                <c:pt idx="1362">
                  <c:v>0.62071554399999995</c:v>
                </c:pt>
                <c:pt idx="1363">
                  <c:v>0.62070910700000004</c:v>
                </c:pt>
                <c:pt idx="1364">
                  <c:v>0.62090209399999996</c:v>
                </c:pt>
                <c:pt idx="1365">
                  <c:v>0.62113579799999996</c:v>
                </c:pt>
                <c:pt idx="1366">
                  <c:v>0.62113565699999995</c:v>
                </c:pt>
                <c:pt idx="1367">
                  <c:v>0.62133793900000001</c:v>
                </c:pt>
                <c:pt idx="1368">
                  <c:v>0.62146894500000005</c:v>
                </c:pt>
                <c:pt idx="1369">
                  <c:v>0.62139407199999996</c:v>
                </c:pt>
                <c:pt idx="1370">
                  <c:v>0.62120748000000003</c:v>
                </c:pt>
                <c:pt idx="1371">
                  <c:v>0.62115540999999996</c:v>
                </c:pt>
                <c:pt idx="1372">
                  <c:v>0.62109778999999998</c:v>
                </c:pt>
                <c:pt idx="1373">
                  <c:v>0.62117947500000004</c:v>
                </c:pt>
                <c:pt idx="1374">
                  <c:v>0.62167581199999999</c:v>
                </c:pt>
                <c:pt idx="1375">
                  <c:v>0.62178350500000001</c:v>
                </c:pt>
                <c:pt idx="1376">
                  <c:v>0.62163896399999996</c:v>
                </c:pt>
                <c:pt idx="1377">
                  <c:v>0.62161989699999998</c:v>
                </c:pt>
                <c:pt idx="1378">
                  <c:v>0.62133141800000002</c:v>
                </c:pt>
                <c:pt idx="1379">
                  <c:v>0.62122602199999999</c:v>
                </c:pt>
                <c:pt idx="1380">
                  <c:v>0.62136264799999996</c:v>
                </c:pt>
                <c:pt idx="1381">
                  <c:v>0.62148042999999997</c:v>
                </c:pt>
                <c:pt idx="1382">
                  <c:v>0.621679392</c:v>
                </c:pt>
                <c:pt idx="1383">
                  <c:v>0.62175190400000002</c:v>
                </c:pt>
                <c:pt idx="1384">
                  <c:v>0.62187994599999996</c:v>
                </c:pt>
                <c:pt idx="1385">
                  <c:v>0.62181029899999996</c:v>
                </c:pt>
                <c:pt idx="1386">
                  <c:v>0.62144516900000002</c:v>
                </c:pt>
                <c:pt idx="1387">
                  <c:v>0.62134763400000004</c:v>
                </c:pt>
                <c:pt idx="1388">
                  <c:v>0.62125200400000002</c:v>
                </c:pt>
                <c:pt idx="1389">
                  <c:v>0.62127179300000002</c:v>
                </c:pt>
                <c:pt idx="1390">
                  <c:v>0.62155093699999997</c:v>
                </c:pt>
                <c:pt idx="1391">
                  <c:v>0.62154254399999997</c:v>
                </c:pt>
                <c:pt idx="1392">
                  <c:v>0.62142801400000003</c:v>
                </c:pt>
                <c:pt idx="1393">
                  <c:v>0.62140653599999995</c:v>
                </c:pt>
                <c:pt idx="1394">
                  <c:v>0.62126183599999996</c:v>
                </c:pt>
                <c:pt idx="1395">
                  <c:v>0.62122653299999997</c:v>
                </c:pt>
                <c:pt idx="1396">
                  <c:v>0.62136546699999995</c:v>
                </c:pt>
                <c:pt idx="1397">
                  <c:v>0.62112441900000004</c:v>
                </c:pt>
                <c:pt idx="1398">
                  <c:v>0.621052991</c:v>
                </c:pt>
                <c:pt idx="1399">
                  <c:v>0.62118057699999996</c:v>
                </c:pt>
                <c:pt idx="1400">
                  <c:v>0.62117948999999995</c:v>
                </c:pt>
                <c:pt idx="1401">
                  <c:v>0.621073659</c:v>
                </c:pt>
                <c:pt idx="1402">
                  <c:v>0.62113282599999997</c:v>
                </c:pt>
                <c:pt idx="1403">
                  <c:v>0.62110044900000005</c:v>
                </c:pt>
                <c:pt idx="1404">
                  <c:v>0.62100411499999997</c:v>
                </c:pt>
                <c:pt idx="1405">
                  <c:v>0.621016982</c:v>
                </c:pt>
                <c:pt idx="1406">
                  <c:v>0.620966244</c:v>
                </c:pt>
                <c:pt idx="1407">
                  <c:v>0.62061456999999998</c:v>
                </c:pt>
                <c:pt idx="1408">
                  <c:v>0.62053494200000003</c:v>
                </c:pt>
                <c:pt idx="1409">
                  <c:v>0.62074073900000004</c:v>
                </c:pt>
                <c:pt idx="1410">
                  <c:v>0.62078911400000003</c:v>
                </c:pt>
                <c:pt idx="1411">
                  <c:v>0.62084363499999995</c:v>
                </c:pt>
                <c:pt idx="1412">
                  <c:v>0.62094114300000003</c:v>
                </c:pt>
                <c:pt idx="1413">
                  <c:v>0.62105621099999997</c:v>
                </c:pt>
                <c:pt idx="1414">
                  <c:v>0.62102632899999999</c:v>
                </c:pt>
                <c:pt idx="1415">
                  <c:v>0.62090387400000002</c:v>
                </c:pt>
                <c:pt idx="1416">
                  <c:v>0.62093495499999996</c:v>
                </c:pt>
                <c:pt idx="1417">
                  <c:v>0.62091709100000003</c:v>
                </c:pt>
                <c:pt idx="1418">
                  <c:v>0.62089945899999999</c:v>
                </c:pt>
                <c:pt idx="1419">
                  <c:v>0.62108322000000005</c:v>
                </c:pt>
                <c:pt idx="1420">
                  <c:v>0.62111099700000005</c:v>
                </c:pt>
                <c:pt idx="1421">
                  <c:v>0.62098214200000001</c:v>
                </c:pt>
                <c:pt idx="1422">
                  <c:v>0.62085337600000001</c:v>
                </c:pt>
                <c:pt idx="1423">
                  <c:v>0.62066966800000001</c:v>
                </c:pt>
                <c:pt idx="1424">
                  <c:v>0.62065471900000002</c:v>
                </c:pt>
                <c:pt idx="1425">
                  <c:v>0.62062262000000001</c:v>
                </c:pt>
                <c:pt idx="1426">
                  <c:v>0.62065613600000002</c:v>
                </c:pt>
                <c:pt idx="1427">
                  <c:v>0.62091171599999995</c:v>
                </c:pt>
                <c:pt idx="1428">
                  <c:v>0.62095537999999995</c:v>
                </c:pt>
                <c:pt idx="1429">
                  <c:v>0.62083803199999998</c:v>
                </c:pt>
                <c:pt idx="1430">
                  <c:v>0.62096128900000003</c:v>
                </c:pt>
                <c:pt idx="1431">
                  <c:v>0.62106196300000005</c:v>
                </c:pt>
                <c:pt idx="1432">
                  <c:v>0.62118189199999996</c:v>
                </c:pt>
                <c:pt idx="1433">
                  <c:v>0.62124847599999999</c:v>
                </c:pt>
                <c:pt idx="1434">
                  <c:v>0.62120023099999999</c:v>
                </c:pt>
                <c:pt idx="1435">
                  <c:v>0.62114940699999999</c:v>
                </c:pt>
                <c:pt idx="1436">
                  <c:v>0.62094624300000001</c:v>
                </c:pt>
                <c:pt idx="1437">
                  <c:v>0.62098929199999997</c:v>
                </c:pt>
                <c:pt idx="1438">
                  <c:v>0.62115611800000003</c:v>
                </c:pt>
                <c:pt idx="1439">
                  <c:v>0.62136115400000003</c:v>
                </c:pt>
                <c:pt idx="1440">
                  <c:v>0.62194716800000005</c:v>
                </c:pt>
                <c:pt idx="1441">
                  <c:v>0.62213585800000004</c:v>
                </c:pt>
                <c:pt idx="1442">
                  <c:v>0.62207637999999998</c:v>
                </c:pt>
                <c:pt idx="1443">
                  <c:v>0.62205649200000002</c:v>
                </c:pt>
                <c:pt idx="1444">
                  <c:v>0.62181368299999995</c:v>
                </c:pt>
                <c:pt idx="1445">
                  <c:v>0.62174166799999997</c:v>
                </c:pt>
                <c:pt idx="1446">
                  <c:v>0.62170667000000002</c:v>
                </c:pt>
                <c:pt idx="1447">
                  <c:v>0.62182621299999996</c:v>
                </c:pt>
                <c:pt idx="1448">
                  <c:v>0.62211586500000005</c:v>
                </c:pt>
                <c:pt idx="1449">
                  <c:v>0.62222888200000004</c:v>
                </c:pt>
                <c:pt idx="1450">
                  <c:v>0.62236198899999995</c:v>
                </c:pt>
                <c:pt idx="1451">
                  <c:v>0.62254087199999997</c:v>
                </c:pt>
                <c:pt idx="1452">
                  <c:v>0.62255506500000002</c:v>
                </c:pt>
                <c:pt idx="1453">
                  <c:v>0.62283859100000005</c:v>
                </c:pt>
                <c:pt idx="1454">
                  <c:v>0.62344315299999997</c:v>
                </c:pt>
                <c:pt idx="1455">
                  <c:v>0.62371527999999998</c:v>
                </c:pt>
                <c:pt idx="1456">
                  <c:v>0.62378181799999999</c:v>
                </c:pt>
                <c:pt idx="1457">
                  <c:v>0.62381171800000002</c:v>
                </c:pt>
                <c:pt idx="1458">
                  <c:v>0.62381993899999999</c:v>
                </c:pt>
                <c:pt idx="1459">
                  <c:v>0.62370252699999995</c:v>
                </c:pt>
                <c:pt idx="1460">
                  <c:v>0.623705332</c:v>
                </c:pt>
                <c:pt idx="1461">
                  <c:v>0.62349105699999996</c:v>
                </c:pt>
                <c:pt idx="1462">
                  <c:v>0.62354983200000003</c:v>
                </c:pt>
                <c:pt idx="1463">
                  <c:v>0.62384139800000005</c:v>
                </c:pt>
                <c:pt idx="1464">
                  <c:v>0.62416533100000005</c:v>
                </c:pt>
                <c:pt idx="1465">
                  <c:v>0.62479602700000003</c:v>
                </c:pt>
                <c:pt idx="1466">
                  <c:v>0.62513432800000002</c:v>
                </c:pt>
                <c:pt idx="1467">
                  <c:v>0.62543630900000002</c:v>
                </c:pt>
                <c:pt idx="1468">
                  <c:v>0.62564593800000001</c:v>
                </c:pt>
                <c:pt idx="1469">
                  <c:v>0.62563464199999996</c:v>
                </c:pt>
                <c:pt idx="1470">
                  <c:v>0.62566975300000005</c:v>
                </c:pt>
                <c:pt idx="1471">
                  <c:v>0.62563405900000002</c:v>
                </c:pt>
                <c:pt idx="1472">
                  <c:v>0.62565138899999995</c:v>
                </c:pt>
                <c:pt idx="1473">
                  <c:v>0.62563878500000003</c:v>
                </c:pt>
                <c:pt idx="1474">
                  <c:v>0.62566346399999995</c:v>
                </c:pt>
                <c:pt idx="1475">
                  <c:v>0.62573877899999997</c:v>
                </c:pt>
                <c:pt idx="1476">
                  <c:v>0.625843645</c:v>
                </c:pt>
                <c:pt idx="1477">
                  <c:v>0.62603600299999995</c:v>
                </c:pt>
                <c:pt idx="1478">
                  <c:v>0.62608524799999998</c:v>
                </c:pt>
                <c:pt idx="1479">
                  <c:v>0.62623955499999995</c:v>
                </c:pt>
                <c:pt idx="1480">
                  <c:v>0.62656368200000001</c:v>
                </c:pt>
                <c:pt idx="1481">
                  <c:v>0.62634414900000002</c:v>
                </c:pt>
                <c:pt idx="1482">
                  <c:v>0.62621200399999999</c:v>
                </c:pt>
                <c:pt idx="1483">
                  <c:v>0.62637221099999996</c:v>
                </c:pt>
                <c:pt idx="1484">
                  <c:v>0.62665448899999998</c:v>
                </c:pt>
                <c:pt idx="1485">
                  <c:v>0.62673995400000004</c:v>
                </c:pt>
                <c:pt idx="1486">
                  <c:v>0.62676567800000005</c:v>
                </c:pt>
                <c:pt idx="1487">
                  <c:v>0.62688281000000001</c:v>
                </c:pt>
                <c:pt idx="1488">
                  <c:v>0.627007592</c:v>
                </c:pt>
                <c:pt idx="1489">
                  <c:v>0.62692126999999997</c:v>
                </c:pt>
                <c:pt idx="1490">
                  <c:v>0.62693728999999998</c:v>
                </c:pt>
                <c:pt idx="1491">
                  <c:v>0.62699416399999996</c:v>
                </c:pt>
                <c:pt idx="1492">
                  <c:v>0.62713811500000005</c:v>
                </c:pt>
                <c:pt idx="1493">
                  <c:v>0.62717677299999997</c:v>
                </c:pt>
                <c:pt idx="1494">
                  <c:v>0.62763759799999996</c:v>
                </c:pt>
                <c:pt idx="1495">
                  <c:v>0.62833740000000005</c:v>
                </c:pt>
                <c:pt idx="1496">
                  <c:v>0.62840957500000005</c:v>
                </c:pt>
                <c:pt idx="1497">
                  <c:v>0.62816734900000004</c:v>
                </c:pt>
                <c:pt idx="1498">
                  <c:v>0.62789266799999999</c:v>
                </c:pt>
                <c:pt idx="1499">
                  <c:v>0.62765898200000003</c:v>
                </c:pt>
                <c:pt idx="1500">
                  <c:v>0.62768651200000003</c:v>
                </c:pt>
                <c:pt idx="1501">
                  <c:v>0.62767942899999996</c:v>
                </c:pt>
                <c:pt idx="1502">
                  <c:v>0.62791198400000003</c:v>
                </c:pt>
                <c:pt idx="1503">
                  <c:v>0.62807170999999995</c:v>
                </c:pt>
                <c:pt idx="1504">
                  <c:v>0.62802138200000002</c:v>
                </c:pt>
                <c:pt idx="1505">
                  <c:v>0.62782488800000003</c:v>
                </c:pt>
                <c:pt idx="1506">
                  <c:v>0.62763745299999996</c:v>
                </c:pt>
                <c:pt idx="1507">
                  <c:v>0.62747069300000002</c:v>
                </c:pt>
                <c:pt idx="1508">
                  <c:v>0.62734560299999997</c:v>
                </c:pt>
                <c:pt idx="1509">
                  <c:v>0.62711439700000005</c:v>
                </c:pt>
                <c:pt idx="1510">
                  <c:v>0.626728964</c:v>
                </c:pt>
                <c:pt idx="1511">
                  <c:v>0.62621318800000003</c:v>
                </c:pt>
                <c:pt idx="1512">
                  <c:v>0.62571009200000005</c:v>
                </c:pt>
                <c:pt idx="1513">
                  <c:v>0.62536155000000004</c:v>
                </c:pt>
                <c:pt idx="1514">
                  <c:v>0.62519983999999995</c:v>
                </c:pt>
                <c:pt idx="1515">
                  <c:v>0.62505144099999999</c:v>
                </c:pt>
                <c:pt idx="1516">
                  <c:v>0.62462352099999996</c:v>
                </c:pt>
                <c:pt idx="1517">
                  <c:v>0.62391535600000003</c:v>
                </c:pt>
                <c:pt idx="1518">
                  <c:v>0.62278755500000005</c:v>
                </c:pt>
                <c:pt idx="1519">
                  <c:v>0.62199532499999999</c:v>
                </c:pt>
                <c:pt idx="1520">
                  <c:v>0.621331721</c:v>
                </c:pt>
                <c:pt idx="1521">
                  <c:v>0.62103026699999997</c:v>
                </c:pt>
                <c:pt idx="1522">
                  <c:v>0.62021192999999997</c:v>
                </c:pt>
                <c:pt idx="1523">
                  <c:v>0.61927369200000004</c:v>
                </c:pt>
                <c:pt idx="1524">
                  <c:v>0.61797412500000004</c:v>
                </c:pt>
                <c:pt idx="1525">
                  <c:v>0.61613888299999997</c:v>
                </c:pt>
                <c:pt idx="1526">
                  <c:v>0.61417598399999995</c:v>
                </c:pt>
                <c:pt idx="1527">
                  <c:v>0.61253030600000002</c:v>
                </c:pt>
                <c:pt idx="1528">
                  <c:v>0.61117985100000005</c:v>
                </c:pt>
                <c:pt idx="1529">
                  <c:v>0.60955527499999995</c:v>
                </c:pt>
                <c:pt idx="1530">
                  <c:v>0.60806468899999999</c:v>
                </c:pt>
                <c:pt idx="1531">
                  <c:v>0.60635399099999998</c:v>
                </c:pt>
                <c:pt idx="1532">
                  <c:v>0.60452099199999998</c:v>
                </c:pt>
                <c:pt idx="1533">
                  <c:v>0.60226869999999999</c:v>
                </c:pt>
                <c:pt idx="1534">
                  <c:v>0.60013888900000001</c:v>
                </c:pt>
                <c:pt idx="1535">
                  <c:v>0.59797463900000003</c:v>
                </c:pt>
                <c:pt idx="1536">
                  <c:v>0.59573971999999997</c:v>
                </c:pt>
                <c:pt idx="1537">
                  <c:v>0.59328531399999995</c:v>
                </c:pt>
                <c:pt idx="1538">
                  <c:v>0.59070342099999995</c:v>
                </c:pt>
                <c:pt idx="1539">
                  <c:v>0.58804559700000003</c:v>
                </c:pt>
                <c:pt idx="1540">
                  <c:v>0.585298553</c:v>
                </c:pt>
                <c:pt idx="1541">
                  <c:v>0.58266289100000002</c:v>
                </c:pt>
                <c:pt idx="1542">
                  <c:v>0.57989385900000001</c:v>
                </c:pt>
                <c:pt idx="1543">
                  <c:v>0.57705123899999999</c:v>
                </c:pt>
                <c:pt idx="1544">
                  <c:v>0.57407291800000004</c:v>
                </c:pt>
                <c:pt idx="1545">
                  <c:v>0.57110144600000001</c:v>
                </c:pt>
                <c:pt idx="1546">
                  <c:v>0.56816431999999994</c:v>
                </c:pt>
                <c:pt idx="1547">
                  <c:v>0.56527116700000002</c:v>
                </c:pt>
                <c:pt idx="1548">
                  <c:v>0.56218573500000002</c:v>
                </c:pt>
                <c:pt idx="1549">
                  <c:v>0.55908436800000005</c:v>
                </c:pt>
                <c:pt idx="1550">
                  <c:v>0.55620311700000002</c:v>
                </c:pt>
                <c:pt idx="1551">
                  <c:v>0.55343191899999999</c:v>
                </c:pt>
                <c:pt idx="1552">
                  <c:v>0.55073618599999996</c:v>
                </c:pt>
                <c:pt idx="1553">
                  <c:v>0.548116461</c:v>
                </c:pt>
                <c:pt idx="1554">
                  <c:v>0.54573231899999997</c:v>
                </c:pt>
                <c:pt idx="1555">
                  <c:v>0.54333601099999995</c:v>
                </c:pt>
                <c:pt idx="1556">
                  <c:v>0.54065382399999995</c:v>
                </c:pt>
                <c:pt idx="1557">
                  <c:v>0.53847133899999999</c:v>
                </c:pt>
                <c:pt idx="1558">
                  <c:v>0.53660716200000003</c:v>
                </c:pt>
                <c:pt idx="1559">
                  <c:v>0.53468668799999997</c:v>
                </c:pt>
                <c:pt idx="1560">
                  <c:v>0.53339787400000005</c:v>
                </c:pt>
                <c:pt idx="1561">
                  <c:v>0.53230814999999998</c:v>
                </c:pt>
                <c:pt idx="1562">
                  <c:v>0.53115821799999996</c:v>
                </c:pt>
                <c:pt idx="1563">
                  <c:v>0.53011723700000002</c:v>
                </c:pt>
                <c:pt idx="1564">
                  <c:v>0.52943050599999997</c:v>
                </c:pt>
                <c:pt idx="1565">
                  <c:v>0.52887914700000005</c:v>
                </c:pt>
                <c:pt idx="1566">
                  <c:v>0.52824127899999995</c:v>
                </c:pt>
                <c:pt idx="1567">
                  <c:v>0.52822745699999996</c:v>
                </c:pt>
                <c:pt idx="1568">
                  <c:v>0.52800381900000004</c:v>
                </c:pt>
                <c:pt idx="1569">
                  <c:v>0.52772889599999995</c:v>
                </c:pt>
                <c:pt idx="1570">
                  <c:v>0.52785965199999996</c:v>
                </c:pt>
                <c:pt idx="1571">
                  <c:v>0.528041647</c:v>
                </c:pt>
                <c:pt idx="1572">
                  <c:v>0.52831884600000001</c:v>
                </c:pt>
                <c:pt idx="1573">
                  <c:v>0.52853029799999995</c:v>
                </c:pt>
                <c:pt idx="1574">
                  <c:v>0.528689619</c:v>
                </c:pt>
                <c:pt idx="1575">
                  <c:v>0.52892987000000002</c:v>
                </c:pt>
                <c:pt idx="1576">
                  <c:v>0.529212672</c:v>
                </c:pt>
                <c:pt idx="1577">
                  <c:v>0.52940315299999996</c:v>
                </c:pt>
                <c:pt idx="1578">
                  <c:v>0.52989963900000003</c:v>
                </c:pt>
                <c:pt idx="1579">
                  <c:v>0.53064182000000004</c:v>
                </c:pt>
                <c:pt idx="1580">
                  <c:v>0.53116771600000001</c:v>
                </c:pt>
                <c:pt idx="1581">
                  <c:v>0.53156341100000004</c:v>
                </c:pt>
                <c:pt idx="1582">
                  <c:v>0.53172724400000004</c:v>
                </c:pt>
                <c:pt idx="1583">
                  <c:v>0.53181710299999996</c:v>
                </c:pt>
                <c:pt idx="1584">
                  <c:v>0.53226772499999997</c:v>
                </c:pt>
                <c:pt idx="1585">
                  <c:v>0.53310262100000005</c:v>
                </c:pt>
                <c:pt idx="1586">
                  <c:v>0.53373864500000001</c:v>
                </c:pt>
                <c:pt idx="1587">
                  <c:v>0.53452516800000005</c:v>
                </c:pt>
                <c:pt idx="1588">
                  <c:v>0.53513172600000003</c:v>
                </c:pt>
                <c:pt idx="1589">
                  <c:v>0.53566812100000005</c:v>
                </c:pt>
                <c:pt idx="1590">
                  <c:v>0.53591412699999996</c:v>
                </c:pt>
                <c:pt idx="1591">
                  <c:v>0.53615648299999996</c:v>
                </c:pt>
                <c:pt idx="1592">
                  <c:v>0.53644603499999999</c:v>
                </c:pt>
                <c:pt idx="1593">
                  <c:v>0.53692731599999999</c:v>
                </c:pt>
                <c:pt idx="1594">
                  <c:v>0.53752182299999995</c:v>
                </c:pt>
                <c:pt idx="1595">
                  <c:v>0.53804557500000005</c:v>
                </c:pt>
                <c:pt idx="1596">
                  <c:v>0.53879250899999998</c:v>
                </c:pt>
                <c:pt idx="1597">
                  <c:v>0.53948709100000003</c:v>
                </c:pt>
                <c:pt idx="1598">
                  <c:v>0.53990732500000005</c:v>
                </c:pt>
                <c:pt idx="1599">
                  <c:v>0.54054397099999996</c:v>
                </c:pt>
                <c:pt idx="1600">
                  <c:v>0.54141552400000004</c:v>
                </c:pt>
                <c:pt idx="1601">
                  <c:v>0.54221233599999996</c:v>
                </c:pt>
                <c:pt idx="1602">
                  <c:v>0.54292652900000005</c:v>
                </c:pt>
                <c:pt idx="1603">
                  <c:v>0.543960577</c:v>
                </c:pt>
                <c:pt idx="1604">
                  <c:v>0.54452924400000002</c:v>
                </c:pt>
                <c:pt idx="1605">
                  <c:v>0.54508494600000001</c:v>
                </c:pt>
                <c:pt idx="1606">
                  <c:v>0.54599498400000002</c:v>
                </c:pt>
                <c:pt idx="1607">
                  <c:v>0.54699689100000004</c:v>
                </c:pt>
                <c:pt idx="1608">
                  <c:v>0.54788901499999998</c:v>
                </c:pt>
                <c:pt idx="1609">
                  <c:v>0.54926981699999999</c:v>
                </c:pt>
                <c:pt idx="1610">
                  <c:v>0.55017481099999999</c:v>
                </c:pt>
                <c:pt idx="1611">
                  <c:v>0.55043155399999999</c:v>
                </c:pt>
                <c:pt idx="1612">
                  <c:v>0.55120241800000003</c:v>
                </c:pt>
                <c:pt idx="1613">
                  <c:v>0.55224770000000001</c:v>
                </c:pt>
                <c:pt idx="1614">
                  <c:v>0.55301557400000001</c:v>
                </c:pt>
                <c:pt idx="1615">
                  <c:v>0.55384330299999995</c:v>
                </c:pt>
                <c:pt idx="1616">
                  <c:v>0.55485637700000001</c:v>
                </c:pt>
                <c:pt idx="1617">
                  <c:v>0.555417622</c:v>
                </c:pt>
                <c:pt idx="1618">
                  <c:v>0.55604865599999997</c:v>
                </c:pt>
                <c:pt idx="1619">
                  <c:v>0.55669285999999996</c:v>
                </c:pt>
                <c:pt idx="1620">
                  <c:v>0.55720013599999996</c:v>
                </c:pt>
                <c:pt idx="1621">
                  <c:v>0.55797717000000002</c:v>
                </c:pt>
                <c:pt idx="1622">
                  <c:v>0.55902969800000002</c:v>
                </c:pt>
                <c:pt idx="1623">
                  <c:v>0.55985689500000002</c:v>
                </c:pt>
                <c:pt idx="1624">
                  <c:v>0.56074125600000002</c:v>
                </c:pt>
                <c:pt idx="1625">
                  <c:v>0.56160173499999999</c:v>
                </c:pt>
                <c:pt idx="1626">
                  <c:v>0.56236461599999998</c:v>
                </c:pt>
                <c:pt idx="1627">
                  <c:v>0.56292924799999999</c:v>
                </c:pt>
                <c:pt idx="1628">
                  <c:v>0.56380958599999997</c:v>
                </c:pt>
                <c:pt idx="1629">
                  <c:v>0.56480953099999998</c:v>
                </c:pt>
                <c:pt idx="1630">
                  <c:v>0.56581857099999999</c:v>
                </c:pt>
                <c:pt idx="1631">
                  <c:v>0.56711230800000001</c:v>
                </c:pt>
                <c:pt idx="1632">
                  <c:v>0.56799421299999997</c:v>
                </c:pt>
                <c:pt idx="1633">
                  <c:v>0.568655676</c:v>
                </c:pt>
                <c:pt idx="1634">
                  <c:v>0.56942969899999996</c:v>
                </c:pt>
                <c:pt idx="1635">
                  <c:v>0.56992606499999998</c:v>
                </c:pt>
                <c:pt idx="1636">
                  <c:v>0.57063378899999995</c:v>
                </c:pt>
                <c:pt idx="1637">
                  <c:v>0.57155251799999995</c:v>
                </c:pt>
                <c:pt idx="1638">
                  <c:v>0.57248806100000005</c:v>
                </c:pt>
                <c:pt idx="1639">
                  <c:v>0.573593307</c:v>
                </c:pt>
                <c:pt idx="1640">
                  <c:v>0.57437882900000004</c:v>
                </c:pt>
                <c:pt idx="1641">
                  <c:v>0.57537210500000002</c:v>
                </c:pt>
                <c:pt idx="1642">
                  <c:v>0.57645999800000003</c:v>
                </c:pt>
                <c:pt idx="1643">
                  <c:v>0.57739287100000003</c:v>
                </c:pt>
                <c:pt idx="1644">
                  <c:v>0.57833478699999996</c:v>
                </c:pt>
                <c:pt idx="1645">
                  <c:v>0.57918650599999999</c:v>
                </c:pt>
                <c:pt idx="1646">
                  <c:v>0.57980984999999996</c:v>
                </c:pt>
                <c:pt idx="1647">
                  <c:v>0.58059323699999998</c:v>
                </c:pt>
                <c:pt idx="1648">
                  <c:v>0.58151227299999997</c:v>
                </c:pt>
                <c:pt idx="1649">
                  <c:v>0.58219903500000003</c:v>
                </c:pt>
                <c:pt idx="1650">
                  <c:v>0.58280481100000003</c:v>
                </c:pt>
                <c:pt idx="1651">
                  <c:v>0.58349698999999999</c:v>
                </c:pt>
                <c:pt idx="1652">
                  <c:v>0.58385099500000004</c:v>
                </c:pt>
                <c:pt idx="1653">
                  <c:v>0.58461513799999998</c:v>
                </c:pt>
                <c:pt idx="1654">
                  <c:v>0.58572383900000002</c:v>
                </c:pt>
                <c:pt idx="1655">
                  <c:v>0.586858302</c:v>
                </c:pt>
                <c:pt idx="1656">
                  <c:v>0.58774949499999996</c:v>
                </c:pt>
                <c:pt idx="1657">
                  <c:v>0.58858739500000001</c:v>
                </c:pt>
                <c:pt idx="1658">
                  <c:v>0.58939414400000001</c:v>
                </c:pt>
                <c:pt idx="1659">
                  <c:v>0.58998607700000005</c:v>
                </c:pt>
                <c:pt idx="1660">
                  <c:v>0.59073504899999996</c:v>
                </c:pt>
                <c:pt idx="1661">
                  <c:v>0.59170845900000002</c:v>
                </c:pt>
                <c:pt idx="1662">
                  <c:v>0.59247546299999998</c:v>
                </c:pt>
                <c:pt idx="1663">
                  <c:v>0.59294814799999995</c:v>
                </c:pt>
                <c:pt idx="1664">
                  <c:v>0.59371240700000005</c:v>
                </c:pt>
                <c:pt idx="1665">
                  <c:v>0.59462924699999997</c:v>
                </c:pt>
                <c:pt idx="1666">
                  <c:v>0.59552754100000005</c:v>
                </c:pt>
                <c:pt idx="1667">
                  <c:v>0.59622043000000002</c:v>
                </c:pt>
                <c:pt idx="1668">
                  <c:v>0.596897448</c:v>
                </c:pt>
                <c:pt idx="1669">
                  <c:v>0.597466473</c:v>
                </c:pt>
                <c:pt idx="1670">
                  <c:v>0.59756764699999998</c:v>
                </c:pt>
                <c:pt idx="1671">
                  <c:v>0.59818448800000001</c:v>
                </c:pt>
                <c:pt idx="1672">
                  <c:v>0.59912637899999999</c:v>
                </c:pt>
                <c:pt idx="1673">
                  <c:v>0.59983666800000002</c:v>
                </c:pt>
                <c:pt idx="1674">
                  <c:v>0.600613646</c:v>
                </c:pt>
                <c:pt idx="1675">
                  <c:v>0.60130633700000002</c:v>
                </c:pt>
                <c:pt idx="1676">
                  <c:v>0.60174253200000005</c:v>
                </c:pt>
                <c:pt idx="1677">
                  <c:v>0.60247041599999995</c:v>
                </c:pt>
                <c:pt idx="1678">
                  <c:v>0.60370152200000005</c:v>
                </c:pt>
                <c:pt idx="1679">
                  <c:v>0.604340184</c:v>
                </c:pt>
                <c:pt idx="1680">
                  <c:v>0.60477843099999995</c:v>
                </c:pt>
                <c:pt idx="1681">
                  <c:v>0.60504969799999997</c:v>
                </c:pt>
                <c:pt idx="1682">
                  <c:v>0.60556113899999997</c:v>
                </c:pt>
                <c:pt idx="1683">
                  <c:v>0.60575283199999996</c:v>
                </c:pt>
                <c:pt idx="1684">
                  <c:v>0.60623964500000005</c:v>
                </c:pt>
                <c:pt idx="1685">
                  <c:v>0.60734693500000003</c:v>
                </c:pt>
                <c:pt idx="1686">
                  <c:v>0.60791505700000004</c:v>
                </c:pt>
                <c:pt idx="1687">
                  <c:v>0.608144982</c:v>
                </c:pt>
                <c:pt idx="1688">
                  <c:v>0.60849019900000001</c:v>
                </c:pt>
                <c:pt idx="1689">
                  <c:v>0.60857285100000003</c:v>
                </c:pt>
                <c:pt idx="1690">
                  <c:v>0.60897224699999997</c:v>
                </c:pt>
                <c:pt idx="1691">
                  <c:v>0.60955844999999997</c:v>
                </c:pt>
                <c:pt idx="1692">
                  <c:v>0.61011716299999996</c:v>
                </c:pt>
                <c:pt idx="1693">
                  <c:v>0.61076050299999995</c:v>
                </c:pt>
                <c:pt idx="1694">
                  <c:v>0.61166092299999997</c:v>
                </c:pt>
                <c:pt idx="1695">
                  <c:v>0.61239975000000002</c:v>
                </c:pt>
                <c:pt idx="1696">
                  <c:v>0.61255257699999999</c:v>
                </c:pt>
                <c:pt idx="1697">
                  <c:v>0.61299676999999997</c:v>
                </c:pt>
                <c:pt idx="1698">
                  <c:v>0.61340396900000005</c:v>
                </c:pt>
                <c:pt idx="1699">
                  <c:v>0.61386162300000002</c:v>
                </c:pt>
                <c:pt idx="1700">
                  <c:v>0.61448714999999998</c:v>
                </c:pt>
                <c:pt idx="1701">
                  <c:v>0.614775772</c:v>
                </c:pt>
                <c:pt idx="1702">
                  <c:v>0.61474784900000001</c:v>
                </c:pt>
                <c:pt idx="1703">
                  <c:v>0.615011211</c:v>
                </c:pt>
                <c:pt idx="1704">
                  <c:v>0.61529975000000003</c:v>
                </c:pt>
                <c:pt idx="1705">
                  <c:v>0.61551133700000005</c:v>
                </c:pt>
                <c:pt idx="1706">
                  <c:v>0.61585937400000001</c:v>
                </c:pt>
                <c:pt idx="1707">
                  <c:v>0.61619048200000004</c:v>
                </c:pt>
                <c:pt idx="1708">
                  <c:v>0.61619865900000004</c:v>
                </c:pt>
                <c:pt idx="1709">
                  <c:v>0.61645446000000004</c:v>
                </c:pt>
                <c:pt idx="1710">
                  <c:v>0.61700599300000003</c:v>
                </c:pt>
                <c:pt idx="1711">
                  <c:v>0.617588621</c:v>
                </c:pt>
                <c:pt idx="1712">
                  <c:v>0.61791378900000005</c:v>
                </c:pt>
                <c:pt idx="1713">
                  <c:v>0.61811201500000001</c:v>
                </c:pt>
                <c:pt idx="1714">
                  <c:v>0.61857067600000004</c:v>
                </c:pt>
                <c:pt idx="1715">
                  <c:v>0.61899491699999998</c:v>
                </c:pt>
                <c:pt idx="1716">
                  <c:v>0.61935780699999998</c:v>
                </c:pt>
                <c:pt idx="1717">
                  <c:v>0.61991822200000002</c:v>
                </c:pt>
                <c:pt idx="1718">
                  <c:v>0.62035289400000004</c:v>
                </c:pt>
                <c:pt idx="1719">
                  <c:v>0.62071188300000002</c:v>
                </c:pt>
                <c:pt idx="1720">
                  <c:v>0.62086850100000002</c:v>
                </c:pt>
                <c:pt idx="1721">
                  <c:v>0.62069175099999996</c:v>
                </c:pt>
                <c:pt idx="1722">
                  <c:v>0.621004632</c:v>
                </c:pt>
                <c:pt idx="1723">
                  <c:v>0.62153411300000005</c:v>
                </c:pt>
                <c:pt idx="1724">
                  <c:v>0.62182734699999997</c:v>
                </c:pt>
                <c:pt idx="1725">
                  <c:v>0.62248824300000005</c:v>
                </c:pt>
                <c:pt idx="1726">
                  <c:v>0.62280555000000004</c:v>
                </c:pt>
                <c:pt idx="1727">
                  <c:v>0.62302646500000003</c:v>
                </c:pt>
                <c:pt idx="1728">
                  <c:v>0.62304671499999997</c:v>
                </c:pt>
                <c:pt idx="1729">
                  <c:v>0.62326743500000004</c:v>
                </c:pt>
                <c:pt idx="1730">
                  <c:v>0.62372619799999995</c:v>
                </c:pt>
                <c:pt idx="1731">
                  <c:v>0.624086366</c:v>
                </c:pt>
                <c:pt idx="1732">
                  <c:v>0.62437093399999999</c:v>
                </c:pt>
                <c:pt idx="1733">
                  <c:v>0.62469691999999999</c:v>
                </c:pt>
                <c:pt idx="1734">
                  <c:v>0.625231015</c:v>
                </c:pt>
                <c:pt idx="1735">
                  <c:v>0.62544328999999999</c:v>
                </c:pt>
                <c:pt idx="1736">
                  <c:v>0.62544803400000004</c:v>
                </c:pt>
                <c:pt idx="1737">
                  <c:v>0.62548309499999999</c:v>
                </c:pt>
                <c:pt idx="1738">
                  <c:v>0.62518862200000003</c:v>
                </c:pt>
                <c:pt idx="1739">
                  <c:v>0.62528771299999997</c:v>
                </c:pt>
                <c:pt idx="1740">
                  <c:v>0.62555312299999999</c:v>
                </c:pt>
                <c:pt idx="1741">
                  <c:v>0.62583714199999996</c:v>
                </c:pt>
                <c:pt idx="1742">
                  <c:v>0.62634518299999997</c:v>
                </c:pt>
                <c:pt idx="1743">
                  <c:v>0.62687917900000001</c:v>
                </c:pt>
                <c:pt idx="1744">
                  <c:v>0.62734715699999999</c:v>
                </c:pt>
                <c:pt idx="1745">
                  <c:v>0.62783187100000004</c:v>
                </c:pt>
                <c:pt idx="1746">
                  <c:v>0.62824617000000005</c:v>
                </c:pt>
                <c:pt idx="1747">
                  <c:v>0.62872348099999997</c:v>
                </c:pt>
                <c:pt idx="1748">
                  <c:v>0.62895733899999995</c:v>
                </c:pt>
                <c:pt idx="1749">
                  <c:v>0.62890937300000005</c:v>
                </c:pt>
                <c:pt idx="1750">
                  <c:v>0.62914558700000001</c:v>
                </c:pt>
                <c:pt idx="1751">
                  <c:v>0.62940643600000001</c:v>
                </c:pt>
                <c:pt idx="1752">
                  <c:v>0.62959893199999994</c:v>
                </c:pt>
                <c:pt idx="1753">
                  <c:v>0.62994448599999997</c:v>
                </c:pt>
                <c:pt idx="1754">
                  <c:v>0.63019137000000003</c:v>
                </c:pt>
                <c:pt idx="1755">
                  <c:v>0.63047966200000005</c:v>
                </c:pt>
                <c:pt idx="1756">
                  <c:v>0.630404666</c:v>
                </c:pt>
                <c:pt idx="1757">
                  <c:v>0.62984594299999996</c:v>
                </c:pt>
                <c:pt idx="1758">
                  <c:v>0.62977748200000006</c:v>
                </c:pt>
                <c:pt idx="1759">
                  <c:v>0.62965292500000003</c:v>
                </c:pt>
                <c:pt idx="1760">
                  <c:v>0.629578521</c:v>
                </c:pt>
                <c:pt idx="1761">
                  <c:v>0.62979804299999997</c:v>
                </c:pt>
                <c:pt idx="1762">
                  <c:v>0.63065515900000002</c:v>
                </c:pt>
                <c:pt idx="1763">
                  <c:v>0.63098281599999995</c:v>
                </c:pt>
                <c:pt idx="1764">
                  <c:v>0.63110231900000002</c:v>
                </c:pt>
                <c:pt idx="1765">
                  <c:v>0.63137310700000004</c:v>
                </c:pt>
                <c:pt idx="1766">
                  <c:v>0.63159084499999996</c:v>
                </c:pt>
                <c:pt idx="1767">
                  <c:v>0.63192193100000005</c:v>
                </c:pt>
                <c:pt idx="1768">
                  <c:v>0.63245721200000005</c:v>
                </c:pt>
                <c:pt idx="1769">
                  <c:v>0.63271807499999999</c:v>
                </c:pt>
                <c:pt idx="1770">
                  <c:v>0.63274481900000001</c:v>
                </c:pt>
                <c:pt idx="1771">
                  <c:v>0.63309042299999996</c:v>
                </c:pt>
                <c:pt idx="1772">
                  <c:v>0.63374618500000002</c:v>
                </c:pt>
                <c:pt idx="1773">
                  <c:v>0.633906733</c:v>
                </c:pt>
                <c:pt idx="1774">
                  <c:v>0.633723488</c:v>
                </c:pt>
                <c:pt idx="1775">
                  <c:v>0.63397218700000002</c:v>
                </c:pt>
                <c:pt idx="1776">
                  <c:v>0.63430039699999996</c:v>
                </c:pt>
                <c:pt idx="1777">
                  <c:v>0.63427066399999998</c:v>
                </c:pt>
                <c:pt idx="1778">
                  <c:v>0.63414913699999997</c:v>
                </c:pt>
                <c:pt idx="1779">
                  <c:v>0.63469458099999998</c:v>
                </c:pt>
                <c:pt idx="1780">
                  <c:v>0.63454043000000004</c:v>
                </c:pt>
                <c:pt idx="1781">
                  <c:v>0.63366397699999999</c:v>
                </c:pt>
                <c:pt idx="1782">
                  <c:v>0.63324270000000005</c:v>
                </c:pt>
                <c:pt idx="1783">
                  <c:v>0.63293864600000005</c:v>
                </c:pt>
                <c:pt idx="1784">
                  <c:v>0.63265628500000004</c:v>
                </c:pt>
                <c:pt idx="1785">
                  <c:v>0.63242658299999999</c:v>
                </c:pt>
                <c:pt idx="1786">
                  <c:v>0.63204757</c:v>
                </c:pt>
                <c:pt idx="1787">
                  <c:v>0.63183648800000003</c:v>
                </c:pt>
                <c:pt idx="1788">
                  <c:v>0.63129585899999996</c:v>
                </c:pt>
                <c:pt idx="1789">
                  <c:v>0.63044468300000001</c:v>
                </c:pt>
                <c:pt idx="1790">
                  <c:v>0.62961816999999998</c:v>
                </c:pt>
                <c:pt idx="1791">
                  <c:v>0.62873679500000001</c:v>
                </c:pt>
                <c:pt idx="1792">
                  <c:v>0.62768198200000003</c:v>
                </c:pt>
                <c:pt idx="1793">
                  <c:v>0.62638424199999998</c:v>
                </c:pt>
                <c:pt idx="1794">
                  <c:v>0.62520988099999997</c:v>
                </c:pt>
                <c:pt idx="1795">
                  <c:v>0.62425918899999999</c:v>
                </c:pt>
                <c:pt idx="1796">
                  <c:v>0.62283067299999995</c:v>
                </c:pt>
                <c:pt idx="1797">
                  <c:v>0.621403123</c:v>
                </c:pt>
                <c:pt idx="1798">
                  <c:v>0.61933814899999995</c:v>
                </c:pt>
                <c:pt idx="1799">
                  <c:v>0.61772072200000006</c:v>
                </c:pt>
                <c:pt idx="1800">
                  <c:v>0.61577449900000003</c:v>
                </c:pt>
                <c:pt idx="1801">
                  <c:v>0.61411567499999997</c:v>
                </c:pt>
                <c:pt idx="1802">
                  <c:v>0.612904542</c:v>
                </c:pt>
                <c:pt idx="1803">
                  <c:v>0.61131850399999998</c:v>
                </c:pt>
                <c:pt idx="1804">
                  <c:v>0.609389599</c:v>
                </c:pt>
                <c:pt idx="1805">
                  <c:v>0.60777575299999997</c:v>
                </c:pt>
                <c:pt idx="1806">
                  <c:v>0.60616967700000002</c:v>
                </c:pt>
                <c:pt idx="1807">
                  <c:v>0.604827695</c:v>
                </c:pt>
                <c:pt idx="1808">
                  <c:v>0.60364984499999996</c:v>
                </c:pt>
                <c:pt idx="1809">
                  <c:v>0.60257724099999999</c:v>
                </c:pt>
                <c:pt idx="1810">
                  <c:v>0.601887803</c:v>
                </c:pt>
                <c:pt idx="1811">
                  <c:v>0.600949226</c:v>
                </c:pt>
                <c:pt idx="1812">
                  <c:v>0.60005339599999996</c:v>
                </c:pt>
                <c:pt idx="1813">
                  <c:v>0.59900268700000003</c:v>
                </c:pt>
                <c:pt idx="1814">
                  <c:v>0.59774620499999997</c:v>
                </c:pt>
                <c:pt idx="1815">
                  <c:v>0.59657756500000003</c:v>
                </c:pt>
                <c:pt idx="1816">
                  <c:v>0.59511935000000005</c:v>
                </c:pt>
                <c:pt idx="1817">
                  <c:v>0.59403633300000003</c:v>
                </c:pt>
                <c:pt idx="1818">
                  <c:v>0.59308865200000005</c:v>
                </c:pt>
                <c:pt idx="1819">
                  <c:v>0.59244878599999995</c:v>
                </c:pt>
                <c:pt idx="1820">
                  <c:v>0.59167624699999999</c:v>
                </c:pt>
                <c:pt idx="1821">
                  <c:v>0.59139335599999998</c:v>
                </c:pt>
                <c:pt idx="1822">
                  <c:v>0.59054017299999995</c:v>
                </c:pt>
                <c:pt idx="1823">
                  <c:v>0.58932720000000005</c:v>
                </c:pt>
                <c:pt idx="1824">
                  <c:v>0.58855326600000002</c:v>
                </c:pt>
                <c:pt idx="1825">
                  <c:v>0.58777106000000001</c:v>
                </c:pt>
                <c:pt idx="1826">
                  <c:v>0.58702784399999997</c:v>
                </c:pt>
                <c:pt idx="1827">
                  <c:v>0.58657952999999996</c:v>
                </c:pt>
                <c:pt idx="1828">
                  <c:v>0.58597436700000005</c:v>
                </c:pt>
                <c:pt idx="1829">
                  <c:v>0.58528709099999998</c:v>
                </c:pt>
                <c:pt idx="1830">
                  <c:v>0.58454870599999997</c:v>
                </c:pt>
                <c:pt idx="1831">
                  <c:v>0.58383642000000002</c:v>
                </c:pt>
                <c:pt idx="1832">
                  <c:v>0.58306941599999995</c:v>
                </c:pt>
                <c:pt idx="1833">
                  <c:v>0.58214915499999997</c:v>
                </c:pt>
                <c:pt idx="1834">
                  <c:v>0.58122464100000004</c:v>
                </c:pt>
                <c:pt idx="1835">
                  <c:v>0.58051657099999998</c:v>
                </c:pt>
                <c:pt idx="1836">
                  <c:v>0.57946834300000005</c:v>
                </c:pt>
                <c:pt idx="1837">
                  <c:v>0.57768075200000002</c:v>
                </c:pt>
                <c:pt idx="1838">
                  <c:v>0.57670390400000004</c:v>
                </c:pt>
                <c:pt idx="1839">
                  <c:v>0.57649502500000005</c:v>
                </c:pt>
                <c:pt idx="1840">
                  <c:v>0.57547653499999996</c:v>
                </c:pt>
                <c:pt idx="1841">
                  <c:v>0.57460513999999996</c:v>
                </c:pt>
                <c:pt idx="1842">
                  <c:v>0.57351243699999999</c:v>
                </c:pt>
                <c:pt idx="1843">
                  <c:v>0.57150999599999996</c:v>
                </c:pt>
                <c:pt idx="1844">
                  <c:v>0.56954596400000002</c:v>
                </c:pt>
                <c:pt idx="1845">
                  <c:v>0.56812543500000001</c:v>
                </c:pt>
                <c:pt idx="1846">
                  <c:v>0.56728591900000003</c:v>
                </c:pt>
                <c:pt idx="1847">
                  <c:v>0.56572716700000003</c:v>
                </c:pt>
                <c:pt idx="1848">
                  <c:v>0.56423442800000001</c:v>
                </c:pt>
                <c:pt idx="1849">
                  <c:v>0.56222401099999997</c:v>
                </c:pt>
                <c:pt idx="1850">
                  <c:v>0.55961097699999995</c:v>
                </c:pt>
                <c:pt idx="1851">
                  <c:v>0.55727262600000005</c:v>
                </c:pt>
                <c:pt idx="1852">
                  <c:v>0.55469177700000005</c:v>
                </c:pt>
                <c:pt idx="1853">
                  <c:v>0.55239312100000004</c:v>
                </c:pt>
                <c:pt idx="1854">
                  <c:v>0.54989087699999994</c:v>
                </c:pt>
                <c:pt idx="1855">
                  <c:v>0.54810994199999996</c:v>
                </c:pt>
                <c:pt idx="1856">
                  <c:v>0.54635941399999999</c:v>
                </c:pt>
                <c:pt idx="1857">
                  <c:v>0.54560633199999997</c:v>
                </c:pt>
                <c:pt idx="1858">
                  <c:v>0.54532089399999994</c:v>
                </c:pt>
                <c:pt idx="1859">
                  <c:v>0.54617563499999999</c:v>
                </c:pt>
                <c:pt idx="1860">
                  <c:v>0.54814477900000003</c:v>
                </c:pt>
                <c:pt idx="1861">
                  <c:v>0.55054967399999999</c:v>
                </c:pt>
                <c:pt idx="1862">
                  <c:v>0.55444822199999999</c:v>
                </c:pt>
                <c:pt idx="1863">
                  <c:v>0.55782909599999997</c:v>
                </c:pt>
                <c:pt idx="1864">
                  <c:v>0.56147656800000001</c:v>
                </c:pt>
                <c:pt idx="1865">
                  <c:v>0.56511825999999998</c:v>
                </c:pt>
                <c:pt idx="1866">
                  <c:v>0.56888893900000004</c:v>
                </c:pt>
                <c:pt idx="1867">
                  <c:v>0.57240910099999998</c:v>
                </c:pt>
                <c:pt idx="1868">
                  <c:v>0.57576430899999997</c:v>
                </c:pt>
                <c:pt idx="1869">
                  <c:v>0.579421034</c:v>
                </c:pt>
                <c:pt idx="1870">
                  <c:v>0.58278201600000001</c:v>
                </c:pt>
                <c:pt idx="1871">
                  <c:v>0.58520957500000004</c:v>
                </c:pt>
                <c:pt idx="1872">
                  <c:v>0.58756950100000005</c:v>
                </c:pt>
                <c:pt idx="1873">
                  <c:v>0.58988423800000001</c:v>
                </c:pt>
                <c:pt idx="1874">
                  <c:v>0.59119245399999998</c:v>
                </c:pt>
                <c:pt idx="1875">
                  <c:v>0.59146989699999997</c:v>
                </c:pt>
                <c:pt idx="1876">
                  <c:v>0.59241491199999996</c:v>
                </c:pt>
                <c:pt idx="1877">
                  <c:v>0.59291081599999995</c:v>
                </c:pt>
                <c:pt idx="1878">
                  <c:v>0.59367764099999998</c:v>
                </c:pt>
                <c:pt idx="1879">
                  <c:v>0.59493184499999996</c:v>
                </c:pt>
                <c:pt idx="1880">
                  <c:v>0.59582506800000001</c:v>
                </c:pt>
                <c:pt idx="1881">
                  <c:v>0.59636886700000002</c:v>
                </c:pt>
                <c:pt idx="1882">
                  <c:v>0.59703099900000001</c:v>
                </c:pt>
                <c:pt idx="1883">
                  <c:v>0.59776121500000001</c:v>
                </c:pt>
                <c:pt idx="1884">
                  <c:v>0.59846359800000004</c:v>
                </c:pt>
                <c:pt idx="1885">
                  <c:v>0.59919758199999995</c:v>
                </c:pt>
                <c:pt idx="1886">
                  <c:v>0.59968280799999996</c:v>
                </c:pt>
                <c:pt idx="1887">
                  <c:v>0.60044680800000005</c:v>
                </c:pt>
                <c:pt idx="1888">
                  <c:v>0.60044518800000002</c:v>
                </c:pt>
                <c:pt idx="1889">
                  <c:v>0.59935487499999995</c:v>
                </c:pt>
                <c:pt idx="1890">
                  <c:v>0.59920907000000001</c:v>
                </c:pt>
                <c:pt idx="1891">
                  <c:v>0.59933414399999996</c:v>
                </c:pt>
                <c:pt idx="1892">
                  <c:v>0.598970373</c:v>
                </c:pt>
                <c:pt idx="1893">
                  <c:v>0.598803207</c:v>
                </c:pt>
                <c:pt idx="1894">
                  <c:v>0.59869352899999995</c:v>
                </c:pt>
                <c:pt idx="1895">
                  <c:v>0.59800423000000003</c:v>
                </c:pt>
                <c:pt idx="1896">
                  <c:v>0.59760576200000004</c:v>
                </c:pt>
                <c:pt idx="1897">
                  <c:v>0.59754144899999995</c:v>
                </c:pt>
                <c:pt idx="1898">
                  <c:v>0.59771549199999996</c:v>
                </c:pt>
                <c:pt idx="1899">
                  <c:v>0.59804879200000005</c:v>
                </c:pt>
                <c:pt idx="1900">
                  <c:v>0.59817587699999997</c:v>
                </c:pt>
                <c:pt idx="1901">
                  <c:v>0.59933089399999995</c:v>
                </c:pt>
                <c:pt idx="1902">
                  <c:v>0.59997232499999997</c:v>
                </c:pt>
                <c:pt idx="1903">
                  <c:v>0.59976617099999996</c:v>
                </c:pt>
                <c:pt idx="1904">
                  <c:v>0.60001301600000001</c:v>
                </c:pt>
                <c:pt idx="1905">
                  <c:v>0.59976659799999998</c:v>
                </c:pt>
                <c:pt idx="1906">
                  <c:v>0.59920271199999997</c:v>
                </c:pt>
                <c:pt idx="1907">
                  <c:v>0.598965572</c:v>
                </c:pt>
                <c:pt idx="1908">
                  <c:v>0.59869915200000001</c:v>
                </c:pt>
                <c:pt idx="1909">
                  <c:v>0.59893391399999996</c:v>
                </c:pt>
                <c:pt idx="1910">
                  <c:v>0.59954108900000003</c:v>
                </c:pt>
                <c:pt idx="1911">
                  <c:v>0.59985444600000004</c:v>
                </c:pt>
                <c:pt idx="1912">
                  <c:v>0.60060188400000003</c:v>
                </c:pt>
                <c:pt idx="1913">
                  <c:v>0.60084007100000003</c:v>
                </c:pt>
                <c:pt idx="1914">
                  <c:v>0.60070233500000003</c:v>
                </c:pt>
                <c:pt idx="1915">
                  <c:v>0.60045758299999996</c:v>
                </c:pt>
                <c:pt idx="1916">
                  <c:v>0.59995418899999997</c:v>
                </c:pt>
                <c:pt idx="1917">
                  <c:v>0.59971949899999999</c:v>
                </c:pt>
                <c:pt idx="1918">
                  <c:v>0.59922165999999999</c:v>
                </c:pt>
                <c:pt idx="1919">
                  <c:v>0.59895614900000005</c:v>
                </c:pt>
                <c:pt idx="1920">
                  <c:v>0.59919829300000005</c:v>
                </c:pt>
                <c:pt idx="1921">
                  <c:v>0.598980454</c:v>
                </c:pt>
                <c:pt idx="1922">
                  <c:v>0.59831781900000003</c:v>
                </c:pt>
                <c:pt idx="1923">
                  <c:v>0.59822491499999997</c:v>
                </c:pt>
                <c:pt idx="1924">
                  <c:v>0.59864868599999999</c:v>
                </c:pt>
                <c:pt idx="1925">
                  <c:v>0.59832903400000004</c:v>
                </c:pt>
                <c:pt idx="1926">
                  <c:v>0.59763172899999994</c:v>
                </c:pt>
                <c:pt idx="1927">
                  <c:v>0.59736898599999999</c:v>
                </c:pt>
                <c:pt idx="1928">
                  <c:v>0.59663927000000005</c:v>
                </c:pt>
                <c:pt idx="1929">
                  <c:v>0.59639675199999997</c:v>
                </c:pt>
                <c:pt idx="1930">
                  <c:v>0.59759652699999999</c:v>
                </c:pt>
                <c:pt idx="1931">
                  <c:v>0.59734117399999997</c:v>
                </c:pt>
                <c:pt idx="1932">
                  <c:v>0.59570134900000005</c:v>
                </c:pt>
                <c:pt idx="1933">
                  <c:v>0.59521553699999996</c:v>
                </c:pt>
                <c:pt idx="1934">
                  <c:v>0.59458421100000003</c:v>
                </c:pt>
                <c:pt idx="1935">
                  <c:v>0.59414829800000002</c:v>
                </c:pt>
                <c:pt idx="1936">
                  <c:v>0.59491010600000005</c:v>
                </c:pt>
                <c:pt idx="1937">
                  <c:v>0.59493258000000004</c:v>
                </c:pt>
                <c:pt idx="1938">
                  <c:v>0.59387872900000005</c:v>
                </c:pt>
                <c:pt idx="1939">
                  <c:v>0.59383144899999996</c:v>
                </c:pt>
                <c:pt idx="1940">
                  <c:v>0.59393490100000002</c:v>
                </c:pt>
                <c:pt idx="1941">
                  <c:v>0.59405646999999995</c:v>
                </c:pt>
                <c:pt idx="1942">
                  <c:v>0.59403311299999995</c:v>
                </c:pt>
                <c:pt idx="1943">
                  <c:v>0.59320973300000002</c:v>
                </c:pt>
                <c:pt idx="1944">
                  <c:v>0.59248277400000005</c:v>
                </c:pt>
                <c:pt idx="1945">
                  <c:v>0.59242543999999997</c:v>
                </c:pt>
                <c:pt idx="1946">
                  <c:v>0.59314502400000002</c:v>
                </c:pt>
                <c:pt idx="1947">
                  <c:v>0.59382779699999999</c:v>
                </c:pt>
                <c:pt idx="1948">
                  <c:v>0.59309404099999996</c:v>
                </c:pt>
                <c:pt idx="1949">
                  <c:v>0.59233101099999996</c:v>
                </c:pt>
                <c:pt idx="1950">
                  <c:v>0.59144933499999996</c:v>
                </c:pt>
                <c:pt idx="1951">
                  <c:v>0.59024085100000001</c:v>
                </c:pt>
                <c:pt idx="1952">
                  <c:v>0.59081938199999995</c:v>
                </c:pt>
                <c:pt idx="1953">
                  <c:v>0.59142936300000004</c:v>
                </c:pt>
                <c:pt idx="1954">
                  <c:v>0.591218664</c:v>
                </c:pt>
                <c:pt idx="1955">
                  <c:v>0.59087703899999999</c:v>
                </c:pt>
                <c:pt idx="1956">
                  <c:v>0.59015480200000003</c:v>
                </c:pt>
                <c:pt idx="1957">
                  <c:v>0.58841431300000002</c:v>
                </c:pt>
                <c:pt idx="1958">
                  <c:v>0.58772124400000003</c:v>
                </c:pt>
                <c:pt idx="1959">
                  <c:v>0.58737607599999997</c:v>
                </c:pt>
                <c:pt idx="1960">
                  <c:v>0.58676300599999998</c:v>
                </c:pt>
                <c:pt idx="1961">
                  <c:v>0.58630153100000004</c:v>
                </c:pt>
                <c:pt idx="1962">
                  <c:v>0.58627960899999998</c:v>
                </c:pt>
                <c:pt idx="1963">
                  <c:v>0.58646160899999999</c:v>
                </c:pt>
                <c:pt idx="1964">
                  <c:v>0.586042752</c:v>
                </c:pt>
                <c:pt idx="1965">
                  <c:v>0.58560997800000003</c:v>
                </c:pt>
                <c:pt idx="1966">
                  <c:v>0.58550441399999997</c:v>
                </c:pt>
                <c:pt idx="1967">
                  <c:v>0.58498659900000005</c:v>
                </c:pt>
                <c:pt idx="1968">
                  <c:v>0.58491754100000004</c:v>
                </c:pt>
                <c:pt idx="1969">
                  <c:v>0.58575627600000002</c:v>
                </c:pt>
                <c:pt idx="1970">
                  <c:v>0.58590552900000004</c:v>
                </c:pt>
                <c:pt idx="1971">
                  <c:v>0.58590049799999999</c:v>
                </c:pt>
                <c:pt idx="1972">
                  <c:v>0.58515549700000002</c:v>
                </c:pt>
                <c:pt idx="1973">
                  <c:v>0.58357431100000001</c:v>
                </c:pt>
                <c:pt idx="1974">
                  <c:v>0.58319180100000001</c:v>
                </c:pt>
                <c:pt idx="1975">
                  <c:v>0.58257931699999999</c:v>
                </c:pt>
                <c:pt idx="1976">
                  <c:v>0.58228440199999998</c:v>
                </c:pt>
                <c:pt idx="1977">
                  <c:v>0.58330836900000005</c:v>
                </c:pt>
                <c:pt idx="1978">
                  <c:v>0.58361914800000003</c:v>
                </c:pt>
                <c:pt idx="1979">
                  <c:v>0.58348575700000005</c:v>
                </c:pt>
                <c:pt idx="1980">
                  <c:v>0.58335463700000001</c:v>
                </c:pt>
                <c:pt idx="1981">
                  <c:v>0.58305498600000005</c:v>
                </c:pt>
                <c:pt idx="1982">
                  <c:v>0.58265275800000005</c:v>
                </c:pt>
                <c:pt idx="1983">
                  <c:v>0.58206818100000002</c:v>
                </c:pt>
                <c:pt idx="1984">
                  <c:v>0.58166608900000005</c:v>
                </c:pt>
                <c:pt idx="1985">
                  <c:v>0.58146742100000004</c:v>
                </c:pt>
                <c:pt idx="1986">
                  <c:v>0.58144527400000001</c:v>
                </c:pt>
                <c:pt idx="1987">
                  <c:v>0.58116706200000001</c:v>
                </c:pt>
                <c:pt idx="1988">
                  <c:v>0.58099922500000001</c:v>
                </c:pt>
                <c:pt idx="1989">
                  <c:v>0.581453742</c:v>
                </c:pt>
                <c:pt idx="1990">
                  <c:v>0.581291644</c:v>
                </c:pt>
                <c:pt idx="1991">
                  <c:v>0.58069958499999996</c:v>
                </c:pt>
                <c:pt idx="1992">
                  <c:v>0.58025861400000001</c:v>
                </c:pt>
                <c:pt idx="1993">
                  <c:v>0.57982022700000002</c:v>
                </c:pt>
                <c:pt idx="1994">
                  <c:v>0.57911898299999998</c:v>
                </c:pt>
                <c:pt idx="1995">
                  <c:v>0.57827637700000001</c:v>
                </c:pt>
                <c:pt idx="1996">
                  <c:v>0.57789895199999997</c:v>
                </c:pt>
                <c:pt idx="1997">
                  <c:v>0.57743612</c:v>
                </c:pt>
                <c:pt idx="1998">
                  <c:v>0.57642762700000005</c:v>
                </c:pt>
                <c:pt idx="1999">
                  <c:v>0.575065932</c:v>
                </c:pt>
                <c:pt idx="2000">
                  <c:v>0.57451743200000005</c:v>
                </c:pt>
                <c:pt idx="2001">
                  <c:v>0.57434568799999997</c:v>
                </c:pt>
                <c:pt idx="2002">
                  <c:v>0.57384702899999995</c:v>
                </c:pt>
                <c:pt idx="2003">
                  <c:v>0.57405718100000003</c:v>
                </c:pt>
                <c:pt idx="2004">
                  <c:v>0.57377167100000004</c:v>
                </c:pt>
                <c:pt idx="2005">
                  <c:v>0.57218421500000005</c:v>
                </c:pt>
                <c:pt idx="2006">
                  <c:v>0.57158706599999998</c:v>
                </c:pt>
                <c:pt idx="2007">
                  <c:v>0.57166920300000001</c:v>
                </c:pt>
                <c:pt idx="2008">
                  <c:v>0.57168938999999996</c:v>
                </c:pt>
                <c:pt idx="2009">
                  <c:v>0.57136515899999996</c:v>
                </c:pt>
                <c:pt idx="2010">
                  <c:v>0.57139569899999998</c:v>
                </c:pt>
                <c:pt idx="2011">
                  <c:v>0.57027921299999995</c:v>
                </c:pt>
                <c:pt idx="2012">
                  <c:v>0.568896811</c:v>
                </c:pt>
                <c:pt idx="2013">
                  <c:v>0.56920089500000004</c:v>
                </c:pt>
                <c:pt idx="2014">
                  <c:v>0.56854347400000005</c:v>
                </c:pt>
                <c:pt idx="2015">
                  <c:v>0.567811815</c:v>
                </c:pt>
                <c:pt idx="2016">
                  <c:v>0.56925702899999997</c:v>
                </c:pt>
                <c:pt idx="2017">
                  <c:v>0.56961957299999999</c:v>
                </c:pt>
                <c:pt idx="2018">
                  <c:v>0.56860111499999999</c:v>
                </c:pt>
                <c:pt idx="2019">
                  <c:v>0.56833533599999997</c:v>
                </c:pt>
                <c:pt idx="2020">
                  <c:v>0.56745881200000003</c:v>
                </c:pt>
                <c:pt idx="2021">
                  <c:v>0.56586977400000005</c:v>
                </c:pt>
                <c:pt idx="2022">
                  <c:v>0.56441593000000001</c:v>
                </c:pt>
                <c:pt idx="2023">
                  <c:v>0.56259202699999999</c:v>
                </c:pt>
                <c:pt idx="2024">
                  <c:v>0.56113685300000005</c:v>
                </c:pt>
                <c:pt idx="2025">
                  <c:v>0.56062074699999997</c:v>
                </c:pt>
                <c:pt idx="2026">
                  <c:v>0.56040395799999998</c:v>
                </c:pt>
                <c:pt idx="2027">
                  <c:v>0.56135612499999998</c:v>
                </c:pt>
                <c:pt idx="2028">
                  <c:v>0.56272076400000004</c:v>
                </c:pt>
                <c:pt idx="2029">
                  <c:v>0.562834485</c:v>
                </c:pt>
                <c:pt idx="2030">
                  <c:v>0.56267624999999999</c:v>
                </c:pt>
                <c:pt idx="2031">
                  <c:v>0.56199510600000002</c:v>
                </c:pt>
                <c:pt idx="2032">
                  <c:v>0.56008645400000001</c:v>
                </c:pt>
                <c:pt idx="2033">
                  <c:v>0.55790328099999997</c:v>
                </c:pt>
                <c:pt idx="2034">
                  <c:v>0.55724450999999997</c:v>
                </c:pt>
                <c:pt idx="2035">
                  <c:v>0.557700486</c:v>
                </c:pt>
                <c:pt idx="2036">
                  <c:v>0.55831127199999997</c:v>
                </c:pt>
                <c:pt idx="2037">
                  <c:v>0.55897590699999999</c:v>
                </c:pt>
                <c:pt idx="2038">
                  <c:v>0.56044269499999999</c:v>
                </c:pt>
                <c:pt idx="2039">
                  <c:v>0.5608725</c:v>
                </c:pt>
                <c:pt idx="2040">
                  <c:v>0.55843327899999995</c:v>
                </c:pt>
                <c:pt idx="2041">
                  <c:v>0.55805896399999999</c:v>
                </c:pt>
                <c:pt idx="2042">
                  <c:v>0.55888580399999999</c:v>
                </c:pt>
                <c:pt idx="2043">
                  <c:v>0.55832030799999999</c:v>
                </c:pt>
                <c:pt idx="2044">
                  <c:v>0.55931602599999997</c:v>
                </c:pt>
                <c:pt idx="2045">
                  <c:v>0.55919402399999996</c:v>
                </c:pt>
                <c:pt idx="2046">
                  <c:v>0.55666143300000004</c:v>
                </c:pt>
                <c:pt idx="2047">
                  <c:v>0.55645262200000001</c:v>
                </c:pt>
                <c:pt idx="2048">
                  <c:v>0.55851924100000006</c:v>
                </c:pt>
                <c:pt idx="2049">
                  <c:v>0.56029386000000003</c:v>
                </c:pt>
                <c:pt idx="2050">
                  <c:v>0.56136505299999995</c:v>
                </c:pt>
                <c:pt idx="2051">
                  <c:v>0.56105434499999995</c:v>
                </c:pt>
                <c:pt idx="2052">
                  <c:v>0.55985854800000001</c:v>
                </c:pt>
                <c:pt idx="2053">
                  <c:v>0.55955991800000004</c:v>
                </c:pt>
                <c:pt idx="2054">
                  <c:v>0.55949597799999995</c:v>
                </c:pt>
                <c:pt idx="2055">
                  <c:v>0.55944026000000002</c:v>
                </c:pt>
                <c:pt idx="2056">
                  <c:v>0.55957584699999996</c:v>
                </c:pt>
                <c:pt idx="2057">
                  <c:v>0.55764754400000005</c:v>
                </c:pt>
                <c:pt idx="2058">
                  <c:v>0.55594810900000002</c:v>
                </c:pt>
                <c:pt idx="2059">
                  <c:v>0.55834443499999997</c:v>
                </c:pt>
                <c:pt idx="2060">
                  <c:v>0.55861971700000002</c:v>
                </c:pt>
                <c:pt idx="2061">
                  <c:v>0.55688228699999998</c:v>
                </c:pt>
                <c:pt idx="2062">
                  <c:v>0.55898563000000001</c:v>
                </c:pt>
                <c:pt idx="2063">
                  <c:v>0.55714733299999997</c:v>
                </c:pt>
                <c:pt idx="2064">
                  <c:v>0.55445292499999999</c:v>
                </c:pt>
                <c:pt idx="2065">
                  <c:v>0.55609982400000002</c:v>
                </c:pt>
                <c:pt idx="2066">
                  <c:v>0.55483851100000003</c:v>
                </c:pt>
                <c:pt idx="2067">
                  <c:v>0.55282310300000004</c:v>
                </c:pt>
                <c:pt idx="2068">
                  <c:v>0.550754674</c:v>
                </c:pt>
                <c:pt idx="2069">
                  <c:v>0.54748977600000004</c:v>
                </c:pt>
                <c:pt idx="2070">
                  <c:v>0.54589436700000005</c:v>
                </c:pt>
                <c:pt idx="2071">
                  <c:v>0.54567779800000005</c:v>
                </c:pt>
                <c:pt idx="2072">
                  <c:v>0.54636575600000004</c:v>
                </c:pt>
                <c:pt idx="2073">
                  <c:v>0.54674243700000003</c:v>
                </c:pt>
                <c:pt idx="2074">
                  <c:v>0.54638386999999999</c:v>
                </c:pt>
                <c:pt idx="2075">
                  <c:v>0.54447614300000002</c:v>
                </c:pt>
                <c:pt idx="2076">
                  <c:v>0.54429682300000004</c:v>
                </c:pt>
                <c:pt idx="2077">
                  <c:v>0.54669108700000002</c:v>
                </c:pt>
                <c:pt idx="2078">
                  <c:v>0.54882308300000004</c:v>
                </c:pt>
                <c:pt idx="2079">
                  <c:v>0.55360489800000001</c:v>
                </c:pt>
                <c:pt idx="2080">
                  <c:v>0.55348180599999997</c:v>
                </c:pt>
                <c:pt idx="2081">
                  <c:v>0.54750184999999996</c:v>
                </c:pt>
                <c:pt idx="2082">
                  <c:v>0.54566583300000004</c:v>
                </c:pt>
                <c:pt idx="2083">
                  <c:v>0.54425174499999995</c:v>
                </c:pt>
                <c:pt idx="2084">
                  <c:v>0.54326733299999996</c:v>
                </c:pt>
                <c:pt idx="2085">
                  <c:v>0.54379599099999998</c:v>
                </c:pt>
                <c:pt idx="2086">
                  <c:v>0.54068576300000004</c:v>
                </c:pt>
                <c:pt idx="2087">
                  <c:v>0.53919367799999995</c:v>
                </c:pt>
                <c:pt idx="2088">
                  <c:v>0.53730398000000001</c:v>
                </c:pt>
                <c:pt idx="2089">
                  <c:v>0.53110374100000002</c:v>
                </c:pt>
                <c:pt idx="2090">
                  <c:v>0.53192376699999999</c:v>
                </c:pt>
                <c:pt idx="2091">
                  <c:v>0.53123548700000001</c:v>
                </c:pt>
                <c:pt idx="2092">
                  <c:v>0.52595297200000002</c:v>
                </c:pt>
                <c:pt idx="2093">
                  <c:v>0.52763220300000002</c:v>
                </c:pt>
                <c:pt idx="2094">
                  <c:v>0.52665094499999998</c:v>
                </c:pt>
                <c:pt idx="2095">
                  <c:v>0.525906392</c:v>
                </c:pt>
                <c:pt idx="2096">
                  <c:v>0.52959731600000004</c:v>
                </c:pt>
                <c:pt idx="2097">
                  <c:v>0.52975895100000003</c:v>
                </c:pt>
                <c:pt idx="2098">
                  <c:v>0.52868068300000004</c:v>
                </c:pt>
                <c:pt idx="2099">
                  <c:v>0.52553332600000002</c:v>
                </c:pt>
                <c:pt idx="2100">
                  <c:v>0.52190460500000002</c:v>
                </c:pt>
                <c:pt idx="2101">
                  <c:v>0.52079297800000002</c:v>
                </c:pt>
                <c:pt idx="2102">
                  <c:v>0.52096397100000003</c:v>
                </c:pt>
                <c:pt idx="2103">
                  <c:v>0.52100354000000004</c:v>
                </c:pt>
                <c:pt idx="2104">
                  <c:v>0.52202526699999996</c:v>
                </c:pt>
                <c:pt idx="2105">
                  <c:v>0.52504140499999996</c:v>
                </c:pt>
                <c:pt idx="2106">
                  <c:v>0.52556868400000001</c:v>
                </c:pt>
                <c:pt idx="2107">
                  <c:v>0.52494182599999994</c:v>
                </c:pt>
                <c:pt idx="2108">
                  <c:v>0.52405750100000004</c:v>
                </c:pt>
                <c:pt idx="2109">
                  <c:v>0.520614782</c:v>
                </c:pt>
                <c:pt idx="2110">
                  <c:v>0.51760956899999999</c:v>
                </c:pt>
                <c:pt idx="2111">
                  <c:v>0.51724824300000005</c:v>
                </c:pt>
                <c:pt idx="2112">
                  <c:v>0.51621730200000004</c:v>
                </c:pt>
                <c:pt idx="2113">
                  <c:v>0.51555452099999999</c:v>
                </c:pt>
                <c:pt idx="2114">
                  <c:v>0.51606102300000001</c:v>
                </c:pt>
                <c:pt idx="2115">
                  <c:v>0.51507287899999998</c:v>
                </c:pt>
                <c:pt idx="2116">
                  <c:v>0.51591371200000002</c:v>
                </c:pt>
                <c:pt idx="2117">
                  <c:v>0.51469068100000004</c:v>
                </c:pt>
                <c:pt idx="2118">
                  <c:v>0.51094058499999995</c:v>
                </c:pt>
                <c:pt idx="2119">
                  <c:v>0.50868258</c:v>
                </c:pt>
                <c:pt idx="2120">
                  <c:v>0.50650956199999997</c:v>
                </c:pt>
                <c:pt idx="2121">
                  <c:v>0.50738095400000005</c:v>
                </c:pt>
                <c:pt idx="2122">
                  <c:v>0.50869926200000004</c:v>
                </c:pt>
                <c:pt idx="2123">
                  <c:v>0.50804930100000001</c:v>
                </c:pt>
                <c:pt idx="2124">
                  <c:v>0.50544816400000003</c:v>
                </c:pt>
                <c:pt idx="2125">
                  <c:v>0.50231798900000002</c:v>
                </c:pt>
                <c:pt idx="2126">
                  <c:v>0.50295909100000002</c:v>
                </c:pt>
                <c:pt idx="2127">
                  <c:v>0.50180254999999996</c:v>
                </c:pt>
                <c:pt idx="2128">
                  <c:v>0.50271097200000003</c:v>
                </c:pt>
                <c:pt idx="2129">
                  <c:v>0.50422453300000003</c:v>
                </c:pt>
                <c:pt idx="2130">
                  <c:v>0.50456001399999995</c:v>
                </c:pt>
                <c:pt idx="2131">
                  <c:v>0.50925707099999995</c:v>
                </c:pt>
                <c:pt idx="2132">
                  <c:v>0.51047690099999998</c:v>
                </c:pt>
                <c:pt idx="2133">
                  <c:v>0.50991731500000004</c:v>
                </c:pt>
                <c:pt idx="2134">
                  <c:v>0.50822508</c:v>
                </c:pt>
                <c:pt idx="2135">
                  <c:v>0.49943206899999998</c:v>
                </c:pt>
                <c:pt idx="2136">
                  <c:v>0.49934266199999999</c:v>
                </c:pt>
                <c:pt idx="2137">
                  <c:v>0.50777892099999999</c:v>
                </c:pt>
                <c:pt idx="2138">
                  <c:v>0.505135212</c:v>
                </c:pt>
                <c:pt idx="2139">
                  <c:v>0.50137425800000002</c:v>
                </c:pt>
                <c:pt idx="2140">
                  <c:v>0.49560544400000001</c:v>
                </c:pt>
                <c:pt idx="2141">
                  <c:v>0.47537159400000001</c:v>
                </c:pt>
                <c:pt idx="2142">
                  <c:v>0.47190673100000002</c:v>
                </c:pt>
                <c:pt idx="2143">
                  <c:v>0.48245597299999998</c:v>
                </c:pt>
                <c:pt idx="2144">
                  <c:v>0.48951956000000002</c:v>
                </c:pt>
                <c:pt idx="2145">
                  <c:v>0.48711697100000001</c:v>
                </c:pt>
                <c:pt idx="2146">
                  <c:v>0.47951442999999999</c:v>
                </c:pt>
                <c:pt idx="2147">
                  <c:v>0.478354532</c:v>
                </c:pt>
                <c:pt idx="2148">
                  <c:v>0.480999238</c:v>
                </c:pt>
                <c:pt idx="2149">
                  <c:v>0.48269395100000001</c:v>
                </c:pt>
                <c:pt idx="2150">
                  <c:v>0.48296047199999997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CC09-466A-A8AC-D7849FE96D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459984"/>
        <c:axId val="128455408"/>
      </c:scatterChart>
      <c:valAx>
        <c:axId val="128459984"/>
        <c:scaling>
          <c:orientation val="minMax"/>
          <c:max val="2500"/>
          <c:min val="35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pt-BR"/>
                  <a:t>wavelength</a:t>
                </a:r>
              </a:p>
            </c:rich>
          </c:tx>
          <c:layout>
            <c:manualLayout>
              <c:xMode val="edge"/>
              <c:yMode val="edge"/>
              <c:x val="0.48082927524754437"/>
              <c:y val="0.920073911179257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pt-B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pt-BR"/>
          </a:p>
        </c:txPr>
        <c:crossAx val="128455408"/>
        <c:crosses val="autoZero"/>
        <c:crossBetween val="midCat"/>
        <c:majorUnit val="210"/>
      </c:valAx>
      <c:valAx>
        <c:axId val="128455408"/>
        <c:scaling>
          <c:orientation val="minMax"/>
          <c:max val="0.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pt-BR"/>
                  <a:t>Reflectance factor</a:t>
                </a:r>
              </a:p>
            </c:rich>
          </c:tx>
          <c:layout>
            <c:manualLayout>
              <c:xMode val="edge"/>
              <c:yMode val="edge"/>
              <c:x val="1.0510628616105204E-2"/>
              <c:y val="0.32601458647174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pt-BR"/>
          </a:p>
        </c:txPr>
        <c:crossAx val="1284599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144617561102731E-2"/>
          <c:y val="2.5428331875182269E-2"/>
          <c:w val="0.88928091435379086"/>
          <c:h val="0.89814814814814814"/>
        </c:manualLayout>
      </c:layout>
      <c:scatterChart>
        <c:scatterStyle val="smoothMarker"/>
        <c:varyColors val="0"/>
        <c:ser>
          <c:idx val="2"/>
          <c:order val="0"/>
          <c:tx>
            <c:strRef>
              <c:f>soil_sample!$E$1</c:f>
              <c:strCache>
                <c:ptCount val="1"/>
                <c:pt idx="0">
                  <c:v>2ndKM_soil</c:v>
                </c:pt>
              </c:strCache>
            </c:strRef>
          </c:tx>
          <c:spPr>
            <a:ln>
              <a:solidFill>
                <a:srgbClr val="A34911"/>
              </a:solidFill>
            </a:ln>
          </c:spPr>
          <c:marker>
            <c:symbol val="none"/>
          </c:marker>
          <c:xVal>
            <c:numRef>
              <c:f>soil_sample!$D$2:$D$2152</c:f>
              <c:numCache>
                <c:formatCode>General</c:formatCode>
                <c:ptCount val="2151"/>
                <c:pt idx="0">
                  <c:v>0.379</c:v>
                </c:pt>
                <c:pt idx="1">
                  <c:v>0.38</c:v>
                </c:pt>
                <c:pt idx="2">
                  <c:v>0.38100000000000001</c:v>
                </c:pt>
                <c:pt idx="3">
                  <c:v>0.38200000000000001</c:v>
                </c:pt>
                <c:pt idx="4">
                  <c:v>0.38300000000000001</c:v>
                </c:pt>
                <c:pt idx="5">
                  <c:v>0.38400000000000001</c:v>
                </c:pt>
                <c:pt idx="6">
                  <c:v>0.38500000000000001</c:v>
                </c:pt>
                <c:pt idx="7">
                  <c:v>0.38600000000000001</c:v>
                </c:pt>
                <c:pt idx="8">
                  <c:v>0.38700000000000001</c:v>
                </c:pt>
                <c:pt idx="9">
                  <c:v>0.38800000000000001</c:v>
                </c:pt>
                <c:pt idx="10">
                  <c:v>0.38900000000000001</c:v>
                </c:pt>
                <c:pt idx="11">
                  <c:v>0.39</c:v>
                </c:pt>
                <c:pt idx="12">
                  <c:v>0.39100000000000001</c:v>
                </c:pt>
                <c:pt idx="13">
                  <c:v>0.39200000000000002</c:v>
                </c:pt>
                <c:pt idx="14">
                  <c:v>0.39300000000000002</c:v>
                </c:pt>
                <c:pt idx="15">
                  <c:v>0.39400000000000002</c:v>
                </c:pt>
                <c:pt idx="16">
                  <c:v>0.39500000000000002</c:v>
                </c:pt>
                <c:pt idx="17">
                  <c:v>0.39600000000000002</c:v>
                </c:pt>
                <c:pt idx="18">
                  <c:v>0.39700000000000002</c:v>
                </c:pt>
                <c:pt idx="19">
                  <c:v>0.39800000000000002</c:v>
                </c:pt>
                <c:pt idx="20">
                  <c:v>0.39900000000000002</c:v>
                </c:pt>
                <c:pt idx="21">
                  <c:v>0.4</c:v>
                </c:pt>
                <c:pt idx="22">
                  <c:v>0.40100000000000002</c:v>
                </c:pt>
                <c:pt idx="23">
                  <c:v>0.40200000000000002</c:v>
                </c:pt>
                <c:pt idx="24">
                  <c:v>0.40300000000000002</c:v>
                </c:pt>
                <c:pt idx="25">
                  <c:v>0.40400000000000003</c:v>
                </c:pt>
                <c:pt idx="26">
                  <c:v>0.40500000000000003</c:v>
                </c:pt>
                <c:pt idx="27">
                  <c:v>0.40600000000000003</c:v>
                </c:pt>
                <c:pt idx="28">
                  <c:v>0.40699999999999997</c:v>
                </c:pt>
                <c:pt idx="29">
                  <c:v>0.40799999999999997</c:v>
                </c:pt>
                <c:pt idx="30">
                  <c:v>0.40899999999999997</c:v>
                </c:pt>
                <c:pt idx="31">
                  <c:v>0.41</c:v>
                </c:pt>
                <c:pt idx="32">
                  <c:v>0.41099999999999998</c:v>
                </c:pt>
                <c:pt idx="33">
                  <c:v>0.41199999999999998</c:v>
                </c:pt>
                <c:pt idx="34">
                  <c:v>0.41299999999999998</c:v>
                </c:pt>
                <c:pt idx="35">
                  <c:v>0.41399999999999998</c:v>
                </c:pt>
                <c:pt idx="36">
                  <c:v>0.41499999999999998</c:v>
                </c:pt>
                <c:pt idx="37">
                  <c:v>0.41599999999999998</c:v>
                </c:pt>
                <c:pt idx="38">
                  <c:v>0.41699999999999998</c:v>
                </c:pt>
                <c:pt idx="39">
                  <c:v>0.41799999999999998</c:v>
                </c:pt>
                <c:pt idx="40">
                  <c:v>0.41899999999999998</c:v>
                </c:pt>
                <c:pt idx="41">
                  <c:v>0.42</c:v>
                </c:pt>
                <c:pt idx="42">
                  <c:v>0.42099999999999999</c:v>
                </c:pt>
                <c:pt idx="43">
                  <c:v>0.42199999999999999</c:v>
                </c:pt>
                <c:pt idx="44">
                  <c:v>0.42299999999999999</c:v>
                </c:pt>
                <c:pt idx="45">
                  <c:v>0.42399999999999999</c:v>
                </c:pt>
                <c:pt idx="46">
                  <c:v>0.42499999999999999</c:v>
                </c:pt>
                <c:pt idx="47">
                  <c:v>0.42599999999999999</c:v>
                </c:pt>
                <c:pt idx="48">
                  <c:v>0.42699999999999999</c:v>
                </c:pt>
                <c:pt idx="49">
                  <c:v>0.42799999999999999</c:v>
                </c:pt>
                <c:pt idx="50">
                  <c:v>0.42899999999999999</c:v>
                </c:pt>
                <c:pt idx="51">
                  <c:v>0.43</c:v>
                </c:pt>
                <c:pt idx="52">
                  <c:v>0.43099999999999999</c:v>
                </c:pt>
                <c:pt idx="53">
                  <c:v>0.432</c:v>
                </c:pt>
                <c:pt idx="54">
                  <c:v>0.433</c:v>
                </c:pt>
                <c:pt idx="55">
                  <c:v>0.434</c:v>
                </c:pt>
                <c:pt idx="56">
                  <c:v>0.435</c:v>
                </c:pt>
                <c:pt idx="57">
                  <c:v>0.436</c:v>
                </c:pt>
                <c:pt idx="58">
                  <c:v>0.437</c:v>
                </c:pt>
                <c:pt idx="59">
                  <c:v>0.438</c:v>
                </c:pt>
                <c:pt idx="60">
                  <c:v>0.439</c:v>
                </c:pt>
                <c:pt idx="61">
                  <c:v>0.44</c:v>
                </c:pt>
                <c:pt idx="62">
                  <c:v>0.441</c:v>
                </c:pt>
                <c:pt idx="63">
                  <c:v>0.442</c:v>
                </c:pt>
                <c:pt idx="64">
                  <c:v>0.443</c:v>
                </c:pt>
                <c:pt idx="65">
                  <c:v>0.44400000000000001</c:v>
                </c:pt>
                <c:pt idx="66">
                  <c:v>0.44500000000000001</c:v>
                </c:pt>
                <c:pt idx="67">
                  <c:v>0.44600000000000001</c:v>
                </c:pt>
                <c:pt idx="68">
                  <c:v>0.44700000000000001</c:v>
                </c:pt>
                <c:pt idx="69">
                  <c:v>0.44800000000000001</c:v>
                </c:pt>
                <c:pt idx="70">
                  <c:v>0.44900000000000001</c:v>
                </c:pt>
                <c:pt idx="71">
                  <c:v>0.45</c:v>
                </c:pt>
                <c:pt idx="72">
                  <c:v>0.45100000000000001</c:v>
                </c:pt>
                <c:pt idx="73">
                  <c:v>0.45200000000000001</c:v>
                </c:pt>
                <c:pt idx="74">
                  <c:v>0.45300000000000001</c:v>
                </c:pt>
                <c:pt idx="75">
                  <c:v>0.45400000000000001</c:v>
                </c:pt>
                <c:pt idx="76">
                  <c:v>0.45500000000000002</c:v>
                </c:pt>
                <c:pt idx="77">
                  <c:v>0.45600000000000002</c:v>
                </c:pt>
                <c:pt idx="78">
                  <c:v>0.45700000000000002</c:v>
                </c:pt>
                <c:pt idx="79">
                  <c:v>0.45800000000000002</c:v>
                </c:pt>
                <c:pt idx="80">
                  <c:v>0.45900000000000002</c:v>
                </c:pt>
                <c:pt idx="81">
                  <c:v>0.46</c:v>
                </c:pt>
                <c:pt idx="82">
                  <c:v>0.46100000000000002</c:v>
                </c:pt>
                <c:pt idx="83">
                  <c:v>0.46200000000000002</c:v>
                </c:pt>
                <c:pt idx="84">
                  <c:v>0.46300000000000002</c:v>
                </c:pt>
                <c:pt idx="85">
                  <c:v>0.46400000000000002</c:v>
                </c:pt>
                <c:pt idx="86">
                  <c:v>0.46500000000000002</c:v>
                </c:pt>
                <c:pt idx="87">
                  <c:v>0.46600000000000003</c:v>
                </c:pt>
                <c:pt idx="88">
                  <c:v>0.46700000000000003</c:v>
                </c:pt>
                <c:pt idx="89">
                  <c:v>0.46800000000000003</c:v>
                </c:pt>
                <c:pt idx="90">
                  <c:v>0.46899999999999997</c:v>
                </c:pt>
                <c:pt idx="91">
                  <c:v>0.47</c:v>
                </c:pt>
                <c:pt idx="92">
                  <c:v>0.47099999999999997</c:v>
                </c:pt>
                <c:pt idx="93">
                  <c:v>0.47199999999999998</c:v>
                </c:pt>
                <c:pt idx="94">
                  <c:v>0.47299999999999998</c:v>
                </c:pt>
                <c:pt idx="95">
                  <c:v>0.47399999999999998</c:v>
                </c:pt>
                <c:pt idx="96">
                  <c:v>0.47499999999999998</c:v>
                </c:pt>
                <c:pt idx="97">
                  <c:v>0.47599999999999998</c:v>
                </c:pt>
                <c:pt idx="98">
                  <c:v>0.47699999999999998</c:v>
                </c:pt>
                <c:pt idx="99">
                  <c:v>0.47799999999999998</c:v>
                </c:pt>
                <c:pt idx="100">
                  <c:v>0.47899999999999998</c:v>
                </c:pt>
                <c:pt idx="101">
                  <c:v>0.48</c:v>
                </c:pt>
                <c:pt idx="102">
                  <c:v>0.48099999999999998</c:v>
                </c:pt>
                <c:pt idx="103">
                  <c:v>0.48199999999999998</c:v>
                </c:pt>
                <c:pt idx="104">
                  <c:v>0.48299999999999998</c:v>
                </c:pt>
                <c:pt idx="105">
                  <c:v>0.48399999999999999</c:v>
                </c:pt>
                <c:pt idx="106">
                  <c:v>0.48499999999999999</c:v>
                </c:pt>
                <c:pt idx="107">
                  <c:v>0.48599999999999999</c:v>
                </c:pt>
                <c:pt idx="108">
                  <c:v>0.48699999999999999</c:v>
                </c:pt>
                <c:pt idx="109">
                  <c:v>0.48799999999999999</c:v>
                </c:pt>
                <c:pt idx="110">
                  <c:v>0.48899999999999999</c:v>
                </c:pt>
                <c:pt idx="111">
                  <c:v>0.49</c:v>
                </c:pt>
                <c:pt idx="112">
                  <c:v>0.49099999999999999</c:v>
                </c:pt>
                <c:pt idx="113">
                  <c:v>0.49199999999999999</c:v>
                </c:pt>
                <c:pt idx="114">
                  <c:v>0.49299999999999999</c:v>
                </c:pt>
                <c:pt idx="115">
                  <c:v>0.49399999999999999</c:v>
                </c:pt>
                <c:pt idx="116">
                  <c:v>0.495</c:v>
                </c:pt>
                <c:pt idx="117">
                  <c:v>0.496</c:v>
                </c:pt>
                <c:pt idx="118">
                  <c:v>0.497</c:v>
                </c:pt>
                <c:pt idx="119">
                  <c:v>0.498</c:v>
                </c:pt>
                <c:pt idx="120">
                  <c:v>0.499</c:v>
                </c:pt>
                <c:pt idx="121">
                  <c:v>0.5</c:v>
                </c:pt>
                <c:pt idx="122">
                  <c:v>0.501</c:v>
                </c:pt>
                <c:pt idx="123">
                  <c:v>0.502</c:v>
                </c:pt>
                <c:pt idx="124">
                  <c:v>0.503</c:v>
                </c:pt>
                <c:pt idx="125">
                  <c:v>0.504</c:v>
                </c:pt>
                <c:pt idx="126">
                  <c:v>0.505</c:v>
                </c:pt>
                <c:pt idx="127">
                  <c:v>0.50600000000000001</c:v>
                </c:pt>
                <c:pt idx="128">
                  <c:v>0.50700000000000001</c:v>
                </c:pt>
                <c:pt idx="129">
                  <c:v>0.50800000000000001</c:v>
                </c:pt>
                <c:pt idx="130">
                  <c:v>0.50900000000000001</c:v>
                </c:pt>
                <c:pt idx="131">
                  <c:v>0.51</c:v>
                </c:pt>
                <c:pt idx="132">
                  <c:v>0.51100000000000001</c:v>
                </c:pt>
                <c:pt idx="133">
                  <c:v>0.51200000000000001</c:v>
                </c:pt>
                <c:pt idx="134">
                  <c:v>0.51300000000000001</c:v>
                </c:pt>
                <c:pt idx="135">
                  <c:v>0.51400000000000001</c:v>
                </c:pt>
                <c:pt idx="136">
                  <c:v>0.51500000000000001</c:v>
                </c:pt>
                <c:pt idx="137">
                  <c:v>0.51600000000000001</c:v>
                </c:pt>
                <c:pt idx="138">
                  <c:v>0.51700000000000002</c:v>
                </c:pt>
                <c:pt idx="139">
                  <c:v>0.51800000000000002</c:v>
                </c:pt>
                <c:pt idx="140">
                  <c:v>0.51900000000000002</c:v>
                </c:pt>
                <c:pt idx="141">
                  <c:v>0.52</c:v>
                </c:pt>
                <c:pt idx="142">
                  <c:v>0.52100000000000002</c:v>
                </c:pt>
                <c:pt idx="143">
                  <c:v>0.52200000000000002</c:v>
                </c:pt>
                <c:pt idx="144">
                  <c:v>0.52300000000000002</c:v>
                </c:pt>
                <c:pt idx="145">
                  <c:v>0.52400000000000002</c:v>
                </c:pt>
                <c:pt idx="146">
                  <c:v>0.52500000000000002</c:v>
                </c:pt>
                <c:pt idx="147">
                  <c:v>0.52600000000000002</c:v>
                </c:pt>
                <c:pt idx="148">
                  <c:v>0.52700000000000002</c:v>
                </c:pt>
                <c:pt idx="149">
                  <c:v>0.52800000000000002</c:v>
                </c:pt>
                <c:pt idx="150">
                  <c:v>0.52900000000000003</c:v>
                </c:pt>
                <c:pt idx="151">
                  <c:v>0.53</c:v>
                </c:pt>
                <c:pt idx="152">
                  <c:v>0.53100000000000003</c:v>
                </c:pt>
                <c:pt idx="153">
                  <c:v>0.53200000000000003</c:v>
                </c:pt>
                <c:pt idx="154">
                  <c:v>0.53300000000000003</c:v>
                </c:pt>
                <c:pt idx="155">
                  <c:v>0.53400000000000003</c:v>
                </c:pt>
                <c:pt idx="156">
                  <c:v>0.53500000000000003</c:v>
                </c:pt>
                <c:pt idx="157">
                  <c:v>0.53600000000000003</c:v>
                </c:pt>
                <c:pt idx="158">
                  <c:v>0.53700000000000003</c:v>
                </c:pt>
                <c:pt idx="159">
                  <c:v>0.53800000000000003</c:v>
                </c:pt>
                <c:pt idx="160">
                  <c:v>0.53900000000000003</c:v>
                </c:pt>
                <c:pt idx="161">
                  <c:v>0.54</c:v>
                </c:pt>
                <c:pt idx="162">
                  <c:v>0.54100000000000004</c:v>
                </c:pt>
                <c:pt idx="163">
                  <c:v>0.54200000000000004</c:v>
                </c:pt>
                <c:pt idx="164">
                  <c:v>0.54300000000000004</c:v>
                </c:pt>
                <c:pt idx="165">
                  <c:v>0.54400000000000004</c:v>
                </c:pt>
                <c:pt idx="166">
                  <c:v>0.54500000000000004</c:v>
                </c:pt>
                <c:pt idx="167">
                  <c:v>0.54600000000000004</c:v>
                </c:pt>
                <c:pt idx="168">
                  <c:v>0.54700000000000004</c:v>
                </c:pt>
                <c:pt idx="169">
                  <c:v>0.54800000000000004</c:v>
                </c:pt>
                <c:pt idx="170">
                  <c:v>0.54900000000000004</c:v>
                </c:pt>
                <c:pt idx="171">
                  <c:v>0.55000000000000004</c:v>
                </c:pt>
                <c:pt idx="172">
                  <c:v>0.55100000000000005</c:v>
                </c:pt>
                <c:pt idx="173">
                  <c:v>0.55200000000000005</c:v>
                </c:pt>
                <c:pt idx="174">
                  <c:v>0.55300000000000005</c:v>
                </c:pt>
                <c:pt idx="175">
                  <c:v>0.55400000000000005</c:v>
                </c:pt>
                <c:pt idx="176">
                  <c:v>0.55500000000000005</c:v>
                </c:pt>
                <c:pt idx="177">
                  <c:v>0.55600000000000005</c:v>
                </c:pt>
                <c:pt idx="178">
                  <c:v>0.55700000000000005</c:v>
                </c:pt>
                <c:pt idx="179">
                  <c:v>0.55800000000000005</c:v>
                </c:pt>
                <c:pt idx="180">
                  <c:v>0.55900000000000005</c:v>
                </c:pt>
                <c:pt idx="181">
                  <c:v>0.56000000000000005</c:v>
                </c:pt>
                <c:pt idx="182">
                  <c:v>0.56100000000000005</c:v>
                </c:pt>
                <c:pt idx="183">
                  <c:v>0.56200000000000006</c:v>
                </c:pt>
                <c:pt idx="184">
                  <c:v>0.56299999999999994</c:v>
                </c:pt>
                <c:pt idx="185">
                  <c:v>0.56399999999999995</c:v>
                </c:pt>
                <c:pt idx="186">
                  <c:v>0.56499999999999995</c:v>
                </c:pt>
                <c:pt idx="187">
                  <c:v>0.56599999999999995</c:v>
                </c:pt>
                <c:pt idx="188">
                  <c:v>0.56699999999999995</c:v>
                </c:pt>
                <c:pt idx="189">
                  <c:v>0.56799999999999995</c:v>
                </c:pt>
                <c:pt idx="190">
                  <c:v>0.56899999999999995</c:v>
                </c:pt>
                <c:pt idx="191">
                  <c:v>0.56999999999999995</c:v>
                </c:pt>
                <c:pt idx="192">
                  <c:v>0.57099999999999995</c:v>
                </c:pt>
                <c:pt idx="193">
                  <c:v>0.57199999999999995</c:v>
                </c:pt>
                <c:pt idx="194">
                  <c:v>0.57299999999999995</c:v>
                </c:pt>
                <c:pt idx="195">
                  <c:v>0.57399999999999995</c:v>
                </c:pt>
                <c:pt idx="196">
                  <c:v>0.57499999999999996</c:v>
                </c:pt>
                <c:pt idx="197">
                  <c:v>0.57599999999999996</c:v>
                </c:pt>
                <c:pt idx="198">
                  <c:v>0.57699999999999996</c:v>
                </c:pt>
                <c:pt idx="199">
                  <c:v>0.57799999999999996</c:v>
                </c:pt>
                <c:pt idx="200">
                  <c:v>0.57899999999999996</c:v>
                </c:pt>
                <c:pt idx="201">
                  <c:v>0.57999999999999996</c:v>
                </c:pt>
                <c:pt idx="202">
                  <c:v>0.58099999999999996</c:v>
                </c:pt>
                <c:pt idx="203">
                  <c:v>0.58199999999999996</c:v>
                </c:pt>
                <c:pt idx="204">
                  <c:v>0.58299999999999996</c:v>
                </c:pt>
                <c:pt idx="205">
                  <c:v>0.58399999999999996</c:v>
                </c:pt>
                <c:pt idx="206">
                  <c:v>0.58499999999999996</c:v>
                </c:pt>
                <c:pt idx="207">
                  <c:v>0.58599999999999997</c:v>
                </c:pt>
                <c:pt idx="208">
                  <c:v>0.58699999999999997</c:v>
                </c:pt>
                <c:pt idx="209">
                  <c:v>0.58799999999999997</c:v>
                </c:pt>
                <c:pt idx="210">
                  <c:v>0.58899999999999997</c:v>
                </c:pt>
                <c:pt idx="211">
                  <c:v>0.59</c:v>
                </c:pt>
                <c:pt idx="212">
                  <c:v>0.59099999999999997</c:v>
                </c:pt>
                <c:pt idx="213">
                  <c:v>0.59199999999999997</c:v>
                </c:pt>
                <c:pt idx="214">
                  <c:v>0.59299999999999997</c:v>
                </c:pt>
                <c:pt idx="215">
                  <c:v>0.59399999999999997</c:v>
                </c:pt>
                <c:pt idx="216">
                  <c:v>0.59499999999999997</c:v>
                </c:pt>
                <c:pt idx="217">
                  <c:v>0.59599999999999997</c:v>
                </c:pt>
                <c:pt idx="218">
                  <c:v>0.59699999999999998</c:v>
                </c:pt>
                <c:pt idx="219">
                  <c:v>0.59799999999999998</c:v>
                </c:pt>
                <c:pt idx="220">
                  <c:v>0.59899999999999998</c:v>
                </c:pt>
                <c:pt idx="221">
                  <c:v>0.6</c:v>
                </c:pt>
                <c:pt idx="222">
                  <c:v>0.60099999999999998</c:v>
                </c:pt>
                <c:pt idx="223">
                  <c:v>0.60199999999999998</c:v>
                </c:pt>
                <c:pt idx="224">
                  <c:v>0.60299999999999998</c:v>
                </c:pt>
                <c:pt idx="225">
                  <c:v>0.60399999999999998</c:v>
                </c:pt>
                <c:pt idx="226">
                  <c:v>0.60499999999999998</c:v>
                </c:pt>
                <c:pt idx="227">
                  <c:v>0.60599999999999998</c:v>
                </c:pt>
                <c:pt idx="228">
                  <c:v>0.60699999999999998</c:v>
                </c:pt>
                <c:pt idx="229">
                  <c:v>0.60799999999999998</c:v>
                </c:pt>
                <c:pt idx="230">
                  <c:v>0.60899999999999999</c:v>
                </c:pt>
                <c:pt idx="231">
                  <c:v>0.61</c:v>
                </c:pt>
                <c:pt idx="232">
                  <c:v>0.61099999999999999</c:v>
                </c:pt>
                <c:pt idx="233">
                  <c:v>0.61199999999999999</c:v>
                </c:pt>
                <c:pt idx="234">
                  <c:v>0.61299999999999999</c:v>
                </c:pt>
                <c:pt idx="235">
                  <c:v>0.61399999999999999</c:v>
                </c:pt>
                <c:pt idx="236">
                  <c:v>0.61499999999999999</c:v>
                </c:pt>
                <c:pt idx="237">
                  <c:v>0.61599999999999999</c:v>
                </c:pt>
                <c:pt idx="238">
                  <c:v>0.61699999999999999</c:v>
                </c:pt>
                <c:pt idx="239">
                  <c:v>0.61799999999999999</c:v>
                </c:pt>
                <c:pt idx="240">
                  <c:v>0.61899999999999999</c:v>
                </c:pt>
                <c:pt idx="241">
                  <c:v>0.62</c:v>
                </c:pt>
                <c:pt idx="242">
                  <c:v>0.621</c:v>
                </c:pt>
                <c:pt idx="243">
                  <c:v>0.622</c:v>
                </c:pt>
                <c:pt idx="244">
                  <c:v>0.623</c:v>
                </c:pt>
                <c:pt idx="245">
                  <c:v>0.624</c:v>
                </c:pt>
                <c:pt idx="246">
                  <c:v>0.625</c:v>
                </c:pt>
                <c:pt idx="247">
                  <c:v>0.626</c:v>
                </c:pt>
                <c:pt idx="248">
                  <c:v>0.627</c:v>
                </c:pt>
                <c:pt idx="249">
                  <c:v>0.628</c:v>
                </c:pt>
                <c:pt idx="250">
                  <c:v>0.629</c:v>
                </c:pt>
                <c:pt idx="251">
                  <c:v>0.63</c:v>
                </c:pt>
                <c:pt idx="252">
                  <c:v>0.63100000000000001</c:v>
                </c:pt>
                <c:pt idx="253">
                  <c:v>0.63200000000000001</c:v>
                </c:pt>
                <c:pt idx="254">
                  <c:v>0.63300000000000001</c:v>
                </c:pt>
                <c:pt idx="255">
                  <c:v>0.63400000000000001</c:v>
                </c:pt>
                <c:pt idx="256">
                  <c:v>0.63500000000000001</c:v>
                </c:pt>
                <c:pt idx="257">
                  <c:v>0.63600000000000001</c:v>
                </c:pt>
                <c:pt idx="258">
                  <c:v>0.63700000000000001</c:v>
                </c:pt>
                <c:pt idx="259">
                  <c:v>0.63800000000000001</c:v>
                </c:pt>
                <c:pt idx="260">
                  <c:v>0.63900000000000001</c:v>
                </c:pt>
                <c:pt idx="261">
                  <c:v>0.64</c:v>
                </c:pt>
                <c:pt idx="262">
                  <c:v>0.64100000000000001</c:v>
                </c:pt>
                <c:pt idx="263">
                  <c:v>0.64200000000000002</c:v>
                </c:pt>
                <c:pt idx="264">
                  <c:v>0.64300000000000002</c:v>
                </c:pt>
                <c:pt idx="265">
                  <c:v>0.64400000000000002</c:v>
                </c:pt>
                <c:pt idx="266">
                  <c:v>0.64500000000000002</c:v>
                </c:pt>
                <c:pt idx="267">
                  <c:v>0.64600000000000002</c:v>
                </c:pt>
                <c:pt idx="268">
                  <c:v>0.64700000000000002</c:v>
                </c:pt>
                <c:pt idx="269">
                  <c:v>0.64800000000000002</c:v>
                </c:pt>
                <c:pt idx="270">
                  <c:v>0.64900000000000002</c:v>
                </c:pt>
                <c:pt idx="271">
                  <c:v>0.65</c:v>
                </c:pt>
                <c:pt idx="272">
                  <c:v>0.65100000000000002</c:v>
                </c:pt>
                <c:pt idx="273">
                  <c:v>0.65200000000000002</c:v>
                </c:pt>
                <c:pt idx="274">
                  <c:v>0.65300000000000002</c:v>
                </c:pt>
                <c:pt idx="275">
                  <c:v>0.65400000000000003</c:v>
                </c:pt>
                <c:pt idx="276">
                  <c:v>0.65500000000000003</c:v>
                </c:pt>
                <c:pt idx="277">
                  <c:v>0.65600000000000003</c:v>
                </c:pt>
                <c:pt idx="278">
                  <c:v>0.65700000000000003</c:v>
                </c:pt>
                <c:pt idx="279">
                  <c:v>0.65800000000000003</c:v>
                </c:pt>
                <c:pt idx="280">
                  <c:v>0.65900000000000003</c:v>
                </c:pt>
                <c:pt idx="281">
                  <c:v>0.66</c:v>
                </c:pt>
                <c:pt idx="282">
                  <c:v>0.66100000000000003</c:v>
                </c:pt>
                <c:pt idx="283">
                  <c:v>0.66200000000000003</c:v>
                </c:pt>
                <c:pt idx="284">
                  <c:v>0.66300000000000003</c:v>
                </c:pt>
                <c:pt idx="285">
                  <c:v>0.66400000000000003</c:v>
                </c:pt>
                <c:pt idx="286">
                  <c:v>0.66500000000000004</c:v>
                </c:pt>
                <c:pt idx="287">
                  <c:v>0.66600000000000004</c:v>
                </c:pt>
                <c:pt idx="288">
                  <c:v>0.66700000000000004</c:v>
                </c:pt>
                <c:pt idx="289">
                  <c:v>0.66800000000000004</c:v>
                </c:pt>
                <c:pt idx="290">
                  <c:v>0.66900000000000004</c:v>
                </c:pt>
                <c:pt idx="291">
                  <c:v>0.67</c:v>
                </c:pt>
                <c:pt idx="292">
                  <c:v>0.67100000000000004</c:v>
                </c:pt>
                <c:pt idx="293">
                  <c:v>0.67200000000000004</c:v>
                </c:pt>
                <c:pt idx="294">
                  <c:v>0.67300000000000004</c:v>
                </c:pt>
                <c:pt idx="295">
                  <c:v>0.67400000000000004</c:v>
                </c:pt>
                <c:pt idx="296">
                  <c:v>0.67500000000000004</c:v>
                </c:pt>
                <c:pt idx="297">
                  <c:v>0.67600000000000005</c:v>
                </c:pt>
                <c:pt idx="298">
                  <c:v>0.67700000000000005</c:v>
                </c:pt>
                <c:pt idx="299">
                  <c:v>0.67800000000000005</c:v>
                </c:pt>
                <c:pt idx="300">
                  <c:v>0.67900000000000005</c:v>
                </c:pt>
                <c:pt idx="301">
                  <c:v>0.68</c:v>
                </c:pt>
                <c:pt idx="302">
                  <c:v>0.68100000000000005</c:v>
                </c:pt>
                <c:pt idx="303">
                  <c:v>0.68200000000000005</c:v>
                </c:pt>
                <c:pt idx="304">
                  <c:v>0.68300000000000005</c:v>
                </c:pt>
                <c:pt idx="305">
                  <c:v>0.68400000000000005</c:v>
                </c:pt>
                <c:pt idx="306">
                  <c:v>0.68500000000000005</c:v>
                </c:pt>
                <c:pt idx="307">
                  <c:v>0.68600000000000005</c:v>
                </c:pt>
                <c:pt idx="308">
                  <c:v>0.68700000000000006</c:v>
                </c:pt>
                <c:pt idx="309">
                  <c:v>0.68799999999999994</c:v>
                </c:pt>
                <c:pt idx="310">
                  <c:v>0.68899999999999995</c:v>
                </c:pt>
                <c:pt idx="311">
                  <c:v>0.69</c:v>
                </c:pt>
                <c:pt idx="312">
                  <c:v>0.69099999999999995</c:v>
                </c:pt>
                <c:pt idx="313">
                  <c:v>0.69199999999999995</c:v>
                </c:pt>
                <c:pt idx="314">
                  <c:v>0.69299999999999995</c:v>
                </c:pt>
                <c:pt idx="315">
                  <c:v>0.69399999999999995</c:v>
                </c:pt>
                <c:pt idx="316">
                  <c:v>0.69499999999999995</c:v>
                </c:pt>
                <c:pt idx="317">
                  <c:v>0.69599999999999995</c:v>
                </c:pt>
                <c:pt idx="318">
                  <c:v>0.69699999999999995</c:v>
                </c:pt>
                <c:pt idx="319">
                  <c:v>0.69799999999999995</c:v>
                </c:pt>
                <c:pt idx="320">
                  <c:v>0.69899999999999995</c:v>
                </c:pt>
                <c:pt idx="321">
                  <c:v>0.7</c:v>
                </c:pt>
                <c:pt idx="322">
                  <c:v>0.70099999999999996</c:v>
                </c:pt>
                <c:pt idx="323">
                  <c:v>0.70199999999999996</c:v>
                </c:pt>
                <c:pt idx="324">
                  <c:v>0.70299999999999996</c:v>
                </c:pt>
                <c:pt idx="325">
                  <c:v>0.70399999999999996</c:v>
                </c:pt>
                <c:pt idx="326">
                  <c:v>0.70499999999999996</c:v>
                </c:pt>
                <c:pt idx="327">
                  <c:v>0.70599999999999996</c:v>
                </c:pt>
                <c:pt idx="328">
                  <c:v>0.70699999999999996</c:v>
                </c:pt>
                <c:pt idx="329">
                  <c:v>0.70799999999999996</c:v>
                </c:pt>
                <c:pt idx="330">
                  <c:v>0.70899999999999996</c:v>
                </c:pt>
                <c:pt idx="331">
                  <c:v>0.71</c:v>
                </c:pt>
                <c:pt idx="332">
                  <c:v>0.71099999999999997</c:v>
                </c:pt>
                <c:pt idx="333">
                  <c:v>0.71199999999999997</c:v>
                </c:pt>
                <c:pt idx="334">
                  <c:v>0.71299999999999997</c:v>
                </c:pt>
                <c:pt idx="335">
                  <c:v>0.71399999999999997</c:v>
                </c:pt>
                <c:pt idx="336">
                  <c:v>0.71499999999999997</c:v>
                </c:pt>
                <c:pt idx="337">
                  <c:v>0.71599999999999997</c:v>
                </c:pt>
                <c:pt idx="338">
                  <c:v>0.71699999999999997</c:v>
                </c:pt>
                <c:pt idx="339">
                  <c:v>0.71799999999999997</c:v>
                </c:pt>
                <c:pt idx="340">
                  <c:v>0.71899999999999997</c:v>
                </c:pt>
                <c:pt idx="341">
                  <c:v>0.72</c:v>
                </c:pt>
                <c:pt idx="342">
                  <c:v>0.72099999999999997</c:v>
                </c:pt>
                <c:pt idx="343">
                  <c:v>0.72199999999999998</c:v>
                </c:pt>
                <c:pt idx="344">
                  <c:v>0.72299999999999998</c:v>
                </c:pt>
                <c:pt idx="345">
                  <c:v>0.72399999999999998</c:v>
                </c:pt>
                <c:pt idx="346">
                  <c:v>0.72499999999999998</c:v>
                </c:pt>
                <c:pt idx="347">
                  <c:v>0.72599999999999998</c:v>
                </c:pt>
                <c:pt idx="348">
                  <c:v>0.72699999999999998</c:v>
                </c:pt>
                <c:pt idx="349">
                  <c:v>0.72799999999999998</c:v>
                </c:pt>
                <c:pt idx="350">
                  <c:v>0.72899999999999998</c:v>
                </c:pt>
                <c:pt idx="351">
                  <c:v>0.73</c:v>
                </c:pt>
                <c:pt idx="352">
                  <c:v>0.73099999999999998</c:v>
                </c:pt>
                <c:pt idx="353">
                  <c:v>0.73199999999999998</c:v>
                </c:pt>
                <c:pt idx="354">
                  <c:v>0.73299999999999998</c:v>
                </c:pt>
                <c:pt idx="355">
                  <c:v>0.73399999999999999</c:v>
                </c:pt>
                <c:pt idx="356">
                  <c:v>0.73499999999999999</c:v>
                </c:pt>
                <c:pt idx="357">
                  <c:v>0.73599999999999999</c:v>
                </c:pt>
                <c:pt idx="358">
                  <c:v>0.73699999999999999</c:v>
                </c:pt>
                <c:pt idx="359">
                  <c:v>0.73799999999999999</c:v>
                </c:pt>
                <c:pt idx="360">
                  <c:v>0.73899999999999999</c:v>
                </c:pt>
                <c:pt idx="361">
                  <c:v>0.74</c:v>
                </c:pt>
                <c:pt idx="362">
                  <c:v>0.74099999999999999</c:v>
                </c:pt>
                <c:pt idx="363">
                  <c:v>0.74199999999999999</c:v>
                </c:pt>
                <c:pt idx="364">
                  <c:v>0.74299999999999999</c:v>
                </c:pt>
                <c:pt idx="365">
                  <c:v>0.74399999999999999</c:v>
                </c:pt>
                <c:pt idx="366">
                  <c:v>0.745</c:v>
                </c:pt>
                <c:pt idx="367">
                  <c:v>0.746</c:v>
                </c:pt>
                <c:pt idx="368">
                  <c:v>0.747</c:v>
                </c:pt>
                <c:pt idx="369">
                  <c:v>0.748</c:v>
                </c:pt>
                <c:pt idx="370">
                  <c:v>0.749</c:v>
                </c:pt>
                <c:pt idx="371">
                  <c:v>0.75</c:v>
                </c:pt>
                <c:pt idx="372">
                  <c:v>0.751</c:v>
                </c:pt>
                <c:pt idx="373">
                  <c:v>0.752</c:v>
                </c:pt>
                <c:pt idx="374">
                  <c:v>0.753</c:v>
                </c:pt>
                <c:pt idx="375">
                  <c:v>0.754</c:v>
                </c:pt>
                <c:pt idx="376">
                  <c:v>0.755</c:v>
                </c:pt>
                <c:pt idx="377">
                  <c:v>0.75600000000000001</c:v>
                </c:pt>
                <c:pt idx="378">
                  <c:v>0.75700000000000001</c:v>
                </c:pt>
                <c:pt idx="379">
                  <c:v>0.75800000000000001</c:v>
                </c:pt>
                <c:pt idx="380">
                  <c:v>0.75900000000000001</c:v>
                </c:pt>
                <c:pt idx="381">
                  <c:v>0.76</c:v>
                </c:pt>
                <c:pt idx="382">
                  <c:v>0.76100000000000001</c:v>
                </c:pt>
                <c:pt idx="383">
                  <c:v>0.76200000000000001</c:v>
                </c:pt>
                <c:pt idx="384">
                  <c:v>0.76300000000000001</c:v>
                </c:pt>
                <c:pt idx="385">
                  <c:v>0.76400000000000001</c:v>
                </c:pt>
                <c:pt idx="386">
                  <c:v>0.76500000000000001</c:v>
                </c:pt>
                <c:pt idx="387">
                  <c:v>0.76600000000000001</c:v>
                </c:pt>
                <c:pt idx="388">
                  <c:v>0.76700000000000002</c:v>
                </c:pt>
                <c:pt idx="389">
                  <c:v>0.76800000000000002</c:v>
                </c:pt>
                <c:pt idx="390">
                  <c:v>0.76900000000000002</c:v>
                </c:pt>
                <c:pt idx="391">
                  <c:v>0.77</c:v>
                </c:pt>
                <c:pt idx="392">
                  <c:v>0.77100000000000002</c:v>
                </c:pt>
                <c:pt idx="393">
                  <c:v>0.77200000000000002</c:v>
                </c:pt>
                <c:pt idx="394">
                  <c:v>0.77300000000000002</c:v>
                </c:pt>
                <c:pt idx="395">
                  <c:v>0.77400000000000002</c:v>
                </c:pt>
                <c:pt idx="396">
                  <c:v>0.77500000000000002</c:v>
                </c:pt>
                <c:pt idx="397">
                  <c:v>0.77600000000000002</c:v>
                </c:pt>
                <c:pt idx="398">
                  <c:v>0.77700000000000002</c:v>
                </c:pt>
                <c:pt idx="399">
                  <c:v>0.77800000000000002</c:v>
                </c:pt>
                <c:pt idx="400">
                  <c:v>0.77900000000000003</c:v>
                </c:pt>
                <c:pt idx="401">
                  <c:v>0.78</c:v>
                </c:pt>
                <c:pt idx="402">
                  <c:v>0.78100000000000003</c:v>
                </c:pt>
                <c:pt idx="403">
                  <c:v>0.78200000000000003</c:v>
                </c:pt>
                <c:pt idx="404">
                  <c:v>0.78300000000000003</c:v>
                </c:pt>
                <c:pt idx="405">
                  <c:v>0.78400000000000003</c:v>
                </c:pt>
                <c:pt idx="406">
                  <c:v>0.78500000000000003</c:v>
                </c:pt>
                <c:pt idx="407">
                  <c:v>0.78600000000000003</c:v>
                </c:pt>
                <c:pt idx="408">
                  <c:v>0.78700000000000003</c:v>
                </c:pt>
                <c:pt idx="409">
                  <c:v>0.78800000000000003</c:v>
                </c:pt>
                <c:pt idx="410">
                  <c:v>0.78900000000000003</c:v>
                </c:pt>
                <c:pt idx="411">
                  <c:v>0.79</c:v>
                </c:pt>
                <c:pt idx="412">
                  <c:v>0.79100000000000004</c:v>
                </c:pt>
                <c:pt idx="413">
                  <c:v>0.79200000000000004</c:v>
                </c:pt>
                <c:pt idx="414">
                  <c:v>0.79300000000000004</c:v>
                </c:pt>
                <c:pt idx="415">
                  <c:v>0.79400000000000004</c:v>
                </c:pt>
                <c:pt idx="416">
                  <c:v>0.79500000000000004</c:v>
                </c:pt>
                <c:pt idx="417">
                  <c:v>0.79600000000000004</c:v>
                </c:pt>
                <c:pt idx="418">
                  <c:v>0.79700000000000004</c:v>
                </c:pt>
                <c:pt idx="419">
                  <c:v>0.79800000000000004</c:v>
                </c:pt>
                <c:pt idx="420">
                  <c:v>0.79900000000000004</c:v>
                </c:pt>
                <c:pt idx="421">
                  <c:v>0.8</c:v>
                </c:pt>
                <c:pt idx="422">
                  <c:v>0.80100000000000005</c:v>
                </c:pt>
                <c:pt idx="423">
                  <c:v>0.80200000000000005</c:v>
                </c:pt>
                <c:pt idx="424">
                  <c:v>0.80300000000000005</c:v>
                </c:pt>
                <c:pt idx="425">
                  <c:v>0.80400000000000005</c:v>
                </c:pt>
                <c:pt idx="426">
                  <c:v>0.80500000000000005</c:v>
                </c:pt>
                <c:pt idx="427">
                  <c:v>0.80600000000000005</c:v>
                </c:pt>
                <c:pt idx="428">
                  <c:v>0.80700000000000005</c:v>
                </c:pt>
                <c:pt idx="429">
                  <c:v>0.80800000000000005</c:v>
                </c:pt>
                <c:pt idx="430">
                  <c:v>0.80900000000000005</c:v>
                </c:pt>
                <c:pt idx="431">
                  <c:v>0.81</c:v>
                </c:pt>
                <c:pt idx="432">
                  <c:v>0.81100000000000005</c:v>
                </c:pt>
                <c:pt idx="433">
                  <c:v>0.81200000000000006</c:v>
                </c:pt>
                <c:pt idx="434">
                  <c:v>0.81299999999999994</c:v>
                </c:pt>
                <c:pt idx="435">
                  <c:v>0.81399999999999995</c:v>
                </c:pt>
                <c:pt idx="436">
                  <c:v>0.81499999999999995</c:v>
                </c:pt>
                <c:pt idx="437">
                  <c:v>0.81599999999999995</c:v>
                </c:pt>
                <c:pt idx="438">
                  <c:v>0.81699999999999995</c:v>
                </c:pt>
                <c:pt idx="439">
                  <c:v>0.81799999999999995</c:v>
                </c:pt>
                <c:pt idx="440">
                  <c:v>0.81899999999999995</c:v>
                </c:pt>
                <c:pt idx="441">
                  <c:v>0.82</c:v>
                </c:pt>
                <c:pt idx="442">
                  <c:v>0.82099999999999995</c:v>
                </c:pt>
                <c:pt idx="443">
                  <c:v>0.82199999999999995</c:v>
                </c:pt>
                <c:pt idx="444">
                  <c:v>0.82299999999999995</c:v>
                </c:pt>
                <c:pt idx="445">
                  <c:v>0.82399999999999995</c:v>
                </c:pt>
                <c:pt idx="446">
                  <c:v>0.82499999999999996</c:v>
                </c:pt>
                <c:pt idx="447">
                  <c:v>0.82599999999999996</c:v>
                </c:pt>
                <c:pt idx="448">
                  <c:v>0.82699999999999996</c:v>
                </c:pt>
                <c:pt idx="449">
                  <c:v>0.82799999999999996</c:v>
                </c:pt>
                <c:pt idx="450">
                  <c:v>0.82899999999999996</c:v>
                </c:pt>
                <c:pt idx="451">
                  <c:v>0.83</c:v>
                </c:pt>
                <c:pt idx="452">
                  <c:v>0.83099999999999996</c:v>
                </c:pt>
                <c:pt idx="453">
                  <c:v>0.83199999999999996</c:v>
                </c:pt>
                <c:pt idx="454">
                  <c:v>0.83299999999999996</c:v>
                </c:pt>
                <c:pt idx="455">
                  <c:v>0.83399999999999996</c:v>
                </c:pt>
                <c:pt idx="456">
                  <c:v>0.83499999999999996</c:v>
                </c:pt>
                <c:pt idx="457">
                  <c:v>0.83599999999999997</c:v>
                </c:pt>
                <c:pt idx="458">
                  <c:v>0.83699999999999997</c:v>
                </c:pt>
                <c:pt idx="459">
                  <c:v>0.83799999999999997</c:v>
                </c:pt>
                <c:pt idx="460">
                  <c:v>0.83899999999999997</c:v>
                </c:pt>
                <c:pt idx="461">
                  <c:v>0.84</c:v>
                </c:pt>
                <c:pt idx="462">
                  <c:v>0.84099999999999997</c:v>
                </c:pt>
                <c:pt idx="463">
                  <c:v>0.84199999999999997</c:v>
                </c:pt>
                <c:pt idx="464">
                  <c:v>0.84299999999999997</c:v>
                </c:pt>
                <c:pt idx="465">
                  <c:v>0.84399999999999997</c:v>
                </c:pt>
                <c:pt idx="466">
                  <c:v>0.84499999999999997</c:v>
                </c:pt>
                <c:pt idx="467">
                  <c:v>0.84599999999999997</c:v>
                </c:pt>
                <c:pt idx="468">
                  <c:v>0.84699999999999998</c:v>
                </c:pt>
                <c:pt idx="469">
                  <c:v>0.84799999999999998</c:v>
                </c:pt>
                <c:pt idx="470">
                  <c:v>0.84899999999999998</c:v>
                </c:pt>
                <c:pt idx="471">
                  <c:v>0.85</c:v>
                </c:pt>
                <c:pt idx="472">
                  <c:v>0.85099999999999998</c:v>
                </c:pt>
                <c:pt idx="473">
                  <c:v>0.85199999999999998</c:v>
                </c:pt>
                <c:pt idx="474">
                  <c:v>0.85299999999999998</c:v>
                </c:pt>
                <c:pt idx="475">
                  <c:v>0.85399999999999998</c:v>
                </c:pt>
                <c:pt idx="476">
                  <c:v>0.85499999999999998</c:v>
                </c:pt>
                <c:pt idx="477">
                  <c:v>0.85599999999999998</c:v>
                </c:pt>
                <c:pt idx="478">
                  <c:v>0.85699999999999998</c:v>
                </c:pt>
                <c:pt idx="479">
                  <c:v>0.85799999999999998</c:v>
                </c:pt>
                <c:pt idx="480">
                  <c:v>0.85899999999999999</c:v>
                </c:pt>
                <c:pt idx="481">
                  <c:v>0.86</c:v>
                </c:pt>
                <c:pt idx="482">
                  <c:v>0.86099999999999999</c:v>
                </c:pt>
                <c:pt idx="483">
                  <c:v>0.86199999999999999</c:v>
                </c:pt>
                <c:pt idx="484">
                  <c:v>0.86299999999999999</c:v>
                </c:pt>
                <c:pt idx="485">
                  <c:v>0.86399999999999999</c:v>
                </c:pt>
                <c:pt idx="486">
                  <c:v>0.86499999999999999</c:v>
                </c:pt>
                <c:pt idx="487">
                  <c:v>0.86599999999999999</c:v>
                </c:pt>
                <c:pt idx="488">
                  <c:v>0.86699999999999999</c:v>
                </c:pt>
                <c:pt idx="489">
                  <c:v>0.86799999999999999</c:v>
                </c:pt>
                <c:pt idx="490">
                  <c:v>0.86899999999999999</c:v>
                </c:pt>
                <c:pt idx="491">
                  <c:v>0.87</c:v>
                </c:pt>
                <c:pt idx="492">
                  <c:v>0.871</c:v>
                </c:pt>
                <c:pt idx="493">
                  <c:v>0.872</c:v>
                </c:pt>
                <c:pt idx="494">
                  <c:v>0.873</c:v>
                </c:pt>
                <c:pt idx="495">
                  <c:v>0.874</c:v>
                </c:pt>
                <c:pt idx="496">
                  <c:v>0.875</c:v>
                </c:pt>
                <c:pt idx="497">
                  <c:v>0.876</c:v>
                </c:pt>
                <c:pt idx="498">
                  <c:v>0.877</c:v>
                </c:pt>
                <c:pt idx="499">
                  <c:v>0.878</c:v>
                </c:pt>
                <c:pt idx="500">
                  <c:v>0.879</c:v>
                </c:pt>
                <c:pt idx="501">
                  <c:v>0.88</c:v>
                </c:pt>
                <c:pt idx="502">
                  <c:v>0.88100000000000001</c:v>
                </c:pt>
                <c:pt idx="503">
                  <c:v>0.88200000000000001</c:v>
                </c:pt>
                <c:pt idx="504">
                  <c:v>0.88300000000000001</c:v>
                </c:pt>
                <c:pt idx="505">
                  <c:v>0.88400000000000001</c:v>
                </c:pt>
                <c:pt idx="506">
                  <c:v>0.88500000000000001</c:v>
                </c:pt>
                <c:pt idx="507">
                  <c:v>0.88600000000000001</c:v>
                </c:pt>
                <c:pt idx="508">
                  <c:v>0.88700000000000001</c:v>
                </c:pt>
                <c:pt idx="509">
                  <c:v>0.88800000000000001</c:v>
                </c:pt>
                <c:pt idx="510">
                  <c:v>0.88900000000000001</c:v>
                </c:pt>
                <c:pt idx="511">
                  <c:v>0.89</c:v>
                </c:pt>
                <c:pt idx="512">
                  <c:v>0.89100000000000001</c:v>
                </c:pt>
                <c:pt idx="513">
                  <c:v>0.89200000000000002</c:v>
                </c:pt>
                <c:pt idx="514">
                  <c:v>0.89300000000000002</c:v>
                </c:pt>
                <c:pt idx="515">
                  <c:v>0.89400000000000002</c:v>
                </c:pt>
                <c:pt idx="516">
                  <c:v>0.89500000000000002</c:v>
                </c:pt>
                <c:pt idx="517">
                  <c:v>0.89600000000000002</c:v>
                </c:pt>
                <c:pt idx="518">
                  <c:v>0.89700000000000002</c:v>
                </c:pt>
                <c:pt idx="519">
                  <c:v>0.89800000000000002</c:v>
                </c:pt>
                <c:pt idx="520">
                  <c:v>0.89900000000000002</c:v>
                </c:pt>
                <c:pt idx="521">
                  <c:v>0.9</c:v>
                </c:pt>
                <c:pt idx="522">
                  <c:v>0.90100000000000002</c:v>
                </c:pt>
                <c:pt idx="523">
                  <c:v>0.90200000000000002</c:v>
                </c:pt>
                <c:pt idx="524">
                  <c:v>0.90300000000000002</c:v>
                </c:pt>
                <c:pt idx="525">
                  <c:v>0.90400000000000003</c:v>
                </c:pt>
                <c:pt idx="526">
                  <c:v>0.90500000000000003</c:v>
                </c:pt>
                <c:pt idx="527">
                  <c:v>0.90600000000000003</c:v>
                </c:pt>
                <c:pt idx="528">
                  <c:v>0.90700000000000003</c:v>
                </c:pt>
                <c:pt idx="529">
                  <c:v>0.90800000000000003</c:v>
                </c:pt>
                <c:pt idx="530">
                  <c:v>0.90900000000000003</c:v>
                </c:pt>
                <c:pt idx="531">
                  <c:v>0.91</c:v>
                </c:pt>
                <c:pt idx="532">
                  <c:v>0.91100000000000003</c:v>
                </c:pt>
                <c:pt idx="533">
                  <c:v>0.91200000000000003</c:v>
                </c:pt>
                <c:pt idx="534">
                  <c:v>0.91300000000000003</c:v>
                </c:pt>
                <c:pt idx="535">
                  <c:v>0.91400000000000003</c:v>
                </c:pt>
                <c:pt idx="536">
                  <c:v>0.91500000000000004</c:v>
                </c:pt>
                <c:pt idx="537">
                  <c:v>0.91600000000000004</c:v>
                </c:pt>
                <c:pt idx="538">
                  <c:v>0.91700000000000004</c:v>
                </c:pt>
                <c:pt idx="539">
                  <c:v>0.91800000000000004</c:v>
                </c:pt>
                <c:pt idx="540">
                  <c:v>0.91900000000000004</c:v>
                </c:pt>
                <c:pt idx="541">
                  <c:v>0.92</c:v>
                </c:pt>
                <c:pt idx="542">
                  <c:v>0.92100000000000004</c:v>
                </c:pt>
                <c:pt idx="543">
                  <c:v>0.92200000000000004</c:v>
                </c:pt>
                <c:pt idx="544">
                  <c:v>0.92300000000000004</c:v>
                </c:pt>
                <c:pt idx="545">
                  <c:v>0.92400000000000004</c:v>
                </c:pt>
                <c:pt idx="546">
                  <c:v>0.92500000000000004</c:v>
                </c:pt>
                <c:pt idx="547">
                  <c:v>0.92600000000000005</c:v>
                </c:pt>
                <c:pt idx="548">
                  <c:v>0.92700000000000005</c:v>
                </c:pt>
                <c:pt idx="549">
                  <c:v>0.92800000000000005</c:v>
                </c:pt>
                <c:pt idx="550">
                  <c:v>0.92900000000000005</c:v>
                </c:pt>
                <c:pt idx="551">
                  <c:v>0.93</c:v>
                </c:pt>
                <c:pt idx="552">
                  <c:v>0.93100000000000005</c:v>
                </c:pt>
                <c:pt idx="553">
                  <c:v>0.93200000000000005</c:v>
                </c:pt>
                <c:pt idx="554">
                  <c:v>0.93300000000000005</c:v>
                </c:pt>
                <c:pt idx="555">
                  <c:v>0.93400000000000005</c:v>
                </c:pt>
                <c:pt idx="556">
                  <c:v>0.93500000000000005</c:v>
                </c:pt>
                <c:pt idx="557">
                  <c:v>0.93600000000000005</c:v>
                </c:pt>
                <c:pt idx="558">
                  <c:v>0.93700000000000006</c:v>
                </c:pt>
                <c:pt idx="559">
                  <c:v>0.93799999999999994</c:v>
                </c:pt>
                <c:pt idx="560">
                  <c:v>0.93899999999999995</c:v>
                </c:pt>
                <c:pt idx="561">
                  <c:v>0.94</c:v>
                </c:pt>
                <c:pt idx="562">
                  <c:v>0.94099999999999995</c:v>
                </c:pt>
                <c:pt idx="563">
                  <c:v>0.94199999999999995</c:v>
                </c:pt>
                <c:pt idx="564">
                  <c:v>0.94299999999999995</c:v>
                </c:pt>
                <c:pt idx="565">
                  <c:v>0.94399999999999995</c:v>
                </c:pt>
                <c:pt idx="566">
                  <c:v>0.94499999999999995</c:v>
                </c:pt>
                <c:pt idx="567">
                  <c:v>0.94599999999999995</c:v>
                </c:pt>
                <c:pt idx="568">
                  <c:v>0.94699999999999995</c:v>
                </c:pt>
                <c:pt idx="569">
                  <c:v>0.94799999999999995</c:v>
                </c:pt>
                <c:pt idx="570">
                  <c:v>0.94899999999999995</c:v>
                </c:pt>
                <c:pt idx="571">
                  <c:v>0.95</c:v>
                </c:pt>
                <c:pt idx="572">
                  <c:v>0.95099999999999996</c:v>
                </c:pt>
                <c:pt idx="573">
                  <c:v>0.95199999999999996</c:v>
                </c:pt>
                <c:pt idx="574">
                  <c:v>0.95299999999999996</c:v>
                </c:pt>
                <c:pt idx="575">
                  <c:v>0.95399999999999996</c:v>
                </c:pt>
                <c:pt idx="576">
                  <c:v>0.95499999999999996</c:v>
                </c:pt>
                <c:pt idx="577">
                  <c:v>0.95599999999999996</c:v>
                </c:pt>
                <c:pt idx="578">
                  <c:v>0.95699999999999996</c:v>
                </c:pt>
                <c:pt idx="579">
                  <c:v>0.95799999999999996</c:v>
                </c:pt>
                <c:pt idx="580">
                  <c:v>0.95899999999999996</c:v>
                </c:pt>
                <c:pt idx="581">
                  <c:v>0.96</c:v>
                </c:pt>
                <c:pt idx="582">
                  <c:v>0.96099999999999997</c:v>
                </c:pt>
                <c:pt idx="583">
                  <c:v>0.96199999999999997</c:v>
                </c:pt>
                <c:pt idx="584">
                  <c:v>0.96299999999999997</c:v>
                </c:pt>
                <c:pt idx="585">
                  <c:v>0.96399999999999997</c:v>
                </c:pt>
                <c:pt idx="586">
                  <c:v>0.96499999999999997</c:v>
                </c:pt>
                <c:pt idx="587">
                  <c:v>0.96599999999999997</c:v>
                </c:pt>
                <c:pt idx="588">
                  <c:v>0.96699999999999997</c:v>
                </c:pt>
                <c:pt idx="589">
                  <c:v>0.96799999999999997</c:v>
                </c:pt>
                <c:pt idx="590">
                  <c:v>0.96899999999999997</c:v>
                </c:pt>
                <c:pt idx="591">
                  <c:v>0.97</c:v>
                </c:pt>
                <c:pt idx="592">
                  <c:v>0.97099999999999997</c:v>
                </c:pt>
                <c:pt idx="593">
                  <c:v>0.97199999999999998</c:v>
                </c:pt>
                <c:pt idx="594">
                  <c:v>0.97299999999999998</c:v>
                </c:pt>
                <c:pt idx="595">
                  <c:v>0.97399999999999998</c:v>
                </c:pt>
                <c:pt idx="596">
                  <c:v>0.97499999999999998</c:v>
                </c:pt>
                <c:pt idx="597">
                  <c:v>0.97599999999999998</c:v>
                </c:pt>
                <c:pt idx="598">
                  <c:v>0.97699999999999998</c:v>
                </c:pt>
                <c:pt idx="599">
                  <c:v>0.97799999999999998</c:v>
                </c:pt>
                <c:pt idx="600">
                  <c:v>0.97899999999999998</c:v>
                </c:pt>
                <c:pt idx="601">
                  <c:v>0.98</c:v>
                </c:pt>
                <c:pt idx="602">
                  <c:v>0.98099999999999998</c:v>
                </c:pt>
                <c:pt idx="603">
                  <c:v>0.98199999999999998</c:v>
                </c:pt>
                <c:pt idx="604">
                  <c:v>0.98299999999999998</c:v>
                </c:pt>
                <c:pt idx="605">
                  <c:v>0.98399999999999999</c:v>
                </c:pt>
                <c:pt idx="606">
                  <c:v>0.98499999999999999</c:v>
                </c:pt>
                <c:pt idx="607">
                  <c:v>0.98599999999999999</c:v>
                </c:pt>
                <c:pt idx="608">
                  <c:v>0.98699999999999999</c:v>
                </c:pt>
                <c:pt idx="609">
                  <c:v>0.98799999999999999</c:v>
                </c:pt>
                <c:pt idx="610">
                  <c:v>0.98899999999999999</c:v>
                </c:pt>
                <c:pt idx="611">
                  <c:v>0.99</c:v>
                </c:pt>
                <c:pt idx="612">
                  <c:v>0.99099999999999999</c:v>
                </c:pt>
                <c:pt idx="613">
                  <c:v>0.99199999999999999</c:v>
                </c:pt>
                <c:pt idx="614">
                  <c:v>0.99299999999999999</c:v>
                </c:pt>
                <c:pt idx="615">
                  <c:v>0.99399999999999999</c:v>
                </c:pt>
                <c:pt idx="616">
                  <c:v>0.995</c:v>
                </c:pt>
                <c:pt idx="617">
                  <c:v>0.996</c:v>
                </c:pt>
                <c:pt idx="618">
                  <c:v>0.997</c:v>
                </c:pt>
                <c:pt idx="619">
                  <c:v>0.998</c:v>
                </c:pt>
                <c:pt idx="620">
                  <c:v>0.999</c:v>
                </c:pt>
                <c:pt idx="621">
                  <c:v>1</c:v>
                </c:pt>
                <c:pt idx="622">
                  <c:v>1.0009999999999999</c:v>
                </c:pt>
                <c:pt idx="623">
                  <c:v>1.002</c:v>
                </c:pt>
                <c:pt idx="624">
                  <c:v>1.0029999999999999</c:v>
                </c:pt>
                <c:pt idx="625">
                  <c:v>1.004</c:v>
                </c:pt>
                <c:pt idx="626">
                  <c:v>1.0049999999999999</c:v>
                </c:pt>
                <c:pt idx="627">
                  <c:v>1.006</c:v>
                </c:pt>
                <c:pt idx="628">
                  <c:v>1.0069999999999999</c:v>
                </c:pt>
                <c:pt idx="629">
                  <c:v>1.008</c:v>
                </c:pt>
                <c:pt idx="630">
                  <c:v>1.0089999999999999</c:v>
                </c:pt>
                <c:pt idx="631">
                  <c:v>1.01</c:v>
                </c:pt>
                <c:pt idx="632">
                  <c:v>1.0109999999999999</c:v>
                </c:pt>
                <c:pt idx="633">
                  <c:v>1.012</c:v>
                </c:pt>
                <c:pt idx="634">
                  <c:v>1.0129999999999999</c:v>
                </c:pt>
                <c:pt idx="635">
                  <c:v>1.014</c:v>
                </c:pt>
                <c:pt idx="636">
                  <c:v>1.0149999999999999</c:v>
                </c:pt>
                <c:pt idx="637">
                  <c:v>1.016</c:v>
                </c:pt>
                <c:pt idx="638">
                  <c:v>1.0169999999999999</c:v>
                </c:pt>
                <c:pt idx="639">
                  <c:v>1.018</c:v>
                </c:pt>
                <c:pt idx="640">
                  <c:v>1.0189999999999999</c:v>
                </c:pt>
                <c:pt idx="641">
                  <c:v>1.02</c:v>
                </c:pt>
                <c:pt idx="642">
                  <c:v>1.0209999999999999</c:v>
                </c:pt>
                <c:pt idx="643">
                  <c:v>1.022</c:v>
                </c:pt>
                <c:pt idx="644">
                  <c:v>1.0229999999999999</c:v>
                </c:pt>
                <c:pt idx="645">
                  <c:v>1.024</c:v>
                </c:pt>
                <c:pt idx="646">
                  <c:v>1.0249999999999999</c:v>
                </c:pt>
                <c:pt idx="647">
                  <c:v>1.026</c:v>
                </c:pt>
                <c:pt idx="648">
                  <c:v>1.0269999999999999</c:v>
                </c:pt>
                <c:pt idx="649">
                  <c:v>1.028</c:v>
                </c:pt>
                <c:pt idx="650">
                  <c:v>1.0289999999999999</c:v>
                </c:pt>
                <c:pt idx="651">
                  <c:v>1.03</c:v>
                </c:pt>
                <c:pt idx="652">
                  <c:v>1.0309999999999999</c:v>
                </c:pt>
                <c:pt idx="653">
                  <c:v>1.032</c:v>
                </c:pt>
                <c:pt idx="654">
                  <c:v>1.0329999999999999</c:v>
                </c:pt>
                <c:pt idx="655">
                  <c:v>1.034</c:v>
                </c:pt>
                <c:pt idx="656">
                  <c:v>1.0349999999999999</c:v>
                </c:pt>
                <c:pt idx="657">
                  <c:v>1.036</c:v>
                </c:pt>
                <c:pt idx="658">
                  <c:v>1.0369999999999999</c:v>
                </c:pt>
                <c:pt idx="659">
                  <c:v>1.038</c:v>
                </c:pt>
                <c:pt idx="660">
                  <c:v>1.0389999999999999</c:v>
                </c:pt>
                <c:pt idx="661">
                  <c:v>1.04</c:v>
                </c:pt>
                <c:pt idx="662">
                  <c:v>1.0409999999999999</c:v>
                </c:pt>
                <c:pt idx="663">
                  <c:v>1.042</c:v>
                </c:pt>
                <c:pt idx="664">
                  <c:v>1.0429999999999999</c:v>
                </c:pt>
                <c:pt idx="665">
                  <c:v>1.044</c:v>
                </c:pt>
                <c:pt idx="666">
                  <c:v>1.0449999999999999</c:v>
                </c:pt>
                <c:pt idx="667">
                  <c:v>1.046</c:v>
                </c:pt>
                <c:pt idx="668">
                  <c:v>1.0469999999999999</c:v>
                </c:pt>
                <c:pt idx="669">
                  <c:v>1.048</c:v>
                </c:pt>
                <c:pt idx="670">
                  <c:v>1.0489999999999999</c:v>
                </c:pt>
                <c:pt idx="671">
                  <c:v>1.05</c:v>
                </c:pt>
                <c:pt idx="672">
                  <c:v>1.0509999999999999</c:v>
                </c:pt>
                <c:pt idx="673">
                  <c:v>1.052</c:v>
                </c:pt>
                <c:pt idx="674">
                  <c:v>1.0529999999999999</c:v>
                </c:pt>
                <c:pt idx="675">
                  <c:v>1.054</c:v>
                </c:pt>
                <c:pt idx="676">
                  <c:v>1.0549999999999999</c:v>
                </c:pt>
                <c:pt idx="677">
                  <c:v>1.056</c:v>
                </c:pt>
                <c:pt idx="678">
                  <c:v>1.0569999999999999</c:v>
                </c:pt>
                <c:pt idx="679">
                  <c:v>1.0580000000000001</c:v>
                </c:pt>
                <c:pt idx="680">
                  <c:v>1.0589999999999999</c:v>
                </c:pt>
                <c:pt idx="681">
                  <c:v>1.06</c:v>
                </c:pt>
                <c:pt idx="682">
                  <c:v>1.0609999999999999</c:v>
                </c:pt>
                <c:pt idx="683">
                  <c:v>1.0620000000000001</c:v>
                </c:pt>
                <c:pt idx="684">
                  <c:v>1.0629999999999999</c:v>
                </c:pt>
                <c:pt idx="685">
                  <c:v>1.0640000000000001</c:v>
                </c:pt>
                <c:pt idx="686">
                  <c:v>1.0649999999999999</c:v>
                </c:pt>
                <c:pt idx="687">
                  <c:v>1.0660000000000001</c:v>
                </c:pt>
                <c:pt idx="688">
                  <c:v>1.0669999999999999</c:v>
                </c:pt>
                <c:pt idx="689">
                  <c:v>1.0680000000000001</c:v>
                </c:pt>
                <c:pt idx="690">
                  <c:v>1.069</c:v>
                </c:pt>
                <c:pt idx="691">
                  <c:v>1.07</c:v>
                </c:pt>
                <c:pt idx="692">
                  <c:v>1.071</c:v>
                </c:pt>
                <c:pt idx="693">
                  <c:v>1.0720000000000001</c:v>
                </c:pt>
                <c:pt idx="694">
                  <c:v>1.073</c:v>
                </c:pt>
                <c:pt idx="695">
                  <c:v>1.0740000000000001</c:v>
                </c:pt>
                <c:pt idx="696">
                  <c:v>1.075</c:v>
                </c:pt>
                <c:pt idx="697">
                  <c:v>1.0760000000000001</c:v>
                </c:pt>
                <c:pt idx="698">
                  <c:v>1.077</c:v>
                </c:pt>
                <c:pt idx="699">
                  <c:v>1.0780000000000001</c:v>
                </c:pt>
                <c:pt idx="700">
                  <c:v>1.079</c:v>
                </c:pt>
                <c:pt idx="701">
                  <c:v>1.08</c:v>
                </c:pt>
                <c:pt idx="702">
                  <c:v>1.081</c:v>
                </c:pt>
                <c:pt idx="703">
                  <c:v>1.0820000000000001</c:v>
                </c:pt>
                <c:pt idx="704">
                  <c:v>1.083</c:v>
                </c:pt>
                <c:pt idx="705">
                  <c:v>1.0840000000000001</c:v>
                </c:pt>
                <c:pt idx="706">
                  <c:v>1.085</c:v>
                </c:pt>
                <c:pt idx="707">
                  <c:v>1.0860000000000001</c:v>
                </c:pt>
                <c:pt idx="708">
                  <c:v>1.087</c:v>
                </c:pt>
                <c:pt idx="709">
                  <c:v>1.0880000000000001</c:v>
                </c:pt>
                <c:pt idx="710">
                  <c:v>1.089</c:v>
                </c:pt>
                <c:pt idx="711">
                  <c:v>1.0900000000000001</c:v>
                </c:pt>
                <c:pt idx="712">
                  <c:v>1.091</c:v>
                </c:pt>
                <c:pt idx="713">
                  <c:v>1.0920000000000001</c:v>
                </c:pt>
                <c:pt idx="714">
                  <c:v>1.093</c:v>
                </c:pt>
                <c:pt idx="715">
                  <c:v>1.0940000000000001</c:v>
                </c:pt>
                <c:pt idx="716">
                  <c:v>1.095</c:v>
                </c:pt>
                <c:pt idx="717">
                  <c:v>1.0960000000000001</c:v>
                </c:pt>
                <c:pt idx="718">
                  <c:v>1.097</c:v>
                </c:pt>
                <c:pt idx="719">
                  <c:v>1.0980000000000001</c:v>
                </c:pt>
                <c:pt idx="720">
                  <c:v>1.099</c:v>
                </c:pt>
                <c:pt idx="721">
                  <c:v>1.1000000000000001</c:v>
                </c:pt>
                <c:pt idx="722">
                  <c:v>1.101</c:v>
                </c:pt>
                <c:pt idx="723">
                  <c:v>1.1020000000000001</c:v>
                </c:pt>
                <c:pt idx="724">
                  <c:v>1.103</c:v>
                </c:pt>
                <c:pt idx="725">
                  <c:v>1.1040000000000001</c:v>
                </c:pt>
                <c:pt idx="726">
                  <c:v>1.105</c:v>
                </c:pt>
                <c:pt idx="727">
                  <c:v>1.1060000000000001</c:v>
                </c:pt>
                <c:pt idx="728">
                  <c:v>1.107</c:v>
                </c:pt>
                <c:pt idx="729">
                  <c:v>1.1080000000000001</c:v>
                </c:pt>
                <c:pt idx="730">
                  <c:v>1.109</c:v>
                </c:pt>
                <c:pt idx="731">
                  <c:v>1.1100000000000001</c:v>
                </c:pt>
                <c:pt idx="732">
                  <c:v>1.111</c:v>
                </c:pt>
                <c:pt idx="733">
                  <c:v>1.1120000000000001</c:v>
                </c:pt>
                <c:pt idx="734">
                  <c:v>1.113</c:v>
                </c:pt>
                <c:pt idx="735">
                  <c:v>1.1140000000000001</c:v>
                </c:pt>
                <c:pt idx="736">
                  <c:v>1.115</c:v>
                </c:pt>
                <c:pt idx="737">
                  <c:v>1.1160000000000001</c:v>
                </c:pt>
                <c:pt idx="738">
                  <c:v>1.117</c:v>
                </c:pt>
                <c:pt idx="739">
                  <c:v>1.1180000000000001</c:v>
                </c:pt>
                <c:pt idx="740">
                  <c:v>1.119</c:v>
                </c:pt>
                <c:pt idx="741">
                  <c:v>1.1200000000000001</c:v>
                </c:pt>
                <c:pt idx="742">
                  <c:v>1.121</c:v>
                </c:pt>
                <c:pt idx="743">
                  <c:v>1.1220000000000001</c:v>
                </c:pt>
                <c:pt idx="744">
                  <c:v>1.123</c:v>
                </c:pt>
                <c:pt idx="745">
                  <c:v>1.1240000000000001</c:v>
                </c:pt>
                <c:pt idx="746">
                  <c:v>1.125</c:v>
                </c:pt>
                <c:pt idx="747">
                  <c:v>1.1259999999999999</c:v>
                </c:pt>
                <c:pt idx="748">
                  <c:v>1.127</c:v>
                </c:pt>
                <c:pt idx="749">
                  <c:v>1.1279999999999999</c:v>
                </c:pt>
                <c:pt idx="750">
                  <c:v>1.129</c:v>
                </c:pt>
                <c:pt idx="751">
                  <c:v>1.1299999999999999</c:v>
                </c:pt>
                <c:pt idx="752">
                  <c:v>1.131</c:v>
                </c:pt>
                <c:pt idx="753">
                  <c:v>1.1319999999999999</c:v>
                </c:pt>
                <c:pt idx="754">
                  <c:v>1.133</c:v>
                </c:pt>
                <c:pt idx="755">
                  <c:v>1.1339999999999999</c:v>
                </c:pt>
                <c:pt idx="756">
                  <c:v>1.135</c:v>
                </c:pt>
                <c:pt idx="757">
                  <c:v>1.1359999999999999</c:v>
                </c:pt>
                <c:pt idx="758">
                  <c:v>1.137</c:v>
                </c:pt>
                <c:pt idx="759">
                  <c:v>1.1379999999999999</c:v>
                </c:pt>
                <c:pt idx="760">
                  <c:v>1.139</c:v>
                </c:pt>
                <c:pt idx="761">
                  <c:v>1.1399999999999999</c:v>
                </c:pt>
                <c:pt idx="762">
                  <c:v>1.141</c:v>
                </c:pt>
                <c:pt idx="763">
                  <c:v>1.1419999999999999</c:v>
                </c:pt>
                <c:pt idx="764">
                  <c:v>1.143</c:v>
                </c:pt>
                <c:pt idx="765">
                  <c:v>1.1439999999999999</c:v>
                </c:pt>
                <c:pt idx="766">
                  <c:v>1.145</c:v>
                </c:pt>
                <c:pt idx="767">
                  <c:v>1.1459999999999999</c:v>
                </c:pt>
                <c:pt idx="768">
                  <c:v>1.147</c:v>
                </c:pt>
                <c:pt idx="769">
                  <c:v>1.1479999999999999</c:v>
                </c:pt>
                <c:pt idx="770">
                  <c:v>1.149</c:v>
                </c:pt>
                <c:pt idx="771">
                  <c:v>1.1499999999999999</c:v>
                </c:pt>
                <c:pt idx="772">
                  <c:v>1.151</c:v>
                </c:pt>
                <c:pt idx="773">
                  <c:v>1.1519999999999999</c:v>
                </c:pt>
                <c:pt idx="774">
                  <c:v>1.153</c:v>
                </c:pt>
                <c:pt idx="775">
                  <c:v>1.1539999999999999</c:v>
                </c:pt>
                <c:pt idx="776">
                  <c:v>1.155</c:v>
                </c:pt>
                <c:pt idx="777">
                  <c:v>1.1559999999999999</c:v>
                </c:pt>
                <c:pt idx="778">
                  <c:v>1.157</c:v>
                </c:pt>
                <c:pt idx="779">
                  <c:v>1.1579999999999999</c:v>
                </c:pt>
                <c:pt idx="780">
                  <c:v>1.159</c:v>
                </c:pt>
                <c:pt idx="781">
                  <c:v>1.1599999999999999</c:v>
                </c:pt>
                <c:pt idx="782">
                  <c:v>1.161</c:v>
                </c:pt>
                <c:pt idx="783">
                  <c:v>1.1619999999999999</c:v>
                </c:pt>
                <c:pt idx="784">
                  <c:v>1.163</c:v>
                </c:pt>
                <c:pt idx="785">
                  <c:v>1.1639999999999999</c:v>
                </c:pt>
                <c:pt idx="786">
                  <c:v>1.165</c:v>
                </c:pt>
                <c:pt idx="787">
                  <c:v>1.1659999999999999</c:v>
                </c:pt>
                <c:pt idx="788">
                  <c:v>1.167</c:v>
                </c:pt>
                <c:pt idx="789">
                  <c:v>1.1679999999999999</c:v>
                </c:pt>
                <c:pt idx="790">
                  <c:v>1.169</c:v>
                </c:pt>
                <c:pt idx="791">
                  <c:v>1.17</c:v>
                </c:pt>
                <c:pt idx="792">
                  <c:v>1.171</c:v>
                </c:pt>
                <c:pt idx="793">
                  <c:v>1.1719999999999999</c:v>
                </c:pt>
                <c:pt idx="794">
                  <c:v>1.173</c:v>
                </c:pt>
                <c:pt idx="795">
                  <c:v>1.1739999999999999</c:v>
                </c:pt>
                <c:pt idx="796">
                  <c:v>1.175</c:v>
                </c:pt>
                <c:pt idx="797">
                  <c:v>1.1759999999999999</c:v>
                </c:pt>
                <c:pt idx="798">
                  <c:v>1.177</c:v>
                </c:pt>
                <c:pt idx="799">
                  <c:v>1.1779999999999999</c:v>
                </c:pt>
                <c:pt idx="800">
                  <c:v>1.179</c:v>
                </c:pt>
                <c:pt idx="801">
                  <c:v>1.18</c:v>
                </c:pt>
                <c:pt idx="802">
                  <c:v>1.181</c:v>
                </c:pt>
                <c:pt idx="803">
                  <c:v>1.1819999999999999</c:v>
                </c:pt>
                <c:pt idx="804">
                  <c:v>1.1830000000000001</c:v>
                </c:pt>
                <c:pt idx="805">
                  <c:v>1.1839999999999999</c:v>
                </c:pt>
                <c:pt idx="806">
                  <c:v>1.1850000000000001</c:v>
                </c:pt>
                <c:pt idx="807">
                  <c:v>1.1859999999999999</c:v>
                </c:pt>
                <c:pt idx="808">
                  <c:v>1.1870000000000001</c:v>
                </c:pt>
                <c:pt idx="809">
                  <c:v>1.1879999999999999</c:v>
                </c:pt>
                <c:pt idx="810">
                  <c:v>1.1890000000000001</c:v>
                </c:pt>
                <c:pt idx="811">
                  <c:v>1.19</c:v>
                </c:pt>
                <c:pt idx="812">
                  <c:v>1.1910000000000001</c:v>
                </c:pt>
                <c:pt idx="813">
                  <c:v>1.1919999999999999</c:v>
                </c:pt>
                <c:pt idx="814">
                  <c:v>1.1930000000000001</c:v>
                </c:pt>
                <c:pt idx="815">
                  <c:v>1.194</c:v>
                </c:pt>
                <c:pt idx="816">
                  <c:v>1.1950000000000001</c:v>
                </c:pt>
                <c:pt idx="817">
                  <c:v>1.196</c:v>
                </c:pt>
                <c:pt idx="818">
                  <c:v>1.1970000000000001</c:v>
                </c:pt>
                <c:pt idx="819">
                  <c:v>1.198</c:v>
                </c:pt>
                <c:pt idx="820">
                  <c:v>1.1990000000000001</c:v>
                </c:pt>
                <c:pt idx="821">
                  <c:v>1.2</c:v>
                </c:pt>
                <c:pt idx="822">
                  <c:v>1.2010000000000001</c:v>
                </c:pt>
                <c:pt idx="823">
                  <c:v>1.202</c:v>
                </c:pt>
                <c:pt idx="824">
                  <c:v>1.2030000000000001</c:v>
                </c:pt>
                <c:pt idx="825">
                  <c:v>1.204</c:v>
                </c:pt>
                <c:pt idx="826">
                  <c:v>1.2050000000000001</c:v>
                </c:pt>
                <c:pt idx="827">
                  <c:v>1.206</c:v>
                </c:pt>
                <c:pt idx="828">
                  <c:v>1.2070000000000001</c:v>
                </c:pt>
                <c:pt idx="829">
                  <c:v>1.208</c:v>
                </c:pt>
                <c:pt idx="830">
                  <c:v>1.2090000000000001</c:v>
                </c:pt>
                <c:pt idx="831">
                  <c:v>1.21</c:v>
                </c:pt>
                <c:pt idx="832">
                  <c:v>1.2110000000000001</c:v>
                </c:pt>
                <c:pt idx="833">
                  <c:v>1.212</c:v>
                </c:pt>
                <c:pt idx="834">
                  <c:v>1.2130000000000001</c:v>
                </c:pt>
                <c:pt idx="835">
                  <c:v>1.214</c:v>
                </c:pt>
                <c:pt idx="836">
                  <c:v>1.2150000000000001</c:v>
                </c:pt>
                <c:pt idx="837">
                  <c:v>1.216</c:v>
                </c:pt>
                <c:pt idx="838">
                  <c:v>1.2170000000000001</c:v>
                </c:pt>
                <c:pt idx="839">
                  <c:v>1.218</c:v>
                </c:pt>
                <c:pt idx="840">
                  <c:v>1.2190000000000001</c:v>
                </c:pt>
                <c:pt idx="841">
                  <c:v>1.22</c:v>
                </c:pt>
                <c:pt idx="842">
                  <c:v>1.2210000000000001</c:v>
                </c:pt>
                <c:pt idx="843">
                  <c:v>1.222</c:v>
                </c:pt>
                <c:pt idx="844">
                  <c:v>1.2230000000000001</c:v>
                </c:pt>
                <c:pt idx="845">
                  <c:v>1.224</c:v>
                </c:pt>
                <c:pt idx="846">
                  <c:v>1.2250000000000001</c:v>
                </c:pt>
                <c:pt idx="847">
                  <c:v>1.226</c:v>
                </c:pt>
                <c:pt idx="848">
                  <c:v>1.2270000000000001</c:v>
                </c:pt>
                <c:pt idx="849">
                  <c:v>1.228</c:v>
                </c:pt>
                <c:pt idx="850">
                  <c:v>1.2290000000000001</c:v>
                </c:pt>
                <c:pt idx="851">
                  <c:v>1.23</c:v>
                </c:pt>
                <c:pt idx="852">
                  <c:v>1.2310000000000001</c:v>
                </c:pt>
                <c:pt idx="853">
                  <c:v>1.232</c:v>
                </c:pt>
                <c:pt idx="854">
                  <c:v>1.2330000000000001</c:v>
                </c:pt>
                <c:pt idx="855">
                  <c:v>1.234</c:v>
                </c:pt>
                <c:pt idx="856">
                  <c:v>1.2350000000000001</c:v>
                </c:pt>
                <c:pt idx="857">
                  <c:v>1.236</c:v>
                </c:pt>
                <c:pt idx="858">
                  <c:v>1.2370000000000001</c:v>
                </c:pt>
                <c:pt idx="859">
                  <c:v>1.238</c:v>
                </c:pt>
                <c:pt idx="860">
                  <c:v>1.2390000000000001</c:v>
                </c:pt>
                <c:pt idx="861">
                  <c:v>1.24</c:v>
                </c:pt>
                <c:pt idx="862">
                  <c:v>1.2410000000000001</c:v>
                </c:pt>
                <c:pt idx="863">
                  <c:v>1.242</c:v>
                </c:pt>
                <c:pt idx="864">
                  <c:v>1.2430000000000001</c:v>
                </c:pt>
                <c:pt idx="865">
                  <c:v>1.244</c:v>
                </c:pt>
                <c:pt idx="866">
                  <c:v>1.2450000000000001</c:v>
                </c:pt>
                <c:pt idx="867">
                  <c:v>1.246</c:v>
                </c:pt>
                <c:pt idx="868">
                  <c:v>1.2470000000000001</c:v>
                </c:pt>
                <c:pt idx="869">
                  <c:v>1.248</c:v>
                </c:pt>
                <c:pt idx="870">
                  <c:v>1.2490000000000001</c:v>
                </c:pt>
                <c:pt idx="871">
                  <c:v>1.25</c:v>
                </c:pt>
                <c:pt idx="872">
                  <c:v>1.2509999999999999</c:v>
                </c:pt>
                <c:pt idx="873">
                  <c:v>1.252</c:v>
                </c:pt>
                <c:pt idx="874">
                  <c:v>1.2529999999999999</c:v>
                </c:pt>
                <c:pt idx="875">
                  <c:v>1.254</c:v>
                </c:pt>
                <c:pt idx="876">
                  <c:v>1.2549999999999999</c:v>
                </c:pt>
                <c:pt idx="877">
                  <c:v>1.256</c:v>
                </c:pt>
                <c:pt idx="878">
                  <c:v>1.2569999999999999</c:v>
                </c:pt>
                <c:pt idx="879">
                  <c:v>1.258</c:v>
                </c:pt>
                <c:pt idx="880">
                  <c:v>1.2589999999999999</c:v>
                </c:pt>
                <c:pt idx="881">
                  <c:v>1.26</c:v>
                </c:pt>
                <c:pt idx="882">
                  <c:v>1.2609999999999999</c:v>
                </c:pt>
                <c:pt idx="883">
                  <c:v>1.262</c:v>
                </c:pt>
                <c:pt idx="884">
                  <c:v>1.2629999999999999</c:v>
                </c:pt>
                <c:pt idx="885">
                  <c:v>1.264</c:v>
                </c:pt>
                <c:pt idx="886">
                  <c:v>1.2649999999999999</c:v>
                </c:pt>
                <c:pt idx="887">
                  <c:v>1.266</c:v>
                </c:pt>
                <c:pt idx="888">
                  <c:v>1.2669999999999999</c:v>
                </c:pt>
                <c:pt idx="889">
                  <c:v>1.268</c:v>
                </c:pt>
                <c:pt idx="890">
                  <c:v>1.2689999999999999</c:v>
                </c:pt>
                <c:pt idx="891">
                  <c:v>1.27</c:v>
                </c:pt>
                <c:pt idx="892">
                  <c:v>1.2709999999999999</c:v>
                </c:pt>
                <c:pt idx="893">
                  <c:v>1.272</c:v>
                </c:pt>
                <c:pt idx="894">
                  <c:v>1.2729999999999999</c:v>
                </c:pt>
                <c:pt idx="895">
                  <c:v>1.274</c:v>
                </c:pt>
                <c:pt idx="896">
                  <c:v>1.2749999999999999</c:v>
                </c:pt>
                <c:pt idx="897">
                  <c:v>1.276</c:v>
                </c:pt>
                <c:pt idx="898">
                  <c:v>1.2769999999999999</c:v>
                </c:pt>
                <c:pt idx="899">
                  <c:v>1.278</c:v>
                </c:pt>
                <c:pt idx="900">
                  <c:v>1.2789999999999999</c:v>
                </c:pt>
                <c:pt idx="901">
                  <c:v>1.28</c:v>
                </c:pt>
                <c:pt idx="902">
                  <c:v>1.2809999999999999</c:v>
                </c:pt>
                <c:pt idx="903">
                  <c:v>1.282</c:v>
                </c:pt>
                <c:pt idx="904">
                  <c:v>1.2829999999999999</c:v>
                </c:pt>
                <c:pt idx="905">
                  <c:v>1.284</c:v>
                </c:pt>
                <c:pt idx="906">
                  <c:v>1.2849999999999999</c:v>
                </c:pt>
                <c:pt idx="907">
                  <c:v>1.286</c:v>
                </c:pt>
                <c:pt idx="908">
                  <c:v>1.2869999999999999</c:v>
                </c:pt>
                <c:pt idx="909">
                  <c:v>1.288</c:v>
                </c:pt>
                <c:pt idx="910">
                  <c:v>1.2889999999999999</c:v>
                </c:pt>
                <c:pt idx="911">
                  <c:v>1.29</c:v>
                </c:pt>
                <c:pt idx="912">
                  <c:v>1.2909999999999999</c:v>
                </c:pt>
                <c:pt idx="913">
                  <c:v>1.292</c:v>
                </c:pt>
                <c:pt idx="914">
                  <c:v>1.2929999999999999</c:v>
                </c:pt>
                <c:pt idx="915">
                  <c:v>1.294</c:v>
                </c:pt>
                <c:pt idx="916">
                  <c:v>1.2949999999999999</c:v>
                </c:pt>
                <c:pt idx="917">
                  <c:v>1.296</c:v>
                </c:pt>
                <c:pt idx="918">
                  <c:v>1.2969999999999999</c:v>
                </c:pt>
                <c:pt idx="919">
                  <c:v>1.298</c:v>
                </c:pt>
                <c:pt idx="920">
                  <c:v>1.2989999999999999</c:v>
                </c:pt>
                <c:pt idx="921">
                  <c:v>1.3</c:v>
                </c:pt>
                <c:pt idx="922">
                  <c:v>1.3009999999999999</c:v>
                </c:pt>
                <c:pt idx="923">
                  <c:v>1.302</c:v>
                </c:pt>
                <c:pt idx="924">
                  <c:v>1.3029999999999999</c:v>
                </c:pt>
                <c:pt idx="925">
                  <c:v>1.304</c:v>
                </c:pt>
                <c:pt idx="926">
                  <c:v>1.3049999999999999</c:v>
                </c:pt>
                <c:pt idx="927">
                  <c:v>1.306</c:v>
                </c:pt>
                <c:pt idx="928">
                  <c:v>1.3069999999999999</c:v>
                </c:pt>
                <c:pt idx="929">
                  <c:v>1.3080000000000001</c:v>
                </c:pt>
                <c:pt idx="930">
                  <c:v>1.3089999999999999</c:v>
                </c:pt>
                <c:pt idx="931">
                  <c:v>1.31</c:v>
                </c:pt>
                <c:pt idx="932">
                  <c:v>1.3109999999999999</c:v>
                </c:pt>
                <c:pt idx="933">
                  <c:v>1.3120000000000001</c:v>
                </c:pt>
                <c:pt idx="934">
                  <c:v>1.3129999999999999</c:v>
                </c:pt>
                <c:pt idx="935">
                  <c:v>1.3140000000000001</c:v>
                </c:pt>
                <c:pt idx="936">
                  <c:v>1.3149999999999999</c:v>
                </c:pt>
                <c:pt idx="937">
                  <c:v>1.3160000000000001</c:v>
                </c:pt>
                <c:pt idx="938">
                  <c:v>1.3169999999999999</c:v>
                </c:pt>
                <c:pt idx="939">
                  <c:v>1.3180000000000001</c:v>
                </c:pt>
                <c:pt idx="940">
                  <c:v>1.319</c:v>
                </c:pt>
                <c:pt idx="941">
                  <c:v>1.32</c:v>
                </c:pt>
                <c:pt idx="942">
                  <c:v>1.321</c:v>
                </c:pt>
                <c:pt idx="943">
                  <c:v>1.3220000000000001</c:v>
                </c:pt>
                <c:pt idx="944">
                  <c:v>1.323</c:v>
                </c:pt>
                <c:pt idx="945">
                  <c:v>1.3240000000000001</c:v>
                </c:pt>
                <c:pt idx="946">
                  <c:v>1.325</c:v>
                </c:pt>
                <c:pt idx="947">
                  <c:v>1.3260000000000001</c:v>
                </c:pt>
                <c:pt idx="948">
                  <c:v>1.327</c:v>
                </c:pt>
                <c:pt idx="949">
                  <c:v>1.3280000000000001</c:v>
                </c:pt>
                <c:pt idx="950">
                  <c:v>1.329</c:v>
                </c:pt>
                <c:pt idx="951">
                  <c:v>1.33</c:v>
                </c:pt>
                <c:pt idx="952">
                  <c:v>1.331</c:v>
                </c:pt>
                <c:pt idx="953">
                  <c:v>1.3320000000000001</c:v>
                </c:pt>
                <c:pt idx="954">
                  <c:v>1.333</c:v>
                </c:pt>
                <c:pt idx="955">
                  <c:v>1.3340000000000001</c:v>
                </c:pt>
                <c:pt idx="956">
                  <c:v>1.335</c:v>
                </c:pt>
                <c:pt idx="957">
                  <c:v>1.3360000000000001</c:v>
                </c:pt>
                <c:pt idx="958">
                  <c:v>1.337</c:v>
                </c:pt>
                <c:pt idx="959">
                  <c:v>1.3380000000000001</c:v>
                </c:pt>
                <c:pt idx="960">
                  <c:v>1.339</c:v>
                </c:pt>
                <c:pt idx="961">
                  <c:v>1.34</c:v>
                </c:pt>
                <c:pt idx="962">
                  <c:v>1.341</c:v>
                </c:pt>
                <c:pt idx="963">
                  <c:v>1.3420000000000001</c:v>
                </c:pt>
                <c:pt idx="964">
                  <c:v>1.343</c:v>
                </c:pt>
                <c:pt idx="965">
                  <c:v>1.3440000000000001</c:v>
                </c:pt>
                <c:pt idx="966">
                  <c:v>1.345</c:v>
                </c:pt>
                <c:pt idx="967">
                  <c:v>1.3460000000000001</c:v>
                </c:pt>
                <c:pt idx="968">
                  <c:v>1.347</c:v>
                </c:pt>
                <c:pt idx="969">
                  <c:v>1.3480000000000001</c:v>
                </c:pt>
                <c:pt idx="970">
                  <c:v>1.349</c:v>
                </c:pt>
                <c:pt idx="971">
                  <c:v>1.35</c:v>
                </c:pt>
                <c:pt idx="972">
                  <c:v>1.351</c:v>
                </c:pt>
                <c:pt idx="973">
                  <c:v>1.3520000000000001</c:v>
                </c:pt>
                <c:pt idx="974">
                  <c:v>1.353</c:v>
                </c:pt>
                <c:pt idx="975">
                  <c:v>1.3540000000000001</c:v>
                </c:pt>
                <c:pt idx="976">
                  <c:v>1.355</c:v>
                </c:pt>
                <c:pt idx="977">
                  <c:v>1.3560000000000001</c:v>
                </c:pt>
                <c:pt idx="978">
                  <c:v>1.357</c:v>
                </c:pt>
                <c:pt idx="979">
                  <c:v>1.3580000000000001</c:v>
                </c:pt>
                <c:pt idx="980">
                  <c:v>1.359</c:v>
                </c:pt>
                <c:pt idx="981">
                  <c:v>1.36</c:v>
                </c:pt>
                <c:pt idx="982">
                  <c:v>1.361</c:v>
                </c:pt>
                <c:pt idx="983">
                  <c:v>1.3620000000000001</c:v>
                </c:pt>
                <c:pt idx="984">
                  <c:v>1.363</c:v>
                </c:pt>
                <c:pt idx="985">
                  <c:v>1.3640000000000001</c:v>
                </c:pt>
                <c:pt idx="986">
                  <c:v>1.365</c:v>
                </c:pt>
                <c:pt idx="987">
                  <c:v>1.3660000000000001</c:v>
                </c:pt>
                <c:pt idx="988">
                  <c:v>1.367</c:v>
                </c:pt>
                <c:pt idx="989">
                  <c:v>1.3680000000000001</c:v>
                </c:pt>
                <c:pt idx="990">
                  <c:v>1.369</c:v>
                </c:pt>
                <c:pt idx="991">
                  <c:v>1.37</c:v>
                </c:pt>
                <c:pt idx="992">
                  <c:v>1.371</c:v>
                </c:pt>
                <c:pt idx="993">
                  <c:v>1.3720000000000001</c:v>
                </c:pt>
                <c:pt idx="994">
                  <c:v>1.373</c:v>
                </c:pt>
                <c:pt idx="995">
                  <c:v>1.3740000000000001</c:v>
                </c:pt>
                <c:pt idx="996">
                  <c:v>1.375</c:v>
                </c:pt>
                <c:pt idx="997">
                  <c:v>1.3759999999999999</c:v>
                </c:pt>
                <c:pt idx="998">
                  <c:v>1.377</c:v>
                </c:pt>
                <c:pt idx="999">
                  <c:v>1.3779999999999999</c:v>
                </c:pt>
                <c:pt idx="1000">
                  <c:v>1.379</c:v>
                </c:pt>
                <c:pt idx="1001">
                  <c:v>1.38</c:v>
                </c:pt>
                <c:pt idx="1002">
                  <c:v>1.381</c:v>
                </c:pt>
                <c:pt idx="1003">
                  <c:v>1.3819999999999999</c:v>
                </c:pt>
                <c:pt idx="1004">
                  <c:v>1.383</c:v>
                </c:pt>
                <c:pt idx="1005">
                  <c:v>1.3839999999999999</c:v>
                </c:pt>
                <c:pt idx="1006">
                  <c:v>1.385</c:v>
                </c:pt>
                <c:pt idx="1007">
                  <c:v>1.3859999999999999</c:v>
                </c:pt>
                <c:pt idx="1008">
                  <c:v>1.387</c:v>
                </c:pt>
                <c:pt idx="1009">
                  <c:v>1.3879999999999999</c:v>
                </c:pt>
                <c:pt idx="1010">
                  <c:v>1.389</c:v>
                </c:pt>
                <c:pt idx="1011">
                  <c:v>1.39</c:v>
                </c:pt>
                <c:pt idx="1012">
                  <c:v>1.391</c:v>
                </c:pt>
                <c:pt idx="1013">
                  <c:v>1.3919999999999999</c:v>
                </c:pt>
                <c:pt idx="1014">
                  <c:v>1.393</c:v>
                </c:pt>
                <c:pt idx="1015">
                  <c:v>1.3939999999999999</c:v>
                </c:pt>
                <c:pt idx="1016">
                  <c:v>1.395</c:v>
                </c:pt>
                <c:pt idx="1017">
                  <c:v>1.3959999999999999</c:v>
                </c:pt>
                <c:pt idx="1018">
                  <c:v>1.397</c:v>
                </c:pt>
                <c:pt idx="1019">
                  <c:v>1.3979999999999999</c:v>
                </c:pt>
                <c:pt idx="1020">
                  <c:v>1.399</c:v>
                </c:pt>
                <c:pt idx="1021">
                  <c:v>1.4</c:v>
                </c:pt>
                <c:pt idx="1022">
                  <c:v>1.401</c:v>
                </c:pt>
                <c:pt idx="1023">
                  <c:v>1.4019999999999999</c:v>
                </c:pt>
                <c:pt idx="1024">
                  <c:v>1.403</c:v>
                </c:pt>
                <c:pt idx="1025">
                  <c:v>1.4039999999999999</c:v>
                </c:pt>
                <c:pt idx="1026">
                  <c:v>1.405</c:v>
                </c:pt>
                <c:pt idx="1027">
                  <c:v>1.4059999999999999</c:v>
                </c:pt>
                <c:pt idx="1028">
                  <c:v>1.407</c:v>
                </c:pt>
                <c:pt idx="1029">
                  <c:v>1.4079999999999999</c:v>
                </c:pt>
                <c:pt idx="1030">
                  <c:v>1.409</c:v>
                </c:pt>
                <c:pt idx="1031">
                  <c:v>1.41</c:v>
                </c:pt>
                <c:pt idx="1032">
                  <c:v>1.411</c:v>
                </c:pt>
                <c:pt idx="1033">
                  <c:v>1.4119999999999999</c:v>
                </c:pt>
                <c:pt idx="1034">
                  <c:v>1.413</c:v>
                </c:pt>
                <c:pt idx="1035">
                  <c:v>1.4139999999999999</c:v>
                </c:pt>
                <c:pt idx="1036">
                  <c:v>1.415</c:v>
                </c:pt>
                <c:pt idx="1037">
                  <c:v>1.4159999999999999</c:v>
                </c:pt>
                <c:pt idx="1038">
                  <c:v>1.417</c:v>
                </c:pt>
                <c:pt idx="1039">
                  <c:v>1.4179999999999999</c:v>
                </c:pt>
                <c:pt idx="1040">
                  <c:v>1.419</c:v>
                </c:pt>
                <c:pt idx="1041">
                  <c:v>1.42</c:v>
                </c:pt>
                <c:pt idx="1042">
                  <c:v>1.421</c:v>
                </c:pt>
                <c:pt idx="1043">
                  <c:v>1.4219999999999999</c:v>
                </c:pt>
                <c:pt idx="1044">
                  <c:v>1.423</c:v>
                </c:pt>
                <c:pt idx="1045">
                  <c:v>1.4239999999999999</c:v>
                </c:pt>
                <c:pt idx="1046">
                  <c:v>1.425</c:v>
                </c:pt>
                <c:pt idx="1047">
                  <c:v>1.4259999999999999</c:v>
                </c:pt>
                <c:pt idx="1048">
                  <c:v>1.427</c:v>
                </c:pt>
                <c:pt idx="1049">
                  <c:v>1.4279999999999999</c:v>
                </c:pt>
                <c:pt idx="1050">
                  <c:v>1.429</c:v>
                </c:pt>
                <c:pt idx="1051">
                  <c:v>1.43</c:v>
                </c:pt>
                <c:pt idx="1052">
                  <c:v>1.431</c:v>
                </c:pt>
                <c:pt idx="1053">
                  <c:v>1.4319999999999999</c:v>
                </c:pt>
                <c:pt idx="1054">
                  <c:v>1.4330000000000001</c:v>
                </c:pt>
                <c:pt idx="1055">
                  <c:v>1.4339999999999999</c:v>
                </c:pt>
                <c:pt idx="1056">
                  <c:v>1.4350000000000001</c:v>
                </c:pt>
                <c:pt idx="1057">
                  <c:v>1.4359999999999999</c:v>
                </c:pt>
                <c:pt idx="1058">
                  <c:v>1.4370000000000001</c:v>
                </c:pt>
                <c:pt idx="1059">
                  <c:v>1.4379999999999999</c:v>
                </c:pt>
                <c:pt idx="1060">
                  <c:v>1.4390000000000001</c:v>
                </c:pt>
                <c:pt idx="1061">
                  <c:v>1.44</c:v>
                </c:pt>
                <c:pt idx="1062">
                  <c:v>1.4410000000000001</c:v>
                </c:pt>
                <c:pt idx="1063">
                  <c:v>1.4419999999999999</c:v>
                </c:pt>
                <c:pt idx="1064">
                  <c:v>1.4430000000000001</c:v>
                </c:pt>
                <c:pt idx="1065">
                  <c:v>1.444</c:v>
                </c:pt>
                <c:pt idx="1066">
                  <c:v>1.4450000000000001</c:v>
                </c:pt>
                <c:pt idx="1067">
                  <c:v>1.446</c:v>
                </c:pt>
                <c:pt idx="1068">
                  <c:v>1.4470000000000001</c:v>
                </c:pt>
                <c:pt idx="1069">
                  <c:v>1.448</c:v>
                </c:pt>
                <c:pt idx="1070">
                  <c:v>1.4490000000000001</c:v>
                </c:pt>
                <c:pt idx="1071">
                  <c:v>1.45</c:v>
                </c:pt>
                <c:pt idx="1072">
                  <c:v>1.4510000000000001</c:v>
                </c:pt>
                <c:pt idx="1073">
                  <c:v>1.452</c:v>
                </c:pt>
                <c:pt idx="1074">
                  <c:v>1.4530000000000001</c:v>
                </c:pt>
                <c:pt idx="1075">
                  <c:v>1.454</c:v>
                </c:pt>
                <c:pt idx="1076">
                  <c:v>1.4550000000000001</c:v>
                </c:pt>
                <c:pt idx="1077">
                  <c:v>1.456</c:v>
                </c:pt>
                <c:pt idx="1078">
                  <c:v>1.4570000000000001</c:v>
                </c:pt>
                <c:pt idx="1079">
                  <c:v>1.458</c:v>
                </c:pt>
                <c:pt idx="1080">
                  <c:v>1.4590000000000001</c:v>
                </c:pt>
                <c:pt idx="1081">
                  <c:v>1.46</c:v>
                </c:pt>
                <c:pt idx="1082">
                  <c:v>1.4610000000000001</c:v>
                </c:pt>
                <c:pt idx="1083">
                  <c:v>1.462</c:v>
                </c:pt>
                <c:pt idx="1084">
                  <c:v>1.4630000000000001</c:v>
                </c:pt>
                <c:pt idx="1085">
                  <c:v>1.464</c:v>
                </c:pt>
                <c:pt idx="1086">
                  <c:v>1.4650000000000001</c:v>
                </c:pt>
                <c:pt idx="1087">
                  <c:v>1.466</c:v>
                </c:pt>
                <c:pt idx="1088">
                  <c:v>1.4670000000000001</c:v>
                </c:pt>
                <c:pt idx="1089">
                  <c:v>1.468</c:v>
                </c:pt>
                <c:pt idx="1090">
                  <c:v>1.4690000000000001</c:v>
                </c:pt>
                <c:pt idx="1091">
                  <c:v>1.47</c:v>
                </c:pt>
                <c:pt idx="1092">
                  <c:v>1.4710000000000001</c:v>
                </c:pt>
                <c:pt idx="1093">
                  <c:v>1.472</c:v>
                </c:pt>
                <c:pt idx="1094">
                  <c:v>1.4730000000000001</c:v>
                </c:pt>
                <c:pt idx="1095">
                  <c:v>1.474</c:v>
                </c:pt>
                <c:pt idx="1096">
                  <c:v>1.4750000000000001</c:v>
                </c:pt>
                <c:pt idx="1097">
                  <c:v>1.476</c:v>
                </c:pt>
                <c:pt idx="1098">
                  <c:v>1.4770000000000001</c:v>
                </c:pt>
                <c:pt idx="1099">
                  <c:v>1.478</c:v>
                </c:pt>
                <c:pt idx="1100">
                  <c:v>1.4790000000000001</c:v>
                </c:pt>
                <c:pt idx="1101">
                  <c:v>1.48</c:v>
                </c:pt>
                <c:pt idx="1102">
                  <c:v>1.4810000000000001</c:v>
                </c:pt>
                <c:pt idx="1103">
                  <c:v>1.482</c:v>
                </c:pt>
                <c:pt idx="1104">
                  <c:v>1.4830000000000001</c:v>
                </c:pt>
                <c:pt idx="1105">
                  <c:v>1.484</c:v>
                </c:pt>
                <c:pt idx="1106">
                  <c:v>1.4850000000000001</c:v>
                </c:pt>
                <c:pt idx="1107">
                  <c:v>1.486</c:v>
                </c:pt>
                <c:pt idx="1108">
                  <c:v>1.4870000000000001</c:v>
                </c:pt>
                <c:pt idx="1109">
                  <c:v>1.488</c:v>
                </c:pt>
                <c:pt idx="1110">
                  <c:v>1.4890000000000001</c:v>
                </c:pt>
                <c:pt idx="1111">
                  <c:v>1.49</c:v>
                </c:pt>
                <c:pt idx="1112">
                  <c:v>1.4910000000000001</c:v>
                </c:pt>
                <c:pt idx="1113">
                  <c:v>1.492</c:v>
                </c:pt>
                <c:pt idx="1114">
                  <c:v>1.4930000000000001</c:v>
                </c:pt>
                <c:pt idx="1115">
                  <c:v>1.494</c:v>
                </c:pt>
                <c:pt idx="1116">
                  <c:v>1.4950000000000001</c:v>
                </c:pt>
                <c:pt idx="1117">
                  <c:v>1.496</c:v>
                </c:pt>
                <c:pt idx="1118">
                  <c:v>1.4970000000000001</c:v>
                </c:pt>
                <c:pt idx="1119">
                  <c:v>1.498</c:v>
                </c:pt>
                <c:pt idx="1120">
                  <c:v>1.4990000000000001</c:v>
                </c:pt>
                <c:pt idx="1121">
                  <c:v>1.5</c:v>
                </c:pt>
                <c:pt idx="1122">
                  <c:v>1.5009999999999999</c:v>
                </c:pt>
                <c:pt idx="1123">
                  <c:v>1.502</c:v>
                </c:pt>
                <c:pt idx="1124">
                  <c:v>1.5029999999999999</c:v>
                </c:pt>
                <c:pt idx="1125">
                  <c:v>1.504</c:v>
                </c:pt>
                <c:pt idx="1126">
                  <c:v>1.5049999999999999</c:v>
                </c:pt>
                <c:pt idx="1127">
                  <c:v>1.506</c:v>
                </c:pt>
                <c:pt idx="1128">
                  <c:v>1.5069999999999999</c:v>
                </c:pt>
                <c:pt idx="1129">
                  <c:v>1.508</c:v>
                </c:pt>
                <c:pt idx="1130">
                  <c:v>1.5089999999999999</c:v>
                </c:pt>
                <c:pt idx="1131">
                  <c:v>1.51</c:v>
                </c:pt>
                <c:pt idx="1132">
                  <c:v>1.5109999999999999</c:v>
                </c:pt>
                <c:pt idx="1133">
                  <c:v>1.512</c:v>
                </c:pt>
                <c:pt idx="1134">
                  <c:v>1.5129999999999999</c:v>
                </c:pt>
                <c:pt idx="1135">
                  <c:v>1.514</c:v>
                </c:pt>
                <c:pt idx="1136">
                  <c:v>1.5149999999999999</c:v>
                </c:pt>
                <c:pt idx="1137">
                  <c:v>1.516</c:v>
                </c:pt>
                <c:pt idx="1138">
                  <c:v>1.5169999999999999</c:v>
                </c:pt>
                <c:pt idx="1139">
                  <c:v>1.518</c:v>
                </c:pt>
                <c:pt idx="1140">
                  <c:v>1.5189999999999999</c:v>
                </c:pt>
                <c:pt idx="1141">
                  <c:v>1.52</c:v>
                </c:pt>
                <c:pt idx="1142">
                  <c:v>1.5209999999999999</c:v>
                </c:pt>
                <c:pt idx="1143">
                  <c:v>1.522</c:v>
                </c:pt>
                <c:pt idx="1144">
                  <c:v>1.5229999999999999</c:v>
                </c:pt>
                <c:pt idx="1145">
                  <c:v>1.524</c:v>
                </c:pt>
                <c:pt idx="1146">
                  <c:v>1.5249999999999999</c:v>
                </c:pt>
                <c:pt idx="1147">
                  <c:v>1.526</c:v>
                </c:pt>
                <c:pt idx="1148">
                  <c:v>1.5269999999999999</c:v>
                </c:pt>
                <c:pt idx="1149">
                  <c:v>1.528</c:v>
                </c:pt>
                <c:pt idx="1150">
                  <c:v>1.5289999999999999</c:v>
                </c:pt>
                <c:pt idx="1151">
                  <c:v>1.53</c:v>
                </c:pt>
                <c:pt idx="1152">
                  <c:v>1.5309999999999999</c:v>
                </c:pt>
                <c:pt idx="1153">
                  <c:v>1.532</c:v>
                </c:pt>
                <c:pt idx="1154">
                  <c:v>1.5329999999999999</c:v>
                </c:pt>
                <c:pt idx="1155">
                  <c:v>1.534</c:v>
                </c:pt>
                <c:pt idx="1156">
                  <c:v>1.5349999999999999</c:v>
                </c:pt>
                <c:pt idx="1157">
                  <c:v>1.536</c:v>
                </c:pt>
                <c:pt idx="1158">
                  <c:v>1.5369999999999999</c:v>
                </c:pt>
                <c:pt idx="1159">
                  <c:v>1.538</c:v>
                </c:pt>
                <c:pt idx="1160">
                  <c:v>1.5389999999999999</c:v>
                </c:pt>
                <c:pt idx="1161">
                  <c:v>1.54</c:v>
                </c:pt>
                <c:pt idx="1162">
                  <c:v>1.5409999999999999</c:v>
                </c:pt>
                <c:pt idx="1163">
                  <c:v>1.542</c:v>
                </c:pt>
                <c:pt idx="1164">
                  <c:v>1.5429999999999999</c:v>
                </c:pt>
                <c:pt idx="1165">
                  <c:v>1.544</c:v>
                </c:pt>
                <c:pt idx="1166">
                  <c:v>1.5449999999999999</c:v>
                </c:pt>
                <c:pt idx="1167">
                  <c:v>1.546</c:v>
                </c:pt>
                <c:pt idx="1168">
                  <c:v>1.5469999999999999</c:v>
                </c:pt>
                <c:pt idx="1169">
                  <c:v>1.548</c:v>
                </c:pt>
                <c:pt idx="1170">
                  <c:v>1.5489999999999999</c:v>
                </c:pt>
                <c:pt idx="1171">
                  <c:v>1.55</c:v>
                </c:pt>
                <c:pt idx="1172">
                  <c:v>1.5509999999999999</c:v>
                </c:pt>
                <c:pt idx="1173">
                  <c:v>1.552</c:v>
                </c:pt>
                <c:pt idx="1174">
                  <c:v>1.5529999999999999</c:v>
                </c:pt>
                <c:pt idx="1175">
                  <c:v>1.554</c:v>
                </c:pt>
                <c:pt idx="1176">
                  <c:v>1.5549999999999999</c:v>
                </c:pt>
                <c:pt idx="1177">
                  <c:v>1.556</c:v>
                </c:pt>
                <c:pt idx="1178">
                  <c:v>1.5569999999999999</c:v>
                </c:pt>
                <c:pt idx="1179">
                  <c:v>1.5580000000000001</c:v>
                </c:pt>
                <c:pt idx="1180">
                  <c:v>1.5589999999999999</c:v>
                </c:pt>
                <c:pt idx="1181">
                  <c:v>1.56</c:v>
                </c:pt>
                <c:pt idx="1182">
                  <c:v>1.5609999999999999</c:v>
                </c:pt>
                <c:pt idx="1183">
                  <c:v>1.5620000000000001</c:v>
                </c:pt>
                <c:pt idx="1184">
                  <c:v>1.5629999999999999</c:v>
                </c:pt>
                <c:pt idx="1185">
                  <c:v>1.5640000000000001</c:v>
                </c:pt>
                <c:pt idx="1186">
                  <c:v>1.5649999999999999</c:v>
                </c:pt>
                <c:pt idx="1187">
                  <c:v>1.5660000000000001</c:v>
                </c:pt>
                <c:pt idx="1188">
                  <c:v>1.5669999999999999</c:v>
                </c:pt>
                <c:pt idx="1189">
                  <c:v>1.5680000000000001</c:v>
                </c:pt>
                <c:pt idx="1190">
                  <c:v>1.569</c:v>
                </c:pt>
                <c:pt idx="1191">
                  <c:v>1.57</c:v>
                </c:pt>
                <c:pt idx="1192">
                  <c:v>1.571</c:v>
                </c:pt>
                <c:pt idx="1193">
                  <c:v>1.5720000000000001</c:v>
                </c:pt>
                <c:pt idx="1194">
                  <c:v>1.573</c:v>
                </c:pt>
                <c:pt idx="1195">
                  <c:v>1.5740000000000001</c:v>
                </c:pt>
                <c:pt idx="1196">
                  <c:v>1.575</c:v>
                </c:pt>
                <c:pt idx="1197">
                  <c:v>1.5760000000000001</c:v>
                </c:pt>
                <c:pt idx="1198">
                  <c:v>1.577</c:v>
                </c:pt>
                <c:pt idx="1199">
                  <c:v>1.5780000000000001</c:v>
                </c:pt>
                <c:pt idx="1200">
                  <c:v>1.579</c:v>
                </c:pt>
                <c:pt idx="1201">
                  <c:v>1.58</c:v>
                </c:pt>
                <c:pt idx="1202">
                  <c:v>1.581</c:v>
                </c:pt>
                <c:pt idx="1203">
                  <c:v>1.5820000000000001</c:v>
                </c:pt>
                <c:pt idx="1204">
                  <c:v>1.583</c:v>
                </c:pt>
                <c:pt idx="1205">
                  <c:v>1.5840000000000001</c:v>
                </c:pt>
                <c:pt idx="1206">
                  <c:v>1.585</c:v>
                </c:pt>
                <c:pt idx="1207">
                  <c:v>1.5860000000000001</c:v>
                </c:pt>
                <c:pt idx="1208">
                  <c:v>1.587</c:v>
                </c:pt>
                <c:pt idx="1209">
                  <c:v>1.5880000000000001</c:v>
                </c:pt>
                <c:pt idx="1210">
                  <c:v>1.589</c:v>
                </c:pt>
                <c:pt idx="1211">
                  <c:v>1.59</c:v>
                </c:pt>
                <c:pt idx="1212">
                  <c:v>1.591</c:v>
                </c:pt>
                <c:pt idx="1213">
                  <c:v>1.5920000000000001</c:v>
                </c:pt>
                <c:pt idx="1214">
                  <c:v>1.593</c:v>
                </c:pt>
                <c:pt idx="1215">
                  <c:v>1.5940000000000001</c:v>
                </c:pt>
                <c:pt idx="1216">
                  <c:v>1.595</c:v>
                </c:pt>
                <c:pt idx="1217">
                  <c:v>1.5960000000000001</c:v>
                </c:pt>
                <c:pt idx="1218">
                  <c:v>1.597</c:v>
                </c:pt>
                <c:pt idx="1219">
                  <c:v>1.5980000000000001</c:v>
                </c:pt>
                <c:pt idx="1220">
                  <c:v>1.599</c:v>
                </c:pt>
                <c:pt idx="1221">
                  <c:v>1.6</c:v>
                </c:pt>
                <c:pt idx="1222">
                  <c:v>1.601</c:v>
                </c:pt>
                <c:pt idx="1223">
                  <c:v>1.6020000000000001</c:v>
                </c:pt>
                <c:pt idx="1224">
                  <c:v>1.603</c:v>
                </c:pt>
                <c:pt idx="1225">
                  <c:v>1.6040000000000001</c:v>
                </c:pt>
                <c:pt idx="1226">
                  <c:v>1.605</c:v>
                </c:pt>
                <c:pt idx="1227">
                  <c:v>1.6060000000000001</c:v>
                </c:pt>
                <c:pt idx="1228">
                  <c:v>1.607</c:v>
                </c:pt>
                <c:pt idx="1229">
                  <c:v>1.6080000000000001</c:v>
                </c:pt>
                <c:pt idx="1230">
                  <c:v>1.609</c:v>
                </c:pt>
                <c:pt idx="1231">
                  <c:v>1.61</c:v>
                </c:pt>
                <c:pt idx="1232">
                  <c:v>1.611</c:v>
                </c:pt>
                <c:pt idx="1233">
                  <c:v>1.6120000000000001</c:v>
                </c:pt>
                <c:pt idx="1234">
                  <c:v>1.613</c:v>
                </c:pt>
                <c:pt idx="1235">
                  <c:v>1.6140000000000001</c:v>
                </c:pt>
                <c:pt idx="1236">
                  <c:v>1.615</c:v>
                </c:pt>
                <c:pt idx="1237">
                  <c:v>1.6160000000000001</c:v>
                </c:pt>
                <c:pt idx="1238">
                  <c:v>1.617</c:v>
                </c:pt>
                <c:pt idx="1239">
                  <c:v>1.6180000000000001</c:v>
                </c:pt>
                <c:pt idx="1240">
                  <c:v>1.619</c:v>
                </c:pt>
                <c:pt idx="1241">
                  <c:v>1.62</c:v>
                </c:pt>
                <c:pt idx="1242">
                  <c:v>1.621</c:v>
                </c:pt>
                <c:pt idx="1243">
                  <c:v>1.6220000000000001</c:v>
                </c:pt>
                <c:pt idx="1244">
                  <c:v>1.623</c:v>
                </c:pt>
                <c:pt idx="1245">
                  <c:v>1.6240000000000001</c:v>
                </c:pt>
                <c:pt idx="1246">
                  <c:v>1.625</c:v>
                </c:pt>
                <c:pt idx="1247">
                  <c:v>1.6259999999999999</c:v>
                </c:pt>
                <c:pt idx="1248">
                  <c:v>1.627</c:v>
                </c:pt>
                <c:pt idx="1249">
                  <c:v>1.6279999999999999</c:v>
                </c:pt>
                <c:pt idx="1250">
                  <c:v>1.629</c:v>
                </c:pt>
                <c:pt idx="1251">
                  <c:v>1.63</c:v>
                </c:pt>
                <c:pt idx="1252">
                  <c:v>1.631</c:v>
                </c:pt>
                <c:pt idx="1253">
                  <c:v>1.6319999999999999</c:v>
                </c:pt>
                <c:pt idx="1254">
                  <c:v>1.633</c:v>
                </c:pt>
                <c:pt idx="1255">
                  <c:v>1.6339999999999999</c:v>
                </c:pt>
                <c:pt idx="1256">
                  <c:v>1.635</c:v>
                </c:pt>
                <c:pt idx="1257">
                  <c:v>1.6359999999999999</c:v>
                </c:pt>
                <c:pt idx="1258">
                  <c:v>1.637</c:v>
                </c:pt>
                <c:pt idx="1259">
                  <c:v>1.6379999999999999</c:v>
                </c:pt>
                <c:pt idx="1260">
                  <c:v>1.639</c:v>
                </c:pt>
                <c:pt idx="1261">
                  <c:v>1.64</c:v>
                </c:pt>
                <c:pt idx="1262">
                  <c:v>1.641</c:v>
                </c:pt>
                <c:pt idx="1263">
                  <c:v>1.6419999999999999</c:v>
                </c:pt>
                <c:pt idx="1264">
                  <c:v>1.643</c:v>
                </c:pt>
                <c:pt idx="1265">
                  <c:v>1.6439999999999999</c:v>
                </c:pt>
                <c:pt idx="1266">
                  <c:v>1.645</c:v>
                </c:pt>
                <c:pt idx="1267">
                  <c:v>1.6459999999999999</c:v>
                </c:pt>
                <c:pt idx="1268">
                  <c:v>1.647</c:v>
                </c:pt>
                <c:pt idx="1269">
                  <c:v>1.6479999999999999</c:v>
                </c:pt>
                <c:pt idx="1270">
                  <c:v>1.649</c:v>
                </c:pt>
                <c:pt idx="1271">
                  <c:v>1.65</c:v>
                </c:pt>
                <c:pt idx="1272">
                  <c:v>1.651</c:v>
                </c:pt>
                <c:pt idx="1273">
                  <c:v>1.6519999999999999</c:v>
                </c:pt>
                <c:pt idx="1274">
                  <c:v>1.653</c:v>
                </c:pt>
                <c:pt idx="1275">
                  <c:v>1.6539999999999999</c:v>
                </c:pt>
                <c:pt idx="1276">
                  <c:v>1.655</c:v>
                </c:pt>
                <c:pt idx="1277">
                  <c:v>1.6559999999999999</c:v>
                </c:pt>
                <c:pt idx="1278">
                  <c:v>1.657</c:v>
                </c:pt>
                <c:pt idx="1279">
                  <c:v>1.6579999999999999</c:v>
                </c:pt>
                <c:pt idx="1280">
                  <c:v>1.659</c:v>
                </c:pt>
                <c:pt idx="1281">
                  <c:v>1.66</c:v>
                </c:pt>
                <c:pt idx="1282">
                  <c:v>1.661</c:v>
                </c:pt>
                <c:pt idx="1283">
                  <c:v>1.6619999999999999</c:v>
                </c:pt>
                <c:pt idx="1284">
                  <c:v>1.663</c:v>
                </c:pt>
                <c:pt idx="1285">
                  <c:v>1.6639999999999999</c:v>
                </c:pt>
                <c:pt idx="1286">
                  <c:v>1.665</c:v>
                </c:pt>
                <c:pt idx="1287">
                  <c:v>1.6659999999999999</c:v>
                </c:pt>
                <c:pt idx="1288">
                  <c:v>1.667</c:v>
                </c:pt>
                <c:pt idx="1289">
                  <c:v>1.6679999999999999</c:v>
                </c:pt>
                <c:pt idx="1290">
                  <c:v>1.669</c:v>
                </c:pt>
                <c:pt idx="1291">
                  <c:v>1.67</c:v>
                </c:pt>
                <c:pt idx="1292">
                  <c:v>1.671</c:v>
                </c:pt>
                <c:pt idx="1293">
                  <c:v>1.6719999999999999</c:v>
                </c:pt>
                <c:pt idx="1294">
                  <c:v>1.673</c:v>
                </c:pt>
                <c:pt idx="1295">
                  <c:v>1.6739999999999999</c:v>
                </c:pt>
                <c:pt idx="1296">
                  <c:v>1.675</c:v>
                </c:pt>
                <c:pt idx="1297">
                  <c:v>1.6759999999999999</c:v>
                </c:pt>
                <c:pt idx="1298">
                  <c:v>1.677</c:v>
                </c:pt>
                <c:pt idx="1299">
                  <c:v>1.6779999999999999</c:v>
                </c:pt>
                <c:pt idx="1300">
                  <c:v>1.679</c:v>
                </c:pt>
                <c:pt idx="1301">
                  <c:v>1.68</c:v>
                </c:pt>
                <c:pt idx="1302">
                  <c:v>1.681</c:v>
                </c:pt>
                <c:pt idx="1303">
                  <c:v>1.6819999999999999</c:v>
                </c:pt>
                <c:pt idx="1304">
                  <c:v>1.6830000000000001</c:v>
                </c:pt>
                <c:pt idx="1305">
                  <c:v>1.6839999999999999</c:v>
                </c:pt>
                <c:pt idx="1306">
                  <c:v>1.6850000000000001</c:v>
                </c:pt>
                <c:pt idx="1307">
                  <c:v>1.6859999999999999</c:v>
                </c:pt>
                <c:pt idx="1308">
                  <c:v>1.6870000000000001</c:v>
                </c:pt>
                <c:pt idx="1309">
                  <c:v>1.6879999999999999</c:v>
                </c:pt>
                <c:pt idx="1310">
                  <c:v>1.6890000000000001</c:v>
                </c:pt>
                <c:pt idx="1311">
                  <c:v>1.69</c:v>
                </c:pt>
                <c:pt idx="1312">
                  <c:v>1.6910000000000001</c:v>
                </c:pt>
                <c:pt idx="1313">
                  <c:v>1.6919999999999999</c:v>
                </c:pt>
                <c:pt idx="1314">
                  <c:v>1.6930000000000001</c:v>
                </c:pt>
                <c:pt idx="1315">
                  <c:v>1.694</c:v>
                </c:pt>
                <c:pt idx="1316">
                  <c:v>1.6950000000000001</c:v>
                </c:pt>
                <c:pt idx="1317">
                  <c:v>1.696</c:v>
                </c:pt>
                <c:pt idx="1318">
                  <c:v>1.6970000000000001</c:v>
                </c:pt>
                <c:pt idx="1319">
                  <c:v>1.698</c:v>
                </c:pt>
                <c:pt idx="1320">
                  <c:v>1.6990000000000001</c:v>
                </c:pt>
                <c:pt idx="1321">
                  <c:v>1.7</c:v>
                </c:pt>
                <c:pt idx="1322">
                  <c:v>1.7010000000000001</c:v>
                </c:pt>
                <c:pt idx="1323">
                  <c:v>1.702</c:v>
                </c:pt>
                <c:pt idx="1324">
                  <c:v>1.7030000000000001</c:v>
                </c:pt>
                <c:pt idx="1325">
                  <c:v>1.704</c:v>
                </c:pt>
                <c:pt idx="1326">
                  <c:v>1.7050000000000001</c:v>
                </c:pt>
                <c:pt idx="1327">
                  <c:v>1.706</c:v>
                </c:pt>
                <c:pt idx="1328">
                  <c:v>1.7070000000000001</c:v>
                </c:pt>
                <c:pt idx="1329">
                  <c:v>1.708</c:v>
                </c:pt>
                <c:pt idx="1330">
                  <c:v>1.7090000000000001</c:v>
                </c:pt>
                <c:pt idx="1331">
                  <c:v>1.71</c:v>
                </c:pt>
                <c:pt idx="1332">
                  <c:v>1.7110000000000001</c:v>
                </c:pt>
                <c:pt idx="1333">
                  <c:v>1.712</c:v>
                </c:pt>
                <c:pt idx="1334">
                  <c:v>1.7130000000000001</c:v>
                </c:pt>
                <c:pt idx="1335">
                  <c:v>1.714</c:v>
                </c:pt>
                <c:pt idx="1336">
                  <c:v>1.7150000000000001</c:v>
                </c:pt>
                <c:pt idx="1337">
                  <c:v>1.716</c:v>
                </c:pt>
                <c:pt idx="1338">
                  <c:v>1.7170000000000001</c:v>
                </c:pt>
                <c:pt idx="1339">
                  <c:v>1.718</c:v>
                </c:pt>
                <c:pt idx="1340">
                  <c:v>1.7190000000000001</c:v>
                </c:pt>
                <c:pt idx="1341">
                  <c:v>1.72</c:v>
                </c:pt>
                <c:pt idx="1342">
                  <c:v>1.7210000000000001</c:v>
                </c:pt>
                <c:pt idx="1343">
                  <c:v>1.722</c:v>
                </c:pt>
                <c:pt idx="1344">
                  <c:v>1.7230000000000001</c:v>
                </c:pt>
                <c:pt idx="1345">
                  <c:v>1.724</c:v>
                </c:pt>
                <c:pt idx="1346">
                  <c:v>1.7250000000000001</c:v>
                </c:pt>
                <c:pt idx="1347">
                  <c:v>1.726</c:v>
                </c:pt>
                <c:pt idx="1348">
                  <c:v>1.7270000000000001</c:v>
                </c:pt>
                <c:pt idx="1349">
                  <c:v>1.728</c:v>
                </c:pt>
                <c:pt idx="1350">
                  <c:v>1.7290000000000001</c:v>
                </c:pt>
                <c:pt idx="1351">
                  <c:v>1.73</c:v>
                </c:pt>
                <c:pt idx="1352">
                  <c:v>1.7310000000000001</c:v>
                </c:pt>
                <c:pt idx="1353">
                  <c:v>1.732</c:v>
                </c:pt>
                <c:pt idx="1354">
                  <c:v>1.7330000000000001</c:v>
                </c:pt>
                <c:pt idx="1355">
                  <c:v>1.734</c:v>
                </c:pt>
                <c:pt idx="1356">
                  <c:v>1.7350000000000001</c:v>
                </c:pt>
                <c:pt idx="1357">
                  <c:v>1.736</c:v>
                </c:pt>
                <c:pt idx="1358">
                  <c:v>1.7370000000000001</c:v>
                </c:pt>
                <c:pt idx="1359">
                  <c:v>1.738</c:v>
                </c:pt>
                <c:pt idx="1360">
                  <c:v>1.7390000000000001</c:v>
                </c:pt>
                <c:pt idx="1361">
                  <c:v>1.74</c:v>
                </c:pt>
                <c:pt idx="1362">
                  <c:v>1.7410000000000001</c:v>
                </c:pt>
                <c:pt idx="1363">
                  <c:v>1.742</c:v>
                </c:pt>
                <c:pt idx="1364">
                  <c:v>1.7430000000000001</c:v>
                </c:pt>
                <c:pt idx="1365">
                  <c:v>1.744</c:v>
                </c:pt>
                <c:pt idx="1366">
                  <c:v>1.7450000000000001</c:v>
                </c:pt>
                <c:pt idx="1367">
                  <c:v>1.746</c:v>
                </c:pt>
                <c:pt idx="1368">
                  <c:v>1.7470000000000001</c:v>
                </c:pt>
                <c:pt idx="1369">
                  <c:v>1.748</c:v>
                </c:pt>
                <c:pt idx="1370">
                  <c:v>1.7490000000000001</c:v>
                </c:pt>
                <c:pt idx="1371">
                  <c:v>1.75</c:v>
                </c:pt>
                <c:pt idx="1372">
                  <c:v>1.7509999999999999</c:v>
                </c:pt>
                <c:pt idx="1373">
                  <c:v>1.752</c:v>
                </c:pt>
                <c:pt idx="1374">
                  <c:v>1.7529999999999999</c:v>
                </c:pt>
                <c:pt idx="1375">
                  <c:v>1.754</c:v>
                </c:pt>
                <c:pt idx="1376">
                  <c:v>1.7549999999999999</c:v>
                </c:pt>
                <c:pt idx="1377">
                  <c:v>1.756</c:v>
                </c:pt>
                <c:pt idx="1378">
                  <c:v>1.7569999999999999</c:v>
                </c:pt>
                <c:pt idx="1379">
                  <c:v>1.758</c:v>
                </c:pt>
                <c:pt idx="1380">
                  <c:v>1.7589999999999999</c:v>
                </c:pt>
                <c:pt idx="1381">
                  <c:v>1.76</c:v>
                </c:pt>
                <c:pt idx="1382">
                  <c:v>1.7609999999999999</c:v>
                </c:pt>
                <c:pt idx="1383">
                  <c:v>1.762</c:v>
                </c:pt>
                <c:pt idx="1384">
                  <c:v>1.7629999999999999</c:v>
                </c:pt>
                <c:pt idx="1385">
                  <c:v>1.764</c:v>
                </c:pt>
                <c:pt idx="1386">
                  <c:v>1.7649999999999999</c:v>
                </c:pt>
                <c:pt idx="1387">
                  <c:v>1.766</c:v>
                </c:pt>
                <c:pt idx="1388">
                  <c:v>1.7669999999999999</c:v>
                </c:pt>
                <c:pt idx="1389">
                  <c:v>1.768</c:v>
                </c:pt>
                <c:pt idx="1390">
                  <c:v>1.7689999999999999</c:v>
                </c:pt>
                <c:pt idx="1391">
                  <c:v>1.77</c:v>
                </c:pt>
                <c:pt idx="1392">
                  <c:v>1.7709999999999999</c:v>
                </c:pt>
                <c:pt idx="1393">
                  <c:v>1.772</c:v>
                </c:pt>
                <c:pt idx="1394">
                  <c:v>1.7729999999999999</c:v>
                </c:pt>
                <c:pt idx="1395">
                  <c:v>1.774</c:v>
                </c:pt>
                <c:pt idx="1396">
                  <c:v>1.7749999999999999</c:v>
                </c:pt>
                <c:pt idx="1397">
                  <c:v>1.776</c:v>
                </c:pt>
                <c:pt idx="1398">
                  <c:v>1.7769999999999999</c:v>
                </c:pt>
                <c:pt idx="1399">
                  <c:v>1.778</c:v>
                </c:pt>
                <c:pt idx="1400">
                  <c:v>1.7789999999999999</c:v>
                </c:pt>
                <c:pt idx="1401">
                  <c:v>1.78</c:v>
                </c:pt>
                <c:pt idx="1402">
                  <c:v>1.7809999999999999</c:v>
                </c:pt>
                <c:pt idx="1403">
                  <c:v>1.782</c:v>
                </c:pt>
                <c:pt idx="1404">
                  <c:v>1.7829999999999999</c:v>
                </c:pt>
                <c:pt idx="1405">
                  <c:v>1.784</c:v>
                </c:pt>
                <c:pt idx="1406">
                  <c:v>1.7849999999999999</c:v>
                </c:pt>
                <c:pt idx="1407">
                  <c:v>1.786</c:v>
                </c:pt>
                <c:pt idx="1408">
                  <c:v>1.7869999999999999</c:v>
                </c:pt>
                <c:pt idx="1409">
                  <c:v>1.788</c:v>
                </c:pt>
                <c:pt idx="1410">
                  <c:v>1.7889999999999999</c:v>
                </c:pt>
                <c:pt idx="1411">
                  <c:v>1.79</c:v>
                </c:pt>
                <c:pt idx="1412">
                  <c:v>1.7909999999999999</c:v>
                </c:pt>
                <c:pt idx="1413">
                  <c:v>1.792</c:v>
                </c:pt>
                <c:pt idx="1414">
                  <c:v>1.7929999999999999</c:v>
                </c:pt>
                <c:pt idx="1415">
                  <c:v>1.794</c:v>
                </c:pt>
                <c:pt idx="1416">
                  <c:v>1.7949999999999999</c:v>
                </c:pt>
                <c:pt idx="1417">
                  <c:v>1.796</c:v>
                </c:pt>
                <c:pt idx="1418">
                  <c:v>1.7969999999999999</c:v>
                </c:pt>
                <c:pt idx="1419">
                  <c:v>1.798</c:v>
                </c:pt>
                <c:pt idx="1420">
                  <c:v>1.7989999999999999</c:v>
                </c:pt>
                <c:pt idx="1421">
                  <c:v>1.8</c:v>
                </c:pt>
                <c:pt idx="1422">
                  <c:v>1.8009999999999999</c:v>
                </c:pt>
                <c:pt idx="1423">
                  <c:v>1.802</c:v>
                </c:pt>
                <c:pt idx="1424">
                  <c:v>1.8029999999999999</c:v>
                </c:pt>
                <c:pt idx="1425">
                  <c:v>1.804</c:v>
                </c:pt>
                <c:pt idx="1426">
                  <c:v>1.8049999999999999</c:v>
                </c:pt>
                <c:pt idx="1427">
                  <c:v>1.806</c:v>
                </c:pt>
                <c:pt idx="1428">
                  <c:v>1.8069999999999999</c:v>
                </c:pt>
                <c:pt idx="1429">
                  <c:v>1.8080000000000001</c:v>
                </c:pt>
                <c:pt idx="1430">
                  <c:v>1.8089999999999999</c:v>
                </c:pt>
                <c:pt idx="1431">
                  <c:v>1.81</c:v>
                </c:pt>
                <c:pt idx="1432">
                  <c:v>1.8109999999999999</c:v>
                </c:pt>
                <c:pt idx="1433">
                  <c:v>1.8120000000000001</c:v>
                </c:pt>
                <c:pt idx="1434">
                  <c:v>1.8129999999999999</c:v>
                </c:pt>
                <c:pt idx="1435">
                  <c:v>1.8140000000000001</c:v>
                </c:pt>
                <c:pt idx="1436">
                  <c:v>1.8149999999999999</c:v>
                </c:pt>
                <c:pt idx="1437">
                  <c:v>1.8160000000000001</c:v>
                </c:pt>
                <c:pt idx="1438">
                  <c:v>1.8169999999999999</c:v>
                </c:pt>
                <c:pt idx="1439">
                  <c:v>1.8180000000000001</c:v>
                </c:pt>
                <c:pt idx="1440">
                  <c:v>1.819</c:v>
                </c:pt>
                <c:pt idx="1441">
                  <c:v>1.82</c:v>
                </c:pt>
                <c:pt idx="1442">
                  <c:v>1.821</c:v>
                </c:pt>
                <c:pt idx="1443">
                  <c:v>1.8220000000000001</c:v>
                </c:pt>
                <c:pt idx="1444">
                  <c:v>1.823</c:v>
                </c:pt>
                <c:pt idx="1445">
                  <c:v>1.8240000000000001</c:v>
                </c:pt>
                <c:pt idx="1446">
                  <c:v>1.825</c:v>
                </c:pt>
                <c:pt idx="1447">
                  <c:v>1.8260000000000001</c:v>
                </c:pt>
                <c:pt idx="1448">
                  <c:v>1.827</c:v>
                </c:pt>
                <c:pt idx="1449">
                  <c:v>1.8280000000000001</c:v>
                </c:pt>
                <c:pt idx="1450">
                  <c:v>1.829</c:v>
                </c:pt>
                <c:pt idx="1451">
                  <c:v>1.83</c:v>
                </c:pt>
                <c:pt idx="1452">
                  <c:v>1.831</c:v>
                </c:pt>
                <c:pt idx="1453">
                  <c:v>1.8320000000000001</c:v>
                </c:pt>
                <c:pt idx="1454">
                  <c:v>1.833</c:v>
                </c:pt>
                <c:pt idx="1455">
                  <c:v>1.8340000000000001</c:v>
                </c:pt>
                <c:pt idx="1456">
                  <c:v>1.835</c:v>
                </c:pt>
                <c:pt idx="1457">
                  <c:v>1.8360000000000001</c:v>
                </c:pt>
                <c:pt idx="1458">
                  <c:v>1.837</c:v>
                </c:pt>
                <c:pt idx="1459">
                  <c:v>1.8380000000000001</c:v>
                </c:pt>
                <c:pt idx="1460">
                  <c:v>1.839</c:v>
                </c:pt>
                <c:pt idx="1461">
                  <c:v>1.84</c:v>
                </c:pt>
                <c:pt idx="1462">
                  <c:v>1.841</c:v>
                </c:pt>
                <c:pt idx="1463">
                  <c:v>1.8420000000000001</c:v>
                </c:pt>
                <c:pt idx="1464">
                  <c:v>1.843</c:v>
                </c:pt>
                <c:pt idx="1465">
                  <c:v>1.8440000000000001</c:v>
                </c:pt>
                <c:pt idx="1466">
                  <c:v>1.845</c:v>
                </c:pt>
                <c:pt idx="1467">
                  <c:v>1.8460000000000001</c:v>
                </c:pt>
                <c:pt idx="1468">
                  <c:v>1.847</c:v>
                </c:pt>
                <c:pt idx="1469">
                  <c:v>1.8480000000000001</c:v>
                </c:pt>
                <c:pt idx="1470">
                  <c:v>1.849</c:v>
                </c:pt>
                <c:pt idx="1471">
                  <c:v>1.85</c:v>
                </c:pt>
                <c:pt idx="1472">
                  <c:v>1.851</c:v>
                </c:pt>
                <c:pt idx="1473">
                  <c:v>1.8520000000000001</c:v>
                </c:pt>
                <c:pt idx="1474">
                  <c:v>1.853</c:v>
                </c:pt>
                <c:pt idx="1475">
                  <c:v>1.8540000000000001</c:v>
                </c:pt>
                <c:pt idx="1476">
                  <c:v>1.855</c:v>
                </c:pt>
                <c:pt idx="1477">
                  <c:v>1.8560000000000001</c:v>
                </c:pt>
                <c:pt idx="1478">
                  <c:v>1.857</c:v>
                </c:pt>
                <c:pt idx="1479">
                  <c:v>1.8580000000000001</c:v>
                </c:pt>
                <c:pt idx="1480">
                  <c:v>1.859</c:v>
                </c:pt>
                <c:pt idx="1481">
                  <c:v>1.86</c:v>
                </c:pt>
                <c:pt idx="1482">
                  <c:v>1.861</c:v>
                </c:pt>
                <c:pt idx="1483">
                  <c:v>1.8620000000000001</c:v>
                </c:pt>
                <c:pt idx="1484">
                  <c:v>1.863</c:v>
                </c:pt>
                <c:pt idx="1485">
                  <c:v>1.8640000000000001</c:v>
                </c:pt>
                <c:pt idx="1486">
                  <c:v>1.865</c:v>
                </c:pt>
                <c:pt idx="1487">
                  <c:v>1.8660000000000001</c:v>
                </c:pt>
                <c:pt idx="1488">
                  <c:v>1.867</c:v>
                </c:pt>
                <c:pt idx="1489">
                  <c:v>1.8680000000000001</c:v>
                </c:pt>
                <c:pt idx="1490">
                  <c:v>1.869</c:v>
                </c:pt>
                <c:pt idx="1491">
                  <c:v>1.87</c:v>
                </c:pt>
                <c:pt idx="1492">
                  <c:v>1.871</c:v>
                </c:pt>
                <c:pt idx="1493">
                  <c:v>1.8720000000000001</c:v>
                </c:pt>
                <c:pt idx="1494">
                  <c:v>1.873</c:v>
                </c:pt>
                <c:pt idx="1495">
                  <c:v>1.8740000000000001</c:v>
                </c:pt>
                <c:pt idx="1496">
                  <c:v>1.875</c:v>
                </c:pt>
                <c:pt idx="1497">
                  <c:v>1.8759999999999999</c:v>
                </c:pt>
                <c:pt idx="1498">
                  <c:v>1.877</c:v>
                </c:pt>
                <c:pt idx="1499">
                  <c:v>1.8779999999999999</c:v>
                </c:pt>
                <c:pt idx="1500">
                  <c:v>1.879</c:v>
                </c:pt>
                <c:pt idx="1501">
                  <c:v>1.88</c:v>
                </c:pt>
                <c:pt idx="1502">
                  <c:v>1.881</c:v>
                </c:pt>
                <c:pt idx="1503">
                  <c:v>1.8819999999999999</c:v>
                </c:pt>
                <c:pt idx="1504">
                  <c:v>1.883</c:v>
                </c:pt>
                <c:pt idx="1505">
                  <c:v>1.8839999999999999</c:v>
                </c:pt>
                <c:pt idx="1506">
                  <c:v>1.885</c:v>
                </c:pt>
                <c:pt idx="1507">
                  <c:v>1.8859999999999999</c:v>
                </c:pt>
                <c:pt idx="1508">
                  <c:v>1.887</c:v>
                </c:pt>
                <c:pt idx="1509">
                  <c:v>1.8879999999999999</c:v>
                </c:pt>
                <c:pt idx="1510">
                  <c:v>1.889</c:v>
                </c:pt>
                <c:pt idx="1511">
                  <c:v>1.89</c:v>
                </c:pt>
                <c:pt idx="1512">
                  <c:v>1.891</c:v>
                </c:pt>
                <c:pt idx="1513">
                  <c:v>1.8919999999999999</c:v>
                </c:pt>
                <c:pt idx="1514">
                  <c:v>1.893</c:v>
                </c:pt>
                <c:pt idx="1515">
                  <c:v>1.8939999999999999</c:v>
                </c:pt>
                <c:pt idx="1516">
                  <c:v>1.895</c:v>
                </c:pt>
                <c:pt idx="1517">
                  <c:v>1.8959999999999999</c:v>
                </c:pt>
                <c:pt idx="1518">
                  <c:v>1.897</c:v>
                </c:pt>
                <c:pt idx="1519">
                  <c:v>1.8979999999999999</c:v>
                </c:pt>
                <c:pt idx="1520">
                  <c:v>1.899</c:v>
                </c:pt>
                <c:pt idx="1521">
                  <c:v>1.9</c:v>
                </c:pt>
                <c:pt idx="1522">
                  <c:v>1.901</c:v>
                </c:pt>
                <c:pt idx="1523">
                  <c:v>1.9019999999999999</c:v>
                </c:pt>
                <c:pt idx="1524">
                  <c:v>1.903</c:v>
                </c:pt>
                <c:pt idx="1525">
                  <c:v>1.9039999999999999</c:v>
                </c:pt>
                <c:pt idx="1526">
                  <c:v>1.905</c:v>
                </c:pt>
                <c:pt idx="1527">
                  <c:v>1.9059999999999999</c:v>
                </c:pt>
                <c:pt idx="1528">
                  <c:v>1.907</c:v>
                </c:pt>
                <c:pt idx="1529">
                  <c:v>1.9079999999999999</c:v>
                </c:pt>
                <c:pt idx="1530">
                  <c:v>1.909</c:v>
                </c:pt>
                <c:pt idx="1531">
                  <c:v>1.91</c:v>
                </c:pt>
                <c:pt idx="1532">
                  <c:v>1.911</c:v>
                </c:pt>
                <c:pt idx="1533">
                  <c:v>1.9119999999999999</c:v>
                </c:pt>
                <c:pt idx="1534">
                  <c:v>1.913</c:v>
                </c:pt>
                <c:pt idx="1535">
                  <c:v>1.9139999999999999</c:v>
                </c:pt>
                <c:pt idx="1536">
                  <c:v>1.915</c:v>
                </c:pt>
                <c:pt idx="1537">
                  <c:v>1.9159999999999999</c:v>
                </c:pt>
                <c:pt idx="1538">
                  <c:v>1.917</c:v>
                </c:pt>
                <c:pt idx="1539">
                  <c:v>1.9179999999999999</c:v>
                </c:pt>
                <c:pt idx="1540">
                  <c:v>1.919</c:v>
                </c:pt>
                <c:pt idx="1541">
                  <c:v>1.92</c:v>
                </c:pt>
                <c:pt idx="1542">
                  <c:v>1.921</c:v>
                </c:pt>
                <c:pt idx="1543">
                  <c:v>1.9219999999999999</c:v>
                </c:pt>
                <c:pt idx="1544">
                  <c:v>1.923</c:v>
                </c:pt>
                <c:pt idx="1545">
                  <c:v>1.9239999999999999</c:v>
                </c:pt>
                <c:pt idx="1546">
                  <c:v>1.925</c:v>
                </c:pt>
                <c:pt idx="1547">
                  <c:v>1.9259999999999999</c:v>
                </c:pt>
                <c:pt idx="1548">
                  <c:v>1.927</c:v>
                </c:pt>
                <c:pt idx="1549">
                  <c:v>1.9279999999999999</c:v>
                </c:pt>
                <c:pt idx="1550">
                  <c:v>1.929</c:v>
                </c:pt>
                <c:pt idx="1551">
                  <c:v>1.93</c:v>
                </c:pt>
                <c:pt idx="1552">
                  <c:v>1.931</c:v>
                </c:pt>
                <c:pt idx="1553">
                  <c:v>1.9319999999999999</c:v>
                </c:pt>
                <c:pt idx="1554">
                  <c:v>1.9330000000000001</c:v>
                </c:pt>
                <c:pt idx="1555">
                  <c:v>1.9339999999999999</c:v>
                </c:pt>
                <c:pt idx="1556">
                  <c:v>1.9350000000000001</c:v>
                </c:pt>
                <c:pt idx="1557">
                  <c:v>1.9359999999999999</c:v>
                </c:pt>
                <c:pt idx="1558">
                  <c:v>1.9370000000000001</c:v>
                </c:pt>
                <c:pt idx="1559">
                  <c:v>1.9379999999999999</c:v>
                </c:pt>
                <c:pt idx="1560">
                  <c:v>1.9390000000000001</c:v>
                </c:pt>
                <c:pt idx="1561">
                  <c:v>1.94</c:v>
                </c:pt>
                <c:pt idx="1562">
                  <c:v>1.9410000000000001</c:v>
                </c:pt>
                <c:pt idx="1563">
                  <c:v>1.9419999999999999</c:v>
                </c:pt>
                <c:pt idx="1564">
                  <c:v>1.9430000000000001</c:v>
                </c:pt>
                <c:pt idx="1565">
                  <c:v>1.944</c:v>
                </c:pt>
                <c:pt idx="1566">
                  <c:v>1.9450000000000001</c:v>
                </c:pt>
                <c:pt idx="1567">
                  <c:v>1.946</c:v>
                </c:pt>
                <c:pt idx="1568">
                  <c:v>1.9470000000000001</c:v>
                </c:pt>
                <c:pt idx="1569">
                  <c:v>1.948</c:v>
                </c:pt>
                <c:pt idx="1570">
                  <c:v>1.9490000000000001</c:v>
                </c:pt>
                <c:pt idx="1571">
                  <c:v>1.95</c:v>
                </c:pt>
                <c:pt idx="1572">
                  <c:v>1.9510000000000001</c:v>
                </c:pt>
                <c:pt idx="1573">
                  <c:v>1.952</c:v>
                </c:pt>
                <c:pt idx="1574">
                  <c:v>1.9530000000000001</c:v>
                </c:pt>
                <c:pt idx="1575">
                  <c:v>1.954</c:v>
                </c:pt>
                <c:pt idx="1576">
                  <c:v>1.9550000000000001</c:v>
                </c:pt>
                <c:pt idx="1577">
                  <c:v>1.956</c:v>
                </c:pt>
                <c:pt idx="1578">
                  <c:v>1.9570000000000001</c:v>
                </c:pt>
                <c:pt idx="1579">
                  <c:v>1.958</c:v>
                </c:pt>
                <c:pt idx="1580">
                  <c:v>1.9590000000000001</c:v>
                </c:pt>
                <c:pt idx="1581">
                  <c:v>1.96</c:v>
                </c:pt>
                <c:pt idx="1582">
                  <c:v>1.9610000000000001</c:v>
                </c:pt>
                <c:pt idx="1583">
                  <c:v>1.962</c:v>
                </c:pt>
                <c:pt idx="1584">
                  <c:v>1.9630000000000001</c:v>
                </c:pt>
                <c:pt idx="1585">
                  <c:v>1.964</c:v>
                </c:pt>
                <c:pt idx="1586">
                  <c:v>1.9650000000000001</c:v>
                </c:pt>
                <c:pt idx="1587">
                  <c:v>1.966</c:v>
                </c:pt>
                <c:pt idx="1588">
                  <c:v>1.9670000000000001</c:v>
                </c:pt>
                <c:pt idx="1589">
                  <c:v>1.968</c:v>
                </c:pt>
                <c:pt idx="1590">
                  <c:v>1.9690000000000001</c:v>
                </c:pt>
                <c:pt idx="1591">
                  <c:v>1.97</c:v>
                </c:pt>
                <c:pt idx="1592">
                  <c:v>1.9710000000000001</c:v>
                </c:pt>
                <c:pt idx="1593">
                  <c:v>1.972</c:v>
                </c:pt>
                <c:pt idx="1594">
                  <c:v>1.9730000000000001</c:v>
                </c:pt>
                <c:pt idx="1595">
                  <c:v>1.974</c:v>
                </c:pt>
                <c:pt idx="1596">
                  <c:v>1.9750000000000001</c:v>
                </c:pt>
                <c:pt idx="1597">
                  <c:v>1.976</c:v>
                </c:pt>
                <c:pt idx="1598">
                  <c:v>1.9770000000000001</c:v>
                </c:pt>
                <c:pt idx="1599">
                  <c:v>1.978</c:v>
                </c:pt>
                <c:pt idx="1600">
                  <c:v>1.9790000000000001</c:v>
                </c:pt>
                <c:pt idx="1601">
                  <c:v>1.98</c:v>
                </c:pt>
                <c:pt idx="1602">
                  <c:v>1.9810000000000001</c:v>
                </c:pt>
                <c:pt idx="1603">
                  <c:v>1.982</c:v>
                </c:pt>
                <c:pt idx="1604">
                  <c:v>1.9830000000000001</c:v>
                </c:pt>
                <c:pt idx="1605">
                  <c:v>1.984</c:v>
                </c:pt>
                <c:pt idx="1606">
                  <c:v>1.9850000000000001</c:v>
                </c:pt>
                <c:pt idx="1607">
                  <c:v>1.986</c:v>
                </c:pt>
                <c:pt idx="1608">
                  <c:v>1.9870000000000001</c:v>
                </c:pt>
                <c:pt idx="1609">
                  <c:v>1.988</c:v>
                </c:pt>
                <c:pt idx="1610">
                  <c:v>1.9890000000000001</c:v>
                </c:pt>
                <c:pt idx="1611">
                  <c:v>1.99</c:v>
                </c:pt>
                <c:pt idx="1612">
                  <c:v>1.9910000000000001</c:v>
                </c:pt>
                <c:pt idx="1613">
                  <c:v>1.992</c:v>
                </c:pt>
                <c:pt idx="1614">
                  <c:v>1.9930000000000001</c:v>
                </c:pt>
                <c:pt idx="1615">
                  <c:v>1.994</c:v>
                </c:pt>
                <c:pt idx="1616">
                  <c:v>1.9950000000000001</c:v>
                </c:pt>
                <c:pt idx="1617">
                  <c:v>1.996</c:v>
                </c:pt>
                <c:pt idx="1618">
                  <c:v>1.9970000000000001</c:v>
                </c:pt>
                <c:pt idx="1619">
                  <c:v>1.998</c:v>
                </c:pt>
                <c:pt idx="1620">
                  <c:v>1.9990000000000001</c:v>
                </c:pt>
                <c:pt idx="1621">
                  <c:v>2</c:v>
                </c:pt>
                <c:pt idx="1622">
                  <c:v>2.0009999999999999</c:v>
                </c:pt>
                <c:pt idx="1623">
                  <c:v>2.0019999999999998</c:v>
                </c:pt>
                <c:pt idx="1624">
                  <c:v>2.0030000000000001</c:v>
                </c:pt>
                <c:pt idx="1625">
                  <c:v>2.004</c:v>
                </c:pt>
                <c:pt idx="1626">
                  <c:v>2.0049999999999999</c:v>
                </c:pt>
                <c:pt idx="1627">
                  <c:v>2.0059999999999998</c:v>
                </c:pt>
                <c:pt idx="1628">
                  <c:v>2.0070000000000001</c:v>
                </c:pt>
                <c:pt idx="1629">
                  <c:v>2.008</c:v>
                </c:pt>
                <c:pt idx="1630">
                  <c:v>2.0089999999999999</c:v>
                </c:pt>
                <c:pt idx="1631">
                  <c:v>2.0099999999999998</c:v>
                </c:pt>
                <c:pt idx="1632">
                  <c:v>2.0110000000000001</c:v>
                </c:pt>
                <c:pt idx="1633">
                  <c:v>2.012</c:v>
                </c:pt>
                <c:pt idx="1634">
                  <c:v>2.0129999999999999</c:v>
                </c:pt>
                <c:pt idx="1635">
                  <c:v>2.0139999999999998</c:v>
                </c:pt>
                <c:pt idx="1636">
                  <c:v>2.0150000000000001</c:v>
                </c:pt>
                <c:pt idx="1637">
                  <c:v>2.016</c:v>
                </c:pt>
                <c:pt idx="1638">
                  <c:v>2.0169999999999999</c:v>
                </c:pt>
                <c:pt idx="1639">
                  <c:v>2.0179999999999998</c:v>
                </c:pt>
                <c:pt idx="1640">
                  <c:v>2.0190000000000001</c:v>
                </c:pt>
                <c:pt idx="1641">
                  <c:v>2.02</c:v>
                </c:pt>
                <c:pt idx="1642">
                  <c:v>2.0209999999999999</c:v>
                </c:pt>
                <c:pt idx="1643">
                  <c:v>2.0219999999999998</c:v>
                </c:pt>
                <c:pt idx="1644">
                  <c:v>2.0230000000000001</c:v>
                </c:pt>
                <c:pt idx="1645">
                  <c:v>2.024</c:v>
                </c:pt>
                <c:pt idx="1646">
                  <c:v>2.0249999999999999</c:v>
                </c:pt>
                <c:pt idx="1647">
                  <c:v>2.0259999999999998</c:v>
                </c:pt>
                <c:pt idx="1648">
                  <c:v>2.0270000000000001</c:v>
                </c:pt>
                <c:pt idx="1649">
                  <c:v>2.028</c:v>
                </c:pt>
                <c:pt idx="1650">
                  <c:v>2.0289999999999999</c:v>
                </c:pt>
                <c:pt idx="1651">
                  <c:v>2.0299999999999998</c:v>
                </c:pt>
                <c:pt idx="1652">
                  <c:v>2.0310000000000001</c:v>
                </c:pt>
                <c:pt idx="1653">
                  <c:v>2.032</c:v>
                </c:pt>
                <c:pt idx="1654">
                  <c:v>2.0329999999999999</c:v>
                </c:pt>
                <c:pt idx="1655">
                  <c:v>2.0339999999999998</c:v>
                </c:pt>
                <c:pt idx="1656">
                  <c:v>2.0350000000000001</c:v>
                </c:pt>
                <c:pt idx="1657">
                  <c:v>2.036</c:v>
                </c:pt>
                <c:pt idx="1658">
                  <c:v>2.0369999999999999</c:v>
                </c:pt>
                <c:pt idx="1659">
                  <c:v>2.0379999999999998</c:v>
                </c:pt>
                <c:pt idx="1660">
                  <c:v>2.0390000000000001</c:v>
                </c:pt>
                <c:pt idx="1661">
                  <c:v>2.04</c:v>
                </c:pt>
                <c:pt idx="1662">
                  <c:v>2.0409999999999999</c:v>
                </c:pt>
                <c:pt idx="1663">
                  <c:v>2.0419999999999998</c:v>
                </c:pt>
                <c:pt idx="1664">
                  <c:v>2.0430000000000001</c:v>
                </c:pt>
                <c:pt idx="1665">
                  <c:v>2.044</c:v>
                </c:pt>
                <c:pt idx="1666">
                  <c:v>2.0449999999999999</c:v>
                </c:pt>
                <c:pt idx="1667">
                  <c:v>2.0459999999999998</c:v>
                </c:pt>
                <c:pt idx="1668">
                  <c:v>2.0470000000000002</c:v>
                </c:pt>
                <c:pt idx="1669">
                  <c:v>2.048</c:v>
                </c:pt>
                <c:pt idx="1670">
                  <c:v>2.0489999999999999</c:v>
                </c:pt>
                <c:pt idx="1671">
                  <c:v>2.0499999999999998</c:v>
                </c:pt>
                <c:pt idx="1672">
                  <c:v>2.0510000000000002</c:v>
                </c:pt>
                <c:pt idx="1673">
                  <c:v>2.052</c:v>
                </c:pt>
                <c:pt idx="1674">
                  <c:v>2.0529999999999999</c:v>
                </c:pt>
                <c:pt idx="1675">
                  <c:v>2.0539999999999998</c:v>
                </c:pt>
                <c:pt idx="1676">
                  <c:v>2.0550000000000002</c:v>
                </c:pt>
                <c:pt idx="1677">
                  <c:v>2.056</c:v>
                </c:pt>
                <c:pt idx="1678">
                  <c:v>2.0569999999999999</c:v>
                </c:pt>
                <c:pt idx="1679">
                  <c:v>2.0579999999999998</c:v>
                </c:pt>
                <c:pt idx="1680">
                  <c:v>2.0590000000000002</c:v>
                </c:pt>
                <c:pt idx="1681">
                  <c:v>2.06</c:v>
                </c:pt>
                <c:pt idx="1682">
                  <c:v>2.0609999999999999</c:v>
                </c:pt>
                <c:pt idx="1683">
                  <c:v>2.0619999999999998</c:v>
                </c:pt>
                <c:pt idx="1684">
                  <c:v>2.0630000000000002</c:v>
                </c:pt>
                <c:pt idx="1685">
                  <c:v>2.0640000000000001</c:v>
                </c:pt>
                <c:pt idx="1686">
                  <c:v>2.0649999999999999</c:v>
                </c:pt>
                <c:pt idx="1687">
                  <c:v>2.0659999999999998</c:v>
                </c:pt>
                <c:pt idx="1688">
                  <c:v>2.0670000000000002</c:v>
                </c:pt>
                <c:pt idx="1689">
                  <c:v>2.0680000000000001</c:v>
                </c:pt>
                <c:pt idx="1690">
                  <c:v>2.069</c:v>
                </c:pt>
                <c:pt idx="1691">
                  <c:v>2.0699999999999998</c:v>
                </c:pt>
                <c:pt idx="1692">
                  <c:v>2.0710000000000002</c:v>
                </c:pt>
                <c:pt idx="1693">
                  <c:v>2.0720000000000001</c:v>
                </c:pt>
                <c:pt idx="1694">
                  <c:v>2.073</c:v>
                </c:pt>
                <c:pt idx="1695">
                  <c:v>2.0739999999999998</c:v>
                </c:pt>
                <c:pt idx="1696">
                  <c:v>2.0750000000000002</c:v>
                </c:pt>
                <c:pt idx="1697">
                  <c:v>2.0760000000000001</c:v>
                </c:pt>
                <c:pt idx="1698">
                  <c:v>2.077</c:v>
                </c:pt>
                <c:pt idx="1699">
                  <c:v>2.0779999999999998</c:v>
                </c:pt>
                <c:pt idx="1700">
                  <c:v>2.0790000000000002</c:v>
                </c:pt>
                <c:pt idx="1701">
                  <c:v>2.08</c:v>
                </c:pt>
                <c:pt idx="1702">
                  <c:v>2.081</c:v>
                </c:pt>
                <c:pt idx="1703">
                  <c:v>2.0819999999999999</c:v>
                </c:pt>
                <c:pt idx="1704">
                  <c:v>2.0830000000000002</c:v>
                </c:pt>
                <c:pt idx="1705">
                  <c:v>2.0840000000000001</c:v>
                </c:pt>
                <c:pt idx="1706">
                  <c:v>2.085</c:v>
                </c:pt>
                <c:pt idx="1707">
                  <c:v>2.0859999999999999</c:v>
                </c:pt>
                <c:pt idx="1708">
                  <c:v>2.0870000000000002</c:v>
                </c:pt>
                <c:pt idx="1709">
                  <c:v>2.0880000000000001</c:v>
                </c:pt>
                <c:pt idx="1710">
                  <c:v>2.089</c:v>
                </c:pt>
                <c:pt idx="1711">
                  <c:v>2.09</c:v>
                </c:pt>
                <c:pt idx="1712">
                  <c:v>2.0910000000000002</c:v>
                </c:pt>
                <c:pt idx="1713">
                  <c:v>2.0920000000000001</c:v>
                </c:pt>
                <c:pt idx="1714">
                  <c:v>2.093</c:v>
                </c:pt>
                <c:pt idx="1715">
                  <c:v>2.0939999999999999</c:v>
                </c:pt>
                <c:pt idx="1716">
                  <c:v>2.0950000000000002</c:v>
                </c:pt>
                <c:pt idx="1717">
                  <c:v>2.0960000000000001</c:v>
                </c:pt>
                <c:pt idx="1718">
                  <c:v>2.097</c:v>
                </c:pt>
                <c:pt idx="1719">
                  <c:v>2.0979999999999999</c:v>
                </c:pt>
                <c:pt idx="1720">
                  <c:v>2.0990000000000002</c:v>
                </c:pt>
                <c:pt idx="1721">
                  <c:v>2.1</c:v>
                </c:pt>
                <c:pt idx="1722">
                  <c:v>2.101</c:v>
                </c:pt>
                <c:pt idx="1723">
                  <c:v>2.1019999999999999</c:v>
                </c:pt>
                <c:pt idx="1724">
                  <c:v>2.1030000000000002</c:v>
                </c:pt>
                <c:pt idx="1725">
                  <c:v>2.1040000000000001</c:v>
                </c:pt>
                <c:pt idx="1726">
                  <c:v>2.105</c:v>
                </c:pt>
                <c:pt idx="1727">
                  <c:v>2.1059999999999999</c:v>
                </c:pt>
                <c:pt idx="1728">
                  <c:v>2.1070000000000002</c:v>
                </c:pt>
                <c:pt idx="1729">
                  <c:v>2.1080000000000001</c:v>
                </c:pt>
                <c:pt idx="1730">
                  <c:v>2.109</c:v>
                </c:pt>
                <c:pt idx="1731">
                  <c:v>2.11</c:v>
                </c:pt>
                <c:pt idx="1732">
                  <c:v>2.1110000000000002</c:v>
                </c:pt>
                <c:pt idx="1733">
                  <c:v>2.1120000000000001</c:v>
                </c:pt>
                <c:pt idx="1734">
                  <c:v>2.113</c:v>
                </c:pt>
                <c:pt idx="1735">
                  <c:v>2.1139999999999999</c:v>
                </c:pt>
                <c:pt idx="1736">
                  <c:v>2.1150000000000002</c:v>
                </c:pt>
                <c:pt idx="1737">
                  <c:v>2.1160000000000001</c:v>
                </c:pt>
                <c:pt idx="1738">
                  <c:v>2.117</c:v>
                </c:pt>
                <c:pt idx="1739">
                  <c:v>2.1179999999999999</c:v>
                </c:pt>
                <c:pt idx="1740">
                  <c:v>2.1190000000000002</c:v>
                </c:pt>
                <c:pt idx="1741">
                  <c:v>2.12</c:v>
                </c:pt>
                <c:pt idx="1742">
                  <c:v>2.121</c:v>
                </c:pt>
                <c:pt idx="1743">
                  <c:v>2.1219999999999999</c:v>
                </c:pt>
                <c:pt idx="1744">
                  <c:v>2.1230000000000002</c:v>
                </c:pt>
                <c:pt idx="1745">
                  <c:v>2.1240000000000001</c:v>
                </c:pt>
                <c:pt idx="1746">
                  <c:v>2.125</c:v>
                </c:pt>
                <c:pt idx="1747">
                  <c:v>2.1259999999999999</c:v>
                </c:pt>
                <c:pt idx="1748">
                  <c:v>2.1269999999999998</c:v>
                </c:pt>
                <c:pt idx="1749">
                  <c:v>2.1280000000000001</c:v>
                </c:pt>
                <c:pt idx="1750">
                  <c:v>2.129</c:v>
                </c:pt>
                <c:pt idx="1751">
                  <c:v>2.13</c:v>
                </c:pt>
                <c:pt idx="1752">
                  <c:v>2.1309999999999998</c:v>
                </c:pt>
                <c:pt idx="1753">
                  <c:v>2.1320000000000001</c:v>
                </c:pt>
                <c:pt idx="1754">
                  <c:v>2.133</c:v>
                </c:pt>
                <c:pt idx="1755">
                  <c:v>2.1339999999999999</c:v>
                </c:pt>
                <c:pt idx="1756">
                  <c:v>2.1349999999999998</c:v>
                </c:pt>
                <c:pt idx="1757">
                  <c:v>2.1360000000000001</c:v>
                </c:pt>
                <c:pt idx="1758">
                  <c:v>2.137</c:v>
                </c:pt>
                <c:pt idx="1759">
                  <c:v>2.1379999999999999</c:v>
                </c:pt>
                <c:pt idx="1760">
                  <c:v>2.1389999999999998</c:v>
                </c:pt>
                <c:pt idx="1761">
                  <c:v>2.14</c:v>
                </c:pt>
                <c:pt idx="1762">
                  <c:v>2.141</c:v>
                </c:pt>
                <c:pt idx="1763">
                  <c:v>2.1419999999999999</c:v>
                </c:pt>
                <c:pt idx="1764">
                  <c:v>2.1429999999999998</c:v>
                </c:pt>
                <c:pt idx="1765">
                  <c:v>2.1440000000000001</c:v>
                </c:pt>
                <c:pt idx="1766">
                  <c:v>2.145</c:v>
                </c:pt>
                <c:pt idx="1767">
                  <c:v>2.1459999999999999</c:v>
                </c:pt>
                <c:pt idx="1768">
                  <c:v>2.1469999999999998</c:v>
                </c:pt>
                <c:pt idx="1769">
                  <c:v>2.1480000000000001</c:v>
                </c:pt>
                <c:pt idx="1770">
                  <c:v>2.149</c:v>
                </c:pt>
                <c:pt idx="1771">
                  <c:v>2.15</c:v>
                </c:pt>
                <c:pt idx="1772">
                  <c:v>2.1509999999999998</c:v>
                </c:pt>
                <c:pt idx="1773">
                  <c:v>2.1520000000000001</c:v>
                </c:pt>
                <c:pt idx="1774">
                  <c:v>2.153</c:v>
                </c:pt>
                <c:pt idx="1775">
                  <c:v>2.1539999999999999</c:v>
                </c:pt>
                <c:pt idx="1776">
                  <c:v>2.1549999999999998</c:v>
                </c:pt>
                <c:pt idx="1777">
                  <c:v>2.1560000000000001</c:v>
                </c:pt>
                <c:pt idx="1778">
                  <c:v>2.157</c:v>
                </c:pt>
                <c:pt idx="1779">
                  <c:v>2.1579999999999999</c:v>
                </c:pt>
                <c:pt idx="1780">
                  <c:v>2.1589999999999998</c:v>
                </c:pt>
                <c:pt idx="1781">
                  <c:v>2.16</c:v>
                </c:pt>
                <c:pt idx="1782">
                  <c:v>2.161</c:v>
                </c:pt>
                <c:pt idx="1783">
                  <c:v>2.1619999999999999</c:v>
                </c:pt>
                <c:pt idx="1784">
                  <c:v>2.1629999999999998</c:v>
                </c:pt>
                <c:pt idx="1785">
                  <c:v>2.1640000000000001</c:v>
                </c:pt>
                <c:pt idx="1786">
                  <c:v>2.165</c:v>
                </c:pt>
                <c:pt idx="1787">
                  <c:v>2.1659999999999999</c:v>
                </c:pt>
                <c:pt idx="1788">
                  <c:v>2.1669999999999998</c:v>
                </c:pt>
                <c:pt idx="1789">
                  <c:v>2.1680000000000001</c:v>
                </c:pt>
                <c:pt idx="1790">
                  <c:v>2.169</c:v>
                </c:pt>
                <c:pt idx="1791">
                  <c:v>2.17</c:v>
                </c:pt>
                <c:pt idx="1792">
                  <c:v>2.1709999999999998</c:v>
                </c:pt>
                <c:pt idx="1793">
                  <c:v>2.1720000000000002</c:v>
                </c:pt>
                <c:pt idx="1794">
                  <c:v>2.173</c:v>
                </c:pt>
                <c:pt idx="1795">
                  <c:v>2.1739999999999999</c:v>
                </c:pt>
                <c:pt idx="1796">
                  <c:v>2.1749999999999998</c:v>
                </c:pt>
                <c:pt idx="1797">
                  <c:v>2.1760000000000002</c:v>
                </c:pt>
                <c:pt idx="1798">
                  <c:v>2.177</c:v>
                </c:pt>
                <c:pt idx="1799">
                  <c:v>2.1779999999999999</c:v>
                </c:pt>
                <c:pt idx="1800">
                  <c:v>2.1789999999999998</c:v>
                </c:pt>
                <c:pt idx="1801">
                  <c:v>2.1800000000000002</c:v>
                </c:pt>
                <c:pt idx="1802">
                  <c:v>2.181</c:v>
                </c:pt>
                <c:pt idx="1803">
                  <c:v>2.1819999999999999</c:v>
                </c:pt>
                <c:pt idx="1804">
                  <c:v>2.1829999999999998</c:v>
                </c:pt>
                <c:pt idx="1805">
                  <c:v>2.1840000000000002</c:v>
                </c:pt>
                <c:pt idx="1806">
                  <c:v>2.1850000000000001</c:v>
                </c:pt>
                <c:pt idx="1807">
                  <c:v>2.1859999999999999</c:v>
                </c:pt>
                <c:pt idx="1808">
                  <c:v>2.1869999999999998</c:v>
                </c:pt>
                <c:pt idx="1809">
                  <c:v>2.1880000000000002</c:v>
                </c:pt>
                <c:pt idx="1810">
                  <c:v>2.1890000000000001</c:v>
                </c:pt>
                <c:pt idx="1811">
                  <c:v>2.19</c:v>
                </c:pt>
                <c:pt idx="1812">
                  <c:v>2.1909999999999998</c:v>
                </c:pt>
                <c:pt idx="1813">
                  <c:v>2.1920000000000002</c:v>
                </c:pt>
                <c:pt idx="1814">
                  <c:v>2.1930000000000001</c:v>
                </c:pt>
                <c:pt idx="1815">
                  <c:v>2.194</c:v>
                </c:pt>
                <c:pt idx="1816">
                  <c:v>2.1949999999999998</c:v>
                </c:pt>
                <c:pt idx="1817">
                  <c:v>2.1960000000000002</c:v>
                </c:pt>
                <c:pt idx="1818">
                  <c:v>2.1970000000000001</c:v>
                </c:pt>
                <c:pt idx="1819">
                  <c:v>2.198</c:v>
                </c:pt>
                <c:pt idx="1820">
                  <c:v>2.1989999999999998</c:v>
                </c:pt>
                <c:pt idx="1821">
                  <c:v>2.2000000000000002</c:v>
                </c:pt>
                <c:pt idx="1822">
                  <c:v>2.2010000000000001</c:v>
                </c:pt>
                <c:pt idx="1823">
                  <c:v>2.202</c:v>
                </c:pt>
                <c:pt idx="1824">
                  <c:v>2.2029999999999998</c:v>
                </c:pt>
                <c:pt idx="1825">
                  <c:v>2.2040000000000002</c:v>
                </c:pt>
                <c:pt idx="1826">
                  <c:v>2.2050000000000001</c:v>
                </c:pt>
                <c:pt idx="1827">
                  <c:v>2.206</c:v>
                </c:pt>
                <c:pt idx="1828">
                  <c:v>2.2069999999999999</c:v>
                </c:pt>
                <c:pt idx="1829">
                  <c:v>2.2080000000000002</c:v>
                </c:pt>
                <c:pt idx="1830">
                  <c:v>2.2090000000000001</c:v>
                </c:pt>
                <c:pt idx="1831">
                  <c:v>2.21</c:v>
                </c:pt>
                <c:pt idx="1832">
                  <c:v>2.2109999999999999</c:v>
                </c:pt>
                <c:pt idx="1833">
                  <c:v>2.2120000000000002</c:v>
                </c:pt>
                <c:pt idx="1834">
                  <c:v>2.2130000000000001</c:v>
                </c:pt>
                <c:pt idx="1835">
                  <c:v>2.214</c:v>
                </c:pt>
                <c:pt idx="1836">
                  <c:v>2.2149999999999999</c:v>
                </c:pt>
                <c:pt idx="1837">
                  <c:v>2.2160000000000002</c:v>
                </c:pt>
                <c:pt idx="1838">
                  <c:v>2.2170000000000001</c:v>
                </c:pt>
                <c:pt idx="1839">
                  <c:v>2.218</c:v>
                </c:pt>
                <c:pt idx="1840">
                  <c:v>2.2189999999999999</c:v>
                </c:pt>
                <c:pt idx="1841">
                  <c:v>2.2200000000000002</c:v>
                </c:pt>
                <c:pt idx="1842">
                  <c:v>2.2210000000000001</c:v>
                </c:pt>
                <c:pt idx="1843">
                  <c:v>2.222</c:v>
                </c:pt>
                <c:pt idx="1844">
                  <c:v>2.2229999999999999</c:v>
                </c:pt>
                <c:pt idx="1845">
                  <c:v>2.2240000000000002</c:v>
                </c:pt>
                <c:pt idx="1846">
                  <c:v>2.2250000000000001</c:v>
                </c:pt>
                <c:pt idx="1847">
                  <c:v>2.226</c:v>
                </c:pt>
                <c:pt idx="1848">
                  <c:v>2.2269999999999999</c:v>
                </c:pt>
                <c:pt idx="1849">
                  <c:v>2.2280000000000002</c:v>
                </c:pt>
                <c:pt idx="1850">
                  <c:v>2.2290000000000001</c:v>
                </c:pt>
                <c:pt idx="1851">
                  <c:v>2.23</c:v>
                </c:pt>
                <c:pt idx="1852">
                  <c:v>2.2309999999999999</c:v>
                </c:pt>
                <c:pt idx="1853">
                  <c:v>2.2320000000000002</c:v>
                </c:pt>
                <c:pt idx="1854">
                  <c:v>2.2330000000000001</c:v>
                </c:pt>
                <c:pt idx="1855">
                  <c:v>2.234</c:v>
                </c:pt>
                <c:pt idx="1856">
                  <c:v>2.2349999999999999</c:v>
                </c:pt>
                <c:pt idx="1857">
                  <c:v>2.2360000000000002</c:v>
                </c:pt>
                <c:pt idx="1858">
                  <c:v>2.2370000000000001</c:v>
                </c:pt>
                <c:pt idx="1859">
                  <c:v>2.238</c:v>
                </c:pt>
                <c:pt idx="1860">
                  <c:v>2.2389999999999999</c:v>
                </c:pt>
                <c:pt idx="1861">
                  <c:v>2.2400000000000002</c:v>
                </c:pt>
                <c:pt idx="1862">
                  <c:v>2.2410000000000001</c:v>
                </c:pt>
                <c:pt idx="1863">
                  <c:v>2.242</c:v>
                </c:pt>
                <c:pt idx="1864">
                  <c:v>2.2429999999999999</c:v>
                </c:pt>
                <c:pt idx="1865">
                  <c:v>2.2440000000000002</c:v>
                </c:pt>
                <c:pt idx="1866">
                  <c:v>2.2450000000000001</c:v>
                </c:pt>
                <c:pt idx="1867">
                  <c:v>2.246</c:v>
                </c:pt>
                <c:pt idx="1868">
                  <c:v>2.2469999999999999</c:v>
                </c:pt>
                <c:pt idx="1869">
                  <c:v>2.2480000000000002</c:v>
                </c:pt>
                <c:pt idx="1870">
                  <c:v>2.2490000000000001</c:v>
                </c:pt>
                <c:pt idx="1871">
                  <c:v>2.25</c:v>
                </c:pt>
                <c:pt idx="1872">
                  <c:v>2.2509999999999999</c:v>
                </c:pt>
                <c:pt idx="1873">
                  <c:v>2.2519999999999998</c:v>
                </c:pt>
                <c:pt idx="1874">
                  <c:v>2.2530000000000001</c:v>
                </c:pt>
                <c:pt idx="1875">
                  <c:v>2.254</c:v>
                </c:pt>
                <c:pt idx="1876">
                  <c:v>2.2549999999999999</c:v>
                </c:pt>
                <c:pt idx="1877">
                  <c:v>2.2559999999999998</c:v>
                </c:pt>
                <c:pt idx="1878">
                  <c:v>2.2570000000000001</c:v>
                </c:pt>
                <c:pt idx="1879">
                  <c:v>2.258</c:v>
                </c:pt>
                <c:pt idx="1880">
                  <c:v>2.2589999999999999</c:v>
                </c:pt>
                <c:pt idx="1881">
                  <c:v>2.2599999999999998</c:v>
                </c:pt>
                <c:pt idx="1882">
                  <c:v>2.2610000000000001</c:v>
                </c:pt>
                <c:pt idx="1883">
                  <c:v>2.262</c:v>
                </c:pt>
                <c:pt idx="1884">
                  <c:v>2.2629999999999999</c:v>
                </c:pt>
                <c:pt idx="1885">
                  <c:v>2.2639999999999998</c:v>
                </c:pt>
                <c:pt idx="1886">
                  <c:v>2.2650000000000001</c:v>
                </c:pt>
                <c:pt idx="1887">
                  <c:v>2.266</c:v>
                </c:pt>
                <c:pt idx="1888">
                  <c:v>2.2669999999999999</c:v>
                </c:pt>
                <c:pt idx="1889">
                  <c:v>2.2679999999999998</c:v>
                </c:pt>
                <c:pt idx="1890">
                  <c:v>2.2690000000000001</c:v>
                </c:pt>
                <c:pt idx="1891">
                  <c:v>2.27</c:v>
                </c:pt>
                <c:pt idx="1892">
                  <c:v>2.2709999999999999</c:v>
                </c:pt>
                <c:pt idx="1893">
                  <c:v>2.2719999999999998</c:v>
                </c:pt>
                <c:pt idx="1894">
                  <c:v>2.2730000000000001</c:v>
                </c:pt>
                <c:pt idx="1895">
                  <c:v>2.274</c:v>
                </c:pt>
                <c:pt idx="1896">
                  <c:v>2.2749999999999999</c:v>
                </c:pt>
                <c:pt idx="1897">
                  <c:v>2.2759999999999998</c:v>
                </c:pt>
                <c:pt idx="1898">
                  <c:v>2.2770000000000001</c:v>
                </c:pt>
                <c:pt idx="1899">
                  <c:v>2.278</c:v>
                </c:pt>
                <c:pt idx="1900">
                  <c:v>2.2789999999999999</c:v>
                </c:pt>
                <c:pt idx="1901">
                  <c:v>2.2799999999999998</c:v>
                </c:pt>
                <c:pt idx="1902">
                  <c:v>2.2810000000000001</c:v>
                </c:pt>
                <c:pt idx="1903">
                  <c:v>2.282</c:v>
                </c:pt>
                <c:pt idx="1904">
                  <c:v>2.2829999999999999</c:v>
                </c:pt>
                <c:pt idx="1905">
                  <c:v>2.2839999999999998</c:v>
                </c:pt>
                <c:pt idx="1906">
                  <c:v>2.2850000000000001</c:v>
                </c:pt>
                <c:pt idx="1907">
                  <c:v>2.286</c:v>
                </c:pt>
                <c:pt idx="1908">
                  <c:v>2.2869999999999999</c:v>
                </c:pt>
                <c:pt idx="1909">
                  <c:v>2.2879999999999998</c:v>
                </c:pt>
                <c:pt idx="1910">
                  <c:v>2.2890000000000001</c:v>
                </c:pt>
                <c:pt idx="1911">
                  <c:v>2.29</c:v>
                </c:pt>
                <c:pt idx="1912">
                  <c:v>2.2909999999999999</c:v>
                </c:pt>
                <c:pt idx="1913">
                  <c:v>2.2919999999999998</c:v>
                </c:pt>
                <c:pt idx="1914">
                  <c:v>2.2930000000000001</c:v>
                </c:pt>
                <c:pt idx="1915">
                  <c:v>2.294</c:v>
                </c:pt>
                <c:pt idx="1916">
                  <c:v>2.2949999999999999</c:v>
                </c:pt>
                <c:pt idx="1917">
                  <c:v>2.2959999999999998</c:v>
                </c:pt>
                <c:pt idx="1918">
                  <c:v>2.2970000000000002</c:v>
                </c:pt>
                <c:pt idx="1919">
                  <c:v>2.298</c:v>
                </c:pt>
                <c:pt idx="1920">
                  <c:v>2.2989999999999999</c:v>
                </c:pt>
                <c:pt idx="1921">
                  <c:v>2.2999999999999998</c:v>
                </c:pt>
                <c:pt idx="1922">
                  <c:v>2.3010000000000002</c:v>
                </c:pt>
                <c:pt idx="1923">
                  <c:v>2.302</c:v>
                </c:pt>
                <c:pt idx="1924">
                  <c:v>2.3029999999999999</c:v>
                </c:pt>
                <c:pt idx="1925">
                  <c:v>2.3039999999999998</c:v>
                </c:pt>
                <c:pt idx="1926">
                  <c:v>2.3050000000000002</c:v>
                </c:pt>
                <c:pt idx="1927">
                  <c:v>2.306</c:v>
                </c:pt>
                <c:pt idx="1928">
                  <c:v>2.3069999999999999</c:v>
                </c:pt>
                <c:pt idx="1929">
                  <c:v>2.3079999999999998</c:v>
                </c:pt>
                <c:pt idx="1930">
                  <c:v>2.3090000000000002</c:v>
                </c:pt>
                <c:pt idx="1931">
                  <c:v>2.31</c:v>
                </c:pt>
                <c:pt idx="1932">
                  <c:v>2.3109999999999999</c:v>
                </c:pt>
                <c:pt idx="1933">
                  <c:v>2.3119999999999998</c:v>
                </c:pt>
                <c:pt idx="1934">
                  <c:v>2.3130000000000002</c:v>
                </c:pt>
                <c:pt idx="1935">
                  <c:v>2.3140000000000001</c:v>
                </c:pt>
                <c:pt idx="1936">
                  <c:v>2.3149999999999999</c:v>
                </c:pt>
                <c:pt idx="1937">
                  <c:v>2.3159999999999998</c:v>
                </c:pt>
                <c:pt idx="1938">
                  <c:v>2.3170000000000002</c:v>
                </c:pt>
                <c:pt idx="1939">
                  <c:v>2.3180000000000001</c:v>
                </c:pt>
                <c:pt idx="1940">
                  <c:v>2.319</c:v>
                </c:pt>
                <c:pt idx="1941">
                  <c:v>2.3199999999999998</c:v>
                </c:pt>
                <c:pt idx="1942">
                  <c:v>2.3210000000000002</c:v>
                </c:pt>
                <c:pt idx="1943">
                  <c:v>2.3220000000000001</c:v>
                </c:pt>
                <c:pt idx="1944">
                  <c:v>2.323</c:v>
                </c:pt>
                <c:pt idx="1945">
                  <c:v>2.3239999999999998</c:v>
                </c:pt>
                <c:pt idx="1946">
                  <c:v>2.3250000000000002</c:v>
                </c:pt>
                <c:pt idx="1947">
                  <c:v>2.3260000000000001</c:v>
                </c:pt>
                <c:pt idx="1948">
                  <c:v>2.327</c:v>
                </c:pt>
                <c:pt idx="1949">
                  <c:v>2.3279999999999998</c:v>
                </c:pt>
                <c:pt idx="1950">
                  <c:v>2.3290000000000002</c:v>
                </c:pt>
                <c:pt idx="1951">
                  <c:v>2.33</c:v>
                </c:pt>
                <c:pt idx="1952">
                  <c:v>2.331</c:v>
                </c:pt>
                <c:pt idx="1953">
                  <c:v>2.3319999999999999</c:v>
                </c:pt>
                <c:pt idx="1954">
                  <c:v>2.3330000000000002</c:v>
                </c:pt>
                <c:pt idx="1955">
                  <c:v>2.3340000000000001</c:v>
                </c:pt>
                <c:pt idx="1956">
                  <c:v>2.335</c:v>
                </c:pt>
                <c:pt idx="1957">
                  <c:v>2.3359999999999999</c:v>
                </c:pt>
                <c:pt idx="1958">
                  <c:v>2.3370000000000002</c:v>
                </c:pt>
                <c:pt idx="1959">
                  <c:v>2.3380000000000001</c:v>
                </c:pt>
                <c:pt idx="1960">
                  <c:v>2.339</c:v>
                </c:pt>
                <c:pt idx="1961">
                  <c:v>2.34</c:v>
                </c:pt>
                <c:pt idx="1962">
                  <c:v>2.3410000000000002</c:v>
                </c:pt>
                <c:pt idx="1963">
                  <c:v>2.3420000000000001</c:v>
                </c:pt>
                <c:pt idx="1964">
                  <c:v>2.343</c:v>
                </c:pt>
                <c:pt idx="1965">
                  <c:v>2.3439999999999999</c:v>
                </c:pt>
                <c:pt idx="1966">
                  <c:v>2.3450000000000002</c:v>
                </c:pt>
                <c:pt idx="1967">
                  <c:v>2.3460000000000001</c:v>
                </c:pt>
                <c:pt idx="1968">
                  <c:v>2.347</c:v>
                </c:pt>
                <c:pt idx="1969">
                  <c:v>2.3479999999999999</c:v>
                </c:pt>
                <c:pt idx="1970">
                  <c:v>2.3490000000000002</c:v>
                </c:pt>
                <c:pt idx="1971">
                  <c:v>2.35</c:v>
                </c:pt>
                <c:pt idx="1972">
                  <c:v>2.351</c:v>
                </c:pt>
                <c:pt idx="1973">
                  <c:v>2.3519999999999999</c:v>
                </c:pt>
                <c:pt idx="1974">
                  <c:v>2.3530000000000002</c:v>
                </c:pt>
                <c:pt idx="1975">
                  <c:v>2.3540000000000001</c:v>
                </c:pt>
                <c:pt idx="1976">
                  <c:v>2.355</c:v>
                </c:pt>
                <c:pt idx="1977">
                  <c:v>2.3559999999999999</c:v>
                </c:pt>
                <c:pt idx="1978">
                  <c:v>2.3570000000000002</c:v>
                </c:pt>
                <c:pt idx="1979">
                  <c:v>2.3580000000000001</c:v>
                </c:pt>
                <c:pt idx="1980">
                  <c:v>2.359</c:v>
                </c:pt>
                <c:pt idx="1981">
                  <c:v>2.36</c:v>
                </c:pt>
                <c:pt idx="1982">
                  <c:v>2.3610000000000002</c:v>
                </c:pt>
                <c:pt idx="1983">
                  <c:v>2.3620000000000001</c:v>
                </c:pt>
                <c:pt idx="1984">
                  <c:v>2.363</c:v>
                </c:pt>
                <c:pt idx="1985">
                  <c:v>2.3639999999999999</c:v>
                </c:pt>
                <c:pt idx="1986">
                  <c:v>2.3650000000000002</c:v>
                </c:pt>
                <c:pt idx="1987">
                  <c:v>2.3660000000000001</c:v>
                </c:pt>
                <c:pt idx="1988">
                  <c:v>2.367</c:v>
                </c:pt>
                <c:pt idx="1989">
                  <c:v>2.3679999999999999</c:v>
                </c:pt>
                <c:pt idx="1990">
                  <c:v>2.3690000000000002</c:v>
                </c:pt>
                <c:pt idx="1991">
                  <c:v>2.37</c:v>
                </c:pt>
                <c:pt idx="1992">
                  <c:v>2.371</c:v>
                </c:pt>
                <c:pt idx="1993">
                  <c:v>2.3719999999999999</c:v>
                </c:pt>
                <c:pt idx="1994">
                  <c:v>2.3730000000000002</c:v>
                </c:pt>
                <c:pt idx="1995">
                  <c:v>2.3740000000000001</c:v>
                </c:pt>
                <c:pt idx="1996">
                  <c:v>2.375</c:v>
                </c:pt>
                <c:pt idx="1997">
                  <c:v>2.3759999999999999</c:v>
                </c:pt>
                <c:pt idx="1998">
                  <c:v>2.3769999999999998</c:v>
                </c:pt>
                <c:pt idx="1999">
                  <c:v>2.3780000000000001</c:v>
                </c:pt>
                <c:pt idx="2000">
                  <c:v>2.379</c:v>
                </c:pt>
                <c:pt idx="2001">
                  <c:v>2.38</c:v>
                </c:pt>
                <c:pt idx="2002">
                  <c:v>2.3809999999999998</c:v>
                </c:pt>
                <c:pt idx="2003">
                  <c:v>2.3820000000000001</c:v>
                </c:pt>
                <c:pt idx="2004">
                  <c:v>2.383</c:v>
                </c:pt>
                <c:pt idx="2005">
                  <c:v>2.3839999999999999</c:v>
                </c:pt>
                <c:pt idx="2006">
                  <c:v>2.3849999999999998</c:v>
                </c:pt>
                <c:pt idx="2007">
                  <c:v>2.3860000000000001</c:v>
                </c:pt>
                <c:pt idx="2008">
                  <c:v>2.387</c:v>
                </c:pt>
                <c:pt idx="2009">
                  <c:v>2.3879999999999999</c:v>
                </c:pt>
                <c:pt idx="2010">
                  <c:v>2.3889999999999998</c:v>
                </c:pt>
                <c:pt idx="2011">
                  <c:v>2.39</c:v>
                </c:pt>
                <c:pt idx="2012">
                  <c:v>2.391</c:v>
                </c:pt>
                <c:pt idx="2013">
                  <c:v>2.3919999999999999</c:v>
                </c:pt>
                <c:pt idx="2014">
                  <c:v>2.3929999999999998</c:v>
                </c:pt>
                <c:pt idx="2015">
                  <c:v>2.3940000000000001</c:v>
                </c:pt>
                <c:pt idx="2016">
                  <c:v>2.395</c:v>
                </c:pt>
                <c:pt idx="2017">
                  <c:v>2.3959999999999999</c:v>
                </c:pt>
                <c:pt idx="2018">
                  <c:v>2.3969999999999998</c:v>
                </c:pt>
                <c:pt idx="2019">
                  <c:v>2.3980000000000001</c:v>
                </c:pt>
                <c:pt idx="2020">
                  <c:v>2.399</c:v>
                </c:pt>
                <c:pt idx="2021">
                  <c:v>2.4</c:v>
                </c:pt>
                <c:pt idx="2022">
                  <c:v>2.4009999999999998</c:v>
                </c:pt>
                <c:pt idx="2023">
                  <c:v>2.4020000000000001</c:v>
                </c:pt>
                <c:pt idx="2024">
                  <c:v>2.403</c:v>
                </c:pt>
                <c:pt idx="2025">
                  <c:v>2.4039999999999999</c:v>
                </c:pt>
                <c:pt idx="2026">
                  <c:v>2.4049999999999998</c:v>
                </c:pt>
                <c:pt idx="2027">
                  <c:v>2.4060000000000001</c:v>
                </c:pt>
                <c:pt idx="2028">
                  <c:v>2.407</c:v>
                </c:pt>
                <c:pt idx="2029">
                  <c:v>2.4079999999999999</c:v>
                </c:pt>
                <c:pt idx="2030">
                  <c:v>2.4089999999999998</c:v>
                </c:pt>
                <c:pt idx="2031">
                  <c:v>2.41</c:v>
                </c:pt>
                <c:pt idx="2032">
                  <c:v>2.411</c:v>
                </c:pt>
                <c:pt idx="2033">
                  <c:v>2.4119999999999999</c:v>
                </c:pt>
                <c:pt idx="2034">
                  <c:v>2.4129999999999998</c:v>
                </c:pt>
                <c:pt idx="2035">
                  <c:v>2.4140000000000001</c:v>
                </c:pt>
                <c:pt idx="2036">
                  <c:v>2.415</c:v>
                </c:pt>
                <c:pt idx="2037">
                  <c:v>2.4159999999999999</c:v>
                </c:pt>
                <c:pt idx="2038">
                  <c:v>2.4169999999999998</c:v>
                </c:pt>
                <c:pt idx="2039">
                  <c:v>2.4180000000000001</c:v>
                </c:pt>
                <c:pt idx="2040">
                  <c:v>2.419</c:v>
                </c:pt>
                <c:pt idx="2041">
                  <c:v>2.42</c:v>
                </c:pt>
                <c:pt idx="2042">
                  <c:v>2.4209999999999998</c:v>
                </c:pt>
                <c:pt idx="2043">
                  <c:v>2.4220000000000002</c:v>
                </c:pt>
                <c:pt idx="2044">
                  <c:v>2.423</c:v>
                </c:pt>
                <c:pt idx="2045">
                  <c:v>2.4239999999999999</c:v>
                </c:pt>
                <c:pt idx="2046">
                  <c:v>2.4249999999999998</c:v>
                </c:pt>
                <c:pt idx="2047">
                  <c:v>2.4260000000000002</c:v>
                </c:pt>
                <c:pt idx="2048">
                  <c:v>2.427</c:v>
                </c:pt>
                <c:pt idx="2049">
                  <c:v>2.4279999999999999</c:v>
                </c:pt>
                <c:pt idx="2050">
                  <c:v>2.4289999999999998</c:v>
                </c:pt>
                <c:pt idx="2051">
                  <c:v>2.4300000000000002</c:v>
                </c:pt>
                <c:pt idx="2052">
                  <c:v>2.431</c:v>
                </c:pt>
                <c:pt idx="2053">
                  <c:v>2.4319999999999999</c:v>
                </c:pt>
                <c:pt idx="2054">
                  <c:v>2.4329999999999998</c:v>
                </c:pt>
                <c:pt idx="2055">
                  <c:v>2.4340000000000002</c:v>
                </c:pt>
                <c:pt idx="2056">
                  <c:v>2.4350000000000001</c:v>
                </c:pt>
                <c:pt idx="2057">
                  <c:v>2.4359999999999999</c:v>
                </c:pt>
                <c:pt idx="2058">
                  <c:v>2.4369999999999998</c:v>
                </c:pt>
                <c:pt idx="2059">
                  <c:v>2.4380000000000002</c:v>
                </c:pt>
                <c:pt idx="2060">
                  <c:v>2.4390000000000001</c:v>
                </c:pt>
                <c:pt idx="2061">
                  <c:v>2.44</c:v>
                </c:pt>
                <c:pt idx="2062">
                  <c:v>2.4409999999999998</c:v>
                </c:pt>
                <c:pt idx="2063">
                  <c:v>2.4420000000000002</c:v>
                </c:pt>
                <c:pt idx="2064">
                  <c:v>2.4430000000000001</c:v>
                </c:pt>
                <c:pt idx="2065">
                  <c:v>2.444</c:v>
                </c:pt>
                <c:pt idx="2066">
                  <c:v>2.4449999999999998</c:v>
                </c:pt>
                <c:pt idx="2067">
                  <c:v>2.4460000000000002</c:v>
                </c:pt>
                <c:pt idx="2068">
                  <c:v>2.4470000000000001</c:v>
                </c:pt>
                <c:pt idx="2069">
                  <c:v>2.448</c:v>
                </c:pt>
                <c:pt idx="2070">
                  <c:v>2.4489999999999998</c:v>
                </c:pt>
                <c:pt idx="2071">
                  <c:v>2.4500000000000002</c:v>
                </c:pt>
                <c:pt idx="2072">
                  <c:v>2.4510000000000001</c:v>
                </c:pt>
                <c:pt idx="2073">
                  <c:v>2.452</c:v>
                </c:pt>
                <c:pt idx="2074">
                  <c:v>2.4529999999999998</c:v>
                </c:pt>
                <c:pt idx="2075">
                  <c:v>2.4540000000000002</c:v>
                </c:pt>
                <c:pt idx="2076">
                  <c:v>2.4550000000000001</c:v>
                </c:pt>
                <c:pt idx="2077">
                  <c:v>2.456</c:v>
                </c:pt>
                <c:pt idx="2078">
                  <c:v>2.4569999999999999</c:v>
                </c:pt>
                <c:pt idx="2079">
                  <c:v>2.4580000000000002</c:v>
                </c:pt>
                <c:pt idx="2080">
                  <c:v>2.4590000000000001</c:v>
                </c:pt>
                <c:pt idx="2081">
                  <c:v>2.46</c:v>
                </c:pt>
                <c:pt idx="2082">
                  <c:v>2.4609999999999999</c:v>
                </c:pt>
                <c:pt idx="2083">
                  <c:v>2.4620000000000002</c:v>
                </c:pt>
                <c:pt idx="2084">
                  <c:v>2.4630000000000001</c:v>
                </c:pt>
                <c:pt idx="2085">
                  <c:v>2.464</c:v>
                </c:pt>
                <c:pt idx="2086">
                  <c:v>2.4649999999999999</c:v>
                </c:pt>
                <c:pt idx="2087">
                  <c:v>2.4660000000000002</c:v>
                </c:pt>
                <c:pt idx="2088">
                  <c:v>2.4670000000000001</c:v>
                </c:pt>
                <c:pt idx="2089">
                  <c:v>2.468</c:v>
                </c:pt>
                <c:pt idx="2090">
                  <c:v>2.4689999999999999</c:v>
                </c:pt>
                <c:pt idx="2091">
                  <c:v>2.4700000000000002</c:v>
                </c:pt>
                <c:pt idx="2092">
                  <c:v>2.4710000000000001</c:v>
                </c:pt>
              </c:numCache>
            </c:numRef>
          </c:xVal>
          <c:yVal>
            <c:numRef>
              <c:f>soil_sample!$E$2:$E$2152</c:f>
              <c:numCache>
                <c:formatCode>General</c:formatCode>
                <c:ptCount val="2151"/>
                <c:pt idx="0">
                  <c:v>5.3430909920589003E-3</c:v>
                </c:pt>
                <c:pt idx="1">
                  <c:v>5.5408389015663096E-3</c:v>
                </c:pt>
                <c:pt idx="2">
                  <c:v>5.1373416987651301E-3</c:v>
                </c:pt>
                <c:pt idx="3">
                  <c:v>4.1248077363131401E-3</c:v>
                </c:pt>
                <c:pt idx="4">
                  <c:v>2.7385355125948301E-3</c:v>
                </c:pt>
                <c:pt idx="5">
                  <c:v>1.2591543470531199E-3</c:v>
                </c:pt>
                <c:pt idx="6">
                  <c:v>-2.5058345797762698E-4</c:v>
                </c:pt>
                <c:pt idx="7">
                  <c:v>-1.3737119339244401E-3</c:v>
                </c:pt>
                <c:pt idx="8">
                  <c:v>-1.9762570731940202E-3</c:v>
                </c:pt>
                <c:pt idx="9">
                  <c:v>-2.4210541871807099E-3</c:v>
                </c:pt>
                <c:pt idx="10">
                  <c:v>-2.7521052905770298E-3</c:v>
                </c:pt>
                <c:pt idx="11">
                  <c:v>-2.94135240132419E-3</c:v>
                </c:pt>
                <c:pt idx="12">
                  <c:v>-3.1771280406743801E-3</c:v>
                </c:pt>
                <c:pt idx="13">
                  <c:v>-3.4102366912733698E-3</c:v>
                </c:pt>
                <c:pt idx="14">
                  <c:v>-3.7644791599232598E-3</c:v>
                </c:pt>
                <c:pt idx="15">
                  <c:v>-4.2094051171627598E-3</c:v>
                </c:pt>
                <c:pt idx="16">
                  <c:v>-4.9800423185718699E-3</c:v>
                </c:pt>
                <c:pt idx="17">
                  <c:v>-5.9523896951934304E-3</c:v>
                </c:pt>
                <c:pt idx="18">
                  <c:v>-6.7789407992172E-3</c:v>
                </c:pt>
                <c:pt idx="19">
                  <c:v>-7.4152012907396196E-3</c:v>
                </c:pt>
                <c:pt idx="20">
                  <c:v>-7.6230119177950299E-3</c:v>
                </c:pt>
                <c:pt idx="21">
                  <c:v>-7.0112574012287498E-3</c:v>
                </c:pt>
                <c:pt idx="22">
                  <c:v>-5.7528598396006797E-3</c:v>
                </c:pt>
                <c:pt idx="23">
                  <c:v>-3.8604005503131002E-3</c:v>
                </c:pt>
                <c:pt idx="24">
                  <c:v>-1.22368584563858E-3</c:v>
                </c:pt>
                <c:pt idx="25">
                  <c:v>1.8217952425996599E-3</c:v>
                </c:pt>
                <c:pt idx="26">
                  <c:v>4.8490415756792899E-3</c:v>
                </c:pt>
                <c:pt idx="27">
                  <c:v>7.5975246118992201E-3</c:v>
                </c:pt>
                <c:pt idx="28">
                  <c:v>9.9879272292849198E-3</c:v>
                </c:pt>
                <c:pt idx="29">
                  <c:v>1.18207006655019E-2</c:v>
                </c:pt>
                <c:pt idx="30">
                  <c:v>1.3074870977354E-2</c:v>
                </c:pt>
                <c:pt idx="31">
                  <c:v>1.3643581745891999E-2</c:v>
                </c:pt>
                <c:pt idx="32">
                  <c:v>1.33776706654313E-2</c:v>
                </c:pt>
                <c:pt idx="33">
                  <c:v>1.22655516168133E-2</c:v>
                </c:pt>
                <c:pt idx="34">
                  <c:v>1.06432114457705E-2</c:v>
                </c:pt>
                <c:pt idx="35">
                  <c:v>8.8043797766656599E-3</c:v>
                </c:pt>
                <c:pt idx="36">
                  <c:v>6.89880440908651E-3</c:v>
                </c:pt>
                <c:pt idx="37">
                  <c:v>5.0651595606443101E-3</c:v>
                </c:pt>
                <c:pt idx="38">
                  <c:v>3.0944997417266299E-3</c:v>
                </c:pt>
                <c:pt idx="39">
                  <c:v>1.1794331580176601E-3</c:v>
                </c:pt>
                <c:pt idx="40">
                  <c:v>-7.2287818904793999E-4</c:v>
                </c:pt>
                <c:pt idx="41">
                  <c:v>-2.3662650913583399E-3</c:v>
                </c:pt>
                <c:pt idx="42">
                  <c:v>-3.7155548088631299E-3</c:v>
                </c:pt>
                <c:pt idx="43">
                  <c:v>-5.0363440464547297E-3</c:v>
                </c:pt>
                <c:pt idx="44">
                  <c:v>-6.1551850400724502E-3</c:v>
                </c:pt>
                <c:pt idx="45">
                  <c:v>-6.9554950369849098E-3</c:v>
                </c:pt>
                <c:pt idx="46">
                  <c:v>-7.6915749385637897E-3</c:v>
                </c:pt>
                <c:pt idx="47">
                  <c:v>-8.24779007896141E-3</c:v>
                </c:pt>
                <c:pt idx="48">
                  <c:v>-8.68668834571849E-3</c:v>
                </c:pt>
                <c:pt idx="49">
                  <c:v>-9.0306625775567907E-3</c:v>
                </c:pt>
                <c:pt idx="50">
                  <c:v>-9.4314510362911406E-3</c:v>
                </c:pt>
                <c:pt idx="51">
                  <c:v>-9.4752009318130204E-3</c:v>
                </c:pt>
                <c:pt idx="52">
                  <c:v>-8.9324264890094096E-3</c:v>
                </c:pt>
                <c:pt idx="53">
                  <c:v>-8.1292482800280202E-3</c:v>
                </c:pt>
                <c:pt idx="54">
                  <c:v>-7.0607164535376899E-3</c:v>
                </c:pt>
                <c:pt idx="55">
                  <c:v>-5.7829740704396799E-3</c:v>
                </c:pt>
                <c:pt idx="56">
                  <c:v>-4.4228910351678096E-3</c:v>
                </c:pt>
                <c:pt idx="57">
                  <c:v>-2.9870383512381302E-3</c:v>
                </c:pt>
                <c:pt idx="58">
                  <c:v>-1.5647534489866E-3</c:v>
                </c:pt>
                <c:pt idx="59">
                  <c:v>-2.8077705837950599E-4</c:v>
                </c:pt>
                <c:pt idx="60">
                  <c:v>7.1260219755642196E-4</c:v>
                </c:pt>
                <c:pt idx="61">
                  <c:v>1.4144843504652099E-3</c:v>
                </c:pt>
                <c:pt idx="62">
                  <c:v>1.8604833963612899E-3</c:v>
                </c:pt>
                <c:pt idx="63">
                  <c:v>2.0843889244255799E-3</c:v>
                </c:pt>
                <c:pt idx="64">
                  <c:v>2.0053073097473801E-3</c:v>
                </c:pt>
                <c:pt idx="65">
                  <c:v>1.6095674414737099E-3</c:v>
                </c:pt>
                <c:pt idx="66">
                  <c:v>1.0812934992945899E-3</c:v>
                </c:pt>
                <c:pt idx="67">
                  <c:v>6.60746090958522E-4</c:v>
                </c:pt>
                <c:pt idx="68">
                  <c:v>4.9858395607690897E-4</c:v>
                </c:pt>
                <c:pt idx="69">
                  <c:v>5.8411926072525499E-4</c:v>
                </c:pt>
                <c:pt idx="70">
                  <c:v>7.7891123556225695E-4</c:v>
                </c:pt>
                <c:pt idx="71">
                  <c:v>9.6815317338649898E-4</c:v>
                </c:pt>
                <c:pt idx="72">
                  <c:v>1.1087480286330199E-3</c:v>
                </c:pt>
                <c:pt idx="73">
                  <c:v>1.3777398293908199E-3</c:v>
                </c:pt>
                <c:pt idx="74">
                  <c:v>1.63901910812066E-3</c:v>
                </c:pt>
                <c:pt idx="75">
                  <c:v>2.0865167578997699E-3</c:v>
                </c:pt>
                <c:pt idx="76">
                  <c:v>2.4284282444901298E-3</c:v>
                </c:pt>
                <c:pt idx="77">
                  <c:v>2.6110305986292298E-3</c:v>
                </c:pt>
                <c:pt idx="78">
                  <c:v>2.99664520387527E-3</c:v>
                </c:pt>
                <c:pt idx="79">
                  <c:v>3.49743554072006E-3</c:v>
                </c:pt>
                <c:pt idx="80">
                  <c:v>3.8943030500876198E-3</c:v>
                </c:pt>
                <c:pt idx="81">
                  <c:v>4.2764920734583304E-3</c:v>
                </c:pt>
                <c:pt idx="82">
                  <c:v>4.6011151277904902E-3</c:v>
                </c:pt>
                <c:pt idx="83">
                  <c:v>4.7897975559169099E-3</c:v>
                </c:pt>
                <c:pt idx="84">
                  <c:v>4.9116068246731898E-3</c:v>
                </c:pt>
                <c:pt idx="85">
                  <c:v>5.0544187302048998E-3</c:v>
                </c:pt>
                <c:pt idx="86">
                  <c:v>5.0051868372885102E-3</c:v>
                </c:pt>
                <c:pt idx="87">
                  <c:v>4.7493280753432001E-3</c:v>
                </c:pt>
                <c:pt idx="88">
                  <c:v>4.3772597816617298E-3</c:v>
                </c:pt>
                <c:pt idx="89">
                  <c:v>4.09825485707548E-3</c:v>
                </c:pt>
                <c:pt idx="90">
                  <c:v>3.97687963075051E-3</c:v>
                </c:pt>
                <c:pt idx="91">
                  <c:v>3.7495935590314798E-3</c:v>
                </c:pt>
                <c:pt idx="92">
                  <c:v>3.2654037507305902E-3</c:v>
                </c:pt>
                <c:pt idx="93">
                  <c:v>2.5126806385303698E-3</c:v>
                </c:pt>
                <c:pt idx="94">
                  <c:v>1.5438268023024301E-3</c:v>
                </c:pt>
                <c:pt idx="95">
                  <c:v>4.3691581053698103E-4</c:v>
                </c:pt>
                <c:pt idx="96">
                  <c:v>-7.3662488555101301E-4</c:v>
                </c:pt>
                <c:pt idx="97">
                  <c:v>-1.95531340083516E-3</c:v>
                </c:pt>
                <c:pt idx="98">
                  <c:v>-3.1735681776892E-3</c:v>
                </c:pt>
                <c:pt idx="99">
                  <c:v>-4.2034914671490904E-3</c:v>
                </c:pt>
                <c:pt idx="100">
                  <c:v>-4.9954361705861101E-3</c:v>
                </c:pt>
                <c:pt idx="101">
                  <c:v>-5.5578452791475901E-3</c:v>
                </c:pt>
                <c:pt idx="102">
                  <c:v>-5.8906673327630797E-3</c:v>
                </c:pt>
                <c:pt idx="103">
                  <c:v>-6.0681130363378901E-3</c:v>
                </c:pt>
                <c:pt idx="104">
                  <c:v>-6.0818480963714004E-3</c:v>
                </c:pt>
                <c:pt idx="105">
                  <c:v>-5.98395465505308E-3</c:v>
                </c:pt>
                <c:pt idx="106">
                  <c:v>-5.7375428929091104E-3</c:v>
                </c:pt>
                <c:pt idx="107">
                  <c:v>-5.3303339845516802E-3</c:v>
                </c:pt>
                <c:pt idx="108">
                  <c:v>-4.77820965695408E-3</c:v>
                </c:pt>
                <c:pt idx="109">
                  <c:v>-4.0760835021179404E-3</c:v>
                </c:pt>
                <c:pt idx="110">
                  <c:v>-3.34153466129836E-3</c:v>
                </c:pt>
                <c:pt idx="111">
                  <c:v>-2.4552165707169399E-3</c:v>
                </c:pt>
                <c:pt idx="112">
                  <c:v>-1.50249887916579E-3</c:v>
                </c:pt>
                <c:pt idx="113">
                  <c:v>-5.7750158993553902E-4</c:v>
                </c:pt>
                <c:pt idx="114">
                  <c:v>1.72708701258073E-4</c:v>
                </c:pt>
                <c:pt idx="115">
                  <c:v>6.8901985152244904E-4</c:v>
                </c:pt>
                <c:pt idx="116">
                  <c:v>1.0909816092048599E-3</c:v>
                </c:pt>
                <c:pt idx="117">
                  <c:v>1.4533661873090101E-3</c:v>
                </c:pt>
                <c:pt idx="118">
                  <c:v>1.7513750888391701E-3</c:v>
                </c:pt>
                <c:pt idx="119">
                  <c:v>1.9633486620535801E-3</c:v>
                </c:pt>
                <c:pt idx="120">
                  <c:v>2.0889365520464602E-3</c:v>
                </c:pt>
                <c:pt idx="121">
                  <c:v>2.14482427274168E-3</c:v>
                </c:pt>
                <c:pt idx="122">
                  <c:v>2.16111864022477E-3</c:v>
                </c:pt>
                <c:pt idx="123">
                  <c:v>2.1399299441206398E-3</c:v>
                </c:pt>
                <c:pt idx="124">
                  <c:v>1.9658728362035999E-3</c:v>
                </c:pt>
                <c:pt idx="125">
                  <c:v>1.54773838562607E-3</c:v>
                </c:pt>
                <c:pt idx="126">
                  <c:v>1.06443022837252E-3</c:v>
                </c:pt>
                <c:pt idx="127">
                  <c:v>6.4415815335403003E-4</c:v>
                </c:pt>
                <c:pt idx="128">
                  <c:v>2.5933862286689501E-4</c:v>
                </c:pt>
                <c:pt idx="129">
                  <c:v>-1.7928137620196199E-4</c:v>
                </c:pt>
                <c:pt idx="130">
                  <c:v>-6.3038728436559004E-4</c:v>
                </c:pt>
                <c:pt idx="131">
                  <c:v>-1.08765959716323E-3</c:v>
                </c:pt>
                <c:pt idx="132">
                  <c:v>-1.51164504561172E-3</c:v>
                </c:pt>
                <c:pt idx="133">
                  <c:v>-1.84622261581437E-3</c:v>
                </c:pt>
                <c:pt idx="134">
                  <c:v>-2.1078770357065299E-3</c:v>
                </c:pt>
                <c:pt idx="135">
                  <c:v>-2.3322398283208098E-3</c:v>
                </c:pt>
                <c:pt idx="136">
                  <c:v>-2.4816281029125501E-3</c:v>
                </c:pt>
                <c:pt idx="137">
                  <c:v>-2.59432554777381E-3</c:v>
                </c:pt>
                <c:pt idx="138">
                  <c:v>-2.6410370820318199E-3</c:v>
                </c:pt>
                <c:pt idx="139">
                  <c:v>-2.6334597065230899E-3</c:v>
                </c:pt>
                <c:pt idx="140">
                  <c:v>-2.5872776864075599E-3</c:v>
                </c:pt>
                <c:pt idx="141">
                  <c:v>-2.5551988712049301E-3</c:v>
                </c:pt>
                <c:pt idx="142">
                  <c:v>-2.5920842144828401E-3</c:v>
                </c:pt>
                <c:pt idx="143">
                  <c:v>-2.6208256187226601E-3</c:v>
                </c:pt>
                <c:pt idx="144">
                  <c:v>-2.6689871157183102E-3</c:v>
                </c:pt>
                <c:pt idx="145">
                  <c:v>-2.7641382963262198E-3</c:v>
                </c:pt>
                <c:pt idx="146">
                  <c:v>-2.89642195262154E-3</c:v>
                </c:pt>
                <c:pt idx="147">
                  <c:v>-3.0542180046894498E-3</c:v>
                </c:pt>
                <c:pt idx="148">
                  <c:v>-3.2795795339727002E-3</c:v>
                </c:pt>
                <c:pt idx="149">
                  <c:v>-3.5324723693903499E-3</c:v>
                </c:pt>
                <c:pt idx="150">
                  <c:v>-3.70153613386324E-3</c:v>
                </c:pt>
                <c:pt idx="151">
                  <c:v>-3.80074042192981E-3</c:v>
                </c:pt>
                <c:pt idx="152">
                  <c:v>-3.9111055644157596E-3</c:v>
                </c:pt>
                <c:pt idx="153">
                  <c:v>-4.0316722095305397E-3</c:v>
                </c:pt>
                <c:pt idx="154">
                  <c:v>-4.1447873899445199E-3</c:v>
                </c:pt>
                <c:pt idx="155">
                  <c:v>-4.2380855368129404E-3</c:v>
                </c:pt>
                <c:pt idx="156">
                  <c:v>-4.2868238245674598E-3</c:v>
                </c:pt>
                <c:pt idx="157">
                  <c:v>-4.3048347153706104E-3</c:v>
                </c:pt>
                <c:pt idx="158">
                  <c:v>-4.2515879797408703E-3</c:v>
                </c:pt>
                <c:pt idx="159">
                  <c:v>-4.1638282998703799E-3</c:v>
                </c:pt>
                <c:pt idx="160">
                  <c:v>-4.0100130825702299E-3</c:v>
                </c:pt>
                <c:pt idx="161">
                  <c:v>-3.8326080057377401E-3</c:v>
                </c:pt>
                <c:pt idx="162">
                  <c:v>-3.6752587663106502E-3</c:v>
                </c:pt>
                <c:pt idx="163">
                  <c:v>-3.5276507992900601E-3</c:v>
                </c:pt>
                <c:pt idx="164">
                  <c:v>-3.33476528246077E-3</c:v>
                </c:pt>
                <c:pt idx="165">
                  <c:v>-3.1185735770832301E-3</c:v>
                </c:pt>
                <c:pt idx="166">
                  <c:v>-2.8925114966243701E-3</c:v>
                </c:pt>
                <c:pt idx="167">
                  <c:v>-2.6341384148655502E-3</c:v>
                </c:pt>
                <c:pt idx="168">
                  <c:v>-2.3910464458793399E-3</c:v>
                </c:pt>
                <c:pt idx="169">
                  <c:v>-2.1878196965050998E-3</c:v>
                </c:pt>
                <c:pt idx="170">
                  <c:v>-1.9975406507854901E-3</c:v>
                </c:pt>
                <c:pt idx="171">
                  <c:v>-1.77984406872179E-3</c:v>
                </c:pt>
                <c:pt idx="172">
                  <c:v>-1.50417856926587E-3</c:v>
                </c:pt>
                <c:pt idx="173">
                  <c:v>-1.21649931378891E-3</c:v>
                </c:pt>
                <c:pt idx="174">
                  <c:v>-9.5259570271980605E-4</c:v>
                </c:pt>
                <c:pt idx="175">
                  <c:v>-6.8971987275406204E-4</c:v>
                </c:pt>
                <c:pt idx="176">
                  <c:v>-4.1343886566793498E-4</c:v>
                </c:pt>
                <c:pt idx="177">
                  <c:v>-1.1198548891292601E-4</c:v>
                </c:pt>
                <c:pt idx="178">
                  <c:v>1.8470939715764501E-4</c:v>
                </c:pt>
                <c:pt idx="179">
                  <c:v>4.8144736133232102E-4</c:v>
                </c:pt>
                <c:pt idx="180">
                  <c:v>7.89807320464849E-4</c:v>
                </c:pt>
                <c:pt idx="181">
                  <c:v>1.10769135574326E-3</c:v>
                </c:pt>
                <c:pt idx="182">
                  <c:v>1.4361063153370099E-3</c:v>
                </c:pt>
                <c:pt idx="183">
                  <c:v>1.7514639451095999E-3</c:v>
                </c:pt>
                <c:pt idx="184">
                  <c:v>2.0614234311646502E-3</c:v>
                </c:pt>
                <c:pt idx="185">
                  <c:v>2.3698605640886301E-3</c:v>
                </c:pt>
                <c:pt idx="186">
                  <c:v>2.6548995541403899E-3</c:v>
                </c:pt>
                <c:pt idx="187">
                  <c:v>2.92122422587113E-3</c:v>
                </c:pt>
                <c:pt idx="188">
                  <c:v>3.1595722623175698E-3</c:v>
                </c:pt>
                <c:pt idx="189">
                  <c:v>3.3764754230112401E-3</c:v>
                </c:pt>
                <c:pt idx="190">
                  <c:v>3.58989447552884E-3</c:v>
                </c:pt>
                <c:pt idx="191">
                  <c:v>3.7937646785133798E-3</c:v>
                </c:pt>
                <c:pt idx="192">
                  <c:v>3.9690120701775296E-3</c:v>
                </c:pt>
                <c:pt idx="193">
                  <c:v>4.1053101424326699E-3</c:v>
                </c:pt>
                <c:pt idx="194">
                  <c:v>4.2267814010668904E-3</c:v>
                </c:pt>
                <c:pt idx="195">
                  <c:v>4.3362888279143696E-3</c:v>
                </c:pt>
                <c:pt idx="196">
                  <c:v>4.4202860162770299E-3</c:v>
                </c:pt>
                <c:pt idx="197">
                  <c:v>4.4823291370549101E-3</c:v>
                </c:pt>
                <c:pt idx="198">
                  <c:v>4.5336853770253996E-3</c:v>
                </c:pt>
                <c:pt idx="199">
                  <c:v>4.5729105500015898E-3</c:v>
                </c:pt>
                <c:pt idx="200">
                  <c:v>4.5855278011997097E-3</c:v>
                </c:pt>
                <c:pt idx="201">
                  <c:v>4.56703918582847E-3</c:v>
                </c:pt>
                <c:pt idx="202">
                  <c:v>4.5243112290205703E-3</c:v>
                </c:pt>
                <c:pt idx="203">
                  <c:v>4.4685692025548196E-3</c:v>
                </c:pt>
                <c:pt idx="204">
                  <c:v>4.4054238164833604E-3</c:v>
                </c:pt>
                <c:pt idx="205">
                  <c:v>4.3408240988811603E-3</c:v>
                </c:pt>
                <c:pt idx="206">
                  <c:v>4.2710445555936604E-3</c:v>
                </c:pt>
                <c:pt idx="207">
                  <c:v>4.1850779219171699E-3</c:v>
                </c:pt>
                <c:pt idx="208">
                  <c:v>4.0924169581563804E-3</c:v>
                </c:pt>
                <c:pt idx="209">
                  <c:v>4.0012211468461803E-3</c:v>
                </c:pt>
                <c:pt idx="210">
                  <c:v>3.90480885056465E-3</c:v>
                </c:pt>
                <c:pt idx="211">
                  <c:v>3.7970667911462999E-3</c:v>
                </c:pt>
                <c:pt idx="212">
                  <c:v>3.6845249390293198E-3</c:v>
                </c:pt>
                <c:pt idx="213">
                  <c:v>3.5798041093364802E-3</c:v>
                </c:pt>
                <c:pt idx="214">
                  <c:v>3.4755156983156E-3</c:v>
                </c:pt>
                <c:pt idx="215">
                  <c:v>3.3599763840617101E-3</c:v>
                </c:pt>
                <c:pt idx="216">
                  <c:v>3.2334157216787601E-3</c:v>
                </c:pt>
                <c:pt idx="217">
                  <c:v>3.09964517404551E-3</c:v>
                </c:pt>
                <c:pt idx="218">
                  <c:v>2.9679006301252301E-3</c:v>
                </c:pt>
                <c:pt idx="219">
                  <c:v>2.8432477682917602E-3</c:v>
                </c:pt>
                <c:pt idx="220">
                  <c:v>2.7207048909479699E-3</c:v>
                </c:pt>
                <c:pt idx="221">
                  <c:v>2.6027222805493802E-3</c:v>
                </c:pt>
                <c:pt idx="222">
                  <c:v>2.49102959402733E-3</c:v>
                </c:pt>
                <c:pt idx="223">
                  <c:v>2.38217616794727E-3</c:v>
                </c:pt>
                <c:pt idx="224">
                  <c:v>2.2709563708914202E-3</c:v>
                </c:pt>
                <c:pt idx="225">
                  <c:v>2.1597591150951498E-3</c:v>
                </c:pt>
                <c:pt idx="226">
                  <c:v>2.0546850260576301E-3</c:v>
                </c:pt>
                <c:pt idx="227">
                  <c:v>1.9610386700000498E-3</c:v>
                </c:pt>
                <c:pt idx="228">
                  <c:v>1.8784879546299099E-3</c:v>
                </c:pt>
                <c:pt idx="229">
                  <c:v>1.8062137372146601E-3</c:v>
                </c:pt>
                <c:pt idx="230">
                  <c:v>1.74383880235606E-3</c:v>
                </c:pt>
                <c:pt idx="231">
                  <c:v>1.69199336591485E-3</c:v>
                </c:pt>
                <c:pt idx="232">
                  <c:v>1.64809627057153E-3</c:v>
                </c:pt>
                <c:pt idx="233">
                  <c:v>1.60700230738449E-3</c:v>
                </c:pt>
                <c:pt idx="234">
                  <c:v>1.56626342624665E-3</c:v>
                </c:pt>
                <c:pt idx="235">
                  <c:v>1.52580963298159E-3</c:v>
                </c:pt>
                <c:pt idx="236">
                  <c:v>1.4889756250102699E-3</c:v>
                </c:pt>
                <c:pt idx="237">
                  <c:v>1.4545190022635501E-3</c:v>
                </c:pt>
                <c:pt idx="238">
                  <c:v>1.4181505454372799E-3</c:v>
                </c:pt>
                <c:pt idx="239">
                  <c:v>1.3821442623025901E-3</c:v>
                </c:pt>
                <c:pt idx="240">
                  <c:v>1.3462135746406E-3</c:v>
                </c:pt>
                <c:pt idx="241">
                  <c:v>1.30755353757572E-3</c:v>
                </c:pt>
                <c:pt idx="242">
                  <c:v>1.26456770798119E-3</c:v>
                </c:pt>
                <c:pt idx="243">
                  <c:v>1.2164929930619001E-3</c:v>
                </c:pt>
                <c:pt idx="244">
                  <c:v>1.16055323198539E-3</c:v>
                </c:pt>
                <c:pt idx="245">
                  <c:v>1.09707081782965E-3</c:v>
                </c:pt>
                <c:pt idx="246">
                  <c:v>1.0295175889907201E-3</c:v>
                </c:pt>
                <c:pt idx="247">
                  <c:v>9.56484523682589E-4</c:v>
                </c:pt>
                <c:pt idx="248">
                  <c:v>8.7195818723006602E-4</c:v>
                </c:pt>
                <c:pt idx="249">
                  <c:v>7.8415672288922498E-4</c:v>
                </c:pt>
                <c:pt idx="250">
                  <c:v>6.9945679359168097E-4</c:v>
                </c:pt>
                <c:pt idx="251">
                  <c:v>6.1490946473676303E-4</c:v>
                </c:pt>
                <c:pt idx="252">
                  <c:v>5.3196795303352801E-4</c:v>
                </c:pt>
                <c:pt idx="253">
                  <c:v>4.5491167890658601E-4</c:v>
                </c:pt>
                <c:pt idx="254">
                  <c:v>3.82634573666409E-4</c:v>
                </c:pt>
                <c:pt idx="255">
                  <c:v>3.1420780567513099E-4</c:v>
                </c:pt>
                <c:pt idx="256">
                  <c:v>2.4986218622466899E-4</c:v>
                </c:pt>
                <c:pt idx="257">
                  <c:v>1.90616867593883E-4</c:v>
                </c:pt>
                <c:pt idx="258">
                  <c:v>1.39703369558325E-4</c:v>
                </c:pt>
                <c:pt idx="259">
                  <c:v>1.01489139355357E-4</c:v>
                </c:pt>
                <c:pt idx="260" formatCode="0.00E+00">
                  <c:v>7.5037542660066195E-5</c:v>
                </c:pt>
                <c:pt idx="261" formatCode="0.00E+00">
                  <c:v>5.8816573427886501E-5</c:v>
                </c:pt>
                <c:pt idx="262" formatCode="0.00E+00">
                  <c:v>4.89003996216337E-5</c:v>
                </c:pt>
                <c:pt idx="263" formatCode="0.00E+00">
                  <c:v>4.41115654312881E-5</c:v>
                </c:pt>
                <c:pt idx="264" formatCode="0.00E+00">
                  <c:v>4.3383454686870797E-5</c:v>
                </c:pt>
                <c:pt idx="265" formatCode="0.00E+00">
                  <c:v>4.43076531636295E-5</c:v>
                </c:pt>
                <c:pt idx="266" formatCode="0.00E+00">
                  <c:v>4.7958997261572703E-5</c:v>
                </c:pt>
                <c:pt idx="267" formatCode="0.00E+00">
                  <c:v>5.4983520441467502E-5</c:v>
                </c:pt>
                <c:pt idx="268" formatCode="0.00E+00">
                  <c:v>6.5088183285435004E-5</c:v>
                </c:pt>
                <c:pt idx="269" formatCode="0.00E+00">
                  <c:v>7.6246612665774302E-5</c:v>
                </c:pt>
                <c:pt idx="270" formatCode="0.00E+00">
                  <c:v>8.7534458992373805E-5</c:v>
                </c:pt>
                <c:pt idx="271" formatCode="0.00E+00">
                  <c:v>9.6779930005693905E-5</c:v>
                </c:pt>
                <c:pt idx="272">
                  <c:v>1.03857401945604E-4</c:v>
                </c:pt>
                <c:pt idx="273">
                  <c:v>1.12315235742209E-4</c:v>
                </c:pt>
                <c:pt idx="274">
                  <c:v>1.18577124449529E-4</c:v>
                </c:pt>
                <c:pt idx="275">
                  <c:v>1.20561055506941E-4</c:v>
                </c:pt>
                <c:pt idx="276">
                  <c:v>1.23105935550564E-4</c:v>
                </c:pt>
                <c:pt idx="277">
                  <c:v>1.26526740486663E-4</c:v>
                </c:pt>
                <c:pt idx="278">
                  <c:v>1.26813907188791E-4</c:v>
                </c:pt>
                <c:pt idx="279">
                  <c:v>1.2443200548023999E-4</c:v>
                </c:pt>
                <c:pt idx="280">
                  <c:v>1.2001964749549899E-4</c:v>
                </c:pt>
                <c:pt idx="281">
                  <c:v>1.15091187184431E-4</c:v>
                </c:pt>
                <c:pt idx="282">
                  <c:v>1.0950729492071799E-4</c:v>
                </c:pt>
                <c:pt idx="283">
                  <c:v>1.05194918556751E-4</c:v>
                </c:pt>
                <c:pt idx="284" formatCode="0.00E+00">
                  <c:v>9.9022337610317105E-5</c:v>
                </c:pt>
                <c:pt idx="285" formatCode="0.00E+00">
                  <c:v>9.1109163294059506E-5</c:v>
                </c:pt>
                <c:pt idx="286" formatCode="0.00E+00">
                  <c:v>8.5901612059987101E-5</c:v>
                </c:pt>
                <c:pt idx="287" formatCode="0.00E+00">
                  <c:v>8.5328571552946403E-5</c:v>
                </c:pt>
                <c:pt idx="288" formatCode="0.00E+00">
                  <c:v>8.4984213258310098E-5</c:v>
                </c:pt>
                <c:pt idx="289" formatCode="0.00E+00">
                  <c:v>8.4152604732233598E-5</c:v>
                </c:pt>
                <c:pt idx="290" formatCode="0.00E+00">
                  <c:v>8.4651389957869598E-5</c:v>
                </c:pt>
                <c:pt idx="291" formatCode="0.00E+00">
                  <c:v>8.8138720676892893E-5</c:v>
                </c:pt>
                <c:pt idx="292" formatCode="0.00E+00">
                  <c:v>9.3754841132382194E-5</c:v>
                </c:pt>
                <c:pt idx="293" formatCode="0.00E+00">
                  <c:v>9.9347387376141197E-5</c:v>
                </c:pt>
                <c:pt idx="294">
                  <c:v>1.0493733095126801E-4</c:v>
                </c:pt>
                <c:pt idx="295">
                  <c:v>1.1172372229212E-4</c:v>
                </c:pt>
                <c:pt idx="296">
                  <c:v>1.19357318563438E-4</c:v>
                </c:pt>
                <c:pt idx="297">
                  <c:v>1.2859254425082501E-4</c:v>
                </c:pt>
                <c:pt idx="298">
                  <c:v>1.3817373552286701E-4</c:v>
                </c:pt>
                <c:pt idx="299">
                  <c:v>1.4843400431690699E-4</c:v>
                </c:pt>
                <c:pt idx="300">
                  <c:v>1.5960464176006901E-4</c:v>
                </c:pt>
                <c:pt idx="301">
                  <c:v>1.7118997996413499E-4</c:v>
                </c:pt>
                <c:pt idx="302">
                  <c:v>1.8180158222150101E-4</c:v>
                </c:pt>
                <c:pt idx="303">
                  <c:v>1.9096483140065501E-4</c:v>
                </c:pt>
                <c:pt idx="304">
                  <c:v>1.99656941179391E-4</c:v>
                </c:pt>
                <c:pt idx="305">
                  <c:v>2.0824779141574899E-4</c:v>
                </c:pt>
                <c:pt idx="306">
                  <c:v>2.1479767778416299E-4</c:v>
                </c:pt>
                <c:pt idx="307">
                  <c:v>2.19166117595235E-4</c:v>
                </c:pt>
                <c:pt idx="308">
                  <c:v>2.2143488439679501E-4</c:v>
                </c:pt>
                <c:pt idx="309">
                  <c:v>2.23701102910293E-4</c:v>
                </c:pt>
                <c:pt idx="310">
                  <c:v>2.2686320417639199E-4</c:v>
                </c:pt>
                <c:pt idx="311">
                  <c:v>2.2802406513652699E-4</c:v>
                </c:pt>
                <c:pt idx="312">
                  <c:v>2.2469226773376601E-4</c:v>
                </c:pt>
                <c:pt idx="313">
                  <c:v>2.2052838351517001E-4</c:v>
                </c:pt>
                <c:pt idx="314">
                  <c:v>2.1681545319273001E-4</c:v>
                </c:pt>
                <c:pt idx="315">
                  <c:v>2.1364244944145099E-4</c:v>
                </c:pt>
                <c:pt idx="316">
                  <c:v>2.0964875486656099E-4</c:v>
                </c:pt>
                <c:pt idx="317">
                  <c:v>2.06062506297101E-4</c:v>
                </c:pt>
                <c:pt idx="318">
                  <c:v>2.02387374790636E-4</c:v>
                </c:pt>
                <c:pt idx="319">
                  <c:v>1.99240852568573E-4</c:v>
                </c:pt>
                <c:pt idx="320">
                  <c:v>1.97663584764642E-4</c:v>
                </c:pt>
                <c:pt idx="321">
                  <c:v>1.9628049536928201E-4</c:v>
                </c:pt>
                <c:pt idx="322">
                  <c:v>1.9288185477497701E-4</c:v>
                </c:pt>
                <c:pt idx="323">
                  <c:v>1.88534743700642E-4</c:v>
                </c:pt>
                <c:pt idx="324">
                  <c:v>1.8519986257216001E-4</c:v>
                </c:pt>
                <c:pt idx="325">
                  <c:v>1.8511927563716899E-4</c:v>
                </c:pt>
                <c:pt idx="326">
                  <c:v>1.8706348131626601E-4</c:v>
                </c:pt>
                <c:pt idx="327">
                  <c:v>1.8759081515427699E-4</c:v>
                </c:pt>
                <c:pt idx="328">
                  <c:v>1.87480112906856E-4</c:v>
                </c:pt>
                <c:pt idx="329">
                  <c:v>1.86857076727671E-4</c:v>
                </c:pt>
                <c:pt idx="330">
                  <c:v>1.85051009163032E-4</c:v>
                </c:pt>
                <c:pt idx="331">
                  <c:v>1.83489662393727E-4</c:v>
                </c:pt>
                <c:pt idx="332">
                  <c:v>1.8212791974323001E-4</c:v>
                </c:pt>
                <c:pt idx="333">
                  <c:v>1.81160404122889E-4</c:v>
                </c:pt>
                <c:pt idx="334">
                  <c:v>1.7878267590306699E-4</c:v>
                </c:pt>
                <c:pt idx="335">
                  <c:v>1.7646406125759601E-4</c:v>
                </c:pt>
                <c:pt idx="336">
                  <c:v>1.7397279952867899E-4</c:v>
                </c:pt>
                <c:pt idx="337">
                  <c:v>1.7161953582000899E-4</c:v>
                </c:pt>
                <c:pt idx="338">
                  <c:v>1.6850582046213299E-4</c:v>
                </c:pt>
                <c:pt idx="339">
                  <c:v>1.63085183422942E-4</c:v>
                </c:pt>
                <c:pt idx="340">
                  <c:v>1.5625726084921401E-4</c:v>
                </c:pt>
                <c:pt idx="341">
                  <c:v>1.5001480819248401E-4</c:v>
                </c:pt>
                <c:pt idx="342">
                  <c:v>1.44468516733779E-4</c:v>
                </c:pt>
                <c:pt idx="343">
                  <c:v>1.40134368248552E-4</c:v>
                </c:pt>
                <c:pt idx="344">
                  <c:v>1.36472000866802E-4</c:v>
                </c:pt>
                <c:pt idx="345">
                  <c:v>1.3318069643356901E-4</c:v>
                </c:pt>
                <c:pt idx="346">
                  <c:v>1.3156216734574701E-4</c:v>
                </c:pt>
                <c:pt idx="347">
                  <c:v>1.3216141117570801E-4</c:v>
                </c:pt>
                <c:pt idx="348">
                  <c:v>1.3462922925388401E-4</c:v>
                </c:pt>
                <c:pt idx="349">
                  <c:v>1.38247915078578E-4</c:v>
                </c:pt>
                <c:pt idx="350">
                  <c:v>1.4137236022402001E-4</c:v>
                </c:pt>
                <c:pt idx="351">
                  <c:v>1.42619729444059E-4</c:v>
                </c:pt>
                <c:pt idx="352">
                  <c:v>1.4328592383604599E-4</c:v>
                </c:pt>
                <c:pt idx="353">
                  <c:v>1.4471960574497799E-4</c:v>
                </c:pt>
                <c:pt idx="354">
                  <c:v>1.4558863333964699E-4</c:v>
                </c:pt>
                <c:pt idx="355">
                  <c:v>1.4497244658948099E-4</c:v>
                </c:pt>
                <c:pt idx="356">
                  <c:v>1.4328136931720701E-4</c:v>
                </c:pt>
                <c:pt idx="357">
                  <c:v>1.4176154379937601E-4</c:v>
                </c:pt>
                <c:pt idx="358">
                  <c:v>1.39940792388276E-4</c:v>
                </c:pt>
                <c:pt idx="359">
                  <c:v>1.38264434688467E-4</c:v>
                </c:pt>
                <c:pt idx="360">
                  <c:v>1.34471625330276E-4</c:v>
                </c:pt>
                <c:pt idx="361">
                  <c:v>1.27757709936421E-4</c:v>
                </c:pt>
                <c:pt idx="362">
                  <c:v>1.20175430838894E-4</c:v>
                </c:pt>
                <c:pt idx="363">
                  <c:v>1.1213416056373599E-4</c:v>
                </c:pt>
                <c:pt idx="364">
                  <c:v>1.05967787177714E-4</c:v>
                </c:pt>
                <c:pt idx="365">
                  <c:v>1.01565497302399E-4</c:v>
                </c:pt>
                <c:pt idx="366" formatCode="0.00E+00">
                  <c:v>9.70849814113037E-5</c:v>
                </c:pt>
                <c:pt idx="367" formatCode="0.00E+00">
                  <c:v>9.28544471328219E-5</c:v>
                </c:pt>
                <c:pt idx="368" formatCode="0.00E+00">
                  <c:v>8.9679050022372197E-5</c:v>
                </c:pt>
                <c:pt idx="369" formatCode="0.00E+00">
                  <c:v>8.9806146709741104E-5</c:v>
                </c:pt>
                <c:pt idx="370" formatCode="0.00E+00">
                  <c:v>9.2510885076684299E-5</c:v>
                </c:pt>
                <c:pt idx="371" formatCode="0.00E+00">
                  <c:v>9.6011337504545198E-5</c:v>
                </c:pt>
                <c:pt idx="372">
                  <c:v>1.00980903037711E-4</c:v>
                </c:pt>
                <c:pt idx="373">
                  <c:v>1.07616022689716E-4</c:v>
                </c:pt>
                <c:pt idx="374">
                  <c:v>1.14950089441401E-4</c:v>
                </c:pt>
                <c:pt idx="375">
                  <c:v>1.2248736447278101E-4</c:v>
                </c:pt>
                <c:pt idx="376">
                  <c:v>1.3100999192005401E-4</c:v>
                </c:pt>
                <c:pt idx="377">
                  <c:v>1.4015962627222201E-4</c:v>
                </c:pt>
                <c:pt idx="378">
                  <c:v>1.4791489346772601E-4</c:v>
                </c:pt>
                <c:pt idx="379">
                  <c:v>1.54741255052689E-4</c:v>
                </c:pt>
                <c:pt idx="380">
                  <c:v>1.6125534649621999E-4</c:v>
                </c:pt>
                <c:pt idx="381">
                  <c:v>1.6546079590270101E-4</c:v>
                </c:pt>
                <c:pt idx="382">
                  <c:v>1.6653830942543201E-4</c:v>
                </c:pt>
                <c:pt idx="383">
                  <c:v>1.6429229755735001E-4</c:v>
                </c:pt>
                <c:pt idx="384">
                  <c:v>1.58191004870391E-4</c:v>
                </c:pt>
                <c:pt idx="385">
                  <c:v>1.49669918571646E-4</c:v>
                </c:pt>
                <c:pt idx="386">
                  <c:v>1.4090744679898801E-4</c:v>
                </c:pt>
                <c:pt idx="387">
                  <c:v>1.31008676597853E-4</c:v>
                </c:pt>
                <c:pt idx="388">
                  <c:v>1.2016248098390701E-4</c:v>
                </c:pt>
                <c:pt idx="389">
                  <c:v>1.09401162868393E-4</c:v>
                </c:pt>
                <c:pt idx="390" formatCode="0.00E+00">
                  <c:v>9.9054020501856605E-5</c:v>
                </c:pt>
                <c:pt idx="391" formatCode="0.00E+00">
                  <c:v>8.9798324037292099E-5</c:v>
                </c:pt>
                <c:pt idx="392" formatCode="0.00E+00">
                  <c:v>8.0842979067749897E-5</c:v>
                </c:pt>
                <c:pt idx="393" formatCode="0.00E+00">
                  <c:v>7.2878048579735899E-5</c:v>
                </c:pt>
                <c:pt idx="394" formatCode="0.00E+00">
                  <c:v>6.5019398776303098E-5</c:v>
                </c:pt>
                <c:pt idx="395" formatCode="0.00E+00">
                  <c:v>5.7336003486329099E-5</c:v>
                </c:pt>
                <c:pt idx="396" formatCode="0.00E+00">
                  <c:v>5.0916153907013698E-5</c:v>
                </c:pt>
                <c:pt idx="397" formatCode="0.00E+00">
                  <c:v>4.5646388344068603E-5</c:v>
                </c:pt>
                <c:pt idx="398" formatCode="0.00E+00">
                  <c:v>4.2229803921850502E-5</c:v>
                </c:pt>
                <c:pt idx="399" formatCode="0.00E+00">
                  <c:v>4.08093973255867E-5</c:v>
                </c:pt>
                <c:pt idx="400" formatCode="0.00E+00">
                  <c:v>4.1419230381803001E-5</c:v>
                </c:pt>
                <c:pt idx="401" formatCode="0.00E+00">
                  <c:v>4.4219355067310499E-5</c:v>
                </c:pt>
                <c:pt idx="402" formatCode="0.00E+00">
                  <c:v>4.9285563637053297E-5</c:v>
                </c:pt>
                <c:pt idx="403" formatCode="0.00E+00">
                  <c:v>5.6361757211829302E-5</c:v>
                </c:pt>
                <c:pt idx="404" formatCode="0.00E+00">
                  <c:v>6.4140640942178501E-5</c:v>
                </c:pt>
                <c:pt idx="405" formatCode="0.00E+00">
                  <c:v>7.1596727233967595E-5</c:v>
                </c:pt>
                <c:pt idx="406" formatCode="0.00E+00">
                  <c:v>7.8862600764664393E-5</c:v>
                </c:pt>
                <c:pt idx="407" formatCode="0.00E+00">
                  <c:v>8.4334875586171393E-5</c:v>
                </c:pt>
                <c:pt idx="408" formatCode="0.00E+00">
                  <c:v>8.8029208806942094E-5</c:v>
                </c:pt>
                <c:pt idx="409" formatCode="0.00E+00">
                  <c:v>9.1922391749172495E-5</c:v>
                </c:pt>
                <c:pt idx="410" formatCode="0.00E+00">
                  <c:v>9.5086401493287703E-5</c:v>
                </c:pt>
                <c:pt idx="411" formatCode="0.00E+00">
                  <c:v>9.6613552863056298E-5</c:v>
                </c:pt>
                <c:pt idx="412" formatCode="0.00E+00">
                  <c:v>9.7107601665547994E-5</c:v>
                </c:pt>
                <c:pt idx="413" formatCode="0.00E+00">
                  <c:v>9.6894920930616594E-5</c:v>
                </c:pt>
                <c:pt idx="414" formatCode="0.00E+00">
                  <c:v>9.5362235857033407E-5</c:v>
                </c:pt>
                <c:pt idx="415" formatCode="0.00E+00">
                  <c:v>9.0995788150029594E-5</c:v>
                </c:pt>
                <c:pt idx="416" formatCode="0.00E+00">
                  <c:v>8.30244709470601E-5</c:v>
                </c:pt>
                <c:pt idx="417" formatCode="0.00E+00">
                  <c:v>7.3276205181728102E-5</c:v>
                </c:pt>
                <c:pt idx="418" formatCode="0.00E+00">
                  <c:v>6.2931788904683304E-5</c:v>
                </c:pt>
                <c:pt idx="419" formatCode="0.00E+00">
                  <c:v>5.3995095774446798E-5</c:v>
                </c:pt>
                <c:pt idx="420" formatCode="0.00E+00">
                  <c:v>4.77525890871782E-5</c:v>
                </c:pt>
                <c:pt idx="421" formatCode="0.00E+00">
                  <c:v>4.3425445146837501E-5</c:v>
                </c:pt>
                <c:pt idx="422" formatCode="0.00E+00">
                  <c:v>4.0789318406590399E-5</c:v>
                </c:pt>
                <c:pt idx="423" formatCode="0.00E+00">
                  <c:v>3.7839328449118199E-5</c:v>
                </c:pt>
                <c:pt idx="424" formatCode="0.00E+00">
                  <c:v>3.5945270634394102E-5</c:v>
                </c:pt>
                <c:pt idx="425" formatCode="0.00E+00">
                  <c:v>3.4877036781009701E-5</c:v>
                </c:pt>
                <c:pt idx="426" formatCode="0.00E+00">
                  <c:v>3.2577564534582903E-5</c:v>
                </c:pt>
                <c:pt idx="427" formatCode="0.00E+00">
                  <c:v>3.01377280229158E-5</c:v>
                </c:pt>
                <c:pt idx="428" formatCode="0.00E+00">
                  <c:v>2.7563424746898701E-5</c:v>
                </c:pt>
                <c:pt idx="429" formatCode="0.00E+00">
                  <c:v>2.4767854267368801E-5</c:v>
                </c:pt>
                <c:pt idx="430" formatCode="0.00E+00">
                  <c:v>2.0179071716076201E-5</c:v>
                </c:pt>
                <c:pt idx="431" formatCode="0.00E+00">
                  <c:v>1.4335086438832501E-5</c:v>
                </c:pt>
                <c:pt idx="432" formatCode="0.00E+00">
                  <c:v>9.0147372342301596E-6</c:v>
                </c:pt>
                <c:pt idx="433" formatCode="0.00E+00">
                  <c:v>3.1602085486318001E-6</c:v>
                </c:pt>
                <c:pt idx="434" formatCode="0.00E+00">
                  <c:v>-3.2520740782231902E-6</c:v>
                </c:pt>
                <c:pt idx="435" formatCode="0.00E+00">
                  <c:v>-8.4756793369469096E-6</c:v>
                </c:pt>
                <c:pt idx="436" formatCode="0.00E+00">
                  <c:v>-1.29842279964869E-5</c:v>
                </c:pt>
                <c:pt idx="437" formatCode="0.00E+00">
                  <c:v>-1.7235510979412401E-5</c:v>
                </c:pt>
                <c:pt idx="438" formatCode="0.00E+00">
                  <c:v>-2.1478811049878401E-5</c:v>
                </c:pt>
                <c:pt idx="439" formatCode="0.00E+00">
                  <c:v>-2.6556453280854299E-5</c:v>
                </c:pt>
                <c:pt idx="440" formatCode="0.00E+00">
                  <c:v>-2.99656906353508E-5</c:v>
                </c:pt>
                <c:pt idx="441" formatCode="0.00E+00">
                  <c:v>-3.0848020430029203E-5</c:v>
                </c:pt>
                <c:pt idx="442" formatCode="0.00E+00">
                  <c:v>-2.9560019918748601E-5</c:v>
                </c:pt>
                <c:pt idx="443" formatCode="0.00E+00">
                  <c:v>-2.71640062370869E-5</c:v>
                </c:pt>
                <c:pt idx="444" formatCode="0.00E+00">
                  <c:v>-2.5431482342276601E-5</c:v>
                </c:pt>
                <c:pt idx="445" formatCode="0.00E+00">
                  <c:v>-2.5000542041620601E-5</c:v>
                </c:pt>
                <c:pt idx="446" formatCode="0.00E+00">
                  <c:v>-2.6029669822348999E-5</c:v>
                </c:pt>
                <c:pt idx="447" formatCode="0.00E+00">
                  <c:v>-2.7234120142034502E-5</c:v>
                </c:pt>
                <c:pt idx="448" formatCode="0.00E+00">
                  <c:v>-2.677137413018E-5</c:v>
                </c:pt>
                <c:pt idx="449" formatCode="0.00E+00">
                  <c:v>-2.69820655489292E-5</c:v>
                </c:pt>
                <c:pt idx="450" formatCode="0.00E+00">
                  <c:v>-2.82037518307549E-5</c:v>
                </c:pt>
                <c:pt idx="451" formatCode="0.00E+00">
                  <c:v>-2.79196448090407E-5</c:v>
                </c:pt>
                <c:pt idx="452" formatCode="0.00E+00">
                  <c:v>-2.7074559831885899E-5</c:v>
                </c:pt>
                <c:pt idx="453" formatCode="0.00E+00">
                  <c:v>-2.6667044281419901E-5</c:v>
                </c:pt>
                <c:pt idx="454" formatCode="0.00E+00">
                  <c:v>-2.7150226933399199E-5</c:v>
                </c:pt>
                <c:pt idx="455" formatCode="0.00E+00">
                  <c:v>-2.76347639537773E-5</c:v>
                </c:pt>
                <c:pt idx="456" formatCode="0.00E+00">
                  <c:v>-2.7945324405977502E-5</c:v>
                </c:pt>
                <c:pt idx="457" formatCode="0.00E+00">
                  <c:v>-3.0324885580452699E-5</c:v>
                </c:pt>
                <c:pt idx="458" formatCode="0.00E+00">
                  <c:v>-3.1848782063147902E-5</c:v>
                </c:pt>
                <c:pt idx="459" formatCode="0.00E+00">
                  <c:v>-3.3664048264572103E-5</c:v>
                </c:pt>
                <c:pt idx="460" formatCode="0.00E+00">
                  <c:v>-3.8694902915753198E-5</c:v>
                </c:pt>
                <c:pt idx="461" formatCode="0.00E+00">
                  <c:v>-4.4549536048179399E-5</c:v>
                </c:pt>
                <c:pt idx="462" formatCode="0.00E+00">
                  <c:v>-5.1760325233827397E-5</c:v>
                </c:pt>
                <c:pt idx="463" formatCode="0.00E+00">
                  <c:v>-6.0238967555087098E-5</c:v>
                </c:pt>
                <c:pt idx="464" formatCode="0.00E+00">
                  <c:v>-6.8386482942514205E-5</c:v>
                </c:pt>
                <c:pt idx="465" formatCode="0.00E+00">
                  <c:v>-7.5848287109325798E-5</c:v>
                </c:pt>
                <c:pt idx="466" formatCode="0.00E+00">
                  <c:v>-8.3119487826709097E-5</c:v>
                </c:pt>
                <c:pt idx="467" formatCode="0.00E+00">
                  <c:v>-8.8982268390786601E-5</c:v>
                </c:pt>
                <c:pt idx="468" formatCode="0.00E+00">
                  <c:v>-9.1683823836466395E-5</c:v>
                </c:pt>
                <c:pt idx="469" formatCode="0.00E+00">
                  <c:v>-9.2509328976994305E-5</c:v>
                </c:pt>
                <c:pt idx="470" formatCode="0.00E+00">
                  <c:v>-9.0775364751853298E-5</c:v>
                </c:pt>
                <c:pt idx="471" formatCode="0.00E+00">
                  <c:v>-8.4658481771233599E-5</c:v>
                </c:pt>
                <c:pt idx="472" formatCode="0.00E+00">
                  <c:v>-7.5488807088441496E-5</c:v>
                </c:pt>
                <c:pt idx="473" formatCode="0.00E+00">
                  <c:v>-6.5014050091457401E-5</c:v>
                </c:pt>
                <c:pt idx="474" formatCode="0.00E+00">
                  <c:v>-5.4566268295221799E-5</c:v>
                </c:pt>
                <c:pt idx="475" formatCode="0.00E+00">
                  <c:v>-4.7144278898252401E-5</c:v>
                </c:pt>
                <c:pt idx="476" formatCode="0.00E+00">
                  <c:v>-4.4311171478714898E-5</c:v>
                </c:pt>
                <c:pt idx="477" formatCode="0.00E+00">
                  <c:v>-4.1829665371674603E-5</c:v>
                </c:pt>
                <c:pt idx="478" formatCode="0.00E+00">
                  <c:v>-3.93317268303321E-5</c:v>
                </c:pt>
                <c:pt idx="479" formatCode="0.00E+00">
                  <c:v>-3.9157639508607302E-5</c:v>
                </c:pt>
                <c:pt idx="480" formatCode="0.00E+00">
                  <c:v>-4.0933893574195502E-5</c:v>
                </c:pt>
                <c:pt idx="481" formatCode="0.00E+00">
                  <c:v>-4.4226633801699999E-5</c:v>
                </c:pt>
                <c:pt idx="482" formatCode="0.00E+00">
                  <c:v>-4.8809766000953998E-5</c:v>
                </c:pt>
                <c:pt idx="483" formatCode="0.00E+00">
                  <c:v>-5.8713110688826301E-5</c:v>
                </c:pt>
                <c:pt idx="484" formatCode="0.00E+00">
                  <c:v>-7.1151198990494394E-5</c:v>
                </c:pt>
                <c:pt idx="485" formatCode="0.00E+00">
                  <c:v>-8.1349792117829306E-5</c:v>
                </c:pt>
                <c:pt idx="486" formatCode="0.00E+00">
                  <c:v>-9.0684173133289594E-5</c:v>
                </c:pt>
                <c:pt idx="487" formatCode="0.00E+00">
                  <c:v>-9.8709774645730204E-5</c:v>
                </c:pt>
                <c:pt idx="488">
                  <c:v>-1.04312603030694E-4</c:v>
                </c:pt>
                <c:pt idx="489">
                  <c:v>-1.0866277420791501E-4</c:v>
                </c:pt>
                <c:pt idx="490">
                  <c:v>-1.12835776465888E-4</c:v>
                </c:pt>
                <c:pt idx="491">
                  <c:v>-1.1440757384031599E-4</c:v>
                </c:pt>
                <c:pt idx="492">
                  <c:v>-1.1170054708390399E-4</c:v>
                </c:pt>
                <c:pt idx="493">
                  <c:v>-1.0879606569900701E-4</c:v>
                </c:pt>
                <c:pt idx="494">
                  <c:v>-1.05278333148341E-4</c:v>
                </c:pt>
                <c:pt idx="495">
                  <c:v>-1.00161481487544E-4</c:v>
                </c:pt>
                <c:pt idx="496" formatCode="0.00E+00">
                  <c:v>-9.4471041712553995E-5</c:v>
                </c:pt>
                <c:pt idx="497" formatCode="0.00E+00">
                  <c:v>-8.8879041728358698E-5</c:v>
                </c:pt>
                <c:pt idx="498" formatCode="0.00E+00">
                  <c:v>-8.4223633128609906E-5</c:v>
                </c:pt>
                <c:pt idx="499" formatCode="0.00E+00">
                  <c:v>-8.1104763084951403E-5</c:v>
                </c:pt>
                <c:pt idx="500" formatCode="0.00E+00">
                  <c:v>-7.6422367182599898E-5</c:v>
                </c:pt>
                <c:pt idx="501" formatCode="0.00E+00">
                  <c:v>-6.8056086402871295E-5</c:v>
                </c:pt>
                <c:pt idx="502" formatCode="0.00E+00">
                  <c:v>-6.0771434012412203E-5</c:v>
                </c:pt>
                <c:pt idx="503" formatCode="0.00E+00">
                  <c:v>-5.37738839887694E-5</c:v>
                </c:pt>
                <c:pt idx="504" formatCode="0.00E+00">
                  <c:v>-4.57369478131745E-5</c:v>
                </c:pt>
                <c:pt idx="505" formatCode="0.00E+00">
                  <c:v>-3.94918617685064E-5</c:v>
                </c:pt>
                <c:pt idx="506" formatCode="0.00E+00">
                  <c:v>-3.7967245930955997E-5</c:v>
                </c:pt>
                <c:pt idx="507" formatCode="0.00E+00">
                  <c:v>-3.9182703191881899E-5</c:v>
                </c:pt>
                <c:pt idx="508" formatCode="0.00E+00">
                  <c:v>-4.10670403730145E-5</c:v>
                </c:pt>
                <c:pt idx="509" formatCode="0.00E+00">
                  <c:v>-4.547465798296E-5</c:v>
                </c:pt>
                <c:pt idx="510" formatCode="0.00E+00">
                  <c:v>-5.1238896299852398E-5</c:v>
                </c:pt>
                <c:pt idx="511" formatCode="0.00E+00">
                  <c:v>-5.6239553941739302E-5</c:v>
                </c:pt>
                <c:pt idx="512" formatCode="0.00E+00">
                  <c:v>-6.3233265370674405E-5</c:v>
                </c:pt>
                <c:pt idx="513" formatCode="0.00E+00">
                  <c:v>-7.0661749365786105E-5</c:v>
                </c:pt>
                <c:pt idx="514" formatCode="0.00E+00">
                  <c:v>-7.6228909329309106E-5</c:v>
                </c:pt>
                <c:pt idx="515" formatCode="0.00E+00">
                  <c:v>-7.9714326304658494E-5</c:v>
                </c:pt>
                <c:pt idx="516" formatCode="0.00E+00">
                  <c:v>-8.1771430822002707E-5</c:v>
                </c:pt>
                <c:pt idx="517" formatCode="0.00E+00">
                  <c:v>-8.6643768522999502E-5</c:v>
                </c:pt>
                <c:pt idx="518" formatCode="0.00E+00">
                  <c:v>-8.8528280171905699E-5</c:v>
                </c:pt>
                <c:pt idx="519" formatCode="0.00E+00">
                  <c:v>-8.5145692004439901E-5</c:v>
                </c:pt>
                <c:pt idx="520" formatCode="0.00E+00">
                  <c:v>-7.9148157460098205E-5</c:v>
                </c:pt>
                <c:pt idx="521" formatCode="0.00E+00">
                  <c:v>-7.3425525264065095E-5</c:v>
                </c:pt>
                <c:pt idx="522" formatCode="0.00E+00">
                  <c:v>-6.9498456454899395E-5</c:v>
                </c:pt>
                <c:pt idx="523" formatCode="0.00E+00">
                  <c:v>-6.5016346533828694E-5</c:v>
                </c:pt>
                <c:pt idx="524" formatCode="0.00E+00">
                  <c:v>-6.0028429272851798E-5</c:v>
                </c:pt>
                <c:pt idx="525" formatCode="0.00E+00">
                  <c:v>-5.4286656810559698E-5</c:v>
                </c:pt>
                <c:pt idx="526" formatCode="0.00E+00">
                  <c:v>-4.6206630394994897E-5</c:v>
                </c:pt>
                <c:pt idx="527" formatCode="0.00E+00">
                  <c:v>-4.0594380240514102E-5</c:v>
                </c:pt>
                <c:pt idx="528" formatCode="0.00E+00">
                  <c:v>-3.9836161043801202E-5</c:v>
                </c:pt>
                <c:pt idx="529" formatCode="0.00E+00">
                  <c:v>-4.4810965026008099E-5</c:v>
                </c:pt>
                <c:pt idx="530" formatCode="0.00E+00">
                  <c:v>-5.1569484419915199E-5</c:v>
                </c:pt>
                <c:pt idx="531" formatCode="0.00E+00">
                  <c:v>-5.8664186132761899E-5</c:v>
                </c:pt>
                <c:pt idx="532" formatCode="0.00E+00">
                  <c:v>-6.7661530792257506E-5</c:v>
                </c:pt>
                <c:pt idx="533" formatCode="0.00E+00">
                  <c:v>-7.7161762260325202E-5</c:v>
                </c:pt>
                <c:pt idx="534" formatCode="0.00E+00">
                  <c:v>-8.3749573840982694E-5</c:v>
                </c:pt>
                <c:pt idx="535" formatCode="0.00E+00">
                  <c:v>-8.8670394552339506E-5</c:v>
                </c:pt>
                <c:pt idx="536" formatCode="0.00E+00">
                  <c:v>-9.4836890770732402E-5</c:v>
                </c:pt>
                <c:pt idx="537" formatCode="0.00E+00">
                  <c:v>-9.9260156795106706E-5</c:v>
                </c:pt>
                <c:pt idx="538">
                  <c:v>-1.0541640361909E-4</c:v>
                </c:pt>
                <c:pt idx="539">
                  <c:v>-1.1485903163643701E-4</c:v>
                </c:pt>
                <c:pt idx="540">
                  <c:v>-1.2166039259642E-4</c:v>
                </c:pt>
                <c:pt idx="541">
                  <c:v>-1.24272038964677E-4</c:v>
                </c:pt>
                <c:pt idx="542">
                  <c:v>-1.2361705430762401E-4</c:v>
                </c:pt>
                <c:pt idx="543">
                  <c:v>-1.2355258937503201E-4</c:v>
                </c:pt>
                <c:pt idx="544">
                  <c:v>-1.2119795568042E-4</c:v>
                </c:pt>
                <c:pt idx="545">
                  <c:v>-1.1587799800898301E-4</c:v>
                </c:pt>
                <c:pt idx="546">
                  <c:v>-1.06162521441E-4</c:v>
                </c:pt>
                <c:pt idx="547" formatCode="0.00E+00">
                  <c:v>-9.2043798123468302E-5</c:v>
                </c:pt>
                <c:pt idx="548" formatCode="0.00E+00">
                  <c:v>-7.9412181964142597E-5</c:v>
                </c:pt>
                <c:pt idx="549" formatCode="0.00E+00">
                  <c:v>-6.7897414027504003E-5</c:v>
                </c:pt>
                <c:pt idx="550" formatCode="0.00E+00">
                  <c:v>-5.5932738659112899E-5</c:v>
                </c:pt>
                <c:pt idx="551" formatCode="0.00E+00">
                  <c:v>-4.7511178908927698E-5</c:v>
                </c:pt>
                <c:pt idx="552" formatCode="0.00E+00">
                  <c:v>-3.6862060536246501E-5</c:v>
                </c:pt>
                <c:pt idx="553" formatCode="0.00E+00">
                  <c:v>-2.4350774946051098E-5</c:v>
                </c:pt>
                <c:pt idx="554" formatCode="0.00E+00">
                  <c:v>-1.1634802060627901E-5</c:v>
                </c:pt>
                <c:pt idx="555" formatCode="0.00E+00">
                  <c:v>-1.09955183133677E-6</c:v>
                </c:pt>
                <c:pt idx="556" formatCode="0.00E+00">
                  <c:v>1.04094974131622E-5</c:v>
                </c:pt>
                <c:pt idx="557" formatCode="0.00E+00">
                  <c:v>2.0174898265952499E-5</c:v>
                </c:pt>
                <c:pt idx="558" formatCode="0.00E+00">
                  <c:v>2.65020036472417E-5</c:v>
                </c:pt>
                <c:pt idx="559" formatCode="0.00E+00">
                  <c:v>3.3417952643209999E-5</c:v>
                </c:pt>
                <c:pt idx="560" formatCode="0.00E+00">
                  <c:v>3.9709188587271398E-5</c:v>
                </c:pt>
                <c:pt idx="561" formatCode="0.00E+00">
                  <c:v>3.9464621878549897E-5</c:v>
                </c:pt>
                <c:pt idx="562" formatCode="0.00E+00">
                  <c:v>3.3215251118745203E-5</c:v>
                </c:pt>
                <c:pt idx="563" formatCode="0.00E+00">
                  <c:v>2.6441985493092001E-5</c:v>
                </c:pt>
                <c:pt idx="564" formatCode="0.00E+00">
                  <c:v>2.7294372043139999E-5</c:v>
                </c:pt>
                <c:pt idx="565" formatCode="0.00E+00">
                  <c:v>3.1402321099481899E-5</c:v>
                </c:pt>
                <c:pt idx="566" formatCode="0.00E+00">
                  <c:v>3.2908369503268197E-5</c:v>
                </c:pt>
                <c:pt idx="567" formatCode="0.00E+00">
                  <c:v>3.6847319606153603E-5</c:v>
                </c:pt>
                <c:pt idx="568" formatCode="0.00E+00">
                  <c:v>4.78709561148125E-5</c:v>
                </c:pt>
                <c:pt idx="569" formatCode="0.00E+00">
                  <c:v>6.3288459734652997E-5</c:v>
                </c:pt>
                <c:pt idx="570" formatCode="0.00E+00">
                  <c:v>7.7852510149989702E-5</c:v>
                </c:pt>
                <c:pt idx="571" formatCode="0.00E+00">
                  <c:v>8.6242235229055207E-5</c:v>
                </c:pt>
                <c:pt idx="572" formatCode="0.00E+00">
                  <c:v>8.49084657562581E-5</c:v>
                </c:pt>
                <c:pt idx="573" formatCode="0.00E+00">
                  <c:v>8.0932786306990606E-5</c:v>
                </c:pt>
                <c:pt idx="574" formatCode="0.00E+00">
                  <c:v>7.9108213966432695E-5</c:v>
                </c:pt>
                <c:pt idx="575" formatCode="0.00E+00">
                  <c:v>7.4426688441136396E-5</c:v>
                </c:pt>
                <c:pt idx="576" formatCode="0.00E+00">
                  <c:v>6.5197224401533304E-5</c:v>
                </c:pt>
                <c:pt idx="577" formatCode="0.00E+00">
                  <c:v>5.0773188825074097E-5</c:v>
                </c:pt>
                <c:pt idx="578" formatCode="0.00E+00">
                  <c:v>3.2908398780402699E-5</c:v>
                </c:pt>
                <c:pt idx="579" formatCode="0.00E+00">
                  <c:v>1.2275014914455899E-5</c:v>
                </c:pt>
                <c:pt idx="580" formatCode="0.00E+00">
                  <c:v>-1.0099044438974599E-5</c:v>
                </c:pt>
                <c:pt idx="581" formatCode="0.00E+00">
                  <c:v>-3.4834017714488797E-5</c:v>
                </c:pt>
                <c:pt idx="582" formatCode="0.00E+00">
                  <c:v>-5.50857551505479E-5</c:v>
                </c:pt>
                <c:pt idx="583" formatCode="0.00E+00">
                  <c:v>-6.7585175484441402E-5</c:v>
                </c:pt>
                <c:pt idx="584" formatCode="0.00E+00">
                  <c:v>-7.7091201589276099E-5</c:v>
                </c:pt>
                <c:pt idx="585" formatCode="0.00E+00">
                  <c:v>-8.6702513757076104E-5</c:v>
                </c:pt>
                <c:pt idx="586" formatCode="0.00E+00">
                  <c:v>-9.2580341088681697E-5</c:v>
                </c:pt>
                <c:pt idx="587" formatCode="0.00E+00">
                  <c:v>-9.4500994190676799E-5</c:v>
                </c:pt>
                <c:pt idx="588" formatCode="0.00E+00">
                  <c:v>-8.9096903714933103E-5</c:v>
                </c:pt>
                <c:pt idx="589" formatCode="0.00E+00">
                  <c:v>-7.5150385192091301E-5</c:v>
                </c:pt>
                <c:pt idx="590" formatCode="0.00E+00">
                  <c:v>-5.9475878302274499E-5</c:v>
                </c:pt>
                <c:pt idx="591" formatCode="0.00E+00">
                  <c:v>-4.2304059881998598E-5</c:v>
                </c:pt>
                <c:pt idx="592" formatCode="0.00E+00">
                  <c:v>-2.1952218245519299E-5</c:v>
                </c:pt>
                <c:pt idx="593" formatCode="0.00E+00">
                  <c:v>3.2000787471269501E-6</c:v>
                </c:pt>
                <c:pt idx="594" formatCode="0.00E+00">
                  <c:v>2.1947000510409001E-5</c:v>
                </c:pt>
                <c:pt idx="595" formatCode="0.00E+00">
                  <c:v>3.1647500696382898E-5</c:v>
                </c:pt>
                <c:pt idx="596" formatCode="0.00E+00">
                  <c:v>3.3898417182008597E-5</c:v>
                </c:pt>
                <c:pt idx="597" formatCode="0.00E+00">
                  <c:v>3.5250491723037799E-5</c:v>
                </c:pt>
                <c:pt idx="598" formatCode="0.00E+00">
                  <c:v>3.47112163411843E-5</c:v>
                </c:pt>
                <c:pt idx="599" formatCode="0.00E+00">
                  <c:v>2.6005959966263601E-5</c:v>
                </c:pt>
                <c:pt idx="600" formatCode="0.00E+00">
                  <c:v>1.04475133662491E-5</c:v>
                </c:pt>
                <c:pt idx="601" formatCode="0.00E+00">
                  <c:v>-5.7516366377512199E-6</c:v>
                </c:pt>
                <c:pt idx="602" formatCode="0.00E+00">
                  <c:v>-2.3571247080937299E-5</c:v>
                </c:pt>
                <c:pt idx="603" formatCode="0.00E+00">
                  <c:v>-4.7923955637432097E-5</c:v>
                </c:pt>
                <c:pt idx="604" formatCode="0.00E+00">
                  <c:v>-8.1701429117435998E-5</c:v>
                </c:pt>
                <c:pt idx="605">
                  <c:v>-1.2298285321018501E-4</c:v>
                </c:pt>
                <c:pt idx="606">
                  <c:v>-1.66670255898458E-4</c:v>
                </c:pt>
                <c:pt idx="607">
                  <c:v>-2.0741020197297599E-4</c:v>
                </c:pt>
                <c:pt idx="608">
                  <c:v>-2.4273729060837401E-4</c:v>
                </c:pt>
                <c:pt idx="609">
                  <c:v>-2.7257106985418802E-4</c:v>
                </c:pt>
                <c:pt idx="610">
                  <c:v>-2.9507717177447998E-4</c:v>
                </c:pt>
                <c:pt idx="611">
                  <c:v>-3.05014109347393E-4</c:v>
                </c:pt>
                <c:pt idx="612">
                  <c:v>-3.0021968468222802E-4</c:v>
                </c:pt>
                <c:pt idx="613">
                  <c:v>-2.8411118920065501E-4</c:v>
                </c:pt>
                <c:pt idx="614">
                  <c:v>-2.6287099308830301E-4</c:v>
                </c:pt>
                <c:pt idx="615">
                  <c:v>-2.30333009370443E-4</c:v>
                </c:pt>
                <c:pt idx="616">
                  <c:v>-1.8243422322275301E-4</c:v>
                </c:pt>
                <c:pt idx="617">
                  <c:v>-1.25480176171125E-4</c:v>
                </c:pt>
                <c:pt idx="618" formatCode="0.00E+00">
                  <c:v>-7.1730256942644996E-5</c:v>
                </c:pt>
                <c:pt idx="619" formatCode="0.00E+00">
                  <c:v>-2.1210156904798899E-5</c:v>
                </c:pt>
                <c:pt idx="620" formatCode="0.00E+00">
                  <c:v>2.9327725261384802E-5</c:v>
                </c:pt>
                <c:pt idx="621" formatCode="0.00E+00">
                  <c:v>8.6393720851994996E-5</c:v>
                </c:pt>
                <c:pt idx="622">
                  <c:v>1.53883224720978E-4</c:v>
                </c:pt>
                <c:pt idx="623">
                  <c:v>2.3010253074370901E-4</c:v>
                </c:pt>
                <c:pt idx="624">
                  <c:v>3.07881371567578E-4</c:v>
                </c:pt>
                <c:pt idx="625">
                  <c:v>3.8401102054495101E-4</c:v>
                </c:pt>
                <c:pt idx="626">
                  <c:v>4.4670486544700001E-4</c:v>
                </c:pt>
                <c:pt idx="627">
                  <c:v>4.8922938146265399E-4</c:v>
                </c:pt>
                <c:pt idx="628">
                  <c:v>5.0597430479111202E-4</c:v>
                </c:pt>
                <c:pt idx="629">
                  <c:v>5.0629154642268701E-4</c:v>
                </c:pt>
                <c:pt idx="630">
                  <c:v>4.9919256133243602E-4</c:v>
                </c:pt>
                <c:pt idx="631">
                  <c:v>4.8731676193857599E-4</c:v>
                </c:pt>
                <c:pt idx="632">
                  <c:v>4.64350695233994E-4</c:v>
                </c:pt>
                <c:pt idx="633">
                  <c:v>4.2676843018777202E-4</c:v>
                </c:pt>
                <c:pt idx="634">
                  <c:v>3.73418360137627E-4</c:v>
                </c:pt>
                <c:pt idx="635">
                  <c:v>3.07462605244606E-4</c:v>
                </c:pt>
                <c:pt idx="636">
                  <c:v>2.3249651564064E-4</c:v>
                </c:pt>
                <c:pt idx="637">
                  <c:v>1.53048426170102E-4</c:v>
                </c:pt>
                <c:pt idx="638" formatCode="0.00E+00">
                  <c:v>7.5335546755197699E-5</c:v>
                </c:pt>
                <c:pt idx="639" formatCode="0.00E+00">
                  <c:v>4.1104600004438601E-6</c:v>
                </c:pt>
                <c:pt idx="640" formatCode="0.00E+00">
                  <c:v>-5.9470590384408697E-5</c:v>
                </c:pt>
                <c:pt idx="641">
                  <c:v>-1.15997154615348E-4</c:v>
                </c:pt>
                <c:pt idx="642">
                  <c:v>-1.6459751447743499E-4</c:v>
                </c:pt>
                <c:pt idx="643">
                  <c:v>-2.0571985241666201E-4</c:v>
                </c:pt>
                <c:pt idx="644">
                  <c:v>-2.3383080508117401E-4</c:v>
                </c:pt>
                <c:pt idx="645">
                  <c:v>-2.42178537898563E-4</c:v>
                </c:pt>
                <c:pt idx="646">
                  <c:v>-2.34196572685919E-4</c:v>
                </c:pt>
                <c:pt idx="647">
                  <c:v>-2.1686857002674499E-4</c:v>
                </c:pt>
                <c:pt idx="648">
                  <c:v>-1.9683223411924201E-4</c:v>
                </c:pt>
                <c:pt idx="649">
                  <c:v>-1.73925045986578E-4</c:v>
                </c:pt>
                <c:pt idx="650">
                  <c:v>-1.52069237618162E-4</c:v>
                </c:pt>
                <c:pt idx="651">
                  <c:v>-1.31735033741396E-4</c:v>
                </c:pt>
                <c:pt idx="652">
                  <c:v>-1.1222642146008599E-4</c:v>
                </c:pt>
                <c:pt idx="653" formatCode="0.00E+00">
                  <c:v>-8.3739741577630201E-5</c:v>
                </c:pt>
                <c:pt idx="654" formatCode="0.00E+00">
                  <c:v>-4.58406851844839E-5</c:v>
                </c:pt>
                <c:pt idx="655" formatCode="0.00E+00">
                  <c:v>-3.0462151975763802E-6</c:v>
                </c:pt>
                <c:pt idx="656" formatCode="0.00E+00">
                  <c:v>3.9860081917116402E-5</c:v>
                </c:pt>
                <c:pt idx="657" formatCode="0.00E+00">
                  <c:v>8.0370903690538801E-5</c:v>
                </c:pt>
                <c:pt idx="658">
                  <c:v>1.16945035897409E-4</c:v>
                </c:pt>
                <c:pt idx="659">
                  <c:v>1.49096341661737E-4</c:v>
                </c:pt>
                <c:pt idx="660">
                  <c:v>1.7757853986843201E-4</c:v>
                </c:pt>
                <c:pt idx="661">
                  <c:v>2.02301506724224E-4</c:v>
                </c:pt>
                <c:pt idx="662">
                  <c:v>2.2400093511842599E-4</c:v>
                </c:pt>
                <c:pt idx="663">
                  <c:v>2.4281278775768199E-4</c:v>
                </c:pt>
                <c:pt idx="664">
                  <c:v>2.5524120843350301E-4</c:v>
                </c:pt>
                <c:pt idx="665">
                  <c:v>2.5401836647292498E-4</c:v>
                </c:pt>
                <c:pt idx="666">
                  <c:v>2.3518516554787999E-4</c:v>
                </c:pt>
                <c:pt idx="667">
                  <c:v>2.0226003841615701E-4</c:v>
                </c:pt>
                <c:pt idx="668">
                  <c:v>1.6635961082445101E-4</c:v>
                </c:pt>
                <c:pt idx="669">
                  <c:v>1.3484076496073999E-4</c:v>
                </c:pt>
                <c:pt idx="670">
                  <c:v>1.0536378047303899E-4</c:v>
                </c:pt>
                <c:pt idx="671" formatCode="0.00E+00">
                  <c:v>7.5935101920349802E-5</c:v>
                </c:pt>
                <c:pt idx="672" formatCode="0.00E+00">
                  <c:v>4.53214951732887E-5</c:v>
                </c:pt>
                <c:pt idx="673" formatCode="0.00E+00">
                  <c:v>1.3481285519147499E-5</c:v>
                </c:pt>
                <c:pt idx="674" formatCode="0.00E+00">
                  <c:v>-2.00521820876241E-5</c:v>
                </c:pt>
                <c:pt idx="675" formatCode="0.00E+00">
                  <c:v>-5.3836200067601203E-5</c:v>
                </c:pt>
                <c:pt idx="676" formatCode="0.00E+00">
                  <c:v>-8.3220739929338496E-5</c:v>
                </c:pt>
                <c:pt idx="677">
                  <c:v>-1.04489074482791E-4</c:v>
                </c:pt>
                <c:pt idx="678">
                  <c:v>-1.1424898689652701E-4</c:v>
                </c:pt>
                <c:pt idx="679">
                  <c:v>-1.11823550343408E-4</c:v>
                </c:pt>
                <c:pt idx="680">
                  <c:v>-1.01561483119425E-4</c:v>
                </c:pt>
                <c:pt idx="681" formatCode="0.00E+00">
                  <c:v>-8.8210090700268501E-5</c:v>
                </c:pt>
                <c:pt idx="682" formatCode="0.00E+00">
                  <c:v>-7.6745354688106601E-5</c:v>
                </c:pt>
                <c:pt idx="683" formatCode="0.00E+00">
                  <c:v>-6.7208596162777996E-5</c:v>
                </c:pt>
                <c:pt idx="684" formatCode="0.00E+00">
                  <c:v>-5.5330965759707598E-5</c:v>
                </c:pt>
                <c:pt idx="685" formatCode="0.00E+00">
                  <c:v>-4.04326003475668E-5</c:v>
                </c:pt>
                <c:pt idx="686" formatCode="0.00E+00">
                  <c:v>-2.54142779264731E-5</c:v>
                </c:pt>
                <c:pt idx="687" formatCode="0.00E+00">
                  <c:v>-1.5419808647675801E-5</c:v>
                </c:pt>
                <c:pt idx="688" formatCode="0.00E+00">
                  <c:v>-1.4135533983101E-5</c:v>
                </c:pt>
                <c:pt idx="689" formatCode="0.00E+00">
                  <c:v>-1.7514097649003201E-5</c:v>
                </c:pt>
                <c:pt idx="690" formatCode="0.00E+00">
                  <c:v>-1.7048062114563899E-5</c:v>
                </c:pt>
                <c:pt idx="691" formatCode="0.00E+00">
                  <c:v>-6.5015012464964697E-6</c:v>
                </c:pt>
                <c:pt idx="692" formatCode="0.00E+00">
                  <c:v>1.45094773647738E-5</c:v>
                </c:pt>
                <c:pt idx="693" formatCode="0.00E+00">
                  <c:v>3.9315070599102802E-5</c:v>
                </c:pt>
                <c:pt idx="694" formatCode="0.00E+00">
                  <c:v>6.04461537488995E-5</c:v>
                </c:pt>
                <c:pt idx="695" formatCode="0.00E+00">
                  <c:v>7.3459648159289806E-5</c:v>
                </c:pt>
                <c:pt idx="696" formatCode="0.00E+00">
                  <c:v>7.8902449507338101E-5</c:v>
                </c:pt>
                <c:pt idx="697" formatCode="0.00E+00">
                  <c:v>7.92979347174622E-5</c:v>
                </c:pt>
                <c:pt idx="698" formatCode="0.00E+00">
                  <c:v>7.5920481106049305E-5</c:v>
                </c:pt>
                <c:pt idx="699" formatCode="0.00E+00">
                  <c:v>7.2212695052704904E-5</c:v>
                </c:pt>
                <c:pt idx="700" formatCode="0.00E+00">
                  <c:v>7.1804026890937399E-5</c:v>
                </c:pt>
                <c:pt idx="701" formatCode="0.00E+00">
                  <c:v>7.4506155061715402E-5</c:v>
                </c:pt>
                <c:pt idx="702" formatCode="0.00E+00">
                  <c:v>7.8429341745614098E-5</c:v>
                </c:pt>
                <c:pt idx="703" formatCode="0.00E+00">
                  <c:v>7.63261784437856E-5</c:v>
                </c:pt>
                <c:pt idx="704" formatCode="0.00E+00">
                  <c:v>6.1820011837026802E-5</c:v>
                </c:pt>
                <c:pt idx="705" formatCode="0.00E+00">
                  <c:v>3.7256031673652698E-5</c:v>
                </c:pt>
                <c:pt idx="706" formatCode="0.00E+00">
                  <c:v>7.4515737218151801E-6</c:v>
                </c:pt>
                <c:pt idx="707" formatCode="0.00E+00">
                  <c:v>-2.1926333870523499E-5</c:v>
                </c:pt>
                <c:pt idx="708" formatCode="0.00E+00">
                  <c:v>-4.9962545519751503E-5</c:v>
                </c:pt>
                <c:pt idx="709" formatCode="0.00E+00">
                  <c:v>-7.7184097477364002E-5</c:v>
                </c:pt>
                <c:pt idx="710">
                  <c:v>-1.02254068707217E-4</c:v>
                </c:pt>
                <c:pt idx="711">
                  <c:v>-1.2280153931303099E-4</c:v>
                </c:pt>
                <c:pt idx="712">
                  <c:v>-1.3349889785027301E-4</c:v>
                </c:pt>
                <c:pt idx="713">
                  <c:v>-1.30983382718237E-4</c:v>
                </c:pt>
                <c:pt idx="714">
                  <c:v>-1.17484912411384E-4</c:v>
                </c:pt>
                <c:pt idx="715" formatCode="0.00E+00">
                  <c:v>-9.7678198872984401E-5</c:v>
                </c:pt>
                <c:pt idx="716" formatCode="0.00E+00">
                  <c:v>-7.4625739535911701E-5</c:v>
                </c:pt>
                <c:pt idx="717" formatCode="0.00E+00">
                  <c:v>-5.0246102189994598E-5</c:v>
                </c:pt>
                <c:pt idx="718" formatCode="0.00E+00">
                  <c:v>-2.6043036500432801E-5</c:v>
                </c:pt>
                <c:pt idx="719" formatCode="0.00E+00">
                  <c:v>-4.7944153179647203E-6</c:v>
                </c:pt>
                <c:pt idx="720" formatCode="0.00E+00">
                  <c:v>1.34505670859666E-5</c:v>
                </c:pt>
                <c:pt idx="721" formatCode="0.00E+00">
                  <c:v>3.03010289980452E-5</c:v>
                </c:pt>
                <c:pt idx="722" formatCode="0.00E+00">
                  <c:v>4.7185414023247899E-5</c:v>
                </c:pt>
                <c:pt idx="723" formatCode="0.00E+00">
                  <c:v>6.5776155343288595E-5</c:v>
                </c:pt>
                <c:pt idx="724" formatCode="0.00E+00">
                  <c:v>8.3926153570690706E-5</c:v>
                </c:pt>
                <c:pt idx="725" formatCode="0.00E+00">
                  <c:v>9.7655923039214804E-5</c:v>
                </c:pt>
                <c:pt idx="726">
                  <c:v>1.0461270670426999E-4</c:v>
                </c:pt>
                <c:pt idx="727">
                  <c:v>1.0518927332614701E-4</c:v>
                </c:pt>
                <c:pt idx="728">
                  <c:v>1.02490935198723E-4</c:v>
                </c:pt>
                <c:pt idx="729">
                  <c:v>1.00648074819638E-4</c:v>
                </c:pt>
                <c:pt idx="730">
                  <c:v>1.0127499915064301E-4</c:v>
                </c:pt>
                <c:pt idx="731">
                  <c:v>1.00749634279113E-4</c:v>
                </c:pt>
                <c:pt idx="732" formatCode="0.00E+00">
                  <c:v>9.5605466781971098E-5</c:v>
                </c:pt>
                <c:pt idx="733" formatCode="0.00E+00">
                  <c:v>8.7609795565714605E-5</c:v>
                </c:pt>
                <c:pt idx="734" formatCode="0.00E+00">
                  <c:v>7.69158590693403E-5</c:v>
                </c:pt>
                <c:pt idx="735" formatCode="0.00E+00">
                  <c:v>6.2074942385643997E-5</c:v>
                </c:pt>
                <c:pt idx="736" formatCode="0.00E+00">
                  <c:v>4.3857461865326797E-5</c:v>
                </c:pt>
                <c:pt idx="737" formatCode="0.00E+00">
                  <c:v>2.32033985752503E-5</c:v>
                </c:pt>
                <c:pt idx="738" formatCode="0.00E+00">
                  <c:v>2.0468470043888401E-6</c:v>
                </c:pt>
                <c:pt idx="739" formatCode="0.00E+00">
                  <c:v>-1.8273444301946901E-5</c:v>
                </c:pt>
                <c:pt idx="740" formatCode="0.00E+00">
                  <c:v>-3.7255636428042097E-5</c:v>
                </c:pt>
                <c:pt idx="741" formatCode="0.00E+00">
                  <c:v>-5.5911078550614398E-5</c:v>
                </c:pt>
                <c:pt idx="742" formatCode="0.00E+00">
                  <c:v>-7.6162569720584396E-5</c:v>
                </c:pt>
                <c:pt idx="743" formatCode="0.00E+00">
                  <c:v>-9.6273985456760497E-5</c:v>
                </c:pt>
                <c:pt idx="744">
                  <c:v>-1.12119648426943E-4</c:v>
                </c:pt>
                <c:pt idx="745">
                  <c:v>-1.20460621810405E-4</c:v>
                </c:pt>
                <c:pt idx="746">
                  <c:v>-1.1909431214072501E-4</c:v>
                </c:pt>
                <c:pt idx="747">
                  <c:v>-1.08248013259291E-4</c:v>
                </c:pt>
                <c:pt idx="748" formatCode="0.00E+00">
                  <c:v>-8.9405584697258399E-5</c:v>
                </c:pt>
                <c:pt idx="749" formatCode="0.00E+00">
                  <c:v>-6.4053852680594201E-5</c:v>
                </c:pt>
                <c:pt idx="750" formatCode="0.00E+00">
                  <c:v>-3.4061693652930401E-5</c:v>
                </c:pt>
                <c:pt idx="751" formatCode="0.00E+00">
                  <c:v>-2.4600904379948998E-6</c:v>
                </c:pt>
                <c:pt idx="752" formatCode="0.00E+00">
                  <c:v>2.73596948702024E-5</c:v>
                </c:pt>
                <c:pt idx="753" formatCode="0.00E+00">
                  <c:v>5.3652684805593702E-5</c:v>
                </c:pt>
                <c:pt idx="754" formatCode="0.00E+00">
                  <c:v>7.6460226844507096E-5</c:v>
                </c:pt>
                <c:pt idx="755" formatCode="0.00E+00">
                  <c:v>9.5801984861506096E-5</c:v>
                </c:pt>
                <c:pt idx="756">
                  <c:v>1.1183534103514599E-4</c:v>
                </c:pt>
                <c:pt idx="757">
                  <c:v>1.2440394329312301E-4</c:v>
                </c:pt>
                <c:pt idx="758">
                  <c:v>1.31955666397964E-4</c:v>
                </c:pt>
                <c:pt idx="759">
                  <c:v>1.3509111459972099E-4</c:v>
                </c:pt>
                <c:pt idx="760">
                  <c:v>1.36227115084141E-4</c:v>
                </c:pt>
                <c:pt idx="761">
                  <c:v>1.36198724098278E-4</c:v>
                </c:pt>
                <c:pt idx="762">
                  <c:v>1.34333621582227E-4</c:v>
                </c:pt>
                <c:pt idx="763">
                  <c:v>1.2875809488466599E-4</c:v>
                </c:pt>
                <c:pt idx="764">
                  <c:v>1.16395171901781E-4</c:v>
                </c:pt>
                <c:pt idx="765" formatCode="0.00E+00">
                  <c:v>9.7186068705163901E-5</c:v>
                </c:pt>
                <c:pt idx="766" formatCode="0.00E+00">
                  <c:v>7.6401388467863999E-5</c:v>
                </c:pt>
                <c:pt idx="767" formatCode="0.00E+00">
                  <c:v>5.9171410083941E-5</c:v>
                </c:pt>
                <c:pt idx="768" formatCode="0.00E+00">
                  <c:v>4.5799564585251E-5</c:v>
                </c:pt>
                <c:pt idx="769" formatCode="0.00E+00">
                  <c:v>3.5563962128686398E-5</c:v>
                </c:pt>
                <c:pt idx="770" formatCode="0.00E+00">
                  <c:v>2.8120017774588599E-5</c:v>
                </c:pt>
                <c:pt idx="771" formatCode="0.00E+00">
                  <c:v>2.1564511282004499E-5</c:v>
                </c:pt>
                <c:pt idx="772" formatCode="0.00E+00">
                  <c:v>1.1900439954708499E-5</c:v>
                </c:pt>
                <c:pt idx="773" formatCode="0.00E+00">
                  <c:v>-4.1278904337783998E-6</c:v>
                </c:pt>
                <c:pt idx="774" formatCode="0.00E+00">
                  <c:v>-2.5163134496556199E-5</c:v>
                </c:pt>
                <c:pt idx="775" formatCode="0.00E+00">
                  <c:v>-4.8275574036664097E-5</c:v>
                </c:pt>
                <c:pt idx="776" formatCode="0.00E+00">
                  <c:v>-6.9348546200104596E-5</c:v>
                </c:pt>
                <c:pt idx="777" formatCode="0.00E+00">
                  <c:v>-8.4278583201435206E-5</c:v>
                </c:pt>
                <c:pt idx="778" formatCode="0.00E+00">
                  <c:v>-9.1507993603606703E-5</c:v>
                </c:pt>
                <c:pt idx="779" formatCode="0.00E+00">
                  <c:v>-9.1463704877866106E-5</c:v>
                </c:pt>
                <c:pt idx="780" formatCode="0.00E+00">
                  <c:v>-8.47648508460596E-5</c:v>
                </c:pt>
                <c:pt idx="781" formatCode="0.00E+00">
                  <c:v>-7.2195725759973504E-5</c:v>
                </c:pt>
                <c:pt idx="782" formatCode="0.00E+00">
                  <c:v>-5.53365421528361E-5</c:v>
                </c:pt>
                <c:pt idx="783" formatCode="0.00E+00">
                  <c:v>-3.6383567310808601E-5</c:v>
                </c:pt>
                <c:pt idx="784" formatCode="0.00E+00">
                  <c:v>-1.8050213049880199E-5</c:v>
                </c:pt>
                <c:pt idx="785" formatCode="0.00E+00">
                  <c:v>-2.8484158191566198E-6</c:v>
                </c:pt>
                <c:pt idx="786" formatCode="0.00E+00">
                  <c:v>8.6494394208862895E-6</c:v>
                </c:pt>
                <c:pt idx="787" formatCode="0.00E+00">
                  <c:v>1.8341258703041499E-5</c:v>
                </c:pt>
                <c:pt idx="788" formatCode="0.00E+00">
                  <c:v>2.8548474126619701E-5</c:v>
                </c:pt>
                <c:pt idx="789" formatCode="0.00E+00">
                  <c:v>4.0272725258918097E-5</c:v>
                </c:pt>
                <c:pt idx="790" formatCode="0.00E+00">
                  <c:v>5.22806983968057E-5</c:v>
                </c:pt>
                <c:pt idx="791" formatCode="0.00E+00">
                  <c:v>6.11547923241723E-5</c:v>
                </c:pt>
                <c:pt idx="792" formatCode="0.00E+00">
                  <c:v>6.4470974554102807E-5</c:v>
                </c:pt>
                <c:pt idx="793" formatCode="0.00E+00">
                  <c:v>6.2718547958666104E-5</c:v>
                </c:pt>
                <c:pt idx="794" formatCode="0.00E+00">
                  <c:v>5.6396763164939501E-5</c:v>
                </c:pt>
                <c:pt idx="795" formatCode="0.00E+00">
                  <c:v>4.4413226588855402E-5</c:v>
                </c:pt>
                <c:pt idx="796" formatCode="0.00E+00">
                  <c:v>2.69606196449598E-5</c:v>
                </c:pt>
                <c:pt idx="797" formatCode="0.00E+00">
                  <c:v>7.48995520054134E-6</c:v>
                </c:pt>
                <c:pt idx="798" formatCode="0.00E+00">
                  <c:v>-9.5337652356516905E-6</c:v>
                </c:pt>
                <c:pt idx="799" formatCode="0.00E+00">
                  <c:v>-2.1164847682353699E-5</c:v>
                </c:pt>
                <c:pt idx="800" formatCode="0.00E+00">
                  <c:v>-2.6585149792082401E-5</c:v>
                </c:pt>
                <c:pt idx="801" formatCode="0.00E+00">
                  <c:v>-2.78680313123315E-5</c:v>
                </c:pt>
                <c:pt idx="802" formatCode="0.00E+00">
                  <c:v>-2.7228004423153502E-5</c:v>
                </c:pt>
                <c:pt idx="803" formatCode="0.00E+00">
                  <c:v>-2.46153116514915E-5</c:v>
                </c:pt>
                <c:pt idx="804" formatCode="0.00E+00">
                  <c:v>-2.0121595989745101E-5</c:v>
                </c:pt>
                <c:pt idx="805" formatCode="0.00E+00">
                  <c:v>-1.6396848337539201E-5</c:v>
                </c:pt>
                <c:pt idx="806" formatCode="0.00E+00">
                  <c:v>-1.6699711278326399E-5</c:v>
                </c:pt>
                <c:pt idx="807" formatCode="0.00E+00">
                  <c:v>-1.9594162474222799E-5</c:v>
                </c:pt>
                <c:pt idx="808" formatCode="0.00E+00">
                  <c:v>-2.0807471635757601E-5</c:v>
                </c:pt>
                <c:pt idx="809" formatCode="0.00E+00">
                  <c:v>-1.8234215835716299E-5</c:v>
                </c:pt>
                <c:pt idx="810" formatCode="0.00E+00">
                  <c:v>-1.0645863242096E-5</c:v>
                </c:pt>
                <c:pt idx="811" formatCode="0.00E+00">
                  <c:v>7.5340585408388603E-7</c:v>
                </c:pt>
                <c:pt idx="812" formatCode="0.00E+00">
                  <c:v>1.1775857658642301E-5</c:v>
                </c:pt>
                <c:pt idx="813" formatCode="0.00E+00">
                  <c:v>1.9637887621645799E-5</c:v>
                </c:pt>
                <c:pt idx="814" formatCode="0.00E+00">
                  <c:v>2.5516858802867099E-5</c:v>
                </c:pt>
                <c:pt idx="815" formatCode="0.00E+00">
                  <c:v>3.0619342137674901E-5</c:v>
                </c:pt>
                <c:pt idx="816" formatCode="0.00E+00">
                  <c:v>3.4130454030190499E-5</c:v>
                </c:pt>
                <c:pt idx="817" formatCode="0.00E+00">
                  <c:v>3.5091136634905803E-5</c:v>
                </c:pt>
                <c:pt idx="818" formatCode="0.00E+00">
                  <c:v>3.30847518845521E-5</c:v>
                </c:pt>
                <c:pt idx="819" formatCode="0.00E+00">
                  <c:v>2.88507077882451E-5</c:v>
                </c:pt>
                <c:pt idx="820" formatCode="0.00E+00">
                  <c:v>2.5031849409518401E-5</c:v>
                </c:pt>
                <c:pt idx="821" formatCode="0.00E+00">
                  <c:v>2.4600152063392699E-5</c:v>
                </c:pt>
                <c:pt idx="822" formatCode="0.00E+00">
                  <c:v>2.7726761418675101E-5</c:v>
                </c:pt>
                <c:pt idx="823" formatCode="0.00E+00">
                  <c:v>3.2178716826154799E-5</c:v>
                </c:pt>
                <c:pt idx="824" formatCode="0.00E+00">
                  <c:v>3.5821259546887598E-5</c:v>
                </c:pt>
                <c:pt idx="825" formatCode="0.00E+00">
                  <c:v>3.6085887721684299E-5</c:v>
                </c:pt>
                <c:pt idx="826" formatCode="0.00E+00">
                  <c:v>3.2634781970514497E-5</c:v>
                </c:pt>
                <c:pt idx="827" formatCode="0.00E+00">
                  <c:v>2.7087938338936401E-5</c:v>
                </c:pt>
                <c:pt idx="828" formatCode="0.00E+00">
                  <c:v>1.9840957647803199E-5</c:v>
                </c:pt>
                <c:pt idx="829" formatCode="0.00E+00">
                  <c:v>1.0972088954159699E-5</c:v>
                </c:pt>
                <c:pt idx="830" formatCode="0.00E+00">
                  <c:v>2.6364609415283099E-6</c:v>
                </c:pt>
                <c:pt idx="831" formatCode="0.00E+00">
                  <c:v>-1.2862080528870699E-6</c:v>
                </c:pt>
                <c:pt idx="832" formatCode="0.00E+00">
                  <c:v>-3.0520226147051601E-7</c:v>
                </c:pt>
                <c:pt idx="833" formatCode="0.00E+00">
                  <c:v>3.3924374464640999E-6</c:v>
                </c:pt>
                <c:pt idx="834" formatCode="0.00E+00">
                  <c:v>8.47228796409423E-6</c:v>
                </c:pt>
                <c:pt idx="835" formatCode="0.00E+00">
                  <c:v>1.34932905577183E-5</c:v>
                </c:pt>
                <c:pt idx="836" formatCode="0.00E+00">
                  <c:v>1.8008170561512699E-5</c:v>
                </c:pt>
                <c:pt idx="837" formatCode="0.00E+00">
                  <c:v>2.23828847934603E-5</c:v>
                </c:pt>
                <c:pt idx="838" formatCode="0.00E+00">
                  <c:v>2.5156403796836399E-5</c:v>
                </c:pt>
                <c:pt idx="839" formatCode="0.00E+00">
                  <c:v>2.31499117857373E-5</c:v>
                </c:pt>
                <c:pt idx="840" formatCode="0.00E+00">
                  <c:v>1.5739281519563601E-5</c:v>
                </c:pt>
                <c:pt idx="841" formatCode="0.00E+00">
                  <c:v>6.39305100142047E-6</c:v>
                </c:pt>
                <c:pt idx="842" formatCode="0.00E+00">
                  <c:v>-2.26173995120094E-6</c:v>
                </c:pt>
                <c:pt idx="843" formatCode="0.00E+00">
                  <c:v>-1.0008374276332699E-5</c:v>
                </c:pt>
                <c:pt idx="844" formatCode="0.00E+00">
                  <c:v>-1.5664755809699899E-5</c:v>
                </c:pt>
                <c:pt idx="845" formatCode="0.00E+00">
                  <c:v>-1.9346635813421001E-5</c:v>
                </c:pt>
                <c:pt idx="846" formatCode="0.00E+00">
                  <c:v>-2.3130364806314999E-5</c:v>
                </c:pt>
                <c:pt idx="847" formatCode="0.00E+00">
                  <c:v>-2.64244067982762E-5</c:v>
                </c:pt>
                <c:pt idx="848" formatCode="0.00E+00">
                  <c:v>-2.7864910354117501E-5</c:v>
                </c:pt>
                <c:pt idx="849" formatCode="0.00E+00">
                  <c:v>-2.9390122430455302E-5</c:v>
                </c:pt>
                <c:pt idx="850" formatCode="0.00E+00">
                  <c:v>-3.1661023024286098E-5</c:v>
                </c:pt>
                <c:pt idx="851" formatCode="0.00E+00">
                  <c:v>-3.38082687178047E-5</c:v>
                </c:pt>
                <c:pt idx="852" formatCode="0.00E+00">
                  <c:v>-3.4656514097359398E-5</c:v>
                </c:pt>
                <c:pt idx="853" formatCode="0.00E+00">
                  <c:v>-3.2029781796042198E-5</c:v>
                </c:pt>
                <c:pt idx="854" formatCode="0.00E+00">
                  <c:v>-2.3916935100414299E-5</c:v>
                </c:pt>
                <c:pt idx="855" formatCode="0.00E+00">
                  <c:v>-1.05081894316347E-5</c:v>
                </c:pt>
                <c:pt idx="856" formatCode="0.00E+00">
                  <c:v>5.4604160902998996E-6</c:v>
                </c:pt>
                <c:pt idx="857" formatCode="0.00E+00">
                  <c:v>2.07187326550229E-5</c:v>
                </c:pt>
                <c:pt idx="858" formatCode="0.00E+00">
                  <c:v>3.2603520209161297E-5</c:v>
                </c:pt>
                <c:pt idx="859" formatCode="0.00E+00">
                  <c:v>3.98013043519524E-5</c:v>
                </c:pt>
                <c:pt idx="860" formatCode="0.00E+00">
                  <c:v>4.2558603301566502E-5</c:v>
                </c:pt>
                <c:pt idx="861" formatCode="0.00E+00">
                  <c:v>4.11046935507534E-5</c:v>
                </c:pt>
                <c:pt idx="862" formatCode="0.00E+00">
                  <c:v>3.5576206987792201E-5</c:v>
                </c:pt>
                <c:pt idx="863" formatCode="0.00E+00">
                  <c:v>2.7793799665549002E-5</c:v>
                </c:pt>
                <c:pt idx="864" formatCode="0.00E+00">
                  <c:v>2.0097280126949598E-5</c:v>
                </c:pt>
                <c:pt idx="865" formatCode="0.00E+00">
                  <c:v>1.3576919886749599E-5</c:v>
                </c:pt>
                <c:pt idx="866" formatCode="0.00E+00">
                  <c:v>7.6334341889815905E-6</c:v>
                </c:pt>
                <c:pt idx="867" formatCode="0.00E+00">
                  <c:v>2.2413040890178999E-6</c:v>
                </c:pt>
                <c:pt idx="868" formatCode="0.00E+00">
                  <c:v>-1.8075785181877199E-6</c:v>
                </c:pt>
                <c:pt idx="869" formatCode="0.00E+00">
                  <c:v>-5.7087221968406299E-6</c:v>
                </c:pt>
                <c:pt idx="870" formatCode="0.00E+00">
                  <c:v>-1.1008242348006099E-5</c:v>
                </c:pt>
                <c:pt idx="871" formatCode="0.00E+00">
                  <c:v>-1.81417467906633E-5</c:v>
                </c:pt>
                <c:pt idx="872" formatCode="0.00E+00">
                  <c:v>-2.6558736317138601E-5</c:v>
                </c:pt>
                <c:pt idx="873" formatCode="0.00E+00">
                  <c:v>-3.3695006145221703E-5</c:v>
                </c:pt>
                <c:pt idx="874" formatCode="0.00E+00">
                  <c:v>-3.6402125072320198E-5</c:v>
                </c:pt>
                <c:pt idx="875" formatCode="0.00E+00">
                  <c:v>-3.3669212907242203E-5</c:v>
                </c:pt>
                <c:pt idx="876" formatCode="0.00E+00">
                  <c:v>-2.5539852112432498E-5</c:v>
                </c:pt>
                <c:pt idx="877" formatCode="0.00E+00">
                  <c:v>-1.2401173147092599E-5</c:v>
                </c:pt>
                <c:pt idx="878" formatCode="0.00E+00">
                  <c:v>4.2498134648471398E-6</c:v>
                </c:pt>
                <c:pt idx="879" formatCode="0.00E+00">
                  <c:v>2.1211501055641599E-5</c:v>
                </c:pt>
                <c:pt idx="880" formatCode="0.00E+00">
                  <c:v>3.5133109933667798E-5</c:v>
                </c:pt>
                <c:pt idx="881" formatCode="0.00E+00">
                  <c:v>4.4429926445772899E-5</c:v>
                </c:pt>
                <c:pt idx="882" formatCode="0.00E+00">
                  <c:v>4.8970732677957103E-5</c:v>
                </c:pt>
                <c:pt idx="883" formatCode="0.00E+00">
                  <c:v>4.9631699947223099E-5</c:v>
                </c:pt>
                <c:pt idx="884" formatCode="0.00E+00">
                  <c:v>4.7961394780937999E-5</c:v>
                </c:pt>
                <c:pt idx="885" formatCode="0.00E+00">
                  <c:v>4.4664545672618003E-5</c:v>
                </c:pt>
                <c:pt idx="886" formatCode="0.00E+00">
                  <c:v>4.08560651394465E-5</c:v>
                </c:pt>
                <c:pt idx="887" formatCode="0.00E+00">
                  <c:v>3.7364252654938397E-5</c:v>
                </c:pt>
                <c:pt idx="888" formatCode="0.00E+00">
                  <c:v>3.2506580150255801E-5</c:v>
                </c:pt>
                <c:pt idx="889" formatCode="0.00E+00">
                  <c:v>2.4481730522536399E-5</c:v>
                </c:pt>
                <c:pt idx="890" formatCode="0.00E+00">
                  <c:v>1.42950192319972E-5</c:v>
                </c:pt>
                <c:pt idx="891" formatCode="0.00E+00">
                  <c:v>3.49944206497373E-6</c:v>
                </c:pt>
                <c:pt idx="892" formatCode="0.00E+00">
                  <c:v>-7.7996741130095093E-6</c:v>
                </c:pt>
                <c:pt idx="893" formatCode="0.00E+00">
                  <c:v>-1.9667893185719102E-5</c:v>
                </c:pt>
                <c:pt idx="894" formatCode="0.00E+00">
                  <c:v>-3.2584748306207402E-5</c:v>
                </c:pt>
                <c:pt idx="895" formatCode="0.00E+00">
                  <c:v>-4.6005982428745998E-5</c:v>
                </c:pt>
                <c:pt idx="896" formatCode="0.00E+00">
                  <c:v>-5.7013373576582698E-5</c:v>
                </c:pt>
                <c:pt idx="897" formatCode="0.00E+00">
                  <c:v>-6.3000718265444206E-5</c:v>
                </c:pt>
                <c:pt idx="898" formatCode="0.00E+00">
                  <c:v>-6.4596177334438898E-5</c:v>
                </c:pt>
                <c:pt idx="899" formatCode="0.00E+00">
                  <c:v>-6.3533885723554602E-5</c:v>
                </c:pt>
                <c:pt idx="900" formatCode="0.00E+00">
                  <c:v>-6.0101662234244797E-5</c:v>
                </c:pt>
                <c:pt idx="901" formatCode="0.00E+00">
                  <c:v>-5.5134011620027902E-5</c:v>
                </c:pt>
                <c:pt idx="902" formatCode="0.00E+00">
                  <c:v>-5.0448084845194898E-5</c:v>
                </c:pt>
                <c:pt idx="903" formatCode="0.00E+00">
                  <c:v>-4.66003446808316E-5</c:v>
                </c:pt>
                <c:pt idx="904" formatCode="0.00E+00">
                  <c:v>-4.2767953306500599E-5</c:v>
                </c:pt>
                <c:pt idx="905" formatCode="0.00E+00">
                  <c:v>-3.7846009746459902E-5</c:v>
                </c:pt>
                <c:pt idx="906" formatCode="0.00E+00">
                  <c:v>-3.03423350983389E-5</c:v>
                </c:pt>
                <c:pt idx="907" formatCode="0.00E+00">
                  <c:v>-1.8864541836428499E-5</c:v>
                </c:pt>
                <c:pt idx="908" formatCode="0.00E+00">
                  <c:v>-4.4191092937184698E-6</c:v>
                </c:pt>
                <c:pt idx="909" formatCode="0.00E+00">
                  <c:v>1.07877479861226E-5</c:v>
                </c:pt>
                <c:pt idx="910" formatCode="0.00E+00">
                  <c:v>2.5345551664668301E-5</c:v>
                </c:pt>
                <c:pt idx="911" formatCode="0.00E+00">
                  <c:v>3.6735918801654097E-5</c:v>
                </c:pt>
                <c:pt idx="912" formatCode="0.00E+00">
                  <c:v>4.2920525333171199E-5</c:v>
                </c:pt>
                <c:pt idx="913" formatCode="0.00E+00">
                  <c:v>4.4312413893222997E-5</c:v>
                </c:pt>
                <c:pt idx="914" formatCode="0.00E+00">
                  <c:v>4.2072546107253799E-5</c:v>
                </c:pt>
                <c:pt idx="915" formatCode="0.00E+00">
                  <c:v>3.7647846859325701E-5</c:v>
                </c:pt>
                <c:pt idx="916" formatCode="0.00E+00">
                  <c:v>3.2101013612919497E-5</c:v>
                </c:pt>
                <c:pt idx="917" formatCode="0.00E+00">
                  <c:v>2.5282537234574301E-5</c:v>
                </c:pt>
                <c:pt idx="918" formatCode="0.00E+00">
                  <c:v>1.7224384331984399E-5</c:v>
                </c:pt>
                <c:pt idx="919" formatCode="0.00E+00">
                  <c:v>9.3781780744137105E-6</c:v>
                </c:pt>
                <c:pt idx="920" formatCode="0.00E+00">
                  <c:v>3.3813829682059802E-6</c:v>
                </c:pt>
                <c:pt idx="921" formatCode="0.00E+00">
                  <c:v>-5.25485938696751E-7</c:v>
                </c:pt>
                <c:pt idx="922" formatCode="0.00E+00">
                  <c:v>-3.3487794047597198E-6</c:v>
                </c:pt>
                <c:pt idx="923" formatCode="0.00E+00">
                  <c:v>-5.2960018863193501E-6</c:v>
                </c:pt>
                <c:pt idx="924" formatCode="0.00E+00">
                  <c:v>-5.1204529851849001E-6</c:v>
                </c:pt>
                <c:pt idx="925" formatCode="0.00E+00">
                  <c:v>-3.0305094085997199E-6</c:v>
                </c:pt>
                <c:pt idx="926" formatCode="0.00E+00">
                  <c:v>-4.5105728489411301E-7</c:v>
                </c:pt>
                <c:pt idx="927" formatCode="0.00E+00">
                  <c:v>2.6208763141948701E-6</c:v>
                </c:pt>
                <c:pt idx="928" formatCode="0.00E+00">
                  <c:v>6.6724771454335103E-6</c:v>
                </c:pt>
                <c:pt idx="929" formatCode="0.00E+00">
                  <c:v>1.26832958797195E-5</c:v>
                </c:pt>
                <c:pt idx="930" formatCode="0.00E+00">
                  <c:v>2.16947641146874E-5</c:v>
                </c:pt>
                <c:pt idx="931" formatCode="0.00E+00">
                  <c:v>3.2364020924902399E-5</c:v>
                </c:pt>
                <c:pt idx="932" formatCode="0.00E+00">
                  <c:v>4.2366236589852202E-5</c:v>
                </c:pt>
                <c:pt idx="933" formatCode="0.00E+00">
                  <c:v>5.0389725684595397E-5</c:v>
                </c:pt>
                <c:pt idx="934" formatCode="0.00E+00">
                  <c:v>5.51181832885127E-5</c:v>
                </c:pt>
                <c:pt idx="935" formatCode="0.00E+00">
                  <c:v>5.5251686765888201E-5</c:v>
                </c:pt>
                <c:pt idx="936" formatCode="0.00E+00">
                  <c:v>5.11670443639166E-5</c:v>
                </c:pt>
                <c:pt idx="937" formatCode="0.00E+00">
                  <c:v>4.4144106440349003E-5</c:v>
                </c:pt>
                <c:pt idx="938" formatCode="0.00E+00">
                  <c:v>3.5456784760403898E-5</c:v>
                </c:pt>
                <c:pt idx="939" formatCode="0.00E+00">
                  <c:v>2.73687577091331E-5</c:v>
                </c:pt>
                <c:pt idx="940" formatCode="0.00E+00">
                  <c:v>2.0320498098311602E-5</c:v>
                </c:pt>
                <c:pt idx="941" formatCode="0.00E+00">
                  <c:v>1.2445455887610499E-5</c:v>
                </c:pt>
                <c:pt idx="942" formatCode="0.00E+00">
                  <c:v>1.72644478521958E-6</c:v>
                </c:pt>
                <c:pt idx="943" formatCode="0.00E+00">
                  <c:v>-1.3115142295712699E-5</c:v>
                </c:pt>
                <c:pt idx="944" formatCode="0.00E+00">
                  <c:v>-3.1611885329284702E-5</c:v>
                </c:pt>
                <c:pt idx="945" formatCode="0.00E+00">
                  <c:v>-5.1639009618230703E-5</c:v>
                </c:pt>
                <c:pt idx="946" formatCode="0.00E+00">
                  <c:v>-7.0285608211411596E-5</c:v>
                </c:pt>
                <c:pt idx="947" formatCode="0.00E+00">
                  <c:v>-8.48124346949468E-5</c:v>
                </c:pt>
                <c:pt idx="948" formatCode="0.00E+00">
                  <c:v>-9.4242051734836504E-5</c:v>
                </c:pt>
                <c:pt idx="949" formatCode="0.00E+00">
                  <c:v>-9.9907751628431103E-5</c:v>
                </c:pt>
                <c:pt idx="950">
                  <c:v>-1.0330427087098E-4</c:v>
                </c:pt>
                <c:pt idx="951">
                  <c:v>-1.03331016003358E-4</c:v>
                </c:pt>
                <c:pt idx="952" formatCode="0.00E+00">
                  <c:v>-9.8361539878856805E-5</c:v>
                </c:pt>
                <c:pt idx="953" formatCode="0.00E+00">
                  <c:v>-8.9003327065448294E-5</c:v>
                </c:pt>
                <c:pt idx="954" formatCode="0.00E+00">
                  <c:v>-7.6762874963944404E-5</c:v>
                </c:pt>
                <c:pt idx="955" formatCode="0.00E+00">
                  <c:v>-6.2679818620152094E-5</c:v>
                </c:pt>
                <c:pt idx="956" formatCode="0.00E+00">
                  <c:v>-4.80615166153896E-5</c:v>
                </c:pt>
                <c:pt idx="957" formatCode="0.00E+00">
                  <c:v>-3.5477146768410697E-5</c:v>
                </c:pt>
                <c:pt idx="958" formatCode="0.00E+00">
                  <c:v>-2.58650679820348E-5</c:v>
                </c:pt>
                <c:pt idx="959" formatCode="0.00E+00">
                  <c:v>-1.7826146801090701E-5</c:v>
                </c:pt>
                <c:pt idx="960" formatCode="0.00E+00">
                  <c:v>-9.7590522098109401E-6</c:v>
                </c:pt>
                <c:pt idx="961" formatCode="0.00E+00">
                  <c:v>9.8543862393080106E-9</c:v>
                </c:pt>
                <c:pt idx="962" formatCode="0.00E+00">
                  <c:v>1.21203061685827E-5</c:v>
                </c:pt>
                <c:pt idx="963" formatCode="0.00E+00">
                  <c:v>2.6023458461275899E-5</c:v>
                </c:pt>
                <c:pt idx="964" formatCode="0.00E+00">
                  <c:v>4.0098078048259399E-5</c:v>
                </c:pt>
                <c:pt idx="965" formatCode="0.00E+00">
                  <c:v>5.1511319209982003E-5</c:v>
                </c:pt>
                <c:pt idx="966" formatCode="0.00E+00">
                  <c:v>5.9081016255135102E-5</c:v>
                </c:pt>
                <c:pt idx="967" formatCode="0.00E+00">
                  <c:v>6.3093490386842394E-5</c:v>
                </c:pt>
                <c:pt idx="968" formatCode="0.00E+00">
                  <c:v>6.42692963136373E-5</c:v>
                </c:pt>
                <c:pt idx="969" formatCode="0.00E+00">
                  <c:v>6.4542323051778802E-5</c:v>
                </c:pt>
                <c:pt idx="970" formatCode="0.00E+00">
                  <c:v>6.6059339181884197E-5</c:v>
                </c:pt>
                <c:pt idx="971" formatCode="0.00E+00">
                  <c:v>6.9529190060188499E-5</c:v>
                </c:pt>
                <c:pt idx="972" formatCode="0.00E+00">
                  <c:v>7.4003128874037706E-5</c:v>
                </c:pt>
                <c:pt idx="973" formatCode="0.00E+00">
                  <c:v>7.8206516618396394E-5</c:v>
                </c:pt>
                <c:pt idx="974" formatCode="0.00E+00">
                  <c:v>8.0647032454949795E-5</c:v>
                </c:pt>
                <c:pt idx="975" formatCode="0.00E+00">
                  <c:v>8.1091325128748699E-5</c:v>
                </c:pt>
                <c:pt idx="976" formatCode="0.00E+00">
                  <c:v>8.1251712760214604E-5</c:v>
                </c:pt>
                <c:pt idx="977" formatCode="0.00E+00">
                  <c:v>8.2852995697079907E-5</c:v>
                </c:pt>
                <c:pt idx="978" formatCode="0.00E+00">
                  <c:v>8.7489332638848394E-5</c:v>
                </c:pt>
                <c:pt idx="979" formatCode="0.00E+00">
                  <c:v>9.5968237926508505E-5</c:v>
                </c:pt>
                <c:pt idx="980">
                  <c:v>1.06956833399757E-4</c:v>
                </c:pt>
                <c:pt idx="981">
                  <c:v>1.19166632925582E-4</c:v>
                </c:pt>
                <c:pt idx="982">
                  <c:v>1.3294928790808999E-4</c:v>
                </c:pt>
                <c:pt idx="983">
                  <c:v>1.48754646699259E-4</c:v>
                </c:pt>
                <c:pt idx="984">
                  <c:v>1.66762711937522E-4</c:v>
                </c:pt>
                <c:pt idx="985">
                  <c:v>1.8646456893154799E-4</c:v>
                </c:pt>
                <c:pt idx="986">
                  <c:v>2.04636213806886E-4</c:v>
                </c:pt>
                <c:pt idx="987">
                  <c:v>2.1780763787315101E-4</c:v>
                </c:pt>
                <c:pt idx="988">
                  <c:v>2.2536976395702601E-4</c:v>
                </c:pt>
                <c:pt idx="989">
                  <c:v>2.27489907056136E-4</c:v>
                </c:pt>
                <c:pt idx="990">
                  <c:v>2.2316840225175899E-4</c:v>
                </c:pt>
                <c:pt idx="991">
                  <c:v>2.1045434869626501E-4</c:v>
                </c:pt>
                <c:pt idx="992">
                  <c:v>1.91553661683679E-4</c:v>
                </c:pt>
                <c:pt idx="993">
                  <c:v>1.71308887822328E-4</c:v>
                </c:pt>
                <c:pt idx="994">
                  <c:v>1.5169808861820901E-4</c:v>
                </c:pt>
                <c:pt idx="995">
                  <c:v>1.32315699587576E-4</c:v>
                </c:pt>
                <c:pt idx="996">
                  <c:v>1.11599685183816E-4</c:v>
                </c:pt>
                <c:pt idx="997" formatCode="0.00E+00">
                  <c:v>8.8296736267394095E-5</c:v>
                </c:pt>
                <c:pt idx="998" formatCode="0.00E+00">
                  <c:v>6.1921376617233404E-5</c:v>
                </c:pt>
                <c:pt idx="999" formatCode="0.00E+00">
                  <c:v>3.2740746926343497E-5</c:v>
                </c:pt>
                <c:pt idx="1000" formatCode="0.00E+00">
                  <c:v>2.75054168063366E-6</c:v>
                </c:pt>
                <c:pt idx="1001" formatCode="0.00E+00">
                  <c:v>-2.69530054298629E-5</c:v>
                </c:pt>
                <c:pt idx="1002" formatCode="0.00E+00">
                  <c:v>-5.5859359510771998E-5</c:v>
                </c:pt>
                <c:pt idx="1003" formatCode="0.00E+00">
                  <c:v>-8.26569690572775E-5</c:v>
                </c:pt>
                <c:pt idx="1004">
                  <c:v>-1.06667538715364E-4</c:v>
                </c:pt>
                <c:pt idx="1005">
                  <c:v>-1.2734284617588499E-4</c:v>
                </c:pt>
                <c:pt idx="1006">
                  <c:v>-1.43375117876666E-4</c:v>
                </c:pt>
                <c:pt idx="1007">
                  <c:v>-1.5294016949274499E-4</c:v>
                </c:pt>
                <c:pt idx="1008">
                  <c:v>-1.5520357648843601E-4</c:v>
                </c:pt>
                <c:pt idx="1009">
                  <c:v>-1.49419182077989E-4</c:v>
                </c:pt>
                <c:pt idx="1010">
                  <c:v>-1.3570561835610101E-4</c:v>
                </c:pt>
                <c:pt idx="1011">
                  <c:v>-1.15065203775347E-4</c:v>
                </c:pt>
                <c:pt idx="1012" formatCode="0.00E+00">
                  <c:v>-8.8129985594537607E-5</c:v>
                </c:pt>
                <c:pt idx="1013" formatCode="0.00E+00">
                  <c:v>-5.6799923956551598E-5</c:v>
                </c:pt>
                <c:pt idx="1014" formatCode="0.00E+00">
                  <c:v>-2.4456447253309899E-5</c:v>
                </c:pt>
                <c:pt idx="1015" formatCode="0.00E+00">
                  <c:v>7.8653421897168003E-6</c:v>
                </c:pt>
                <c:pt idx="1016" formatCode="0.00E+00">
                  <c:v>4.1460796409402103E-5</c:v>
                </c:pt>
                <c:pt idx="1017" formatCode="0.00E+00">
                  <c:v>7.3803466210295099E-5</c:v>
                </c:pt>
                <c:pt idx="1018" formatCode="0.00E+00">
                  <c:v>9.9644381054867602E-5</c:v>
                </c:pt>
                <c:pt idx="1019">
                  <c:v>1.15360719177974E-4</c:v>
                </c:pt>
                <c:pt idx="1020">
                  <c:v>1.18177695681303E-4</c:v>
                </c:pt>
                <c:pt idx="1021">
                  <c:v>1.06302003742575E-4</c:v>
                </c:pt>
                <c:pt idx="1022" formatCode="0.00E+00">
                  <c:v>7.9903919494334104E-5</c:v>
                </c:pt>
                <c:pt idx="1023" formatCode="0.00E+00">
                  <c:v>4.0273744091953403E-5</c:v>
                </c:pt>
                <c:pt idx="1024" formatCode="0.00E+00">
                  <c:v>-1.0639092907625801E-5</c:v>
                </c:pt>
                <c:pt idx="1025" formatCode="0.00E+00">
                  <c:v>-7.0060198542061498E-5</c:v>
                </c:pt>
                <c:pt idx="1026">
                  <c:v>-1.32917424674934E-4</c:v>
                </c:pt>
                <c:pt idx="1027">
                  <c:v>-1.9579853578664499E-4</c:v>
                </c:pt>
                <c:pt idx="1028">
                  <c:v>-2.5806874733785298E-4</c:v>
                </c:pt>
                <c:pt idx="1029">
                  <c:v>-3.1870097111442699E-4</c:v>
                </c:pt>
                <c:pt idx="1030">
                  <c:v>-3.7628008981418901E-4</c:v>
                </c:pt>
                <c:pt idx="1031">
                  <c:v>-4.2857347108843E-4</c:v>
                </c:pt>
                <c:pt idx="1032">
                  <c:v>-4.72691018239222E-4</c:v>
                </c:pt>
                <c:pt idx="1033">
                  <c:v>-5.0643463977865903E-4</c:v>
                </c:pt>
                <c:pt idx="1034">
                  <c:v>-5.29950923400057E-4</c:v>
                </c:pt>
                <c:pt idx="1035">
                  <c:v>-5.4379675257264204E-4</c:v>
                </c:pt>
                <c:pt idx="1036">
                  <c:v>-5.4716025206697795E-4</c:v>
                </c:pt>
                <c:pt idx="1037">
                  <c:v>-5.3919518253959197E-4</c:v>
                </c:pt>
                <c:pt idx="1038">
                  <c:v>-5.1945948519388095E-4</c:v>
                </c:pt>
                <c:pt idx="1039">
                  <c:v>-4.8679117814595999E-4</c:v>
                </c:pt>
                <c:pt idx="1040">
                  <c:v>-4.41392817014056E-4</c:v>
                </c:pt>
                <c:pt idx="1041">
                  <c:v>-3.85732839318783E-4</c:v>
                </c:pt>
                <c:pt idx="1042">
                  <c:v>-3.2155914882413798E-4</c:v>
                </c:pt>
                <c:pt idx="1043">
                  <c:v>-2.49800234830542E-4</c:v>
                </c:pt>
                <c:pt idx="1044">
                  <c:v>-1.7265826752035601E-4</c:v>
                </c:pt>
                <c:pt idx="1045" formatCode="0.00E+00">
                  <c:v>-9.2714264847800599E-5</c:v>
                </c:pt>
                <c:pt idx="1046" formatCode="0.00E+00">
                  <c:v>-1.34165756161975E-5</c:v>
                </c:pt>
                <c:pt idx="1047" formatCode="0.00E+00">
                  <c:v>6.1842616209308699E-5</c:v>
                </c:pt>
                <c:pt idx="1048">
                  <c:v>1.3164255971177599E-4</c:v>
                </c:pt>
                <c:pt idx="1049">
                  <c:v>1.95802606774906E-4</c:v>
                </c:pt>
                <c:pt idx="1050">
                  <c:v>2.5302919110909003E-4</c:v>
                </c:pt>
                <c:pt idx="1051">
                  <c:v>2.9871007901294402E-4</c:v>
                </c:pt>
                <c:pt idx="1052">
                  <c:v>3.2938474506930899E-4</c:v>
                </c:pt>
                <c:pt idx="1053">
                  <c:v>3.4530627350083703E-4</c:v>
                </c:pt>
                <c:pt idx="1054">
                  <c:v>3.4755031284521199E-4</c:v>
                </c:pt>
                <c:pt idx="1055">
                  <c:v>3.38583503128346E-4</c:v>
                </c:pt>
                <c:pt idx="1056">
                  <c:v>3.2173599622568199E-4</c:v>
                </c:pt>
                <c:pt idx="1057">
                  <c:v>2.9908782985662397E-4</c:v>
                </c:pt>
                <c:pt idx="1058">
                  <c:v>2.7190362343167601E-4</c:v>
                </c:pt>
                <c:pt idx="1059">
                  <c:v>2.4147053298447801E-4</c:v>
                </c:pt>
                <c:pt idx="1060">
                  <c:v>2.0967295993390401E-4</c:v>
                </c:pt>
                <c:pt idx="1061">
                  <c:v>1.78457813544246E-4</c:v>
                </c:pt>
                <c:pt idx="1062">
                  <c:v>1.49166302120715E-4</c:v>
                </c:pt>
                <c:pt idx="1063">
                  <c:v>1.2210675790435801E-4</c:v>
                </c:pt>
                <c:pt idx="1064" formatCode="0.00E+00">
                  <c:v>9.72253455088605E-5</c:v>
                </c:pt>
                <c:pt idx="1065" formatCode="0.00E+00">
                  <c:v>7.4586990984556304E-5</c:v>
                </c:pt>
                <c:pt idx="1066" formatCode="0.00E+00">
                  <c:v>5.3942936441613E-5</c:v>
                </c:pt>
                <c:pt idx="1067" formatCode="0.00E+00">
                  <c:v>3.4519119021874197E-5</c:v>
                </c:pt>
                <c:pt idx="1068" formatCode="0.00E+00">
                  <c:v>1.4485805928318699E-5</c:v>
                </c:pt>
                <c:pt idx="1069" formatCode="0.00E+00">
                  <c:v>-7.8265866323753308E-6</c:v>
                </c:pt>
                <c:pt idx="1070" formatCode="0.00E+00">
                  <c:v>-3.2538085601531403E-5</c:v>
                </c:pt>
                <c:pt idx="1071" formatCode="0.00E+00">
                  <c:v>-5.6903331860648798E-5</c:v>
                </c:pt>
                <c:pt idx="1072" formatCode="0.00E+00">
                  <c:v>-7.7859478986775198E-5</c:v>
                </c:pt>
                <c:pt idx="1073" formatCode="0.00E+00">
                  <c:v>-9.4162959338542698E-5</c:v>
                </c:pt>
                <c:pt idx="1074">
                  <c:v>-1.0642042394916701E-4</c:v>
                </c:pt>
                <c:pt idx="1075">
                  <c:v>-1.1643981695194E-4</c:v>
                </c:pt>
                <c:pt idx="1076">
                  <c:v>-1.2429681141640201E-4</c:v>
                </c:pt>
                <c:pt idx="1077">
                  <c:v>-1.2886528558886E-4</c:v>
                </c:pt>
                <c:pt idx="1078">
                  <c:v>-1.2984449142635E-4</c:v>
                </c:pt>
                <c:pt idx="1079">
                  <c:v>-1.2691950779081899E-4</c:v>
                </c:pt>
                <c:pt idx="1080">
                  <c:v>-1.2003094525976499E-4</c:v>
                </c:pt>
                <c:pt idx="1081">
                  <c:v>-1.09163339478741E-4</c:v>
                </c:pt>
                <c:pt idx="1082" formatCode="0.00E+00">
                  <c:v>-9.4894228700745695E-5</c:v>
                </c:pt>
                <c:pt idx="1083" formatCode="0.00E+00">
                  <c:v>-7.8764885279362194E-5</c:v>
                </c:pt>
                <c:pt idx="1084" formatCode="0.00E+00">
                  <c:v>-6.1827668121676395E-5</c:v>
                </c:pt>
                <c:pt idx="1085" formatCode="0.00E+00">
                  <c:v>-4.5571822340075702E-5</c:v>
                </c:pt>
                <c:pt idx="1086" formatCode="0.00E+00">
                  <c:v>-3.0984331373998899E-5</c:v>
                </c:pt>
                <c:pt idx="1087" formatCode="0.00E+00">
                  <c:v>-1.7836980130650499E-5</c:v>
                </c:pt>
                <c:pt idx="1088" formatCode="0.00E+00">
                  <c:v>-5.4290590018827397E-6</c:v>
                </c:pt>
                <c:pt idx="1089" formatCode="0.00E+00">
                  <c:v>6.9481087113937301E-6</c:v>
                </c:pt>
                <c:pt idx="1090" formatCode="0.00E+00">
                  <c:v>1.8522495155107901E-5</c:v>
                </c:pt>
                <c:pt idx="1091" formatCode="0.00E+00">
                  <c:v>2.78101399781398E-5</c:v>
                </c:pt>
                <c:pt idx="1092" formatCode="0.00E+00">
                  <c:v>3.4271336213248903E-5</c:v>
                </c:pt>
                <c:pt idx="1093" formatCode="0.00E+00">
                  <c:v>3.9597484435159197E-5</c:v>
                </c:pt>
                <c:pt idx="1094" formatCode="0.00E+00">
                  <c:v>4.6184138021774E-5</c:v>
                </c:pt>
                <c:pt idx="1095" formatCode="0.00E+00">
                  <c:v>5.4648446364064697E-5</c:v>
                </c:pt>
                <c:pt idx="1096" formatCode="0.00E+00">
                  <c:v>6.3808103893064598E-5</c:v>
                </c:pt>
                <c:pt idx="1097" formatCode="0.00E+00">
                  <c:v>7.1888792898388399E-5</c:v>
                </c:pt>
                <c:pt idx="1098" formatCode="0.00E+00">
                  <c:v>7.7130520920632898E-5</c:v>
                </c:pt>
                <c:pt idx="1099" formatCode="0.00E+00">
                  <c:v>7.7340539631855194E-5</c:v>
                </c:pt>
                <c:pt idx="1100" formatCode="0.00E+00">
                  <c:v>7.2133219933824904E-5</c:v>
                </c:pt>
                <c:pt idx="1101" formatCode="0.00E+00">
                  <c:v>6.3457289579729403E-5</c:v>
                </c:pt>
                <c:pt idx="1102" formatCode="0.00E+00">
                  <c:v>5.3946700549853399E-5</c:v>
                </c:pt>
                <c:pt idx="1103" formatCode="0.00E+00">
                  <c:v>4.5592123658720999E-5</c:v>
                </c:pt>
                <c:pt idx="1104" formatCode="0.00E+00">
                  <c:v>3.9740485161783898E-5</c:v>
                </c:pt>
                <c:pt idx="1105" formatCode="0.00E+00">
                  <c:v>3.7583005538268502E-5</c:v>
                </c:pt>
                <c:pt idx="1106" formatCode="0.00E+00">
                  <c:v>3.8329849750643302E-5</c:v>
                </c:pt>
                <c:pt idx="1107" formatCode="0.00E+00">
                  <c:v>4.0067007668240603E-5</c:v>
                </c:pt>
                <c:pt idx="1108" formatCode="0.00E+00">
                  <c:v>4.19754125110788E-5</c:v>
                </c:pt>
                <c:pt idx="1109" formatCode="0.00E+00">
                  <c:v>4.3631985555412199E-5</c:v>
                </c:pt>
                <c:pt idx="1110" formatCode="0.00E+00">
                  <c:v>4.4544582574064198E-5</c:v>
                </c:pt>
                <c:pt idx="1111" formatCode="0.00E+00">
                  <c:v>4.4290670561100398E-5</c:v>
                </c:pt>
                <c:pt idx="1112" formatCode="0.00E+00">
                  <c:v>4.2448047329732599E-5</c:v>
                </c:pt>
                <c:pt idx="1113" formatCode="0.00E+00">
                  <c:v>3.92065120492502E-5</c:v>
                </c:pt>
                <c:pt idx="1114" formatCode="0.00E+00">
                  <c:v>3.3725710124724702E-5</c:v>
                </c:pt>
                <c:pt idx="1115" formatCode="0.00E+00">
                  <c:v>2.55872074743924E-5</c:v>
                </c:pt>
                <c:pt idx="1116" formatCode="0.00E+00">
                  <c:v>1.6653728235978601E-5</c:v>
                </c:pt>
                <c:pt idx="1117" formatCode="0.00E+00">
                  <c:v>8.6899196438464093E-6</c:v>
                </c:pt>
                <c:pt idx="1118" formatCode="0.00E+00">
                  <c:v>1.45589344124029E-6</c:v>
                </c:pt>
                <c:pt idx="1119" formatCode="0.00E+00">
                  <c:v>-6.3941650315854603E-6</c:v>
                </c:pt>
                <c:pt idx="1120" formatCode="0.00E+00">
                  <c:v>-1.5808953211383901E-5</c:v>
                </c:pt>
                <c:pt idx="1121" formatCode="0.00E+00">
                  <c:v>-2.6434213646413601E-5</c:v>
                </c:pt>
                <c:pt idx="1122" formatCode="0.00E+00">
                  <c:v>-3.5826275346496599E-5</c:v>
                </c:pt>
                <c:pt idx="1123" formatCode="0.00E+00">
                  <c:v>-4.2336312657889598E-5</c:v>
                </c:pt>
                <c:pt idx="1124" formatCode="0.00E+00">
                  <c:v>-4.4919943976283501E-5</c:v>
                </c:pt>
                <c:pt idx="1125" formatCode="0.00E+00">
                  <c:v>-4.2014771873702E-5</c:v>
                </c:pt>
                <c:pt idx="1126" formatCode="0.00E+00">
                  <c:v>-3.3176315939865601E-5</c:v>
                </c:pt>
                <c:pt idx="1127" formatCode="0.00E+00">
                  <c:v>-1.9535213539210001E-5</c:v>
                </c:pt>
                <c:pt idx="1128" formatCode="0.00E+00">
                  <c:v>-3.4111043868724501E-6</c:v>
                </c:pt>
                <c:pt idx="1129" formatCode="0.00E+00">
                  <c:v>1.29198630275419E-5</c:v>
                </c:pt>
                <c:pt idx="1130" formatCode="0.00E+00">
                  <c:v>2.66445872064702E-5</c:v>
                </c:pt>
                <c:pt idx="1131" formatCode="0.00E+00">
                  <c:v>3.5042113059675203E-5</c:v>
                </c:pt>
                <c:pt idx="1132" formatCode="0.00E+00">
                  <c:v>3.70289989876735E-5</c:v>
                </c:pt>
                <c:pt idx="1133" formatCode="0.00E+00">
                  <c:v>3.25477139897171E-5</c:v>
                </c:pt>
                <c:pt idx="1134" formatCode="0.00E+00">
                  <c:v>2.2855493426945601E-5</c:v>
                </c:pt>
                <c:pt idx="1135" formatCode="0.00E+00">
                  <c:v>1.14811747649896E-5</c:v>
                </c:pt>
                <c:pt idx="1136" formatCode="0.00E+00">
                  <c:v>2.7878851911918002E-7</c:v>
                </c:pt>
                <c:pt idx="1137" formatCode="0.00E+00">
                  <c:v>-1.18510167320448E-5</c:v>
                </c:pt>
                <c:pt idx="1138" formatCode="0.00E+00">
                  <c:v>-2.5305355335269702E-5</c:v>
                </c:pt>
                <c:pt idx="1139" formatCode="0.00E+00">
                  <c:v>-3.8178186606976202E-5</c:v>
                </c:pt>
                <c:pt idx="1140" formatCode="0.00E+00">
                  <c:v>-4.8955439373743797E-5</c:v>
                </c:pt>
                <c:pt idx="1141" formatCode="0.00E+00">
                  <c:v>-5.8461386819596402E-5</c:v>
                </c:pt>
                <c:pt idx="1142" formatCode="0.00E+00">
                  <c:v>-6.6511974528138702E-5</c:v>
                </c:pt>
                <c:pt idx="1143" formatCode="0.00E+00">
                  <c:v>-7.2097482206118904E-5</c:v>
                </c:pt>
                <c:pt idx="1144" formatCode="0.00E+00">
                  <c:v>-7.5188843913677098E-5</c:v>
                </c:pt>
                <c:pt idx="1145" formatCode="0.00E+00">
                  <c:v>-7.4392086891575005E-5</c:v>
                </c:pt>
                <c:pt idx="1146" formatCode="0.00E+00">
                  <c:v>-6.7834224701532705E-5</c:v>
                </c:pt>
                <c:pt idx="1147" formatCode="0.00E+00">
                  <c:v>-5.5854168435790602E-5</c:v>
                </c:pt>
                <c:pt idx="1148" formatCode="0.00E+00">
                  <c:v>-3.92233240887468E-5</c:v>
                </c:pt>
                <c:pt idx="1149" formatCode="0.00E+00">
                  <c:v>-1.7287461906162102E-5</c:v>
                </c:pt>
                <c:pt idx="1150" formatCode="0.00E+00">
                  <c:v>9.5162984288244007E-6</c:v>
                </c:pt>
                <c:pt idx="1151" formatCode="0.00E+00">
                  <c:v>3.7662292713232897E-5</c:v>
                </c:pt>
                <c:pt idx="1152" formatCode="0.00E+00">
                  <c:v>6.3183488790481704E-5</c:v>
                </c:pt>
                <c:pt idx="1153" formatCode="0.00E+00">
                  <c:v>8.4335244829038605E-5</c:v>
                </c:pt>
                <c:pt idx="1154">
                  <c:v>1.0134980149114299E-4</c:v>
                </c:pt>
                <c:pt idx="1155">
                  <c:v>1.1646957402167299E-4</c:v>
                </c:pt>
                <c:pt idx="1156">
                  <c:v>1.31078437223597E-4</c:v>
                </c:pt>
                <c:pt idx="1157">
                  <c:v>1.4302840757017199E-4</c:v>
                </c:pt>
                <c:pt idx="1158">
                  <c:v>1.5039835795489101E-4</c:v>
                </c:pt>
                <c:pt idx="1159">
                  <c:v>1.5260508250885201E-4</c:v>
                </c:pt>
                <c:pt idx="1160">
                  <c:v>1.48495654706562E-4</c:v>
                </c:pt>
                <c:pt idx="1161">
                  <c:v>1.3813889831422601E-4</c:v>
                </c:pt>
                <c:pt idx="1162">
                  <c:v>1.2328705274418399E-4</c:v>
                </c:pt>
                <c:pt idx="1163">
                  <c:v>1.0462935566854901E-4</c:v>
                </c:pt>
                <c:pt idx="1164" formatCode="0.00E+00">
                  <c:v>8.1727357939225296E-5</c:v>
                </c:pt>
                <c:pt idx="1165" formatCode="0.00E+00">
                  <c:v>5.6276975867370501E-5</c:v>
                </c:pt>
                <c:pt idx="1166" formatCode="0.00E+00">
                  <c:v>2.98991905688974E-5</c:v>
                </c:pt>
                <c:pt idx="1167" formatCode="0.00E+00">
                  <c:v>1.47430224870827E-6</c:v>
                </c:pt>
                <c:pt idx="1168" formatCode="0.00E+00">
                  <c:v>-2.9079847664786901E-5</c:v>
                </c:pt>
                <c:pt idx="1169" formatCode="0.00E+00">
                  <c:v>-5.9517569541256401E-5</c:v>
                </c:pt>
                <c:pt idx="1170" formatCode="0.00E+00">
                  <c:v>-8.8124805296470294E-5</c:v>
                </c:pt>
                <c:pt idx="1171">
                  <c:v>-1.12842813384867E-4</c:v>
                </c:pt>
                <c:pt idx="1172">
                  <c:v>-1.3187371553462701E-4</c:v>
                </c:pt>
                <c:pt idx="1173">
                  <c:v>-1.4576548532540599E-4</c:v>
                </c:pt>
                <c:pt idx="1174">
                  <c:v>-1.56869215659355E-4</c:v>
                </c:pt>
                <c:pt idx="1175">
                  <c:v>-1.6661978263084E-4</c:v>
                </c:pt>
                <c:pt idx="1176">
                  <c:v>-1.73214294286935E-4</c:v>
                </c:pt>
                <c:pt idx="1177">
                  <c:v>-1.7597116502937301E-4</c:v>
                </c:pt>
                <c:pt idx="1178">
                  <c:v>-1.75270897149284E-4</c:v>
                </c:pt>
                <c:pt idx="1179">
                  <c:v>-1.7036682893878399E-4</c:v>
                </c:pt>
                <c:pt idx="1180">
                  <c:v>-1.6270922020001E-4</c:v>
                </c:pt>
                <c:pt idx="1181">
                  <c:v>-1.54599261009242E-4</c:v>
                </c:pt>
                <c:pt idx="1182">
                  <c:v>-1.4489597435124799E-4</c:v>
                </c:pt>
                <c:pt idx="1183">
                  <c:v>-1.3197903184224101E-4</c:v>
                </c:pt>
                <c:pt idx="1184">
                  <c:v>-1.16374052857641E-4</c:v>
                </c:pt>
                <c:pt idx="1185" formatCode="0.00E+00">
                  <c:v>-9.8717489358714897E-5</c:v>
                </c:pt>
                <c:pt idx="1186" formatCode="0.00E+00">
                  <c:v>-7.9047745678999902E-5</c:v>
                </c:pt>
                <c:pt idx="1187" formatCode="0.00E+00">
                  <c:v>-5.6663892852528202E-5</c:v>
                </c:pt>
                <c:pt idx="1188" formatCode="0.00E+00">
                  <c:v>-3.1232178034888002E-5</c:v>
                </c:pt>
                <c:pt idx="1189" formatCode="0.00E+00">
                  <c:v>-4.3205188391699104E-6</c:v>
                </c:pt>
                <c:pt idx="1190" formatCode="0.00E+00">
                  <c:v>1.98100428659299E-5</c:v>
                </c:pt>
                <c:pt idx="1191" formatCode="0.00E+00">
                  <c:v>3.9143688085857601E-5</c:v>
                </c:pt>
                <c:pt idx="1192" formatCode="0.00E+00">
                  <c:v>5.6143429114958703E-5</c:v>
                </c:pt>
                <c:pt idx="1193" formatCode="0.00E+00">
                  <c:v>7.24420335066443E-5</c:v>
                </c:pt>
                <c:pt idx="1194" formatCode="0.00E+00">
                  <c:v>8.8768060830687195E-5</c:v>
                </c:pt>
                <c:pt idx="1195">
                  <c:v>1.06310694235768E-4</c:v>
                </c:pt>
                <c:pt idx="1196">
                  <c:v>1.2399065017320801E-4</c:v>
                </c:pt>
                <c:pt idx="1197">
                  <c:v>1.39365857240016E-4</c:v>
                </c:pt>
                <c:pt idx="1198">
                  <c:v>1.5132971307281999E-4</c:v>
                </c:pt>
                <c:pt idx="1199">
                  <c:v>1.5932646126988299E-4</c:v>
                </c:pt>
                <c:pt idx="1200">
                  <c:v>1.61523432480054E-4</c:v>
                </c:pt>
                <c:pt idx="1201">
                  <c:v>1.5746422937002101E-4</c:v>
                </c:pt>
                <c:pt idx="1202">
                  <c:v>1.5024290534407399E-4</c:v>
                </c:pt>
                <c:pt idx="1203">
                  <c:v>1.4190517160058401E-4</c:v>
                </c:pt>
                <c:pt idx="1204">
                  <c:v>1.3163205532468401E-4</c:v>
                </c:pt>
                <c:pt idx="1205">
                  <c:v>1.17645028931877E-4</c:v>
                </c:pt>
                <c:pt idx="1206" formatCode="0.00E+00">
                  <c:v>9.9120919037673505E-5</c:v>
                </c:pt>
                <c:pt idx="1207" formatCode="0.00E+00">
                  <c:v>7.6080759071525298E-5</c:v>
                </c:pt>
                <c:pt idx="1208" formatCode="0.00E+00">
                  <c:v>4.9415862163434999E-5</c:v>
                </c:pt>
                <c:pt idx="1209" formatCode="0.00E+00">
                  <c:v>2.2272813166352199E-5</c:v>
                </c:pt>
                <c:pt idx="1210" formatCode="0.00E+00">
                  <c:v>-3.3328261420505902E-6</c:v>
                </c:pt>
                <c:pt idx="1211" formatCode="0.00E+00">
                  <c:v>-2.8167980721799699E-5</c:v>
                </c:pt>
                <c:pt idx="1212" formatCode="0.00E+00">
                  <c:v>-5.2096647326759602E-5</c:v>
                </c:pt>
                <c:pt idx="1213" formatCode="0.00E+00">
                  <c:v>-7.5398755538788595E-5</c:v>
                </c:pt>
                <c:pt idx="1214" formatCode="0.00E+00">
                  <c:v>-9.8656368013315106E-5</c:v>
                </c:pt>
                <c:pt idx="1215">
                  <c:v>-1.18427351031717E-4</c:v>
                </c:pt>
                <c:pt idx="1216">
                  <c:v>-1.3107742600234999E-4</c:v>
                </c:pt>
                <c:pt idx="1217">
                  <c:v>-1.3755926043139199E-4</c:v>
                </c:pt>
                <c:pt idx="1218">
                  <c:v>-1.38358409608772E-4</c:v>
                </c:pt>
                <c:pt idx="1219">
                  <c:v>-1.3165661073961401E-4</c:v>
                </c:pt>
                <c:pt idx="1220">
                  <c:v>-1.18305449994454E-4</c:v>
                </c:pt>
                <c:pt idx="1221">
                  <c:v>-1.0067035317167001E-4</c:v>
                </c:pt>
                <c:pt idx="1222" formatCode="0.00E+00">
                  <c:v>-8.0815092016151295E-5</c:v>
                </c:pt>
                <c:pt idx="1223" formatCode="0.00E+00">
                  <c:v>-6.0534065245873903E-5</c:v>
                </c:pt>
                <c:pt idx="1224" formatCode="0.00E+00">
                  <c:v>-4.0831188779030503E-5</c:v>
                </c:pt>
                <c:pt idx="1225" formatCode="0.00E+00">
                  <c:v>-2.1551023209345799E-5</c:v>
                </c:pt>
                <c:pt idx="1226" formatCode="0.00E+00">
                  <c:v>-3.4595762698850398E-6</c:v>
                </c:pt>
                <c:pt idx="1227" formatCode="0.00E+00">
                  <c:v>1.14552723348097E-5</c:v>
                </c:pt>
                <c:pt idx="1228" formatCode="0.00E+00">
                  <c:v>2.2826872259537299E-5</c:v>
                </c:pt>
                <c:pt idx="1229" formatCode="0.00E+00">
                  <c:v>3.04857951230579E-5</c:v>
                </c:pt>
                <c:pt idx="1230" formatCode="0.00E+00">
                  <c:v>3.3847407722673403E-5</c:v>
                </c:pt>
                <c:pt idx="1231" formatCode="0.00E+00">
                  <c:v>3.2890555345414401E-5</c:v>
                </c:pt>
                <c:pt idx="1232" formatCode="0.00E+00">
                  <c:v>2.84408421095637E-5</c:v>
                </c:pt>
                <c:pt idx="1233" formatCode="0.00E+00">
                  <c:v>2.2664601169328201E-5</c:v>
                </c:pt>
                <c:pt idx="1234" formatCode="0.00E+00">
                  <c:v>1.67095027906565E-5</c:v>
                </c:pt>
                <c:pt idx="1235" formatCode="0.00E+00">
                  <c:v>1.00737523479975E-5</c:v>
                </c:pt>
                <c:pt idx="1236" formatCode="0.00E+00">
                  <c:v>2.2715636008585599E-6</c:v>
                </c:pt>
                <c:pt idx="1237" formatCode="0.00E+00">
                  <c:v>-7.28786731318994E-6</c:v>
                </c:pt>
                <c:pt idx="1238" formatCode="0.00E+00">
                  <c:v>-1.7741573797847701E-5</c:v>
                </c:pt>
                <c:pt idx="1239" formatCode="0.00E+00">
                  <c:v>-2.78263210640728E-5</c:v>
                </c:pt>
                <c:pt idx="1240" formatCode="0.00E+00">
                  <c:v>-3.77273819058919E-5</c:v>
                </c:pt>
                <c:pt idx="1241" formatCode="0.00E+00">
                  <c:v>-4.7400365329273303E-5</c:v>
                </c:pt>
                <c:pt idx="1242" formatCode="0.00E+00">
                  <c:v>-5.4978911950370099E-5</c:v>
                </c:pt>
                <c:pt idx="1243" formatCode="0.00E+00">
                  <c:v>-5.9911576857720597E-5</c:v>
                </c:pt>
                <c:pt idx="1244" formatCode="0.00E+00">
                  <c:v>-6.5755566459275994E-5</c:v>
                </c:pt>
                <c:pt idx="1245" formatCode="0.00E+00">
                  <c:v>-7.4644305753011897E-5</c:v>
                </c:pt>
                <c:pt idx="1246" formatCode="0.00E+00">
                  <c:v>-8.5589466303713195E-5</c:v>
                </c:pt>
                <c:pt idx="1247" formatCode="0.00E+00">
                  <c:v>-9.7250359701275797E-5</c:v>
                </c:pt>
                <c:pt idx="1248">
                  <c:v>-1.07621834658563E-4</c:v>
                </c:pt>
                <c:pt idx="1249">
                  <c:v>-1.14317008779119E-4</c:v>
                </c:pt>
                <c:pt idx="1250">
                  <c:v>-1.16734861665618E-4</c:v>
                </c:pt>
                <c:pt idx="1251">
                  <c:v>-1.16215483260865E-4</c:v>
                </c:pt>
                <c:pt idx="1252">
                  <c:v>-1.1237234946717001E-4</c:v>
                </c:pt>
                <c:pt idx="1253">
                  <c:v>-1.04753578676656E-4</c:v>
                </c:pt>
                <c:pt idx="1254" formatCode="0.00E+00">
                  <c:v>-9.5507806873595599E-5</c:v>
                </c:pt>
                <c:pt idx="1255" formatCode="0.00E+00">
                  <c:v>-8.4403498249311897E-5</c:v>
                </c:pt>
                <c:pt idx="1256" formatCode="0.00E+00">
                  <c:v>-6.9351993537665802E-5</c:v>
                </c:pt>
                <c:pt idx="1257" formatCode="0.00E+00">
                  <c:v>-5.1458752841536399E-5</c:v>
                </c:pt>
                <c:pt idx="1258" formatCode="0.00E+00">
                  <c:v>-3.4051898731582397E-5</c:v>
                </c:pt>
                <c:pt idx="1259" formatCode="0.00E+00">
                  <c:v>-1.86307317130638E-5</c:v>
                </c:pt>
                <c:pt idx="1260" formatCode="0.00E+00">
                  <c:v>-4.3026369505542303E-6</c:v>
                </c:pt>
                <c:pt idx="1261" formatCode="0.00E+00">
                  <c:v>9.6309708777081398E-6</c:v>
                </c:pt>
                <c:pt idx="1262" formatCode="0.00E+00">
                  <c:v>2.1949599757001302E-5</c:v>
                </c:pt>
                <c:pt idx="1263" formatCode="0.00E+00">
                  <c:v>3.0581894795879797E-5</c:v>
                </c:pt>
                <c:pt idx="1264" formatCode="0.00E+00">
                  <c:v>3.6042702389001099E-5</c:v>
                </c:pt>
                <c:pt idx="1265" formatCode="0.00E+00">
                  <c:v>4.0155675139144302E-5</c:v>
                </c:pt>
                <c:pt idx="1266" formatCode="0.00E+00">
                  <c:v>4.3660047937979201E-5</c:v>
                </c:pt>
                <c:pt idx="1267" formatCode="0.00E+00">
                  <c:v>4.6759688097858597E-5</c:v>
                </c:pt>
                <c:pt idx="1268" formatCode="0.00E+00">
                  <c:v>4.8717023909940198E-5</c:v>
                </c:pt>
                <c:pt idx="1269" formatCode="0.00E+00">
                  <c:v>4.9377423171808099E-5</c:v>
                </c:pt>
                <c:pt idx="1270" formatCode="0.00E+00">
                  <c:v>5.0370840372755E-5</c:v>
                </c:pt>
                <c:pt idx="1271" formatCode="0.00E+00">
                  <c:v>5.2546241067563997E-5</c:v>
                </c:pt>
                <c:pt idx="1272" formatCode="0.00E+00">
                  <c:v>5.5444537885061103E-5</c:v>
                </c:pt>
                <c:pt idx="1273" formatCode="0.00E+00">
                  <c:v>5.8231438109568303E-5</c:v>
                </c:pt>
                <c:pt idx="1274" formatCode="0.00E+00">
                  <c:v>6.0393358521327802E-5</c:v>
                </c:pt>
                <c:pt idx="1275" formatCode="0.00E+00">
                  <c:v>6.3128672045061103E-5</c:v>
                </c:pt>
                <c:pt idx="1276" formatCode="0.00E+00">
                  <c:v>6.7999281690637E-5</c:v>
                </c:pt>
                <c:pt idx="1277" formatCode="0.00E+00">
                  <c:v>7.3894448302363704E-5</c:v>
                </c:pt>
                <c:pt idx="1278" formatCode="0.00E+00">
                  <c:v>7.9495452369749905E-5</c:v>
                </c:pt>
                <c:pt idx="1279" formatCode="0.00E+00">
                  <c:v>8.4934425064376096E-5</c:v>
                </c:pt>
                <c:pt idx="1280" formatCode="0.00E+00">
                  <c:v>8.9111962824477503E-5</c:v>
                </c:pt>
                <c:pt idx="1281" formatCode="0.00E+00">
                  <c:v>9.1899335662712397E-5</c:v>
                </c:pt>
                <c:pt idx="1282" formatCode="0.00E+00">
                  <c:v>9.5411546105038007E-5</c:v>
                </c:pt>
                <c:pt idx="1283">
                  <c:v>1.00675997799768E-4</c:v>
                </c:pt>
                <c:pt idx="1284">
                  <c:v>1.05973427873119E-4</c:v>
                </c:pt>
                <c:pt idx="1285">
                  <c:v>1.1054299524006E-4</c:v>
                </c:pt>
                <c:pt idx="1286">
                  <c:v>1.15564345579189E-4</c:v>
                </c:pt>
                <c:pt idx="1287">
                  <c:v>1.19359418456155E-4</c:v>
                </c:pt>
                <c:pt idx="1288">
                  <c:v>1.2126646198000501E-4</c:v>
                </c:pt>
                <c:pt idx="1289">
                  <c:v>1.2314612047242799E-4</c:v>
                </c:pt>
                <c:pt idx="1290">
                  <c:v>1.2397564925717799E-4</c:v>
                </c:pt>
                <c:pt idx="1291">
                  <c:v>1.20588562823648E-4</c:v>
                </c:pt>
                <c:pt idx="1292">
                  <c:v>1.1228164778156501E-4</c:v>
                </c:pt>
                <c:pt idx="1293">
                  <c:v>1.0209690420610199E-4</c:v>
                </c:pt>
                <c:pt idx="1294" formatCode="0.00E+00">
                  <c:v>9.1885043779499007E-5</c:v>
                </c:pt>
                <c:pt idx="1295" formatCode="0.00E+00">
                  <c:v>8.1018019182853605E-5</c:v>
                </c:pt>
                <c:pt idx="1296" formatCode="0.00E+00">
                  <c:v>6.94107204349224E-5</c:v>
                </c:pt>
                <c:pt idx="1297" formatCode="0.00E+00">
                  <c:v>5.7105236162275502E-5</c:v>
                </c:pt>
                <c:pt idx="1298" formatCode="0.00E+00">
                  <c:v>4.5160724425589599E-5</c:v>
                </c:pt>
                <c:pt idx="1299" formatCode="0.00E+00">
                  <c:v>3.5684436819017799E-5</c:v>
                </c:pt>
                <c:pt idx="1300" formatCode="0.00E+00">
                  <c:v>2.81273452563315E-5</c:v>
                </c:pt>
                <c:pt idx="1301" formatCode="0.00E+00">
                  <c:v>2.08520534260934E-5</c:v>
                </c:pt>
                <c:pt idx="1302" formatCode="0.00E+00">
                  <c:v>1.34008901801624E-5</c:v>
                </c:pt>
                <c:pt idx="1303" formatCode="0.00E+00">
                  <c:v>4.3772964686099297E-6</c:v>
                </c:pt>
                <c:pt idx="1304" formatCode="0.00E+00">
                  <c:v>-5.3667438471207599E-6</c:v>
                </c:pt>
                <c:pt idx="1305" formatCode="0.00E+00">
                  <c:v>-1.28559172250485E-5</c:v>
                </c:pt>
                <c:pt idx="1306" formatCode="0.00E+00">
                  <c:v>-1.7823151791914299E-5</c:v>
                </c:pt>
                <c:pt idx="1307" formatCode="0.00E+00">
                  <c:v>-1.99690015376675E-5</c:v>
                </c:pt>
                <c:pt idx="1308" formatCode="0.00E+00">
                  <c:v>-1.9244305660484601E-5</c:v>
                </c:pt>
                <c:pt idx="1309" formatCode="0.00E+00">
                  <c:v>-1.75429224848495E-5</c:v>
                </c:pt>
                <c:pt idx="1310" formatCode="0.00E+00">
                  <c:v>-1.80866372470802E-5</c:v>
                </c:pt>
                <c:pt idx="1311" formatCode="0.00E+00">
                  <c:v>-2.4945219699071601E-5</c:v>
                </c:pt>
                <c:pt idx="1312" formatCode="0.00E+00">
                  <c:v>-3.7266040588523203E-5</c:v>
                </c:pt>
                <c:pt idx="1313" formatCode="0.00E+00">
                  <c:v>-5.1458450517964E-5</c:v>
                </c:pt>
                <c:pt idx="1314" formatCode="0.00E+00">
                  <c:v>-6.5395176620554302E-5</c:v>
                </c:pt>
                <c:pt idx="1315" formatCode="0.00E+00">
                  <c:v>-7.7046247276871594E-5</c:v>
                </c:pt>
                <c:pt idx="1316" formatCode="0.00E+00">
                  <c:v>-8.5017034523234697E-5</c:v>
                </c:pt>
                <c:pt idx="1317" formatCode="0.00E+00">
                  <c:v>-8.9904356278631595E-5</c:v>
                </c:pt>
                <c:pt idx="1318" formatCode="0.00E+00">
                  <c:v>-9.3514812841566001E-5</c:v>
                </c:pt>
                <c:pt idx="1319" formatCode="0.00E+00">
                  <c:v>-9.5844301369925E-5</c:v>
                </c:pt>
                <c:pt idx="1320" formatCode="0.00E+00">
                  <c:v>-9.82950873040008E-5</c:v>
                </c:pt>
                <c:pt idx="1321">
                  <c:v>-1.03339129244795E-4</c:v>
                </c:pt>
                <c:pt idx="1322">
                  <c:v>-1.06806370628798E-4</c:v>
                </c:pt>
                <c:pt idx="1323">
                  <c:v>-1.03577219469438E-4</c:v>
                </c:pt>
                <c:pt idx="1324" formatCode="0.00E+00">
                  <c:v>-9.6107444540270703E-5</c:v>
                </c:pt>
                <c:pt idx="1325" formatCode="0.00E+00">
                  <c:v>-8.8899323593835704E-5</c:v>
                </c:pt>
                <c:pt idx="1326" formatCode="0.00E+00">
                  <c:v>-8.1553591061548497E-5</c:v>
                </c:pt>
                <c:pt idx="1327" formatCode="0.00E+00">
                  <c:v>-7.1571333972073395E-5</c:v>
                </c:pt>
                <c:pt idx="1328" formatCode="0.00E+00">
                  <c:v>-5.6795496996454497E-5</c:v>
                </c:pt>
                <c:pt idx="1329" formatCode="0.00E+00">
                  <c:v>-3.5216309706910497E-5</c:v>
                </c:pt>
                <c:pt idx="1330" formatCode="0.00E+00">
                  <c:v>-8.1911011305130892E-6</c:v>
                </c:pt>
                <c:pt idx="1331" formatCode="0.00E+00">
                  <c:v>2.0861838702552299E-5</c:v>
                </c:pt>
                <c:pt idx="1332" formatCode="0.00E+00">
                  <c:v>4.9022999640532798E-5</c:v>
                </c:pt>
                <c:pt idx="1333" formatCode="0.00E+00">
                  <c:v>7.5179013294832106E-5</c:v>
                </c:pt>
                <c:pt idx="1334" formatCode="0.00E+00">
                  <c:v>9.8405166828482605E-5</c:v>
                </c:pt>
                <c:pt idx="1335">
                  <c:v>1.16975941578975E-4</c:v>
                </c:pt>
                <c:pt idx="1336">
                  <c:v>1.3201399429070001E-4</c:v>
                </c:pt>
                <c:pt idx="1337">
                  <c:v>1.45310215910497E-4</c:v>
                </c:pt>
                <c:pt idx="1338">
                  <c:v>1.5720746036367199E-4</c:v>
                </c:pt>
                <c:pt idx="1339">
                  <c:v>1.6615807154327599E-4</c:v>
                </c:pt>
                <c:pt idx="1340">
                  <c:v>1.7010352011191001E-4</c:v>
                </c:pt>
                <c:pt idx="1341">
                  <c:v>1.6959153316957099E-4</c:v>
                </c:pt>
                <c:pt idx="1342">
                  <c:v>1.64222548448615E-4</c:v>
                </c:pt>
                <c:pt idx="1343">
                  <c:v>1.52092196661513E-4</c:v>
                </c:pt>
                <c:pt idx="1344">
                  <c:v>1.3384145258587399E-4</c:v>
                </c:pt>
                <c:pt idx="1345">
                  <c:v>1.13403853816724E-4</c:v>
                </c:pt>
                <c:pt idx="1346" formatCode="0.00E+00">
                  <c:v>9.5860462078772496E-5</c:v>
                </c:pt>
                <c:pt idx="1347" formatCode="0.00E+00">
                  <c:v>8.1302333920049694E-5</c:v>
                </c:pt>
                <c:pt idx="1348" formatCode="0.00E+00">
                  <c:v>6.5596966761276299E-5</c:v>
                </c:pt>
                <c:pt idx="1349" formatCode="0.00E+00">
                  <c:v>4.7808459084239299E-5</c:v>
                </c:pt>
                <c:pt idx="1350" formatCode="0.00E+00">
                  <c:v>3.0967074698264701E-5</c:v>
                </c:pt>
                <c:pt idx="1351" formatCode="0.00E+00">
                  <c:v>1.5925857250388701E-5</c:v>
                </c:pt>
                <c:pt idx="1352" formatCode="0.00E+00">
                  <c:v>-7.8843948913935601E-7</c:v>
                </c:pt>
                <c:pt idx="1353" formatCode="0.00E+00">
                  <c:v>-2.16611693931654E-5</c:v>
                </c:pt>
                <c:pt idx="1354" formatCode="0.00E+00">
                  <c:v>-4.5779308762976297E-5</c:v>
                </c:pt>
                <c:pt idx="1355" formatCode="0.00E+00">
                  <c:v>-7.0193403384467793E-5</c:v>
                </c:pt>
                <c:pt idx="1356" formatCode="0.00E+00">
                  <c:v>-9.2007585959322596E-5</c:v>
                </c:pt>
                <c:pt idx="1357">
                  <c:v>-1.11583973486165E-4</c:v>
                </c:pt>
                <c:pt idx="1358">
                  <c:v>-1.31559861736649E-4</c:v>
                </c:pt>
                <c:pt idx="1359">
                  <c:v>-1.50696896893105E-4</c:v>
                </c:pt>
                <c:pt idx="1360">
                  <c:v>-1.6474825659627999E-4</c:v>
                </c:pt>
                <c:pt idx="1361">
                  <c:v>-1.7162408438687099E-4</c:v>
                </c:pt>
                <c:pt idx="1362">
                  <c:v>-1.70955806221135E-4</c:v>
                </c:pt>
                <c:pt idx="1363">
                  <c:v>-1.6396639617955399E-4</c:v>
                </c:pt>
                <c:pt idx="1364">
                  <c:v>-1.5307681327893601E-4</c:v>
                </c:pt>
                <c:pt idx="1365">
                  <c:v>-1.3948897358150199E-4</c:v>
                </c:pt>
                <c:pt idx="1366">
                  <c:v>-1.2266696245994199E-4</c:v>
                </c:pt>
                <c:pt idx="1367">
                  <c:v>-1.01188772189106E-4</c:v>
                </c:pt>
                <c:pt idx="1368" formatCode="0.00E+00">
                  <c:v>-7.4929859243346206E-5</c:v>
                </c:pt>
                <c:pt idx="1369" formatCode="0.00E+00">
                  <c:v>-4.5759657425769497E-5</c:v>
                </c:pt>
                <c:pt idx="1370" formatCode="0.00E+00">
                  <c:v>-1.5408116874692001E-5</c:v>
                </c:pt>
                <c:pt idx="1371" formatCode="0.00E+00">
                  <c:v>1.44256512481736E-5</c:v>
                </c:pt>
                <c:pt idx="1372" formatCode="0.00E+00">
                  <c:v>4.2563558880820799E-5</c:v>
                </c:pt>
                <c:pt idx="1373" formatCode="0.00E+00">
                  <c:v>6.8835864408090002E-5</c:v>
                </c:pt>
                <c:pt idx="1374" formatCode="0.00E+00">
                  <c:v>9.3244087483909999E-5</c:v>
                </c:pt>
                <c:pt idx="1375">
                  <c:v>1.1457327722069801E-4</c:v>
                </c:pt>
                <c:pt idx="1376">
                  <c:v>1.30525279886535E-4</c:v>
                </c:pt>
                <c:pt idx="1377">
                  <c:v>1.4237422661508701E-4</c:v>
                </c:pt>
                <c:pt idx="1378">
                  <c:v>1.53392826895212E-4</c:v>
                </c:pt>
                <c:pt idx="1379">
                  <c:v>1.62797925761409E-4</c:v>
                </c:pt>
                <c:pt idx="1380">
                  <c:v>1.6771533207803901E-4</c:v>
                </c:pt>
                <c:pt idx="1381">
                  <c:v>1.6682433200452401E-4</c:v>
                </c:pt>
                <c:pt idx="1382">
                  <c:v>1.6064766879878199E-4</c:v>
                </c:pt>
                <c:pt idx="1383">
                  <c:v>1.4965269944401999E-4</c:v>
                </c:pt>
                <c:pt idx="1384">
                  <c:v>1.3256988396208799E-4</c:v>
                </c:pt>
                <c:pt idx="1385">
                  <c:v>1.08660041846814E-4</c:v>
                </c:pt>
                <c:pt idx="1386" formatCode="0.00E+00">
                  <c:v>7.8915551746529296E-5</c:v>
                </c:pt>
                <c:pt idx="1387" formatCode="0.00E+00">
                  <c:v>4.60057435682764E-5</c:v>
                </c:pt>
                <c:pt idx="1388" formatCode="0.00E+00">
                  <c:v>1.33558910552726E-5</c:v>
                </c:pt>
                <c:pt idx="1389" formatCode="0.00E+00">
                  <c:v>-1.70456521503062E-5</c:v>
                </c:pt>
                <c:pt idx="1390" formatCode="0.00E+00">
                  <c:v>-4.4554254646755499E-5</c:v>
                </c:pt>
                <c:pt idx="1391" formatCode="0.00E+00">
                  <c:v>-7.0512723077110305E-5</c:v>
                </c:pt>
                <c:pt idx="1392" formatCode="0.00E+00">
                  <c:v>-9.4349241082611001E-5</c:v>
                </c:pt>
                <c:pt idx="1393">
                  <c:v>-1.17097717890955E-4</c:v>
                </c:pt>
                <c:pt idx="1394">
                  <c:v>-1.3943776233125101E-4</c:v>
                </c:pt>
                <c:pt idx="1395">
                  <c:v>-1.603346743985E-4</c:v>
                </c:pt>
                <c:pt idx="1396">
                  <c:v>-1.7754868325696601E-4</c:v>
                </c:pt>
                <c:pt idx="1397">
                  <c:v>-1.8892880852357599E-4</c:v>
                </c:pt>
                <c:pt idx="1398">
                  <c:v>-1.9196840770590101E-4</c:v>
                </c:pt>
                <c:pt idx="1399">
                  <c:v>-1.85156525139299E-4</c:v>
                </c:pt>
                <c:pt idx="1400">
                  <c:v>-1.6737396109679599E-4</c:v>
                </c:pt>
                <c:pt idx="1401">
                  <c:v>-1.3996367648389299E-4</c:v>
                </c:pt>
                <c:pt idx="1402">
                  <c:v>-1.06574268954867E-4</c:v>
                </c:pt>
                <c:pt idx="1403" formatCode="0.00E+00">
                  <c:v>-7.0838597297399205E-5</c:v>
                </c:pt>
                <c:pt idx="1404" formatCode="0.00E+00">
                  <c:v>-3.6362323694867597E-5</c:v>
                </c:pt>
                <c:pt idx="1405" formatCode="0.00E+00">
                  <c:v>-5.7215843230120503E-6</c:v>
                </c:pt>
                <c:pt idx="1406" formatCode="0.00E+00">
                  <c:v>1.9639831245222099E-5</c:v>
                </c:pt>
                <c:pt idx="1407" formatCode="0.00E+00">
                  <c:v>3.7584438847495003E-5</c:v>
                </c:pt>
                <c:pt idx="1408" formatCode="0.00E+00">
                  <c:v>4.7979253145081397E-5</c:v>
                </c:pt>
                <c:pt idx="1409" formatCode="0.00E+00">
                  <c:v>5.2183198694455798E-5</c:v>
                </c:pt>
                <c:pt idx="1410" formatCode="0.00E+00">
                  <c:v>5.1056445072963599E-5</c:v>
                </c:pt>
                <c:pt idx="1411" formatCode="0.00E+00">
                  <c:v>4.64153584209571E-5</c:v>
                </c:pt>
                <c:pt idx="1412" formatCode="0.00E+00">
                  <c:v>3.9087773198302402E-5</c:v>
                </c:pt>
                <c:pt idx="1413" formatCode="0.00E+00">
                  <c:v>2.9535624340685699E-5</c:v>
                </c:pt>
                <c:pt idx="1414" formatCode="0.00E+00">
                  <c:v>1.9367908727424201E-5</c:v>
                </c:pt>
                <c:pt idx="1415" formatCode="0.00E+00">
                  <c:v>9.7251470778728105E-6</c:v>
                </c:pt>
                <c:pt idx="1416" formatCode="0.00E+00">
                  <c:v>1.6459738879440199E-6</c:v>
                </c:pt>
                <c:pt idx="1417" formatCode="0.00E+00">
                  <c:v>-4.7952634864081898E-6</c:v>
                </c:pt>
                <c:pt idx="1418" formatCode="0.00E+00">
                  <c:v>-5.1071689856820704E-6</c:v>
                </c:pt>
                <c:pt idx="1419" formatCode="0.00E+00">
                  <c:v>5.7969164819881396E-6</c:v>
                </c:pt>
                <c:pt idx="1420" formatCode="0.00E+00">
                  <c:v>2.9667696843944201E-5</c:v>
                </c:pt>
                <c:pt idx="1421" formatCode="0.00E+00">
                  <c:v>6.3143433653566102E-5</c:v>
                </c:pt>
                <c:pt idx="1422" formatCode="0.00E+00">
                  <c:v>9.9203909988973896E-5</c:v>
                </c:pt>
                <c:pt idx="1423">
                  <c:v>1.29325604208903E-4</c:v>
                </c:pt>
                <c:pt idx="1424">
                  <c:v>1.44242941048343E-4</c:v>
                </c:pt>
                <c:pt idx="1425">
                  <c:v>1.3449685266164201E-4</c:v>
                </c:pt>
                <c:pt idx="1426" formatCode="0.00E+00">
                  <c:v>9.6833735062806805E-5</c:v>
                </c:pt>
                <c:pt idx="1427" formatCode="0.00E+00">
                  <c:v>3.2343081013259298E-5</c:v>
                </c:pt>
                <c:pt idx="1428" formatCode="0.00E+00">
                  <c:v>-5.3176076275066403E-5</c:v>
                </c:pt>
                <c:pt idx="1429">
                  <c:v>-1.5280929012573399E-4</c:v>
                </c:pt>
                <c:pt idx="1430">
                  <c:v>-2.5663806619465702E-4</c:v>
                </c:pt>
                <c:pt idx="1431">
                  <c:v>-3.5484358304384501E-4</c:v>
                </c:pt>
                <c:pt idx="1432">
                  <c:v>-4.3885560829946E-4</c:v>
                </c:pt>
                <c:pt idx="1433">
                  <c:v>-5.02224039099129E-4</c:v>
                </c:pt>
                <c:pt idx="1434">
                  <c:v>-5.4126849525400395E-4</c:v>
                </c:pt>
                <c:pt idx="1435">
                  <c:v>-5.5585605791394E-4</c:v>
                </c:pt>
                <c:pt idx="1436">
                  <c:v>-5.4748530034658301E-4</c:v>
                </c:pt>
                <c:pt idx="1437">
                  <c:v>-5.1694792844623203E-4</c:v>
                </c:pt>
                <c:pt idx="1438">
                  <c:v>-4.6657620025526898E-4</c:v>
                </c:pt>
                <c:pt idx="1439">
                  <c:v>-3.9848817178358297E-4</c:v>
                </c:pt>
                <c:pt idx="1440">
                  <c:v>-3.1194643576849801E-4</c:v>
                </c:pt>
                <c:pt idx="1441">
                  <c:v>-2.0691431197811101E-4</c:v>
                </c:pt>
                <c:pt idx="1442" formatCode="0.00E+00">
                  <c:v>-8.7483409347371296E-5</c:v>
                </c:pt>
                <c:pt idx="1443" formatCode="0.00E+00">
                  <c:v>3.8505808234190802E-5</c:v>
                </c:pt>
                <c:pt idx="1444">
                  <c:v>1.6145576394884599E-4</c:v>
                </c:pt>
                <c:pt idx="1445">
                  <c:v>2.7297554876069E-4</c:v>
                </c:pt>
                <c:pt idx="1446">
                  <c:v>3.6900083326064698E-4</c:v>
                </c:pt>
                <c:pt idx="1447">
                  <c:v>4.4956984948858698E-4</c:v>
                </c:pt>
                <c:pt idx="1448">
                  <c:v>5.1413612334310699E-4</c:v>
                </c:pt>
                <c:pt idx="1449">
                  <c:v>5.6318151063861099E-4</c:v>
                </c:pt>
                <c:pt idx="1450">
                  <c:v>6.0189440770234298E-4</c:v>
                </c:pt>
                <c:pt idx="1451">
                  <c:v>6.3682122051109396E-4</c:v>
                </c:pt>
                <c:pt idx="1452">
                  <c:v>6.7309388218631102E-4</c:v>
                </c:pt>
                <c:pt idx="1453">
                  <c:v>7.0973574167033698E-4</c:v>
                </c:pt>
                <c:pt idx="1454">
                  <c:v>7.4390434930170701E-4</c:v>
                </c:pt>
                <c:pt idx="1455">
                  <c:v>7.6803811427960701E-4</c:v>
                </c:pt>
                <c:pt idx="1456">
                  <c:v>7.7198482823778605E-4</c:v>
                </c:pt>
                <c:pt idx="1457">
                  <c:v>7.4806959600706203E-4</c:v>
                </c:pt>
                <c:pt idx="1458">
                  <c:v>6.93077424250886E-4</c:v>
                </c:pt>
                <c:pt idx="1459">
                  <c:v>6.0905397143592803E-4</c:v>
                </c:pt>
                <c:pt idx="1460">
                  <c:v>5.0294686830981597E-4</c:v>
                </c:pt>
                <c:pt idx="1461">
                  <c:v>3.8284962883856601E-4</c:v>
                </c:pt>
                <c:pt idx="1462">
                  <c:v>2.5581722655345301E-4</c:v>
                </c:pt>
                <c:pt idx="1463">
                  <c:v>1.2931837284473901E-4</c:v>
                </c:pt>
                <c:pt idx="1464" formatCode="0.00E+00">
                  <c:v>1.1850662073641499E-5</c:v>
                </c:pt>
                <c:pt idx="1465" formatCode="0.00E+00">
                  <c:v>-9.2486715174764199E-5</c:v>
                </c:pt>
                <c:pt idx="1466">
                  <c:v>-1.8471301989092401E-4</c:v>
                </c:pt>
                <c:pt idx="1467">
                  <c:v>-2.6769634279756198E-4</c:v>
                </c:pt>
                <c:pt idx="1468">
                  <c:v>-3.4297102614474698E-4</c:v>
                </c:pt>
                <c:pt idx="1469">
                  <c:v>-4.0928107341097299E-4</c:v>
                </c:pt>
                <c:pt idx="1470">
                  <c:v>-4.6420555402619702E-4</c:v>
                </c:pt>
                <c:pt idx="1471">
                  <c:v>-5.0653230646860296E-4</c:v>
                </c:pt>
                <c:pt idx="1472">
                  <c:v>-5.3683977759367099E-4</c:v>
                </c:pt>
                <c:pt idx="1473">
                  <c:v>-5.5307951060210004E-4</c:v>
                </c:pt>
                <c:pt idx="1474">
                  <c:v>-5.5194508138962602E-4</c:v>
                </c:pt>
                <c:pt idx="1475">
                  <c:v>-5.33562451158142E-4</c:v>
                </c:pt>
                <c:pt idx="1476">
                  <c:v>-5.0262558504946897E-4</c:v>
                </c:pt>
                <c:pt idx="1477">
                  <c:v>-4.65026259149244E-4</c:v>
                </c:pt>
                <c:pt idx="1478">
                  <c:v>-4.2471428670626298E-4</c:v>
                </c:pt>
                <c:pt idx="1479">
                  <c:v>-3.8281197238328402E-4</c:v>
                </c:pt>
                <c:pt idx="1480">
                  <c:v>-3.3720081771201898E-4</c:v>
                </c:pt>
                <c:pt idx="1481">
                  <c:v>-2.8388247596053401E-4</c:v>
                </c:pt>
                <c:pt idx="1482">
                  <c:v>-2.2023709618049101E-4</c:v>
                </c:pt>
                <c:pt idx="1483">
                  <c:v>-1.45714183323769E-4</c:v>
                </c:pt>
                <c:pt idx="1484" formatCode="0.00E+00">
                  <c:v>-6.0444530901355599E-5</c:v>
                </c:pt>
                <c:pt idx="1485" formatCode="0.00E+00">
                  <c:v>3.3791794831757698E-5</c:v>
                </c:pt>
                <c:pt idx="1486">
                  <c:v>1.33451553053218E-4</c:v>
                </c:pt>
                <c:pt idx="1487">
                  <c:v>2.3556616015300299E-4</c:v>
                </c:pt>
                <c:pt idx="1488">
                  <c:v>3.3673787105417701E-4</c:v>
                </c:pt>
                <c:pt idx="1489">
                  <c:v>4.2929755699305398E-4</c:v>
                </c:pt>
                <c:pt idx="1490">
                  <c:v>5.0511838140740103E-4</c:v>
                </c:pt>
                <c:pt idx="1491">
                  <c:v>5.6048029449026499E-4</c:v>
                </c:pt>
                <c:pt idx="1492">
                  <c:v>5.9698369744736997E-4</c:v>
                </c:pt>
                <c:pt idx="1493">
                  <c:v>6.1783102355772402E-4</c:v>
                </c:pt>
                <c:pt idx="1494">
                  <c:v>6.2475320675192897E-4</c:v>
                </c:pt>
                <c:pt idx="1495">
                  <c:v>6.1774497441543597E-4</c:v>
                </c:pt>
                <c:pt idx="1496">
                  <c:v>5.9586991076524801E-4</c:v>
                </c:pt>
                <c:pt idx="1497">
                  <c:v>5.5972821935423899E-4</c:v>
                </c:pt>
                <c:pt idx="1498">
                  <c:v>5.1127753326048403E-4</c:v>
                </c:pt>
                <c:pt idx="1499">
                  <c:v>4.51557558345072E-4</c:v>
                </c:pt>
                <c:pt idx="1500">
                  <c:v>3.8081444919746199E-4</c:v>
                </c:pt>
                <c:pt idx="1501">
                  <c:v>3.0159147092253603E-4</c:v>
                </c:pt>
                <c:pt idx="1502">
                  <c:v>2.19619425742326E-4</c:v>
                </c:pt>
                <c:pt idx="1503">
                  <c:v>1.4082506866601501E-4</c:v>
                </c:pt>
                <c:pt idx="1504" formatCode="0.00E+00">
                  <c:v>6.9776882129213999E-5</c:v>
                </c:pt>
                <c:pt idx="1505" formatCode="0.00E+00">
                  <c:v>1.0409605703901399E-5</c:v>
                </c:pt>
                <c:pt idx="1506" formatCode="0.00E+00">
                  <c:v>-3.4452317997790299E-5</c:v>
                </c:pt>
                <c:pt idx="1507" formatCode="0.00E+00">
                  <c:v>-6.1955202544580797E-5</c:v>
                </c:pt>
                <c:pt idx="1508" formatCode="0.00E+00">
                  <c:v>-7.0829192424206501E-5</c:v>
                </c:pt>
                <c:pt idx="1509" formatCode="0.00E+00">
                  <c:v>-6.2221117405569099E-5</c:v>
                </c:pt>
                <c:pt idx="1510" formatCode="0.00E+00">
                  <c:v>-3.8644958389800698E-5</c:v>
                </c:pt>
                <c:pt idx="1511" formatCode="0.00E+00">
                  <c:v>-3.5646990365137401E-6</c:v>
                </c:pt>
                <c:pt idx="1512" formatCode="0.00E+00">
                  <c:v>3.8682829820812698E-5</c:v>
                </c:pt>
                <c:pt idx="1513" formatCode="0.00E+00">
                  <c:v>8.3663680845332697E-5</c:v>
                </c:pt>
                <c:pt idx="1514">
                  <c:v>1.2841529056702999E-4</c:v>
                </c:pt>
                <c:pt idx="1515">
                  <c:v>1.6988005675286E-4</c:v>
                </c:pt>
                <c:pt idx="1516">
                  <c:v>2.03807539528115E-4</c:v>
                </c:pt>
                <c:pt idx="1517">
                  <c:v>2.2473522522017399E-4</c:v>
                </c:pt>
                <c:pt idx="1518">
                  <c:v>2.2868126088855699E-4</c:v>
                </c:pt>
                <c:pt idx="1519">
                  <c:v>2.1421710904756199E-4</c:v>
                </c:pt>
                <c:pt idx="1520">
                  <c:v>1.8164156199754899E-4</c:v>
                </c:pt>
                <c:pt idx="1521">
                  <c:v>1.32765886779648E-4</c:v>
                </c:pt>
                <c:pt idx="1522" formatCode="0.00E+00">
                  <c:v>6.9448398999687202E-5</c:v>
                </c:pt>
                <c:pt idx="1523" formatCode="0.00E+00">
                  <c:v>-6.8381726711884399E-6</c:v>
                </c:pt>
                <c:pt idx="1524" formatCode="0.00E+00">
                  <c:v>-9.2220828587830802E-5</c:v>
                </c:pt>
                <c:pt idx="1525">
                  <c:v>-1.80994624944376E-4</c:v>
                </c:pt>
                <c:pt idx="1526">
                  <c:v>-2.6863153800312103E-4</c:v>
                </c:pt>
                <c:pt idx="1527">
                  <c:v>-3.5313325599757898E-4</c:v>
                </c:pt>
                <c:pt idx="1528">
                  <c:v>-4.3301100062082898E-4</c:v>
                </c:pt>
                <c:pt idx="1529">
                  <c:v>-5.0670998987602397E-4</c:v>
                </c:pt>
                <c:pt idx="1530">
                  <c:v>-5.7275338377307599E-4</c:v>
                </c:pt>
                <c:pt idx="1531">
                  <c:v>-6.2715338931228703E-4</c:v>
                </c:pt>
                <c:pt idx="1532">
                  <c:v>-6.6531021915047805E-4</c:v>
                </c:pt>
                <c:pt idx="1533">
                  <c:v>-6.8416829231698504E-4</c:v>
                </c:pt>
                <c:pt idx="1534">
                  <c:v>-6.8303539382345195E-4</c:v>
                </c:pt>
                <c:pt idx="1535">
                  <c:v>-6.6270401966903199E-4</c:v>
                </c:pt>
                <c:pt idx="1536">
                  <c:v>-6.2433489436150395E-4</c:v>
                </c:pt>
                <c:pt idx="1537">
                  <c:v>-5.7007213653400798E-4</c:v>
                </c:pt>
                <c:pt idx="1538">
                  <c:v>-5.0344570990416696E-4</c:v>
                </c:pt>
                <c:pt idx="1539">
                  <c:v>-4.3030950930870098E-4</c:v>
                </c:pt>
                <c:pt idx="1540">
                  <c:v>-3.5715387485648302E-4</c:v>
                </c:pt>
                <c:pt idx="1541">
                  <c:v>-2.8826131727096303E-4</c:v>
                </c:pt>
                <c:pt idx="1542">
                  <c:v>-2.25294366072361E-4</c:v>
                </c:pt>
                <c:pt idx="1543">
                  <c:v>-1.68239138137514E-4</c:v>
                </c:pt>
                <c:pt idx="1544">
                  <c:v>-1.17178782464599E-4</c:v>
                </c:pt>
                <c:pt idx="1545" formatCode="0.00E+00">
                  <c:v>-7.2554166712486505E-5</c:v>
                </c:pt>
                <c:pt idx="1546" formatCode="0.00E+00">
                  <c:v>-3.3761814368146002E-5</c:v>
                </c:pt>
                <c:pt idx="1547" formatCode="0.00E+00">
                  <c:v>1.3898253175166601E-6</c:v>
                </c:pt>
                <c:pt idx="1548" formatCode="0.00E+00">
                  <c:v>3.4476109288474402E-5</c:v>
                </c:pt>
                <c:pt idx="1549" formatCode="0.00E+00">
                  <c:v>6.4602214199339204E-5</c:v>
                </c:pt>
                <c:pt idx="1550" formatCode="0.00E+00">
                  <c:v>9.0035428665744002E-5</c:v>
                </c:pt>
                <c:pt idx="1551">
                  <c:v>1.0953742179363599E-4</c:v>
                </c:pt>
                <c:pt idx="1552">
                  <c:v>1.23265256824672E-4</c:v>
                </c:pt>
                <c:pt idx="1553">
                  <c:v>1.3183083436651299E-4</c:v>
                </c:pt>
                <c:pt idx="1554">
                  <c:v>1.3544186426953301E-4</c:v>
                </c:pt>
                <c:pt idx="1555">
                  <c:v>1.3488851902738799E-4</c:v>
                </c:pt>
                <c:pt idx="1556">
                  <c:v>1.3076791612515401E-4</c:v>
                </c:pt>
                <c:pt idx="1557">
                  <c:v>1.22026824266524E-4</c:v>
                </c:pt>
                <c:pt idx="1558">
                  <c:v>1.06032512982208E-4</c:v>
                </c:pt>
                <c:pt idx="1559" formatCode="0.00E+00">
                  <c:v>7.9763851197702697E-5</c:v>
                </c:pt>
                <c:pt idx="1560" formatCode="0.00E+00">
                  <c:v>4.1230576131924899E-5</c:v>
                </c:pt>
                <c:pt idx="1561" formatCode="0.00E+00">
                  <c:v>-9.1528200307066498E-6</c:v>
                </c:pt>
                <c:pt idx="1562" formatCode="0.00E+00">
                  <c:v>-6.7996306442257695E-5</c:v>
                </c:pt>
                <c:pt idx="1563">
                  <c:v>-1.3188357905822399E-4</c:v>
                </c:pt>
                <c:pt idx="1564">
                  <c:v>-1.9730663463101401E-4</c:v>
                </c:pt>
                <c:pt idx="1565">
                  <c:v>-2.5846941416863802E-4</c:v>
                </c:pt>
                <c:pt idx="1566">
                  <c:v>-3.0905532373827298E-4</c:v>
                </c:pt>
                <c:pt idx="1567">
                  <c:v>-3.4433818679685399E-4</c:v>
                </c:pt>
                <c:pt idx="1568">
                  <c:v>-3.6194766564299699E-4</c:v>
                </c:pt>
                <c:pt idx="1569">
                  <c:v>-3.6108954498815902E-4</c:v>
                </c:pt>
                <c:pt idx="1570">
                  <c:v>-3.43835999485228E-4</c:v>
                </c:pt>
                <c:pt idx="1571">
                  <c:v>-3.1553111643103102E-4</c:v>
                </c:pt>
                <c:pt idx="1572">
                  <c:v>-2.8263038009901202E-4</c:v>
                </c:pt>
                <c:pt idx="1573">
                  <c:v>-2.50938566537625E-4</c:v>
                </c:pt>
                <c:pt idx="1574">
                  <c:v>-2.2443496552006201E-4</c:v>
                </c:pt>
                <c:pt idx="1575">
                  <c:v>-2.0464354110995601E-4</c:v>
                </c:pt>
                <c:pt idx="1576">
                  <c:v>-1.90809950998808E-4</c:v>
                </c:pt>
                <c:pt idx="1577">
                  <c:v>-1.8217670147410399E-4</c:v>
                </c:pt>
                <c:pt idx="1578">
                  <c:v>-1.7732552088482701E-4</c:v>
                </c:pt>
                <c:pt idx="1579">
                  <c:v>-1.71874022833167E-4</c:v>
                </c:pt>
                <c:pt idx="1580">
                  <c:v>-1.6101089764228299E-4</c:v>
                </c:pt>
                <c:pt idx="1581">
                  <c:v>-1.42429355579511E-4</c:v>
                </c:pt>
                <c:pt idx="1582">
                  <c:v>-1.15790582266181E-4</c:v>
                </c:pt>
                <c:pt idx="1583" formatCode="0.00E+00">
                  <c:v>-8.1054712409434098E-5</c:v>
                </c:pt>
                <c:pt idx="1584" formatCode="0.00E+00">
                  <c:v>-3.9371852246372303E-5</c:v>
                </c:pt>
                <c:pt idx="1585" formatCode="0.00E+00">
                  <c:v>7.5945957071117701E-6</c:v>
                </c:pt>
                <c:pt idx="1586" formatCode="0.00E+00">
                  <c:v>5.8213442290875501E-5</c:v>
                </c:pt>
                <c:pt idx="1587">
                  <c:v>1.08818823522368E-4</c:v>
                </c:pt>
                <c:pt idx="1588">
                  <c:v>1.5510638036333099E-4</c:v>
                </c:pt>
                <c:pt idx="1589">
                  <c:v>1.9442645640925201E-4</c:v>
                </c:pt>
                <c:pt idx="1590">
                  <c:v>2.2467309661681901E-4</c:v>
                </c:pt>
                <c:pt idx="1591">
                  <c:v>2.4422634957890901E-4</c:v>
                </c:pt>
                <c:pt idx="1592">
                  <c:v>2.53358284507484E-4</c:v>
                </c:pt>
                <c:pt idx="1593">
                  <c:v>2.5302782440798601E-4</c:v>
                </c:pt>
                <c:pt idx="1594">
                  <c:v>2.4278510820109999E-4</c:v>
                </c:pt>
                <c:pt idx="1595">
                  <c:v>2.23802697420609E-4</c:v>
                </c:pt>
                <c:pt idx="1596">
                  <c:v>2.0017910103364801E-4</c:v>
                </c:pt>
                <c:pt idx="1597">
                  <c:v>1.7587892249715901E-4</c:v>
                </c:pt>
                <c:pt idx="1598">
                  <c:v>1.54736206690259E-4</c:v>
                </c:pt>
                <c:pt idx="1599">
                  <c:v>1.4011525009950001E-4</c:v>
                </c:pt>
                <c:pt idx="1600">
                  <c:v>1.33605677109284E-4</c:v>
                </c:pt>
                <c:pt idx="1601">
                  <c:v>1.34906313065643E-4</c:v>
                </c:pt>
                <c:pt idx="1602">
                  <c:v>1.4387753064698999E-4</c:v>
                </c:pt>
                <c:pt idx="1603">
                  <c:v>1.58805787571447E-4</c:v>
                </c:pt>
                <c:pt idx="1604">
                  <c:v>1.7461807534231201E-4</c:v>
                </c:pt>
                <c:pt idx="1605">
                  <c:v>1.8643199059656401E-4</c:v>
                </c:pt>
                <c:pt idx="1606">
                  <c:v>1.9143312377141301E-4</c:v>
                </c:pt>
                <c:pt idx="1607">
                  <c:v>1.87706039901729E-4</c:v>
                </c:pt>
                <c:pt idx="1608">
                  <c:v>1.74328327971315E-4</c:v>
                </c:pt>
                <c:pt idx="1609">
                  <c:v>1.52848221317099E-4</c:v>
                </c:pt>
                <c:pt idx="1610">
                  <c:v>1.2520689151206301E-4</c:v>
                </c:pt>
                <c:pt idx="1611" formatCode="0.00E+00">
                  <c:v>9.2527343621938402E-5</c:v>
                </c:pt>
                <c:pt idx="1612" formatCode="0.00E+00">
                  <c:v>5.6221957748075701E-5</c:v>
                </c:pt>
                <c:pt idx="1613" formatCode="0.00E+00">
                  <c:v>1.8057428911390901E-5</c:v>
                </c:pt>
                <c:pt idx="1614" formatCode="0.00E+00">
                  <c:v>-2.0039318807651599E-5</c:v>
                </c:pt>
                <c:pt idx="1615" formatCode="0.00E+00">
                  <c:v>-5.6335053240208502E-5</c:v>
                </c:pt>
                <c:pt idx="1616" formatCode="0.00E+00">
                  <c:v>-9.1488449584732997E-5</c:v>
                </c:pt>
                <c:pt idx="1617">
                  <c:v>-1.28961556925813E-4</c:v>
                </c:pt>
                <c:pt idx="1618">
                  <c:v>-1.72031744294431E-4</c:v>
                </c:pt>
                <c:pt idx="1619">
                  <c:v>-2.2064894262225501E-4</c:v>
                </c:pt>
                <c:pt idx="1620">
                  <c:v>-2.72631357506894E-4</c:v>
                </c:pt>
                <c:pt idx="1621">
                  <c:v>-3.2596235443975799E-4</c:v>
                </c:pt>
                <c:pt idx="1622">
                  <c:v>-3.79239885378508E-4</c:v>
                </c:pt>
                <c:pt idx="1623">
                  <c:v>-4.3123659828125097E-4</c:v>
                </c:pt>
                <c:pt idx="1624">
                  <c:v>-4.7905100068714102E-4</c:v>
                </c:pt>
                <c:pt idx="1625">
                  <c:v>-5.1823689826928495E-4</c:v>
                </c:pt>
                <c:pt idx="1626">
                  <c:v>-5.4482563560475197E-4</c:v>
                </c:pt>
                <c:pt idx="1627">
                  <c:v>-5.5704634117703005E-4</c:v>
                </c:pt>
                <c:pt idx="1628">
                  <c:v>-5.5292711386168098E-4</c:v>
                </c:pt>
                <c:pt idx="1629">
                  <c:v>-5.2864573948226004E-4</c:v>
                </c:pt>
                <c:pt idx="1630">
                  <c:v>-4.8211554820360499E-4</c:v>
                </c:pt>
                <c:pt idx="1631">
                  <c:v>-4.1419167563674702E-4</c:v>
                </c:pt>
                <c:pt idx="1632">
                  <c:v>-3.2674050513802598E-4</c:v>
                </c:pt>
                <c:pt idx="1633">
                  <c:v>-2.2245014891077299E-4</c:v>
                </c:pt>
                <c:pt idx="1634">
                  <c:v>-1.05445841717211E-4</c:v>
                </c:pt>
                <c:pt idx="1635" formatCode="0.00E+00">
                  <c:v>1.95379214609171E-5</c:v>
                </c:pt>
                <c:pt idx="1636">
                  <c:v>1.47200148741118E-4</c:v>
                </c:pt>
                <c:pt idx="1637">
                  <c:v>2.7151109427366298E-4</c:v>
                </c:pt>
                <c:pt idx="1638">
                  <c:v>3.8736925733094701E-4</c:v>
                </c:pt>
                <c:pt idx="1639">
                  <c:v>4.9080803563058802E-4</c:v>
                </c:pt>
                <c:pt idx="1640">
                  <c:v>5.7840535868384005E-4</c:v>
                </c:pt>
                <c:pt idx="1641">
                  <c:v>6.48486625792856E-4</c:v>
                </c:pt>
                <c:pt idx="1642">
                  <c:v>7.0231342966659504E-4</c:v>
                </c:pt>
                <c:pt idx="1643">
                  <c:v>7.4217779287921997E-4</c:v>
                </c:pt>
                <c:pt idx="1644">
                  <c:v>7.6874280918049105E-4</c:v>
                </c:pt>
                <c:pt idx="1645">
                  <c:v>7.8083597392836798E-4</c:v>
                </c:pt>
                <c:pt idx="1646">
                  <c:v>7.77193161748573E-4</c:v>
                </c:pt>
                <c:pt idx="1647">
                  <c:v>7.5914122485222003E-4</c:v>
                </c:pt>
                <c:pt idx="1648">
                  <c:v>7.2985118448256996E-4</c:v>
                </c:pt>
                <c:pt idx="1649">
                  <c:v>6.9014785847357598E-4</c:v>
                </c:pt>
                <c:pt idx="1650">
                  <c:v>6.3771809783597999E-4</c:v>
                </c:pt>
                <c:pt idx="1651">
                  <c:v>5.7067507888554695E-4</c:v>
                </c:pt>
                <c:pt idx="1652">
                  <c:v>4.89629669140856E-4</c:v>
                </c:pt>
                <c:pt idx="1653">
                  <c:v>3.9699625404571198E-4</c:v>
                </c:pt>
                <c:pt idx="1654">
                  <c:v>2.9611322650455299E-4</c:v>
                </c:pt>
                <c:pt idx="1655">
                  <c:v>1.9017966014707601E-4</c:v>
                </c:pt>
                <c:pt idx="1656" formatCode="0.00E+00">
                  <c:v>8.1518676993717204E-5</c:v>
                </c:pt>
                <c:pt idx="1657" formatCode="0.00E+00">
                  <c:v>-2.6486197749602301E-5</c:v>
                </c:pt>
                <c:pt idx="1658">
                  <c:v>-1.2950883983864001E-4</c:v>
                </c:pt>
                <c:pt idx="1659">
                  <c:v>-2.2408039061144299E-4</c:v>
                </c:pt>
                <c:pt idx="1660">
                  <c:v>-3.0726735899948298E-4</c:v>
                </c:pt>
                <c:pt idx="1661">
                  <c:v>-3.7637924475385698E-4</c:v>
                </c:pt>
                <c:pt idx="1662">
                  <c:v>-4.3017490050804098E-4</c:v>
                </c:pt>
                <c:pt idx="1663">
                  <c:v>-4.6986312326852998E-4</c:v>
                </c:pt>
                <c:pt idx="1664">
                  <c:v>-4.9766570373316896E-4</c:v>
                </c:pt>
                <c:pt idx="1665">
                  <c:v>-5.1473023531071603E-4</c:v>
                </c:pt>
                <c:pt idx="1666">
                  <c:v>-5.2004528379885498E-4</c:v>
                </c:pt>
                <c:pt idx="1667">
                  <c:v>-5.1254755431940301E-4</c:v>
                </c:pt>
                <c:pt idx="1668">
                  <c:v>-4.9213922220504099E-4</c:v>
                </c:pt>
                <c:pt idx="1669">
                  <c:v>-4.58592357677061E-4</c:v>
                </c:pt>
                <c:pt idx="1670">
                  <c:v>-4.1181487000107599E-4</c:v>
                </c:pt>
                <c:pt idx="1671">
                  <c:v>-3.5267766790424301E-4</c:v>
                </c:pt>
                <c:pt idx="1672">
                  <c:v>-2.8414826919918998E-4</c:v>
                </c:pt>
                <c:pt idx="1673">
                  <c:v>-2.1125286269155899E-4</c:v>
                </c:pt>
                <c:pt idx="1674">
                  <c:v>-1.3850261994110001E-4</c:v>
                </c:pt>
                <c:pt idx="1675" formatCode="0.00E+00">
                  <c:v>-6.7561286738600595E-5</c:v>
                </c:pt>
                <c:pt idx="1676" formatCode="0.00E+00">
                  <c:v>1.2114908836497899E-6</c:v>
                </c:pt>
                <c:pt idx="1677" formatCode="0.00E+00">
                  <c:v>6.7016461972132894E-5</c:v>
                </c:pt>
                <c:pt idx="1678">
                  <c:v>1.2940395736489899E-4</c:v>
                </c:pt>
                <c:pt idx="1679">
                  <c:v>1.8831690709982901E-4</c:v>
                </c:pt>
                <c:pt idx="1680">
                  <c:v>2.4506870888520502E-4</c:v>
                </c:pt>
                <c:pt idx="1681">
                  <c:v>3.0190388399809501E-4</c:v>
                </c:pt>
                <c:pt idx="1682">
                  <c:v>3.5745751762897299E-4</c:v>
                </c:pt>
                <c:pt idx="1683">
                  <c:v>4.0589363678494801E-4</c:v>
                </c:pt>
                <c:pt idx="1684">
                  <c:v>4.4056213996915901E-4</c:v>
                </c:pt>
                <c:pt idx="1685">
                  <c:v>4.5530180021743899E-4</c:v>
                </c:pt>
                <c:pt idx="1686">
                  <c:v>4.4519969042387201E-4</c:v>
                </c:pt>
                <c:pt idx="1687">
                  <c:v>4.0914752318216199E-4</c:v>
                </c:pt>
                <c:pt idx="1688">
                  <c:v>3.4924980325186399E-4</c:v>
                </c:pt>
                <c:pt idx="1689">
                  <c:v>2.6879515644015998E-4</c:v>
                </c:pt>
                <c:pt idx="1690">
                  <c:v>1.7279990231989199E-4</c:v>
                </c:pt>
                <c:pt idx="1691" formatCode="0.00E+00">
                  <c:v>6.71726942022303E-5</c:v>
                </c:pt>
                <c:pt idx="1692" formatCode="0.00E+00">
                  <c:v>-4.31495453823635E-5</c:v>
                </c:pt>
                <c:pt idx="1693">
                  <c:v>-1.53866092562476E-4</c:v>
                </c:pt>
                <c:pt idx="1694">
                  <c:v>-2.6148663178569799E-4</c:v>
                </c:pt>
                <c:pt idx="1695">
                  <c:v>-3.63478497567403E-4</c:v>
                </c:pt>
                <c:pt idx="1696">
                  <c:v>-4.5782674194263801E-4</c:v>
                </c:pt>
                <c:pt idx="1697">
                  <c:v>-5.4171730670215905E-4</c:v>
                </c:pt>
                <c:pt idx="1698">
                  <c:v>-6.1050239573550704E-4</c:v>
                </c:pt>
                <c:pt idx="1699">
                  <c:v>-6.5872498781019005E-4</c:v>
                </c:pt>
                <c:pt idx="1700">
                  <c:v>-6.8122654087955702E-4</c:v>
                </c:pt>
                <c:pt idx="1701">
                  <c:v>-6.7460238170538795E-4</c:v>
                </c:pt>
                <c:pt idx="1702">
                  <c:v>-6.3757271728504396E-4</c:v>
                </c:pt>
                <c:pt idx="1703">
                  <c:v>-5.7169572414441305E-4</c:v>
                </c:pt>
                <c:pt idx="1704">
                  <c:v>-4.8222589293667699E-4</c:v>
                </c:pt>
                <c:pt idx="1705">
                  <c:v>-3.7776416344613602E-4</c:v>
                </c:pt>
                <c:pt idx="1706">
                  <c:v>-2.68464988468631E-4</c:v>
                </c:pt>
                <c:pt idx="1707">
                  <c:v>-1.63023306882798E-4</c:v>
                </c:pt>
                <c:pt idx="1708" formatCode="0.00E+00">
                  <c:v>-6.7140384318040294E-5</c:v>
                </c:pt>
                <c:pt idx="1709" formatCode="0.00E+00">
                  <c:v>1.6377556788951498E-5</c:v>
                </c:pt>
                <c:pt idx="1710" formatCode="0.00E+00">
                  <c:v>8.7131920512482106E-5</c:v>
                </c:pt>
                <c:pt idx="1711">
                  <c:v>1.4640293497097601E-4</c:v>
                </c:pt>
                <c:pt idx="1712">
                  <c:v>1.96349913216502E-4</c:v>
                </c:pt>
                <c:pt idx="1713">
                  <c:v>2.38900508897081E-4</c:v>
                </c:pt>
                <c:pt idx="1714">
                  <c:v>2.7410478018100601E-4</c:v>
                </c:pt>
                <c:pt idx="1715">
                  <c:v>2.9983321898939102E-4</c:v>
                </c:pt>
                <c:pt idx="1716">
                  <c:v>3.12505995921998E-4</c:v>
                </c:pt>
                <c:pt idx="1717">
                  <c:v>3.0965190889269302E-4</c:v>
                </c:pt>
                <c:pt idx="1718">
                  <c:v>2.91050344699686E-4</c:v>
                </c:pt>
                <c:pt idx="1719">
                  <c:v>2.5680649925187302E-4</c:v>
                </c:pt>
                <c:pt idx="1720">
                  <c:v>2.0821978129945601E-4</c:v>
                </c:pt>
                <c:pt idx="1721">
                  <c:v>1.4979752599551501E-4</c:v>
                </c:pt>
                <c:pt idx="1722" formatCode="0.00E+00">
                  <c:v>8.8088833259355694E-5</c:v>
                </c:pt>
                <c:pt idx="1723" formatCode="0.00E+00">
                  <c:v>2.9714948371805699E-5</c:v>
                </c:pt>
                <c:pt idx="1724" formatCode="0.00E+00">
                  <c:v>-1.9037350381221E-5</c:v>
                </c:pt>
                <c:pt idx="1725" formatCode="0.00E+00">
                  <c:v>-5.4740789699817902E-5</c:v>
                </c:pt>
                <c:pt idx="1726" formatCode="0.00E+00">
                  <c:v>-7.7124409977739693E-5</c:v>
                </c:pt>
                <c:pt idx="1727" formatCode="0.00E+00">
                  <c:v>-8.6716843201919394E-5</c:v>
                </c:pt>
                <c:pt idx="1728" formatCode="0.00E+00">
                  <c:v>-8.4479328128724904E-5</c:v>
                </c:pt>
                <c:pt idx="1729" formatCode="0.00E+00">
                  <c:v>-7.1361875569137006E-5</c:v>
                </c:pt>
                <c:pt idx="1730" formatCode="0.00E+00">
                  <c:v>-4.8007646337198297E-5</c:v>
                </c:pt>
                <c:pt idx="1731" formatCode="0.00E+00">
                  <c:v>-1.46662526822562E-5</c:v>
                </c:pt>
                <c:pt idx="1732" formatCode="0.00E+00">
                  <c:v>2.8586160461080801E-5</c:v>
                </c:pt>
                <c:pt idx="1733" formatCode="0.00E+00">
                  <c:v>8.1579517794770601E-5</c:v>
                </c:pt>
                <c:pt idx="1734">
                  <c:v>1.4406523137550401E-4</c:v>
                </c:pt>
                <c:pt idx="1735">
                  <c:v>2.1506408114939501E-4</c:v>
                </c:pt>
                <c:pt idx="1736">
                  <c:v>2.9166477261178002E-4</c:v>
                </c:pt>
                <c:pt idx="1737">
                  <c:v>3.6870187225792797E-4</c:v>
                </c:pt>
                <c:pt idx="1738">
                  <c:v>4.40865872075666E-4</c:v>
                </c:pt>
                <c:pt idx="1739">
                  <c:v>5.0475301815306698E-4</c:v>
                </c:pt>
                <c:pt idx="1740">
                  <c:v>5.5832993712058695E-4</c:v>
                </c:pt>
                <c:pt idx="1741">
                  <c:v>6.0100881047476596E-4</c:v>
                </c:pt>
                <c:pt idx="1742">
                  <c:v>6.3265376841853697E-4</c:v>
                </c:pt>
                <c:pt idx="1743">
                  <c:v>6.5287689232308905E-4</c:v>
                </c:pt>
                <c:pt idx="1744">
                  <c:v>6.6321848083935101E-4</c:v>
                </c:pt>
                <c:pt idx="1745">
                  <c:v>6.6660183403349001E-4</c:v>
                </c:pt>
                <c:pt idx="1746">
                  <c:v>6.6555033600896403E-4</c:v>
                </c:pt>
                <c:pt idx="1747">
                  <c:v>6.6052609372536995E-4</c:v>
                </c:pt>
                <c:pt idx="1748">
                  <c:v>6.4953069610811098E-4</c:v>
                </c:pt>
                <c:pt idx="1749">
                  <c:v>6.3009309925142205E-4</c:v>
                </c:pt>
                <c:pt idx="1750">
                  <c:v>6.0052476893729303E-4</c:v>
                </c:pt>
                <c:pt idx="1751">
                  <c:v>5.6066988969484305E-4</c:v>
                </c:pt>
                <c:pt idx="1752">
                  <c:v>5.1076116533133205E-4</c:v>
                </c:pt>
                <c:pt idx="1753">
                  <c:v>4.5028559859370399E-4</c:v>
                </c:pt>
                <c:pt idx="1754">
                  <c:v>3.7961543219308002E-4</c:v>
                </c:pt>
                <c:pt idx="1755">
                  <c:v>3.0104761450154002E-4</c:v>
                </c:pt>
                <c:pt idx="1756">
                  <c:v>2.1768290396290699E-4</c:v>
                </c:pt>
                <c:pt idx="1757">
                  <c:v>1.32172247858994E-4</c:v>
                </c:pt>
                <c:pt idx="1758" formatCode="0.00E+00">
                  <c:v>4.6647512858064497E-5</c:v>
                </c:pt>
                <c:pt idx="1759" formatCode="0.00E+00">
                  <c:v>-3.8611924767517798E-5</c:v>
                </c:pt>
                <c:pt idx="1760">
                  <c:v>-1.24154682898735E-4</c:v>
                </c:pt>
                <c:pt idx="1761">
                  <c:v>-2.0874347337580801E-4</c:v>
                </c:pt>
                <c:pt idx="1762">
                  <c:v>-2.9081828039457001E-4</c:v>
                </c:pt>
                <c:pt idx="1763">
                  <c:v>-3.6894383050082398E-4</c:v>
                </c:pt>
                <c:pt idx="1764">
                  <c:v>-4.3974049988618398E-4</c:v>
                </c:pt>
                <c:pt idx="1765">
                  <c:v>-4.9839676693614905E-4</c:v>
                </c:pt>
                <c:pt idx="1766">
                  <c:v>-5.4128379583115395E-4</c:v>
                </c:pt>
                <c:pt idx="1767">
                  <c:v>-5.6520202578354002E-4</c:v>
                </c:pt>
                <c:pt idx="1768">
                  <c:v>-5.6616494967608405E-4</c:v>
                </c:pt>
                <c:pt idx="1769">
                  <c:v>-5.4182927423368195E-4</c:v>
                </c:pt>
                <c:pt idx="1770">
                  <c:v>-4.92276354436032E-4</c:v>
                </c:pt>
                <c:pt idx="1771">
                  <c:v>-4.1879038186686999E-4</c:v>
                </c:pt>
                <c:pt idx="1772">
                  <c:v>-3.2421285472495199E-4</c:v>
                </c:pt>
                <c:pt idx="1773">
                  <c:v>-2.1307047476770599E-4</c:v>
                </c:pt>
                <c:pt idx="1774" formatCode="0.00E+00">
                  <c:v>-9.0158674402046306E-5</c:v>
                </c:pt>
                <c:pt idx="1775" formatCode="0.00E+00">
                  <c:v>4.0614486100541297E-5</c:v>
                </c:pt>
                <c:pt idx="1776">
                  <c:v>1.7428397151453899E-4</c:v>
                </c:pt>
                <c:pt idx="1777">
                  <c:v>3.0554413913515401E-4</c:v>
                </c:pt>
                <c:pt idx="1778">
                  <c:v>4.3117670375237199E-4</c:v>
                </c:pt>
                <c:pt idx="1779">
                  <c:v>5.4752317654838904E-4</c:v>
                </c:pt>
                <c:pt idx="1780">
                  <c:v>6.4926193367201995E-4</c:v>
                </c:pt>
                <c:pt idx="1781">
                  <c:v>7.3056651099651895E-4</c:v>
                </c:pt>
                <c:pt idx="1782">
                  <c:v>7.8602186762913697E-4</c:v>
                </c:pt>
                <c:pt idx="1783">
                  <c:v>8.1162835188719896E-4</c:v>
                </c:pt>
                <c:pt idx="1784">
                  <c:v>8.0614072784398398E-4</c:v>
                </c:pt>
                <c:pt idx="1785">
                  <c:v>7.7086892648837297E-4</c:v>
                </c:pt>
                <c:pt idx="1786">
                  <c:v>7.0753453554688603E-4</c:v>
                </c:pt>
                <c:pt idx="1787">
                  <c:v>6.1942017782845701E-4</c:v>
                </c:pt>
                <c:pt idx="1788">
                  <c:v>5.1198159031071199E-4</c:v>
                </c:pt>
                <c:pt idx="1789">
                  <c:v>3.8975021475294098E-4</c:v>
                </c:pt>
                <c:pt idx="1790">
                  <c:v>2.5659977465418101E-4</c:v>
                </c:pt>
                <c:pt idx="1791">
                  <c:v>1.18554310453524E-4</c:v>
                </c:pt>
                <c:pt idx="1792" formatCode="0.00E+00">
                  <c:v>-1.8424935563182001E-5</c:v>
                </c:pt>
                <c:pt idx="1793">
                  <c:v>-1.5145394581222101E-4</c:v>
                </c:pt>
                <c:pt idx="1794">
                  <c:v>-2.7854836239226902E-4</c:v>
                </c:pt>
                <c:pt idx="1795">
                  <c:v>-3.9648609002555102E-4</c:v>
                </c:pt>
                <c:pt idx="1796">
                  <c:v>-5.0101002469480997E-4</c:v>
                </c:pt>
                <c:pt idx="1797">
                  <c:v>-5.8527744293326498E-4</c:v>
                </c:pt>
                <c:pt idx="1798">
                  <c:v>-6.4036412326390303E-4</c:v>
                </c:pt>
                <c:pt idx="1799">
                  <c:v>-6.61970967872591E-4</c:v>
                </c:pt>
                <c:pt idx="1800">
                  <c:v>-6.5187255542432801E-4</c:v>
                </c:pt>
                <c:pt idx="1801">
                  <c:v>-6.1214634095878501E-4</c:v>
                </c:pt>
                <c:pt idx="1802">
                  <c:v>-5.4400361054216504E-4</c:v>
                </c:pt>
                <c:pt idx="1803">
                  <c:v>-4.5226647997295E-4</c:v>
                </c:pt>
                <c:pt idx="1804">
                  <c:v>-3.4692374473262698E-4</c:v>
                </c:pt>
                <c:pt idx="1805">
                  <c:v>-2.40545689157193E-4</c:v>
                </c:pt>
                <c:pt idx="1806">
                  <c:v>-1.46655888657546E-4</c:v>
                </c:pt>
                <c:pt idx="1807" formatCode="0.00E+00">
                  <c:v>-7.5930411440237904E-5</c:v>
                </c:pt>
                <c:pt idx="1808" formatCode="0.00E+00">
                  <c:v>-3.3189464199456099E-5</c:v>
                </c:pt>
                <c:pt idx="1809" formatCode="0.00E+00">
                  <c:v>-2.0483263230867601E-5</c:v>
                </c:pt>
                <c:pt idx="1810" formatCode="0.00E+00">
                  <c:v>-4.1201990828600801E-5</c:v>
                </c:pt>
                <c:pt idx="1811" formatCode="0.00E+00">
                  <c:v>-9.7487792241803705E-5</c:v>
                </c:pt>
                <c:pt idx="1812">
                  <c:v>-1.8770519933172599E-4</c:v>
                </c:pt>
                <c:pt idx="1813">
                  <c:v>-3.0840075474459702E-4</c:v>
                </c:pt>
                <c:pt idx="1814">
                  <c:v>-4.5307732526859502E-4</c:v>
                </c:pt>
                <c:pt idx="1815">
                  <c:v>-6.1335004648871102E-4</c:v>
                </c:pt>
                <c:pt idx="1816">
                  <c:v>-7.8203496838559104E-4</c:v>
                </c:pt>
                <c:pt idx="1817">
                  <c:v>-9.5161856899083502E-4</c:v>
                </c:pt>
                <c:pt idx="1818">
                  <c:v>-1.1117559749806399E-3</c:v>
                </c:pt>
                <c:pt idx="1819">
                  <c:v>-1.2515913997886499E-3</c:v>
                </c:pt>
                <c:pt idx="1820">
                  <c:v>-1.3624504387411099E-3</c:v>
                </c:pt>
                <c:pt idx="1821">
                  <c:v>-1.4387266182076901E-3</c:v>
                </c:pt>
                <c:pt idx="1822">
                  <c:v>-1.4792959759201E-3</c:v>
                </c:pt>
                <c:pt idx="1823">
                  <c:v>-1.4858615845663901E-3</c:v>
                </c:pt>
                <c:pt idx="1824">
                  <c:v>-1.45816325720377E-3</c:v>
                </c:pt>
                <c:pt idx="1825">
                  <c:v>-1.3941728186349499E-3</c:v>
                </c:pt>
                <c:pt idx="1826">
                  <c:v>-1.29578951831908E-3</c:v>
                </c:pt>
                <c:pt idx="1827">
                  <c:v>-1.1692522948116601E-3</c:v>
                </c:pt>
                <c:pt idx="1828">
                  <c:v>-1.0203355463420799E-3</c:v>
                </c:pt>
                <c:pt idx="1829">
                  <c:v>-8.5067603590676397E-4</c:v>
                </c:pt>
                <c:pt idx="1830">
                  <c:v>-6.5987432211494796E-4</c:v>
                </c:pt>
                <c:pt idx="1831">
                  <c:v>-4.4920111263047698E-4</c:v>
                </c:pt>
                <c:pt idx="1832">
                  <c:v>-2.23546736125697E-4</c:v>
                </c:pt>
                <c:pt idx="1833" formatCode="0.00E+00">
                  <c:v>6.9277707375001899E-6</c:v>
                </c:pt>
                <c:pt idx="1834">
                  <c:v>2.3011768423216301E-4</c:v>
                </c:pt>
                <c:pt idx="1835">
                  <c:v>4.3828980760498399E-4</c:v>
                </c:pt>
                <c:pt idx="1836">
                  <c:v>6.2726508818115997E-4</c:v>
                </c:pt>
                <c:pt idx="1837">
                  <c:v>7.9008668302855598E-4</c:v>
                </c:pt>
                <c:pt idx="1838">
                  <c:v>9.1833648258416096E-4</c:v>
                </c:pt>
                <c:pt idx="1839">
                  <c:v>1.00727204031417E-3</c:v>
                </c:pt>
                <c:pt idx="1840">
                  <c:v>1.0561994999192699E-3</c:v>
                </c:pt>
                <c:pt idx="1841">
                  <c:v>1.06781549289387E-3</c:v>
                </c:pt>
                <c:pt idx="1842">
                  <c:v>1.0481695857390799E-3</c:v>
                </c:pt>
                <c:pt idx="1843">
                  <c:v>1.0020856004938101E-3</c:v>
                </c:pt>
                <c:pt idx="1844">
                  <c:v>9.3259533287474398E-4</c:v>
                </c:pt>
                <c:pt idx="1845">
                  <c:v>8.4685153733834995E-4</c:v>
                </c:pt>
                <c:pt idx="1846">
                  <c:v>7.5476154941440899E-4</c:v>
                </c:pt>
                <c:pt idx="1847">
                  <c:v>6.6546193328301403E-4</c:v>
                </c:pt>
                <c:pt idx="1848">
                  <c:v>5.8711908899735505E-4</c:v>
                </c:pt>
                <c:pt idx="1849">
                  <c:v>5.2558228386845199E-4</c:v>
                </c:pt>
                <c:pt idx="1850">
                  <c:v>4.8306181076953502E-4</c:v>
                </c:pt>
                <c:pt idx="1851">
                  <c:v>4.60622611210091E-4</c:v>
                </c:pt>
                <c:pt idx="1852">
                  <c:v>4.5797250261360803E-4</c:v>
                </c:pt>
                <c:pt idx="1853">
                  <c:v>4.6996002744715198E-4</c:v>
                </c:pt>
                <c:pt idx="1854">
                  <c:v>4.8733461636845798E-4</c:v>
                </c:pt>
                <c:pt idx="1855">
                  <c:v>5.0008835435739498E-4</c:v>
                </c:pt>
                <c:pt idx="1856">
                  <c:v>5.0114436457485601E-4</c:v>
                </c:pt>
                <c:pt idx="1857">
                  <c:v>4.8726762611461501E-4</c:v>
                </c:pt>
                <c:pt idx="1858">
                  <c:v>4.5925122912179297E-4</c:v>
                </c:pt>
                <c:pt idx="1859">
                  <c:v>4.2068483831232998E-4</c:v>
                </c:pt>
                <c:pt idx="1860">
                  <c:v>3.7439195319944598E-4</c:v>
                </c:pt>
                <c:pt idx="1861">
                  <c:v>3.22445827674119E-4</c:v>
                </c:pt>
                <c:pt idx="1862">
                  <c:v>2.70259262543687E-4</c:v>
                </c:pt>
                <c:pt idx="1863">
                  <c:v>2.2528713241790101E-4</c:v>
                </c:pt>
                <c:pt idx="1864">
                  <c:v>1.9048533178673801E-4</c:v>
                </c:pt>
                <c:pt idx="1865">
                  <c:v>1.64439019729531E-4</c:v>
                </c:pt>
                <c:pt idx="1866">
                  <c:v>1.4289025628523401E-4</c:v>
                </c:pt>
                <c:pt idx="1867">
                  <c:v>1.1896356050568199E-4</c:v>
                </c:pt>
                <c:pt idx="1868" formatCode="0.00E+00">
                  <c:v>8.7854720961977702E-5</c:v>
                </c:pt>
                <c:pt idx="1869" formatCode="0.00E+00">
                  <c:v>5.01273276077661E-5</c:v>
                </c:pt>
                <c:pt idx="1870" formatCode="0.00E+00">
                  <c:v>6.24995760424921E-6</c:v>
                </c:pt>
                <c:pt idx="1871" formatCode="0.00E+00">
                  <c:v>-4.5502615343919298E-5</c:v>
                </c:pt>
                <c:pt idx="1872">
                  <c:v>-1.0378863494763701E-4</c:v>
                </c:pt>
                <c:pt idx="1873">
                  <c:v>-1.64884001131004E-4</c:v>
                </c:pt>
                <c:pt idx="1874">
                  <c:v>-2.2479248522332501E-4</c:v>
                </c:pt>
                <c:pt idx="1875">
                  <c:v>-2.7819255440242303E-4</c:v>
                </c:pt>
                <c:pt idx="1876">
                  <c:v>-3.1984790649067701E-4</c:v>
                </c:pt>
                <c:pt idx="1877">
                  <c:v>-3.46745467127646E-4</c:v>
                </c:pt>
                <c:pt idx="1878">
                  <c:v>-3.55324184021844E-4</c:v>
                </c:pt>
                <c:pt idx="1879">
                  <c:v>-3.4099141491921901E-4</c:v>
                </c:pt>
                <c:pt idx="1880">
                  <c:v>-3.0294936723925501E-4</c:v>
                </c:pt>
                <c:pt idx="1881">
                  <c:v>-2.4484855932441202E-4</c:v>
                </c:pt>
                <c:pt idx="1882">
                  <c:v>-1.7174058902175E-4</c:v>
                </c:pt>
                <c:pt idx="1883" formatCode="0.00E+00">
                  <c:v>-9.0487900921172899E-5</c:v>
                </c:pt>
                <c:pt idx="1884" formatCode="0.00E+00">
                  <c:v>-1.06294891329076E-5</c:v>
                </c:pt>
                <c:pt idx="1885" formatCode="0.00E+00">
                  <c:v>5.8492366473303399E-5</c:v>
                </c:pt>
                <c:pt idx="1886">
                  <c:v>1.08747555954466E-4</c:v>
                </c:pt>
                <c:pt idx="1887">
                  <c:v>1.3297599343440399E-4</c:v>
                </c:pt>
                <c:pt idx="1888">
                  <c:v>1.2635168697114899E-4</c:v>
                </c:pt>
                <c:pt idx="1889" formatCode="0.00E+00">
                  <c:v>8.8446536591843699E-5</c:v>
                </c:pt>
                <c:pt idx="1890" formatCode="0.00E+00">
                  <c:v>2.2297496300248399E-5</c:v>
                </c:pt>
                <c:pt idx="1891" formatCode="0.00E+00">
                  <c:v>-6.6740257725069599E-5</c:v>
                </c:pt>
                <c:pt idx="1892">
                  <c:v>-1.69445067467532E-4</c:v>
                </c:pt>
                <c:pt idx="1893">
                  <c:v>-2.74802800615643E-4</c:v>
                </c:pt>
                <c:pt idx="1894">
                  <c:v>-3.7414913926674099E-4</c:v>
                </c:pt>
                <c:pt idx="1895">
                  <c:v>-4.6099156623340799E-4</c:v>
                </c:pt>
                <c:pt idx="1896">
                  <c:v>-5.2861773488753103E-4</c:v>
                </c:pt>
                <c:pt idx="1897">
                  <c:v>-5.7195440953060101E-4</c:v>
                </c:pt>
                <c:pt idx="1898">
                  <c:v>-5.8883751578534004E-4</c:v>
                </c:pt>
                <c:pt idx="1899">
                  <c:v>-5.7966488520176304E-4</c:v>
                </c:pt>
                <c:pt idx="1900">
                  <c:v>-5.4900795977203302E-4</c:v>
                </c:pt>
                <c:pt idx="1901">
                  <c:v>-5.0461503466975701E-4</c:v>
                </c:pt>
                <c:pt idx="1902">
                  <c:v>-4.5337437290914702E-4</c:v>
                </c:pt>
                <c:pt idx="1903">
                  <c:v>-4.01399844175267E-4</c:v>
                </c:pt>
                <c:pt idx="1904">
                  <c:v>-3.5474122347316402E-4</c:v>
                </c:pt>
                <c:pt idx="1905">
                  <c:v>-3.1605199648659401E-4</c:v>
                </c:pt>
                <c:pt idx="1906">
                  <c:v>-2.8348829290566297E-4</c:v>
                </c:pt>
                <c:pt idx="1907">
                  <c:v>-2.52206200118802E-4</c:v>
                </c:pt>
                <c:pt idx="1908">
                  <c:v>-2.15133226292177E-4</c:v>
                </c:pt>
                <c:pt idx="1909">
                  <c:v>-1.6341210917761E-4</c:v>
                </c:pt>
                <c:pt idx="1910" formatCode="0.00E+00">
                  <c:v>-8.9774576956833801E-5</c:v>
                </c:pt>
                <c:pt idx="1911" formatCode="0.00E+00">
                  <c:v>1.0426870032716E-5</c:v>
                </c:pt>
                <c:pt idx="1912">
                  <c:v>1.3760832709479301E-4</c:v>
                </c:pt>
                <c:pt idx="1913">
                  <c:v>2.8612260790525102E-4</c:v>
                </c:pt>
                <c:pt idx="1914">
                  <c:v>4.4545802542036002E-4</c:v>
                </c:pt>
                <c:pt idx="1915">
                  <c:v>6.0156366950806504E-4</c:v>
                </c:pt>
                <c:pt idx="1916">
                  <c:v>7.4056672443888801E-4</c:v>
                </c:pt>
                <c:pt idx="1917">
                  <c:v>8.49096634713446E-4</c:v>
                </c:pt>
                <c:pt idx="1918">
                  <c:v>9.1580986054346305E-4</c:v>
                </c:pt>
                <c:pt idx="1919">
                  <c:v>9.3487991507064697E-4</c:v>
                </c:pt>
                <c:pt idx="1920">
                  <c:v>9.0678152407486798E-4</c:v>
                </c:pt>
                <c:pt idx="1921">
                  <c:v>8.3693425855446701E-4</c:v>
                </c:pt>
                <c:pt idx="1922">
                  <c:v>7.3419016786256902E-4</c:v>
                </c:pt>
                <c:pt idx="1923">
                  <c:v>6.0871785734768898E-4</c:v>
                </c:pt>
                <c:pt idx="1924">
                  <c:v>4.7008023657197902E-4</c:v>
                </c:pt>
                <c:pt idx="1925">
                  <c:v>3.28743963355116E-4</c:v>
                </c:pt>
                <c:pt idx="1926">
                  <c:v>1.9556305433885001E-4</c:v>
                </c:pt>
                <c:pt idx="1927" formatCode="0.00E+00">
                  <c:v>7.8758322434226E-5</c:v>
                </c:pt>
                <c:pt idx="1928" formatCode="0.00E+00">
                  <c:v>-1.50500100283809E-5</c:v>
                </c:pt>
                <c:pt idx="1929" formatCode="0.00E+00">
                  <c:v>-7.9935559149473006E-5</c:v>
                </c:pt>
                <c:pt idx="1930">
                  <c:v>-1.1297364777124299E-4</c:v>
                </c:pt>
                <c:pt idx="1931">
                  <c:v>-1.13387838781643E-4</c:v>
                </c:pt>
                <c:pt idx="1932" formatCode="0.00E+00">
                  <c:v>-8.4830584405448702E-5</c:v>
                </c:pt>
                <c:pt idx="1933" formatCode="0.00E+00">
                  <c:v>-3.7234086269840802E-5</c:v>
                </c:pt>
                <c:pt idx="1934" formatCode="0.00E+00">
                  <c:v>1.5812368840056202E-5</c:v>
                </c:pt>
                <c:pt idx="1935" formatCode="0.00E+00">
                  <c:v>5.9915570886397798E-5</c:v>
                </c:pt>
                <c:pt idx="1936" formatCode="0.00E+00">
                  <c:v>8.1183793086830893E-5</c:v>
                </c:pt>
                <c:pt idx="1937" formatCode="0.00E+00">
                  <c:v>6.7620012446250607E-5</c:v>
                </c:pt>
                <c:pt idx="1938" formatCode="0.00E+00">
                  <c:v>1.30027093588241E-5</c:v>
                </c:pt>
                <c:pt idx="1939" formatCode="0.00E+00">
                  <c:v>-8.2579236282457301E-5</c:v>
                </c:pt>
                <c:pt idx="1940">
                  <c:v>-2.1277696765775701E-4</c:v>
                </c:pt>
                <c:pt idx="1941">
                  <c:v>-3.64491014826945E-4</c:v>
                </c:pt>
                <c:pt idx="1942">
                  <c:v>-5.1822820192973999E-4</c:v>
                </c:pt>
                <c:pt idx="1943">
                  <c:v>-6.5263973508172704E-4</c:v>
                </c:pt>
                <c:pt idx="1944">
                  <c:v>-7.5093642281578001E-4</c:v>
                </c:pt>
                <c:pt idx="1945">
                  <c:v>-8.0265345242622405E-4</c:v>
                </c:pt>
                <c:pt idx="1946">
                  <c:v>-8.0536852631452505E-4</c:v>
                </c:pt>
                <c:pt idx="1947">
                  <c:v>-7.6428209243083905E-4</c:v>
                </c:pt>
                <c:pt idx="1948">
                  <c:v>-6.8592979795103299E-4</c:v>
                </c:pt>
                <c:pt idx="1949">
                  <c:v>-5.7731620431595795E-4</c:v>
                </c:pt>
                <c:pt idx="1950">
                  <c:v>-4.495505510616E-4</c:v>
                </c:pt>
                <c:pt idx="1951">
                  <c:v>-3.1302518314190201E-4</c:v>
                </c:pt>
                <c:pt idx="1952">
                  <c:v>-1.7300092576190499E-4</c:v>
                </c:pt>
                <c:pt idx="1953" formatCode="0.00E+00">
                  <c:v>-3.2202617749769098E-5</c:v>
                </c:pt>
                <c:pt idx="1954">
                  <c:v>1.09065023519952E-4</c:v>
                </c:pt>
                <c:pt idx="1955">
                  <c:v>2.5291696609722501E-4</c:v>
                </c:pt>
                <c:pt idx="1956">
                  <c:v>3.9711884077945302E-4</c:v>
                </c:pt>
                <c:pt idx="1957">
                  <c:v>5.3515101012293004E-4</c:v>
                </c:pt>
                <c:pt idx="1958">
                  <c:v>6.6652035886915302E-4</c:v>
                </c:pt>
                <c:pt idx="1959">
                  <c:v>7.9515088162342498E-4</c:v>
                </c:pt>
                <c:pt idx="1960">
                  <c:v>9.2313886613603702E-4</c:v>
                </c:pt>
                <c:pt idx="1961">
                  <c:v>1.0520113640029899E-3</c:v>
                </c:pt>
                <c:pt idx="1962">
                  <c:v>1.1811056519067801E-3</c:v>
                </c:pt>
                <c:pt idx="1963">
                  <c:v>1.3053247919587801E-3</c:v>
                </c:pt>
                <c:pt idx="1964">
                  <c:v>1.4214621541987699E-3</c:v>
                </c:pt>
                <c:pt idx="1965">
                  <c:v>1.53110880952063E-3</c:v>
                </c:pt>
                <c:pt idx="1966">
                  <c:v>1.62656358155535E-3</c:v>
                </c:pt>
                <c:pt idx="1967">
                  <c:v>1.6876092830145301E-3</c:v>
                </c:pt>
                <c:pt idx="1968">
                  <c:v>1.69258882922951E-3</c:v>
                </c:pt>
                <c:pt idx="1969">
                  <c:v>1.62398644462441E-3</c:v>
                </c:pt>
                <c:pt idx="1970">
                  <c:v>1.4730315807830201E-3</c:v>
                </c:pt>
                <c:pt idx="1971">
                  <c:v>1.2434839310670001E-3</c:v>
                </c:pt>
                <c:pt idx="1972">
                  <c:v>9.4720190337206503E-4</c:v>
                </c:pt>
                <c:pt idx="1973">
                  <c:v>5.9772463980519602E-4</c:v>
                </c:pt>
                <c:pt idx="1974">
                  <c:v>2.1441642025281699E-4</c:v>
                </c:pt>
                <c:pt idx="1975">
                  <c:v>-1.7341275059989399E-4</c:v>
                </c:pt>
                <c:pt idx="1976">
                  <c:v>-5.3468567701567098E-4</c:v>
                </c:pt>
                <c:pt idx="1977">
                  <c:v>-8.47999476724672E-4</c:v>
                </c:pt>
                <c:pt idx="1978">
                  <c:v>-1.1003897040665299E-3</c:v>
                </c:pt>
                <c:pt idx="1979">
                  <c:v>-1.2845956734055201E-3</c:v>
                </c:pt>
                <c:pt idx="1980">
                  <c:v>-1.40290630906524E-3</c:v>
                </c:pt>
                <c:pt idx="1981">
                  <c:v>-1.4627980330985399E-3</c:v>
                </c:pt>
                <c:pt idx="1982">
                  <c:v>-1.4702719697106399E-3</c:v>
                </c:pt>
                <c:pt idx="1983">
                  <c:v>-1.4379721011232301E-3</c:v>
                </c:pt>
                <c:pt idx="1984">
                  <c:v>-1.3831092103738099E-3</c:v>
                </c:pt>
                <c:pt idx="1985">
                  <c:v>-1.31315780066427E-3</c:v>
                </c:pt>
                <c:pt idx="1986">
                  <c:v>-1.23253681337225E-3</c:v>
                </c:pt>
                <c:pt idx="1987">
                  <c:v>-1.1474786279868101E-3</c:v>
                </c:pt>
                <c:pt idx="1988">
                  <c:v>-1.0609787221557299E-3</c:v>
                </c:pt>
                <c:pt idx="1989">
                  <c:v>-9.7981880807497209E-4</c:v>
                </c:pt>
                <c:pt idx="1990">
                  <c:v>-9.1614780981020595E-4</c:v>
                </c:pt>
                <c:pt idx="1991">
                  <c:v>-8.6921860467456904E-4</c:v>
                </c:pt>
                <c:pt idx="1992">
                  <c:v>-8.2619455929606805E-4</c:v>
                </c:pt>
                <c:pt idx="1993">
                  <c:v>-7.8066606419908296E-4</c:v>
                </c:pt>
                <c:pt idx="1994">
                  <c:v>-7.3104124234481098E-4</c:v>
                </c:pt>
                <c:pt idx="1995">
                  <c:v>-6.7605115235217297E-4</c:v>
                </c:pt>
                <c:pt idx="1996">
                  <c:v>-6.1280178252699801E-4</c:v>
                </c:pt>
                <c:pt idx="1997">
                  <c:v>-5.3139106620923697E-4</c:v>
                </c:pt>
                <c:pt idx="1998">
                  <c:v>-4.2165947204792799E-4</c:v>
                </c:pt>
                <c:pt idx="1999">
                  <c:v>-2.8916986947703999E-4</c:v>
                </c:pt>
                <c:pt idx="2000">
                  <c:v>-1.5599499300431599E-4</c:v>
                </c:pt>
                <c:pt idx="2001" formatCode="0.00E+00">
                  <c:v>-4.2608084851273098E-5</c:v>
                </c:pt>
                <c:pt idx="2002" formatCode="0.00E+00">
                  <c:v>4.5803666786956001E-5</c:v>
                </c:pt>
                <c:pt idx="2003">
                  <c:v>1.1386944786812899E-4</c:v>
                </c:pt>
                <c:pt idx="2004">
                  <c:v>1.63710519734836E-4</c:v>
                </c:pt>
                <c:pt idx="2005">
                  <c:v>1.9508004571252099E-4</c:v>
                </c:pt>
                <c:pt idx="2006">
                  <c:v>2.0774839319289001E-4</c:v>
                </c:pt>
                <c:pt idx="2007">
                  <c:v>2.0317663852059299E-4</c:v>
                </c:pt>
                <c:pt idx="2008">
                  <c:v>1.90571097585796E-4</c:v>
                </c:pt>
                <c:pt idx="2009">
                  <c:v>1.82263806859716E-4</c:v>
                </c:pt>
                <c:pt idx="2010">
                  <c:v>1.8002375847390699E-4</c:v>
                </c:pt>
                <c:pt idx="2011">
                  <c:v>1.7651108097411E-4</c:v>
                </c:pt>
                <c:pt idx="2012">
                  <c:v>1.6507656282050201E-4</c:v>
                </c:pt>
                <c:pt idx="2013">
                  <c:v>1.38501251646213E-4</c:v>
                </c:pt>
                <c:pt idx="2014" formatCode="0.00E+00">
                  <c:v>9.4063969255623798E-5</c:v>
                </c:pt>
                <c:pt idx="2015" formatCode="0.00E+00">
                  <c:v>3.7256873968874102E-5</c:v>
                </c:pt>
                <c:pt idx="2016" formatCode="0.00E+00">
                  <c:v>-2.6157915200521901E-5</c:v>
                </c:pt>
                <c:pt idx="2017" formatCode="0.00E+00">
                  <c:v>-9.04667374335682E-5</c:v>
                </c:pt>
                <c:pt idx="2018">
                  <c:v>-1.4455717373021399E-4</c:v>
                </c:pt>
                <c:pt idx="2019">
                  <c:v>-1.75948882681045E-4</c:v>
                </c:pt>
                <c:pt idx="2020">
                  <c:v>-1.78098975174696E-4</c:v>
                </c:pt>
                <c:pt idx="2021">
                  <c:v>-1.50881521752145E-4</c:v>
                </c:pt>
                <c:pt idx="2022">
                  <c:v>-1.03499140170512E-4</c:v>
                </c:pt>
                <c:pt idx="2023" formatCode="0.00E+00">
                  <c:v>-4.8902360651159999E-5</c:v>
                </c:pt>
                <c:pt idx="2024" formatCode="0.00E+00">
                  <c:v>1.36519376160021E-5</c:v>
                </c:pt>
                <c:pt idx="2025" formatCode="0.00E+00">
                  <c:v>9.5868309963277997E-5</c:v>
                </c:pt>
                <c:pt idx="2026">
                  <c:v>2.01999572936251E-4</c:v>
                </c:pt>
                <c:pt idx="2027">
                  <c:v>3.2627847973228802E-4</c:v>
                </c:pt>
                <c:pt idx="2028">
                  <c:v>4.6002295087574401E-4</c:v>
                </c:pt>
                <c:pt idx="2029">
                  <c:v>5.9535224821014596E-4</c:v>
                </c:pt>
                <c:pt idx="2030">
                  <c:v>7.2699433946420004E-4</c:v>
                </c:pt>
                <c:pt idx="2031">
                  <c:v>8.4876282031725496E-4</c:v>
                </c:pt>
                <c:pt idx="2032">
                  <c:v>9.4424371021607399E-4</c:v>
                </c:pt>
                <c:pt idx="2033">
                  <c:v>9.9079658404697003E-4</c:v>
                </c:pt>
                <c:pt idx="2034">
                  <c:v>9.7370223226473903E-4</c:v>
                </c:pt>
                <c:pt idx="2035">
                  <c:v>8.9053481150120598E-4</c:v>
                </c:pt>
                <c:pt idx="2036">
                  <c:v>7.4917722120962805E-4</c:v>
                </c:pt>
                <c:pt idx="2037">
                  <c:v>5.63121123941059E-4</c:v>
                </c:pt>
                <c:pt idx="2038">
                  <c:v>3.5117455322486598E-4</c:v>
                </c:pt>
                <c:pt idx="2039">
                  <c:v>1.36286279672113E-4</c:v>
                </c:pt>
                <c:pt idx="2040" formatCode="0.00E+00">
                  <c:v>-6.0776099065547698E-5</c:v>
                </c:pt>
                <c:pt idx="2041">
                  <c:v>-2.2550205914050701E-4</c:v>
                </c:pt>
                <c:pt idx="2042">
                  <c:v>-3.5268267572415002E-4</c:v>
                </c:pt>
                <c:pt idx="2043">
                  <c:v>-4.44754267043162E-4</c:v>
                </c:pt>
                <c:pt idx="2044">
                  <c:v>-5.0347848707847501E-4</c:v>
                </c:pt>
                <c:pt idx="2045">
                  <c:v>-5.2475023508513597E-4</c:v>
                </c:pt>
                <c:pt idx="2046">
                  <c:v>-5.0601170246423999E-4</c:v>
                </c:pt>
                <c:pt idx="2047">
                  <c:v>-4.4447629946627401E-4</c:v>
                </c:pt>
                <c:pt idx="2048">
                  <c:v>-3.28505344059865E-4</c:v>
                </c:pt>
                <c:pt idx="2049">
                  <c:v>-1.51013435185032E-4</c:v>
                </c:pt>
                <c:pt idx="2050" formatCode="0.00E+00">
                  <c:v>8.6403511505407996E-5</c:v>
                </c:pt>
                <c:pt idx="2051">
                  <c:v>3.8055367045097301E-4</c:v>
                </c:pt>
                <c:pt idx="2052">
                  <c:v>7.1808660146576505E-4</c:v>
                </c:pt>
                <c:pt idx="2053">
                  <c:v>1.07350058081624E-3</c:v>
                </c:pt>
                <c:pt idx="2054">
                  <c:v>1.4161393091475299E-3</c:v>
                </c:pt>
                <c:pt idx="2055">
                  <c:v>1.7104812923601301E-3</c:v>
                </c:pt>
                <c:pt idx="2056">
                  <c:v>1.9179944129013801E-3</c:v>
                </c:pt>
                <c:pt idx="2057">
                  <c:v>2.0153419381367301E-3</c:v>
                </c:pt>
                <c:pt idx="2058">
                  <c:v>1.9999320353116801E-3</c:v>
                </c:pt>
                <c:pt idx="2059">
                  <c:v>1.8733905816662401E-3</c:v>
                </c:pt>
                <c:pt idx="2060">
                  <c:v>1.64199245423894E-3</c:v>
                </c:pt>
                <c:pt idx="2061">
                  <c:v>1.31940913520614E-3</c:v>
                </c:pt>
                <c:pt idx="2062">
                  <c:v>9.2863301762748801E-4</c:v>
                </c:pt>
                <c:pt idx="2063">
                  <c:v>4.9957540808001795E-4</c:v>
                </c:pt>
                <c:pt idx="2064" formatCode="0.00E+00">
                  <c:v>4.9207591105651302E-5</c:v>
                </c:pt>
                <c:pt idx="2065">
                  <c:v>-4.1889308133349603E-4</c:v>
                </c:pt>
                <c:pt idx="2066">
                  <c:v>-9.03136494579128E-4</c:v>
                </c:pt>
                <c:pt idx="2067">
                  <c:v>-1.3922787987609099E-3</c:v>
                </c:pt>
                <c:pt idx="2068">
                  <c:v>-1.86400512174711E-3</c:v>
                </c:pt>
                <c:pt idx="2069">
                  <c:v>-2.2954621281361999E-3</c:v>
                </c:pt>
                <c:pt idx="2070">
                  <c:v>-2.6657052344666301E-3</c:v>
                </c:pt>
                <c:pt idx="2071">
                  <c:v>-2.95108089051613E-3</c:v>
                </c:pt>
                <c:pt idx="2072">
                  <c:v>-3.1195983460033101E-3</c:v>
                </c:pt>
                <c:pt idx="2073">
                  <c:v>-3.1490800508455199E-3</c:v>
                </c:pt>
                <c:pt idx="2074">
                  <c:v>-3.03651495044986E-3</c:v>
                </c:pt>
                <c:pt idx="2075">
                  <c:v>-2.79187246985274E-3</c:v>
                </c:pt>
                <c:pt idx="2076">
                  <c:v>-2.4334868320181001E-3</c:v>
                </c:pt>
                <c:pt idx="2077">
                  <c:v>-1.97719455019674E-3</c:v>
                </c:pt>
                <c:pt idx="2078">
                  <c:v>-1.4380779565228499E-3</c:v>
                </c:pt>
                <c:pt idx="2079">
                  <c:v>-8.3894015843994805E-4</c:v>
                </c:pt>
                <c:pt idx="2080">
                  <c:v>-2.0748224225795501E-4</c:v>
                </c:pt>
                <c:pt idx="2081">
                  <c:v>4.3757361835816499E-4</c:v>
                </c:pt>
                <c:pt idx="2082">
                  <c:v>1.07999980025156E-3</c:v>
                </c:pt>
                <c:pt idx="2083">
                  <c:v>1.69586893668279E-3</c:v>
                </c:pt>
                <c:pt idx="2084">
                  <c:v>2.2620411754901001E-3</c:v>
                </c:pt>
                <c:pt idx="2085">
                  <c:v>2.7555992598737099E-3</c:v>
                </c:pt>
                <c:pt idx="2086">
                  <c:v>3.1535493716358899E-3</c:v>
                </c:pt>
                <c:pt idx="2087">
                  <c:v>3.4268771917503799E-3</c:v>
                </c:pt>
                <c:pt idx="2088">
                  <c:v>3.5447825681535002E-3</c:v>
                </c:pt>
                <c:pt idx="2089">
                  <c:v>3.4927807394287101E-3</c:v>
                </c:pt>
                <c:pt idx="2090">
                  <c:v>3.2787432253856201E-3</c:v>
                </c:pt>
                <c:pt idx="2091">
                  <c:v>2.9306883877797899E-3</c:v>
                </c:pt>
                <c:pt idx="2092">
                  <c:v>2.4872187817042298E-3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4E2-4F7C-9A3D-2D7359A15632}"/>
            </c:ext>
          </c:extLst>
        </c:ser>
        <c:ser>
          <c:idx val="3"/>
          <c:order val="1"/>
          <c:tx>
            <c:strRef>
              <c:f>soil_sample!$H$1</c:f>
              <c:strCache>
                <c:ptCount val="1"/>
                <c:pt idx="0">
                  <c:v>2ndKM_Hm_pure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soil_sample!$G$2:$G$2152</c:f>
              <c:numCache>
                <c:formatCode>General</c:formatCode>
                <c:ptCount val="2151"/>
                <c:pt idx="0">
                  <c:v>0.36699999999999999</c:v>
                </c:pt>
                <c:pt idx="1">
                  <c:v>0.37</c:v>
                </c:pt>
                <c:pt idx="2">
                  <c:v>0.373</c:v>
                </c:pt>
                <c:pt idx="3">
                  <c:v>0.376</c:v>
                </c:pt>
                <c:pt idx="4">
                  <c:v>0.379</c:v>
                </c:pt>
                <c:pt idx="5">
                  <c:v>0.38100000000000001</c:v>
                </c:pt>
                <c:pt idx="6">
                  <c:v>0.38300000000000001</c:v>
                </c:pt>
                <c:pt idx="7">
                  <c:v>0.38500000000000001</c:v>
                </c:pt>
                <c:pt idx="8">
                  <c:v>0.38700000000000001</c:v>
                </c:pt>
                <c:pt idx="9">
                  <c:v>0.38900000000000001</c:v>
                </c:pt>
                <c:pt idx="10">
                  <c:v>0.39100000000000001</c:v>
                </c:pt>
                <c:pt idx="11">
                  <c:v>0.39300000000000002</c:v>
                </c:pt>
                <c:pt idx="12">
                  <c:v>0.39500000000000002</c:v>
                </c:pt>
                <c:pt idx="13">
                  <c:v>0.39700000000000002</c:v>
                </c:pt>
                <c:pt idx="14">
                  <c:v>0.39900000000000002</c:v>
                </c:pt>
                <c:pt idx="15">
                  <c:v>0.40100000000000002</c:v>
                </c:pt>
                <c:pt idx="16">
                  <c:v>0.40300000000000002</c:v>
                </c:pt>
                <c:pt idx="17">
                  <c:v>0.40500000000000003</c:v>
                </c:pt>
                <c:pt idx="18">
                  <c:v>0.40699999999999997</c:v>
                </c:pt>
                <c:pt idx="19">
                  <c:v>0.40899999999999997</c:v>
                </c:pt>
                <c:pt idx="20">
                  <c:v>0.41099999999999998</c:v>
                </c:pt>
                <c:pt idx="21">
                  <c:v>0.41299999999999998</c:v>
                </c:pt>
                <c:pt idx="22">
                  <c:v>0.41599999999999998</c:v>
                </c:pt>
                <c:pt idx="23">
                  <c:v>0.41899999999999998</c:v>
                </c:pt>
                <c:pt idx="24">
                  <c:v>0.42199999999999999</c:v>
                </c:pt>
                <c:pt idx="25">
                  <c:v>0.42499999999999999</c:v>
                </c:pt>
                <c:pt idx="26">
                  <c:v>0.42799999999999999</c:v>
                </c:pt>
                <c:pt idx="27">
                  <c:v>0.43099999999999999</c:v>
                </c:pt>
                <c:pt idx="28">
                  <c:v>0.434</c:v>
                </c:pt>
                <c:pt idx="29">
                  <c:v>0.437</c:v>
                </c:pt>
                <c:pt idx="30">
                  <c:v>0.44</c:v>
                </c:pt>
                <c:pt idx="31">
                  <c:v>0.443</c:v>
                </c:pt>
                <c:pt idx="32">
                  <c:v>0.44600000000000001</c:v>
                </c:pt>
                <c:pt idx="33">
                  <c:v>0.44900000000000001</c:v>
                </c:pt>
                <c:pt idx="34">
                  <c:v>0.45100000000000001</c:v>
                </c:pt>
                <c:pt idx="35">
                  <c:v>0.45300000000000001</c:v>
                </c:pt>
                <c:pt idx="36">
                  <c:v>0.45500000000000002</c:v>
                </c:pt>
                <c:pt idx="37">
                  <c:v>0.45700000000000002</c:v>
                </c:pt>
                <c:pt idx="38">
                  <c:v>0.45900000000000002</c:v>
                </c:pt>
                <c:pt idx="39">
                  <c:v>0.46100000000000002</c:v>
                </c:pt>
                <c:pt idx="40">
                  <c:v>0.46300000000000002</c:v>
                </c:pt>
                <c:pt idx="41">
                  <c:v>0.46500000000000002</c:v>
                </c:pt>
                <c:pt idx="42">
                  <c:v>0.46700000000000003</c:v>
                </c:pt>
                <c:pt idx="43">
                  <c:v>0.46899999999999997</c:v>
                </c:pt>
                <c:pt idx="44">
                  <c:v>0.47099999999999997</c:v>
                </c:pt>
                <c:pt idx="45">
                  <c:v>0.47299999999999998</c:v>
                </c:pt>
                <c:pt idx="46">
                  <c:v>0.47499999999999998</c:v>
                </c:pt>
                <c:pt idx="47">
                  <c:v>0.47699999999999998</c:v>
                </c:pt>
                <c:pt idx="48">
                  <c:v>0.47899999999999998</c:v>
                </c:pt>
                <c:pt idx="49">
                  <c:v>0.48099999999999998</c:v>
                </c:pt>
                <c:pt idx="50">
                  <c:v>0.48299999999999998</c:v>
                </c:pt>
                <c:pt idx="51">
                  <c:v>0.48499999999999999</c:v>
                </c:pt>
                <c:pt idx="52">
                  <c:v>0.48699999999999999</c:v>
                </c:pt>
                <c:pt idx="53">
                  <c:v>0.48899999999999999</c:v>
                </c:pt>
                <c:pt idx="54">
                  <c:v>0.49099999999999999</c:v>
                </c:pt>
                <c:pt idx="55">
                  <c:v>0.49299999999999999</c:v>
                </c:pt>
                <c:pt idx="56">
                  <c:v>0.495</c:v>
                </c:pt>
                <c:pt idx="57">
                  <c:v>0.497</c:v>
                </c:pt>
                <c:pt idx="58">
                  <c:v>0.499</c:v>
                </c:pt>
                <c:pt idx="59">
                  <c:v>0.501</c:v>
                </c:pt>
                <c:pt idx="60">
                  <c:v>0.503</c:v>
                </c:pt>
                <c:pt idx="61">
                  <c:v>0.505</c:v>
                </c:pt>
                <c:pt idx="62">
                  <c:v>0.50700000000000001</c:v>
                </c:pt>
                <c:pt idx="63">
                  <c:v>0.50900000000000001</c:v>
                </c:pt>
                <c:pt idx="64">
                  <c:v>0.51100000000000001</c:v>
                </c:pt>
                <c:pt idx="65">
                  <c:v>0.51300000000000001</c:v>
                </c:pt>
                <c:pt idx="66">
                  <c:v>0.51500000000000001</c:v>
                </c:pt>
                <c:pt idx="67">
                  <c:v>0.51700000000000002</c:v>
                </c:pt>
                <c:pt idx="68">
                  <c:v>0.51900000000000002</c:v>
                </c:pt>
                <c:pt idx="69">
                  <c:v>0.52100000000000002</c:v>
                </c:pt>
                <c:pt idx="70">
                  <c:v>0.52300000000000002</c:v>
                </c:pt>
                <c:pt idx="71">
                  <c:v>0.52500000000000002</c:v>
                </c:pt>
                <c:pt idx="72">
                  <c:v>0.52700000000000002</c:v>
                </c:pt>
                <c:pt idx="73">
                  <c:v>0.52900000000000003</c:v>
                </c:pt>
                <c:pt idx="74">
                  <c:v>0.53100000000000003</c:v>
                </c:pt>
                <c:pt idx="75">
                  <c:v>0.53300000000000003</c:v>
                </c:pt>
                <c:pt idx="76">
                  <c:v>0.53500000000000003</c:v>
                </c:pt>
                <c:pt idx="77">
                  <c:v>0.53700000000000003</c:v>
                </c:pt>
                <c:pt idx="78">
                  <c:v>0.53900000000000003</c:v>
                </c:pt>
                <c:pt idx="79">
                  <c:v>0.54100000000000004</c:v>
                </c:pt>
                <c:pt idx="80">
                  <c:v>0.54300000000000004</c:v>
                </c:pt>
                <c:pt idx="81">
                  <c:v>0.54500000000000004</c:v>
                </c:pt>
                <c:pt idx="82">
                  <c:v>0.54700000000000004</c:v>
                </c:pt>
                <c:pt idx="83">
                  <c:v>0.54900000000000004</c:v>
                </c:pt>
                <c:pt idx="84">
                  <c:v>0.55100000000000005</c:v>
                </c:pt>
                <c:pt idx="85">
                  <c:v>0.55300000000000005</c:v>
                </c:pt>
                <c:pt idx="86">
                  <c:v>0.55500000000000005</c:v>
                </c:pt>
                <c:pt idx="87">
                  <c:v>0.55700000000000005</c:v>
                </c:pt>
                <c:pt idx="88">
                  <c:v>0.55900000000000005</c:v>
                </c:pt>
                <c:pt idx="89">
                  <c:v>0.56100000000000005</c:v>
                </c:pt>
                <c:pt idx="90">
                  <c:v>0.56299999999999994</c:v>
                </c:pt>
                <c:pt idx="91">
                  <c:v>0.56499999999999995</c:v>
                </c:pt>
                <c:pt idx="92">
                  <c:v>0.56699999999999995</c:v>
                </c:pt>
                <c:pt idx="93">
                  <c:v>0.56899999999999995</c:v>
                </c:pt>
                <c:pt idx="94">
                  <c:v>0.57099999999999995</c:v>
                </c:pt>
                <c:pt idx="95">
                  <c:v>0.57299999999999995</c:v>
                </c:pt>
                <c:pt idx="96">
                  <c:v>0.57499999999999996</c:v>
                </c:pt>
                <c:pt idx="97">
                  <c:v>0.57699999999999996</c:v>
                </c:pt>
                <c:pt idx="98">
                  <c:v>0.57899999999999996</c:v>
                </c:pt>
                <c:pt idx="99">
                  <c:v>0.58099999999999996</c:v>
                </c:pt>
                <c:pt idx="100">
                  <c:v>0.58299999999999996</c:v>
                </c:pt>
                <c:pt idx="101">
                  <c:v>0.58499999999999996</c:v>
                </c:pt>
                <c:pt idx="102">
                  <c:v>0.58699999999999997</c:v>
                </c:pt>
                <c:pt idx="103">
                  <c:v>0.58899999999999997</c:v>
                </c:pt>
                <c:pt idx="104">
                  <c:v>0.59099999999999997</c:v>
                </c:pt>
                <c:pt idx="105">
                  <c:v>0.59299999999999997</c:v>
                </c:pt>
                <c:pt idx="106">
                  <c:v>0.59499999999999997</c:v>
                </c:pt>
                <c:pt idx="107">
                  <c:v>0.59699999999999998</c:v>
                </c:pt>
                <c:pt idx="108">
                  <c:v>0.59899999999999998</c:v>
                </c:pt>
                <c:pt idx="109">
                  <c:v>0.60099999999999998</c:v>
                </c:pt>
                <c:pt idx="110">
                  <c:v>0.60299999999999998</c:v>
                </c:pt>
                <c:pt idx="111">
                  <c:v>0.60399999999999998</c:v>
                </c:pt>
                <c:pt idx="112">
                  <c:v>0.60599999999999998</c:v>
                </c:pt>
                <c:pt idx="113">
                  <c:v>0.60799999999999998</c:v>
                </c:pt>
                <c:pt idx="114">
                  <c:v>0.60899999999999999</c:v>
                </c:pt>
                <c:pt idx="115">
                  <c:v>0.61099999999999999</c:v>
                </c:pt>
                <c:pt idx="116">
                  <c:v>0.61199999999999999</c:v>
                </c:pt>
                <c:pt idx="117">
                  <c:v>0.61399999999999999</c:v>
                </c:pt>
                <c:pt idx="118">
                  <c:v>0.61599999999999999</c:v>
                </c:pt>
                <c:pt idx="119">
                  <c:v>0.61699999999999999</c:v>
                </c:pt>
                <c:pt idx="120">
                  <c:v>0.61899999999999999</c:v>
                </c:pt>
                <c:pt idx="121">
                  <c:v>0.62</c:v>
                </c:pt>
                <c:pt idx="122">
                  <c:v>0.622</c:v>
                </c:pt>
                <c:pt idx="123">
                  <c:v>0.624</c:v>
                </c:pt>
                <c:pt idx="124">
                  <c:v>0.625</c:v>
                </c:pt>
                <c:pt idx="125">
                  <c:v>0.627</c:v>
                </c:pt>
                <c:pt idx="126">
                  <c:v>0.628</c:v>
                </c:pt>
                <c:pt idx="127">
                  <c:v>0.63</c:v>
                </c:pt>
                <c:pt idx="128">
                  <c:v>0.63200000000000001</c:v>
                </c:pt>
                <c:pt idx="129">
                  <c:v>0.63400000000000001</c:v>
                </c:pt>
                <c:pt idx="130">
                  <c:v>0.63600000000000001</c:v>
                </c:pt>
                <c:pt idx="131">
                  <c:v>0.63800000000000001</c:v>
                </c:pt>
                <c:pt idx="132">
                  <c:v>0.64</c:v>
                </c:pt>
                <c:pt idx="133">
                  <c:v>0.64200000000000002</c:v>
                </c:pt>
                <c:pt idx="134">
                  <c:v>0.64400000000000002</c:v>
                </c:pt>
                <c:pt idx="135">
                  <c:v>0.64600000000000002</c:v>
                </c:pt>
                <c:pt idx="136">
                  <c:v>0.64800000000000002</c:v>
                </c:pt>
                <c:pt idx="137">
                  <c:v>0.65</c:v>
                </c:pt>
                <c:pt idx="138">
                  <c:v>0.65200000000000002</c:v>
                </c:pt>
                <c:pt idx="139">
                  <c:v>0.65400000000000003</c:v>
                </c:pt>
                <c:pt idx="140">
                  <c:v>0.65600000000000003</c:v>
                </c:pt>
                <c:pt idx="141">
                  <c:v>0.65800000000000003</c:v>
                </c:pt>
                <c:pt idx="142">
                  <c:v>0.66</c:v>
                </c:pt>
                <c:pt idx="143">
                  <c:v>0.66200000000000003</c:v>
                </c:pt>
                <c:pt idx="144">
                  <c:v>0.66400000000000003</c:v>
                </c:pt>
                <c:pt idx="145">
                  <c:v>0.66600000000000004</c:v>
                </c:pt>
                <c:pt idx="146">
                  <c:v>0.66800000000000004</c:v>
                </c:pt>
                <c:pt idx="147">
                  <c:v>0.67</c:v>
                </c:pt>
                <c:pt idx="148">
                  <c:v>0.67300000000000004</c:v>
                </c:pt>
                <c:pt idx="149">
                  <c:v>0.67600000000000005</c:v>
                </c:pt>
                <c:pt idx="150">
                  <c:v>0.67900000000000005</c:v>
                </c:pt>
                <c:pt idx="151">
                  <c:v>0.68200000000000005</c:v>
                </c:pt>
                <c:pt idx="152">
                  <c:v>0.68500000000000005</c:v>
                </c:pt>
                <c:pt idx="153">
                  <c:v>0.68799999999999994</c:v>
                </c:pt>
                <c:pt idx="154">
                  <c:v>0.69099999999999995</c:v>
                </c:pt>
                <c:pt idx="155">
                  <c:v>0.69399999999999995</c:v>
                </c:pt>
                <c:pt idx="156">
                  <c:v>0.69699999999999995</c:v>
                </c:pt>
                <c:pt idx="157">
                  <c:v>0.7</c:v>
                </c:pt>
                <c:pt idx="158">
                  <c:v>0.70199999999999996</c:v>
                </c:pt>
                <c:pt idx="159">
                  <c:v>0.70399999999999996</c:v>
                </c:pt>
                <c:pt idx="160">
                  <c:v>0.70599999999999996</c:v>
                </c:pt>
                <c:pt idx="161">
                  <c:v>0.70799999999999996</c:v>
                </c:pt>
                <c:pt idx="162">
                  <c:v>0.71</c:v>
                </c:pt>
                <c:pt idx="163">
                  <c:v>0.71199999999999997</c:v>
                </c:pt>
                <c:pt idx="164">
                  <c:v>0.71399999999999997</c:v>
                </c:pt>
                <c:pt idx="165">
                  <c:v>0.71599999999999997</c:v>
                </c:pt>
                <c:pt idx="166">
                  <c:v>0.71799999999999997</c:v>
                </c:pt>
                <c:pt idx="167">
                  <c:v>0.72</c:v>
                </c:pt>
                <c:pt idx="168">
                  <c:v>0.72199999999999998</c:v>
                </c:pt>
                <c:pt idx="169">
                  <c:v>0.72399999999999998</c:v>
                </c:pt>
                <c:pt idx="170">
                  <c:v>0.72599999999999998</c:v>
                </c:pt>
                <c:pt idx="171">
                  <c:v>0.72799999999999998</c:v>
                </c:pt>
                <c:pt idx="172">
                  <c:v>0.73</c:v>
                </c:pt>
                <c:pt idx="173">
                  <c:v>0.73199999999999998</c:v>
                </c:pt>
                <c:pt idx="174">
                  <c:v>0.73399999999999999</c:v>
                </c:pt>
                <c:pt idx="175">
                  <c:v>0.73599999999999999</c:v>
                </c:pt>
                <c:pt idx="176">
                  <c:v>0.73799999999999999</c:v>
                </c:pt>
                <c:pt idx="177">
                  <c:v>0.74</c:v>
                </c:pt>
                <c:pt idx="178">
                  <c:v>0.74199999999999999</c:v>
                </c:pt>
                <c:pt idx="179">
                  <c:v>0.74399999999999999</c:v>
                </c:pt>
                <c:pt idx="180">
                  <c:v>0.746</c:v>
                </c:pt>
                <c:pt idx="181">
                  <c:v>0.748</c:v>
                </c:pt>
                <c:pt idx="182">
                  <c:v>0.751</c:v>
                </c:pt>
                <c:pt idx="183">
                  <c:v>0.754</c:v>
                </c:pt>
                <c:pt idx="184">
                  <c:v>0.75700000000000001</c:v>
                </c:pt>
                <c:pt idx="185">
                  <c:v>0.76</c:v>
                </c:pt>
                <c:pt idx="186">
                  <c:v>0.76200000000000001</c:v>
                </c:pt>
                <c:pt idx="187">
                  <c:v>0.76600000000000001</c:v>
                </c:pt>
                <c:pt idx="188">
                  <c:v>0.76900000000000002</c:v>
                </c:pt>
                <c:pt idx="189">
                  <c:v>0.77100000000000002</c:v>
                </c:pt>
                <c:pt idx="190">
                  <c:v>0.77500000000000002</c:v>
                </c:pt>
                <c:pt idx="191">
                  <c:v>0.77800000000000002</c:v>
                </c:pt>
                <c:pt idx="192">
                  <c:v>0.78100000000000003</c:v>
                </c:pt>
                <c:pt idx="193">
                  <c:v>0.78500000000000003</c:v>
                </c:pt>
                <c:pt idx="194">
                  <c:v>0.78900000000000003</c:v>
                </c:pt>
                <c:pt idx="195">
                  <c:v>0.79300000000000004</c:v>
                </c:pt>
                <c:pt idx="196">
                  <c:v>0.79700000000000004</c:v>
                </c:pt>
                <c:pt idx="197">
                  <c:v>0.80200000000000005</c:v>
                </c:pt>
                <c:pt idx="198">
                  <c:v>0.80700000000000005</c:v>
                </c:pt>
                <c:pt idx="199">
                  <c:v>0.81200000000000006</c:v>
                </c:pt>
                <c:pt idx="200">
                  <c:v>0.81699999999999995</c:v>
                </c:pt>
                <c:pt idx="201">
                  <c:v>0.82199999999999995</c:v>
                </c:pt>
                <c:pt idx="202">
                  <c:v>0.82799999999999996</c:v>
                </c:pt>
                <c:pt idx="203">
                  <c:v>0.83499999999999996</c:v>
                </c:pt>
                <c:pt idx="204">
                  <c:v>0.84299999999999997</c:v>
                </c:pt>
                <c:pt idx="205">
                  <c:v>0.85099999999999998</c:v>
                </c:pt>
                <c:pt idx="206">
                  <c:v>0.85899999999999999</c:v>
                </c:pt>
                <c:pt idx="207">
                  <c:v>0.871</c:v>
                </c:pt>
                <c:pt idx="208">
                  <c:v>0.88300000000000001</c:v>
                </c:pt>
                <c:pt idx="209">
                  <c:v>0.89400000000000002</c:v>
                </c:pt>
                <c:pt idx="210">
                  <c:v>0.90400000000000003</c:v>
                </c:pt>
                <c:pt idx="211">
                  <c:v>0.91400000000000003</c:v>
                </c:pt>
                <c:pt idx="212">
                  <c:v>0.92400000000000004</c:v>
                </c:pt>
                <c:pt idx="213">
                  <c:v>0.93300000000000005</c:v>
                </c:pt>
                <c:pt idx="214">
                  <c:v>0.94099999999999995</c:v>
                </c:pt>
                <c:pt idx="215">
                  <c:v>0.94899999999999995</c:v>
                </c:pt>
                <c:pt idx="216">
                  <c:v>0.95699999999999996</c:v>
                </c:pt>
                <c:pt idx="217">
                  <c:v>0.96399999999999997</c:v>
                </c:pt>
                <c:pt idx="218">
                  <c:v>0.97</c:v>
                </c:pt>
                <c:pt idx="219">
                  <c:v>0.97599999999999998</c:v>
                </c:pt>
                <c:pt idx="220">
                  <c:v>0.98199999999999998</c:v>
                </c:pt>
                <c:pt idx="221">
                  <c:v>0.98799999999999999</c:v>
                </c:pt>
                <c:pt idx="222">
                  <c:v>0.99399999999999999</c:v>
                </c:pt>
                <c:pt idx="223">
                  <c:v>1</c:v>
                </c:pt>
                <c:pt idx="224">
                  <c:v>1.006</c:v>
                </c:pt>
                <c:pt idx="225">
                  <c:v>1.012</c:v>
                </c:pt>
                <c:pt idx="226">
                  <c:v>1.018</c:v>
                </c:pt>
                <c:pt idx="227">
                  <c:v>1.024</c:v>
                </c:pt>
                <c:pt idx="228">
                  <c:v>1.0289999999999999</c:v>
                </c:pt>
                <c:pt idx="229">
                  <c:v>1.034</c:v>
                </c:pt>
                <c:pt idx="230">
                  <c:v>1.0389999999999999</c:v>
                </c:pt>
                <c:pt idx="231">
                  <c:v>1.0429999999999999</c:v>
                </c:pt>
                <c:pt idx="232">
                  <c:v>1.048</c:v>
                </c:pt>
                <c:pt idx="233">
                  <c:v>1.0529999999999999</c:v>
                </c:pt>
                <c:pt idx="234">
                  <c:v>1.0580000000000001</c:v>
                </c:pt>
                <c:pt idx="235">
                  <c:v>1.0629999999999999</c:v>
                </c:pt>
                <c:pt idx="236">
                  <c:v>1.0680000000000001</c:v>
                </c:pt>
                <c:pt idx="237">
                  <c:v>1.0740000000000001</c:v>
                </c:pt>
                <c:pt idx="238">
                  <c:v>1.079</c:v>
                </c:pt>
                <c:pt idx="239">
                  <c:v>1.0840000000000001</c:v>
                </c:pt>
                <c:pt idx="240">
                  <c:v>1.089</c:v>
                </c:pt>
                <c:pt idx="241">
                  <c:v>1.0940000000000001</c:v>
                </c:pt>
                <c:pt idx="242">
                  <c:v>1.099</c:v>
                </c:pt>
                <c:pt idx="243">
                  <c:v>1.1040000000000001</c:v>
                </c:pt>
                <c:pt idx="244">
                  <c:v>1.109</c:v>
                </c:pt>
                <c:pt idx="245">
                  <c:v>1.1140000000000001</c:v>
                </c:pt>
                <c:pt idx="246">
                  <c:v>1.119</c:v>
                </c:pt>
                <c:pt idx="247">
                  <c:v>1.1240000000000001</c:v>
                </c:pt>
                <c:pt idx="248">
                  <c:v>1.129</c:v>
                </c:pt>
                <c:pt idx="249">
                  <c:v>1.1339999999999999</c:v>
                </c:pt>
                <c:pt idx="250">
                  <c:v>1.139</c:v>
                </c:pt>
                <c:pt idx="251">
                  <c:v>1.1439999999999999</c:v>
                </c:pt>
                <c:pt idx="252">
                  <c:v>1.149</c:v>
                </c:pt>
                <c:pt idx="253">
                  <c:v>1.1539999999999999</c:v>
                </c:pt>
                <c:pt idx="254">
                  <c:v>1.159</c:v>
                </c:pt>
                <c:pt idx="255">
                  <c:v>1.1639999999999999</c:v>
                </c:pt>
                <c:pt idx="256">
                  <c:v>1.1679999999999999</c:v>
                </c:pt>
                <c:pt idx="257">
                  <c:v>1.1739999999999999</c:v>
                </c:pt>
                <c:pt idx="258">
                  <c:v>1.179</c:v>
                </c:pt>
                <c:pt idx="259">
                  <c:v>1.1839999999999999</c:v>
                </c:pt>
                <c:pt idx="260">
                  <c:v>1.1890000000000001</c:v>
                </c:pt>
                <c:pt idx="261">
                  <c:v>1.194</c:v>
                </c:pt>
                <c:pt idx="262">
                  <c:v>1.1990000000000001</c:v>
                </c:pt>
                <c:pt idx="263">
                  <c:v>1.204</c:v>
                </c:pt>
                <c:pt idx="264">
                  <c:v>1.2090000000000001</c:v>
                </c:pt>
                <c:pt idx="265">
                  <c:v>1.214</c:v>
                </c:pt>
                <c:pt idx="266">
                  <c:v>1.2190000000000001</c:v>
                </c:pt>
                <c:pt idx="267">
                  <c:v>1.224</c:v>
                </c:pt>
                <c:pt idx="268">
                  <c:v>1.2290000000000001</c:v>
                </c:pt>
                <c:pt idx="269">
                  <c:v>1.234</c:v>
                </c:pt>
                <c:pt idx="270">
                  <c:v>1.2390000000000001</c:v>
                </c:pt>
                <c:pt idx="271">
                  <c:v>1.244</c:v>
                </c:pt>
                <c:pt idx="272">
                  <c:v>1.2490000000000001</c:v>
                </c:pt>
                <c:pt idx="273">
                  <c:v>1.254</c:v>
                </c:pt>
                <c:pt idx="274">
                  <c:v>1.2589999999999999</c:v>
                </c:pt>
                <c:pt idx="275">
                  <c:v>1.264</c:v>
                </c:pt>
                <c:pt idx="276">
                  <c:v>1.2689999999999999</c:v>
                </c:pt>
                <c:pt idx="277">
                  <c:v>1.274</c:v>
                </c:pt>
                <c:pt idx="278">
                  <c:v>1.2789999999999999</c:v>
                </c:pt>
                <c:pt idx="279">
                  <c:v>1.284</c:v>
                </c:pt>
                <c:pt idx="280">
                  <c:v>1.2889999999999999</c:v>
                </c:pt>
                <c:pt idx="281">
                  <c:v>1.294</c:v>
                </c:pt>
                <c:pt idx="282">
                  <c:v>1.2989999999999999</c:v>
                </c:pt>
                <c:pt idx="283">
                  <c:v>1.3029999999999999</c:v>
                </c:pt>
                <c:pt idx="284">
                  <c:v>1.3080000000000001</c:v>
                </c:pt>
                <c:pt idx="285">
                  <c:v>1.3129999999999999</c:v>
                </c:pt>
                <c:pt idx="286">
                  <c:v>1.3180000000000001</c:v>
                </c:pt>
                <c:pt idx="287">
                  <c:v>1.323</c:v>
                </c:pt>
                <c:pt idx="288">
                  <c:v>1.3280000000000001</c:v>
                </c:pt>
                <c:pt idx="289">
                  <c:v>1.333</c:v>
                </c:pt>
                <c:pt idx="290">
                  <c:v>1.3380000000000001</c:v>
                </c:pt>
                <c:pt idx="291">
                  <c:v>1.343</c:v>
                </c:pt>
                <c:pt idx="292">
                  <c:v>1.3480000000000001</c:v>
                </c:pt>
                <c:pt idx="293">
                  <c:v>1.353</c:v>
                </c:pt>
                <c:pt idx="294">
                  <c:v>1.3580000000000001</c:v>
                </c:pt>
                <c:pt idx="295">
                  <c:v>1.363</c:v>
                </c:pt>
                <c:pt idx="296">
                  <c:v>1.3680000000000001</c:v>
                </c:pt>
                <c:pt idx="297">
                  <c:v>1.3740000000000001</c:v>
                </c:pt>
                <c:pt idx="298">
                  <c:v>1.379</c:v>
                </c:pt>
                <c:pt idx="299">
                  <c:v>1.3839999999999999</c:v>
                </c:pt>
                <c:pt idx="300">
                  <c:v>1.389</c:v>
                </c:pt>
                <c:pt idx="301">
                  <c:v>1.3939999999999999</c:v>
                </c:pt>
                <c:pt idx="302">
                  <c:v>1.399</c:v>
                </c:pt>
                <c:pt idx="303">
                  <c:v>1.4039999999999999</c:v>
                </c:pt>
                <c:pt idx="304">
                  <c:v>1.409</c:v>
                </c:pt>
                <c:pt idx="305">
                  <c:v>1.4139999999999999</c:v>
                </c:pt>
                <c:pt idx="306">
                  <c:v>1.4179999999999999</c:v>
                </c:pt>
                <c:pt idx="307">
                  <c:v>1.423</c:v>
                </c:pt>
                <c:pt idx="308">
                  <c:v>1.4279999999999999</c:v>
                </c:pt>
                <c:pt idx="309">
                  <c:v>1.4330000000000001</c:v>
                </c:pt>
                <c:pt idx="310">
                  <c:v>1.4379999999999999</c:v>
                </c:pt>
                <c:pt idx="311">
                  <c:v>1.4430000000000001</c:v>
                </c:pt>
                <c:pt idx="312">
                  <c:v>1.448</c:v>
                </c:pt>
                <c:pt idx="313">
                  <c:v>1.4530000000000001</c:v>
                </c:pt>
                <c:pt idx="314">
                  <c:v>1.458</c:v>
                </c:pt>
                <c:pt idx="315">
                  <c:v>1.4630000000000001</c:v>
                </c:pt>
                <c:pt idx="316">
                  <c:v>1.468</c:v>
                </c:pt>
                <c:pt idx="317">
                  <c:v>1.474</c:v>
                </c:pt>
                <c:pt idx="318">
                  <c:v>1.4790000000000001</c:v>
                </c:pt>
                <c:pt idx="319">
                  <c:v>1.484</c:v>
                </c:pt>
                <c:pt idx="320">
                  <c:v>1.4890000000000001</c:v>
                </c:pt>
                <c:pt idx="321">
                  <c:v>1.494</c:v>
                </c:pt>
                <c:pt idx="322">
                  <c:v>1.4990000000000001</c:v>
                </c:pt>
                <c:pt idx="323">
                  <c:v>1.504</c:v>
                </c:pt>
                <c:pt idx="324">
                  <c:v>1.5089999999999999</c:v>
                </c:pt>
                <c:pt idx="325">
                  <c:v>1.514</c:v>
                </c:pt>
                <c:pt idx="326">
                  <c:v>1.5189999999999999</c:v>
                </c:pt>
                <c:pt idx="327">
                  <c:v>1.524</c:v>
                </c:pt>
                <c:pt idx="328">
                  <c:v>1.5289999999999999</c:v>
                </c:pt>
                <c:pt idx="329">
                  <c:v>1.534</c:v>
                </c:pt>
                <c:pt idx="330">
                  <c:v>1.54</c:v>
                </c:pt>
                <c:pt idx="331">
                  <c:v>1.546</c:v>
                </c:pt>
                <c:pt idx="332">
                  <c:v>1.552</c:v>
                </c:pt>
                <c:pt idx="333">
                  <c:v>1.5580000000000001</c:v>
                </c:pt>
                <c:pt idx="334">
                  <c:v>1.5640000000000001</c:v>
                </c:pt>
                <c:pt idx="335">
                  <c:v>1.571</c:v>
                </c:pt>
                <c:pt idx="336">
                  <c:v>1.5780000000000001</c:v>
                </c:pt>
                <c:pt idx="337">
                  <c:v>1.585</c:v>
                </c:pt>
                <c:pt idx="338">
                  <c:v>1.5920000000000001</c:v>
                </c:pt>
                <c:pt idx="339">
                  <c:v>1.599</c:v>
                </c:pt>
                <c:pt idx="340">
                  <c:v>1.6060000000000001</c:v>
                </c:pt>
                <c:pt idx="341">
                  <c:v>1.613</c:v>
                </c:pt>
                <c:pt idx="342">
                  <c:v>1.619</c:v>
                </c:pt>
                <c:pt idx="343">
                  <c:v>1.627</c:v>
                </c:pt>
                <c:pt idx="344">
                  <c:v>1.6339999999999999</c:v>
                </c:pt>
                <c:pt idx="345">
                  <c:v>1.64</c:v>
                </c:pt>
                <c:pt idx="346">
                  <c:v>1.647</c:v>
                </c:pt>
                <c:pt idx="347">
                  <c:v>1.6539999999999999</c:v>
                </c:pt>
                <c:pt idx="348">
                  <c:v>1.6619999999999999</c:v>
                </c:pt>
                <c:pt idx="349">
                  <c:v>1.6679999999999999</c:v>
                </c:pt>
                <c:pt idx="350">
                  <c:v>1.6759999999999999</c:v>
                </c:pt>
                <c:pt idx="351">
                  <c:v>1.6839999999999999</c:v>
                </c:pt>
                <c:pt idx="352">
                  <c:v>1.6919999999999999</c:v>
                </c:pt>
                <c:pt idx="353">
                  <c:v>1.7</c:v>
                </c:pt>
                <c:pt idx="354">
                  <c:v>1.708</c:v>
                </c:pt>
                <c:pt idx="355">
                  <c:v>1.716</c:v>
                </c:pt>
                <c:pt idx="356">
                  <c:v>1.724</c:v>
                </c:pt>
                <c:pt idx="357">
                  <c:v>1.732</c:v>
                </c:pt>
                <c:pt idx="358">
                  <c:v>1.74</c:v>
                </c:pt>
                <c:pt idx="359">
                  <c:v>1.748</c:v>
                </c:pt>
                <c:pt idx="360">
                  <c:v>1.756</c:v>
                </c:pt>
                <c:pt idx="361">
                  <c:v>1.764</c:v>
                </c:pt>
                <c:pt idx="362">
                  <c:v>1.772</c:v>
                </c:pt>
                <c:pt idx="363">
                  <c:v>1.78</c:v>
                </c:pt>
                <c:pt idx="364">
                  <c:v>1.788</c:v>
                </c:pt>
                <c:pt idx="365">
                  <c:v>1.796</c:v>
                </c:pt>
                <c:pt idx="366">
                  <c:v>1.8049999999999999</c:v>
                </c:pt>
                <c:pt idx="367">
                  <c:v>1.8149999999999999</c:v>
                </c:pt>
                <c:pt idx="368">
                  <c:v>1.825</c:v>
                </c:pt>
                <c:pt idx="369">
                  <c:v>1.835</c:v>
                </c:pt>
                <c:pt idx="370">
                  <c:v>1.845</c:v>
                </c:pt>
                <c:pt idx="371">
                  <c:v>1.855</c:v>
                </c:pt>
                <c:pt idx="372">
                  <c:v>1.865</c:v>
                </c:pt>
                <c:pt idx="373">
                  <c:v>1.875</c:v>
                </c:pt>
                <c:pt idx="374">
                  <c:v>1.885</c:v>
                </c:pt>
                <c:pt idx="375">
                  <c:v>1.895</c:v>
                </c:pt>
                <c:pt idx="376">
                  <c:v>1.905</c:v>
                </c:pt>
                <c:pt idx="377">
                  <c:v>1.915</c:v>
                </c:pt>
                <c:pt idx="378">
                  <c:v>1.925</c:v>
                </c:pt>
                <c:pt idx="379">
                  <c:v>1.9350000000000001</c:v>
                </c:pt>
                <c:pt idx="380">
                  <c:v>1.9450000000000001</c:v>
                </c:pt>
                <c:pt idx="381">
                  <c:v>1.9550000000000001</c:v>
                </c:pt>
                <c:pt idx="382">
                  <c:v>1.9650000000000001</c:v>
                </c:pt>
                <c:pt idx="383">
                  <c:v>1.9750000000000001</c:v>
                </c:pt>
                <c:pt idx="384">
                  <c:v>1.9850000000000001</c:v>
                </c:pt>
                <c:pt idx="385">
                  <c:v>1.9950000000000001</c:v>
                </c:pt>
                <c:pt idx="386">
                  <c:v>2.0049999999999999</c:v>
                </c:pt>
                <c:pt idx="387">
                  <c:v>2.0150000000000001</c:v>
                </c:pt>
                <c:pt idx="388">
                  <c:v>2.0249999999999999</c:v>
                </c:pt>
                <c:pt idx="389">
                  <c:v>2.0350000000000001</c:v>
                </c:pt>
                <c:pt idx="390">
                  <c:v>2.0449999999999999</c:v>
                </c:pt>
                <c:pt idx="391">
                  <c:v>2.0550000000000002</c:v>
                </c:pt>
                <c:pt idx="392">
                  <c:v>2.0649999999999999</c:v>
                </c:pt>
                <c:pt idx="393">
                  <c:v>2.0750000000000002</c:v>
                </c:pt>
                <c:pt idx="394">
                  <c:v>2.085</c:v>
                </c:pt>
                <c:pt idx="395">
                  <c:v>2.0950000000000002</c:v>
                </c:pt>
                <c:pt idx="396">
                  <c:v>2.105</c:v>
                </c:pt>
                <c:pt idx="397">
                  <c:v>2.1150000000000002</c:v>
                </c:pt>
                <c:pt idx="398">
                  <c:v>2.125</c:v>
                </c:pt>
                <c:pt idx="399">
                  <c:v>2.1349999999999998</c:v>
                </c:pt>
                <c:pt idx="400">
                  <c:v>2.145</c:v>
                </c:pt>
                <c:pt idx="401">
                  <c:v>2.1549999999999998</c:v>
                </c:pt>
                <c:pt idx="402">
                  <c:v>2.165</c:v>
                </c:pt>
                <c:pt idx="403">
                  <c:v>2.1749999999999998</c:v>
                </c:pt>
                <c:pt idx="404">
                  <c:v>2.1850000000000001</c:v>
                </c:pt>
                <c:pt idx="405">
                  <c:v>2.1949999999999998</c:v>
                </c:pt>
                <c:pt idx="406">
                  <c:v>2.2050000000000001</c:v>
                </c:pt>
                <c:pt idx="407">
                  <c:v>2.2149999999999999</c:v>
                </c:pt>
                <c:pt idx="408">
                  <c:v>2.2250000000000001</c:v>
                </c:pt>
                <c:pt idx="409">
                  <c:v>2.2349999999999999</c:v>
                </c:pt>
                <c:pt idx="410">
                  <c:v>2.2450000000000001</c:v>
                </c:pt>
                <c:pt idx="411">
                  <c:v>2.2549999999999999</c:v>
                </c:pt>
                <c:pt idx="412">
                  <c:v>2.2650000000000001</c:v>
                </c:pt>
                <c:pt idx="413">
                  <c:v>2.2749999999999999</c:v>
                </c:pt>
                <c:pt idx="414">
                  <c:v>2.2850000000000001</c:v>
                </c:pt>
                <c:pt idx="415">
                  <c:v>2.2949999999999999</c:v>
                </c:pt>
              </c:numCache>
            </c:numRef>
          </c:xVal>
          <c:yVal>
            <c:numRef>
              <c:f>soil_sample!$H$2:$H$2152</c:f>
              <c:numCache>
                <c:formatCode>General</c:formatCode>
                <c:ptCount val="2151"/>
                <c:pt idx="0">
                  <c:v>-3.84682171527597E-2</c:v>
                </c:pt>
                <c:pt idx="1">
                  <c:v>-3.54740325749512E-2</c:v>
                </c:pt>
                <c:pt idx="2">
                  <c:v>-3.1174973304958602E-2</c:v>
                </c:pt>
                <c:pt idx="3">
                  <c:v>-2.5129444708583901E-2</c:v>
                </c:pt>
                <c:pt idx="4">
                  <c:v>-1.8831935183752001E-2</c:v>
                </c:pt>
                <c:pt idx="5">
                  <c:v>-1.26136561720485E-2</c:v>
                </c:pt>
                <c:pt idx="6">
                  <c:v>-6.7992654691360101E-3</c:v>
                </c:pt>
                <c:pt idx="7">
                  <c:v>-1.6886757985642999E-3</c:v>
                </c:pt>
                <c:pt idx="8">
                  <c:v>2.4631222876221898E-3</c:v>
                </c:pt>
                <c:pt idx="9">
                  <c:v>5.4675282110988599E-3</c:v>
                </c:pt>
                <c:pt idx="10">
                  <c:v>7.22409529060702E-3</c:v>
                </c:pt>
                <c:pt idx="11">
                  <c:v>7.7413286808874996E-3</c:v>
                </c:pt>
                <c:pt idx="12">
                  <c:v>7.1550799507954501E-3</c:v>
                </c:pt>
                <c:pt idx="13">
                  <c:v>5.7430813167748699E-3</c:v>
                </c:pt>
                <c:pt idx="14">
                  <c:v>3.9343476805778202E-3</c:v>
                </c:pt>
                <c:pt idx="15">
                  <c:v>2.3125786032913201E-3</c:v>
                </c:pt>
                <c:pt idx="16">
                  <c:v>1.6132783201234201E-3</c:v>
                </c:pt>
                <c:pt idx="17" formatCode="0.00E+00">
                  <c:v>1.11022302462516E-16</c:v>
                </c:pt>
                <c:pt idx="18" formatCode="0.00E+00">
                  <c:v>1.11022302462516E-16</c:v>
                </c:pt>
                <c:pt idx="19" formatCode="0.00E+00">
                  <c:v>1.11022302462516E-16</c:v>
                </c:pt>
                <c:pt idx="20" formatCode="0.00E+00">
                  <c:v>1.11022302462516E-16</c:v>
                </c:pt>
                <c:pt idx="21" formatCode="0.00E+00">
                  <c:v>1.11022302462516E-16</c:v>
                </c:pt>
                <c:pt idx="22" formatCode="0.00E+00">
                  <c:v>1.11022302462516E-16</c:v>
                </c:pt>
                <c:pt idx="23" formatCode="0.00E+00">
                  <c:v>1.11022302462516E-16</c:v>
                </c:pt>
                <c:pt idx="24" formatCode="0.00E+00">
                  <c:v>1.11022302462516E-16</c:v>
                </c:pt>
                <c:pt idx="25" formatCode="0.00E+00">
                  <c:v>1.11022302462516E-16</c:v>
                </c:pt>
                <c:pt idx="26" formatCode="0.00E+00">
                  <c:v>1.11022302462516E-16</c:v>
                </c:pt>
                <c:pt idx="27" formatCode="0.00E+00">
                  <c:v>1.11022302462516E-16</c:v>
                </c:pt>
                <c:pt idx="28" formatCode="0.00E+00">
                  <c:v>1.11022302462516E-16</c:v>
                </c:pt>
                <c:pt idx="29" formatCode="0.00E+00">
                  <c:v>1.11022302462516E-16</c:v>
                </c:pt>
                <c:pt idx="30" formatCode="0.00E+00">
                  <c:v>1.11022302462516E-16</c:v>
                </c:pt>
                <c:pt idx="31" formatCode="0.00E+00">
                  <c:v>1.11022302462516E-16</c:v>
                </c:pt>
                <c:pt idx="32" formatCode="0.00E+00">
                  <c:v>1.11022302462516E-16</c:v>
                </c:pt>
                <c:pt idx="33" formatCode="0.00E+00">
                  <c:v>1.11022302462516E-16</c:v>
                </c:pt>
                <c:pt idx="34" formatCode="0.00E+00">
                  <c:v>1.11022302462516E-16</c:v>
                </c:pt>
                <c:pt idx="35" formatCode="0.00E+00">
                  <c:v>1.11022302462516E-16</c:v>
                </c:pt>
                <c:pt idx="36" formatCode="0.00E+00">
                  <c:v>1.11022302462516E-16</c:v>
                </c:pt>
                <c:pt idx="37" formatCode="0.00E+00">
                  <c:v>1.11022302462516E-16</c:v>
                </c:pt>
                <c:pt idx="38" formatCode="0.00E+00">
                  <c:v>1.11022302462516E-16</c:v>
                </c:pt>
                <c:pt idx="39" formatCode="0.00E+00">
                  <c:v>1.11022302462516E-16</c:v>
                </c:pt>
                <c:pt idx="40" formatCode="0.00E+00">
                  <c:v>1.11022302462516E-16</c:v>
                </c:pt>
                <c:pt idx="41" formatCode="0.00E+00">
                  <c:v>1.11022302462516E-16</c:v>
                </c:pt>
                <c:pt idx="42" formatCode="0.00E+00">
                  <c:v>1.11022302462516E-16</c:v>
                </c:pt>
                <c:pt idx="43" formatCode="0.00E+00">
                  <c:v>1.11022302462516E-16</c:v>
                </c:pt>
                <c:pt idx="44" formatCode="0.00E+00">
                  <c:v>1.11022302462516E-16</c:v>
                </c:pt>
                <c:pt idx="45" formatCode="0.00E+00">
                  <c:v>1.11022302462516E-16</c:v>
                </c:pt>
                <c:pt idx="46" formatCode="0.00E+00">
                  <c:v>1.11022302462516E-16</c:v>
                </c:pt>
                <c:pt idx="47" formatCode="0.00E+00">
                  <c:v>1.11022302462516E-16</c:v>
                </c:pt>
                <c:pt idx="48" formatCode="0.00E+00">
                  <c:v>1.11022302462516E-16</c:v>
                </c:pt>
                <c:pt idx="49" formatCode="0.00E+00">
                  <c:v>1.11022302462516E-16</c:v>
                </c:pt>
                <c:pt idx="50">
                  <c:v>1.61327832012344E-3</c:v>
                </c:pt>
                <c:pt idx="51">
                  <c:v>2.3125786032912698E-3</c:v>
                </c:pt>
                <c:pt idx="52">
                  <c:v>3.9343476805778098E-3</c:v>
                </c:pt>
                <c:pt idx="53">
                  <c:v>5.7430813167748101E-3</c:v>
                </c:pt>
                <c:pt idx="54">
                  <c:v>7.1550799507954102E-3</c:v>
                </c:pt>
                <c:pt idx="55">
                  <c:v>7.7413286808874198E-3</c:v>
                </c:pt>
                <c:pt idx="56">
                  <c:v>7.2240952906069298E-3</c:v>
                </c:pt>
                <c:pt idx="57">
                  <c:v>5.4675282110988504E-3</c:v>
                </c:pt>
                <c:pt idx="58">
                  <c:v>2.4631222876221699E-3</c:v>
                </c:pt>
                <c:pt idx="59">
                  <c:v>-1.68867579856426E-3</c:v>
                </c:pt>
                <c:pt idx="60">
                  <c:v>-5.2966084470519896E-3</c:v>
                </c:pt>
                <c:pt idx="61">
                  <c:v>-9.0319252958091702E-3</c:v>
                </c:pt>
                <c:pt idx="62">
                  <c:v>-1.3301884357708E-2</c:v>
                </c:pt>
                <c:pt idx="63">
                  <c:v>-1.8271224499191101E-2</c:v>
                </c:pt>
                <c:pt idx="64">
                  <c:v>-2.25741529898793E-2</c:v>
                </c:pt>
                <c:pt idx="65">
                  <c:v>-2.6873031198364001E-2</c:v>
                </c:pt>
                <c:pt idx="66">
                  <c:v>-3.02551047628167E-2</c:v>
                </c:pt>
                <c:pt idx="67">
                  <c:v>-3.3569530894965303E-2</c:v>
                </c:pt>
                <c:pt idx="68">
                  <c:v>-3.6104618565021798E-2</c:v>
                </c:pt>
                <c:pt idx="69">
                  <c:v>-3.7598283083253602E-2</c:v>
                </c:pt>
                <c:pt idx="70">
                  <c:v>-3.90997118534415E-2</c:v>
                </c:pt>
                <c:pt idx="71">
                  <c:v>-4.0126822857941002E-2</c:v>
                </c:pt>
                <c:pt idx="72">
                  <c:v>-4.0463607135969797E-2</c:v>
                </c:pt>
                <c:pt idx="73">
                  <c:v>-4.0813716573182203E-2</c:v>
                </c:pt>
                <c:pt idx="74">
                  <c:v>-4.0607105953926602E-2</c:v>
                </c:pt>
                <c:pt idx="75">
                  <c:v>-4.1535126167272202E-2</c:v>
                </c:pt>
                <c:pt idx="76">
                  <c:v>-4.1664350607455901E-2</c:v>
                </c:pt>
                <c:pt idx="77">
                  <c:v>-4.2461972240718897E-2</c:v>
                </c:pt>
                <c:pt idx="78">
                  <c:v>-4.3382906176147602E-2</c:v>
                </c:pt>
                <c:pt idx="79">
                  <c:v>-4.4285888896892701E-2</c:v>
                </c:pt>
                <c:pt idx="80">
                  <c:v>-4.44917768379334E-2</c:v>
                </c:pt>
                <c:pt idx="81">
                  <c:v>-4.3719664876977003E-2</c:v>
                </c:pt>
                <c:pt idx="82">
                  <c:v>-4.1587324766567797E-2</c:v>
                </c:pt>
                <c:pt idx="83">
                  <c:v>-3.7544548910141702E-2</c:v>
                </c:pt>
                <c:pt idx="84">
                  <c:v>-3.1405662553069598E-2</c:v>
                </c:pt>
                <c:pt idx="85">
                  <c:v>-2.5089854169384401E-2</c:v>
                </c:pt>
                <c:pt idx="86">
                  <c:v>-1.79584517034941E-2</c:v>
                </c:pt>
                <c:pt idx="87">
                  <c:v>-9.8814144793403294E-3</c:v>
                </c:pt>
                <c:pt idx="88">
                  <c:v>-5.9525204028200397E-4</c:v>
                </c:pt>
                <c:pt idx="89">
                  <c:v>8.4220302392436705E-3</c:v>
                </c:pt>
                <c:pt idx="90">
                  <c:v>1.7589855620369299E-2</c:v>
                </c:pt>
                <c:pt idx="91">
                  <c:v>2.57704609992985E-2</c:v>
                </c:pt>
                <c:pt idx="92">
                  <c:v>3.3512876144317597E-2</c:v>
                </c:pt>
                <c:pt idx="93">
                  <c:v>3.9903345040529899E-2</c:v>
                </c:pt>
                <c:pt idx="94">
                  <c:v>4.4293756032708798E-2</c:v>
                </c:pt>
                <c:pt idx="95">
                  <c:v>4.7541557010050903E-2</c:v>
                </c:pt>
                <c:pt idx="96">
                  <c:v>4.9265651895180999E-2</c:v>
                </c:pt>
                <c:pt idx="97">
                  <c:v>4.9293345729862298E-2</c:v>
                </c:pt>
                <c:pt idx="98">
                  <c:v>4.8603159440730299E-2</c:v>
                </c:pt>
                <c:pt idx="99">
                  <c:v>4.7038648355856902E-2</c:v>
                </c:pt>
                <c:pt idx="100">
                  <c:v>4.4620261141039098E-2</c:v>
                </c:pt>
                <c:pt idx="101">
                  <c:v>4.2031733942759601E-2</c:v>
                </c:pt>
                <c:pt idx="102">
                  <c:v>3.9176848030325097E-2</c:v>
                </c:pt>
                <c:pt idx="103">
                  <c:v>3.5992792513205599E-2</c:v>
                </c:pt>
                <c:pt idx="104">
                  <c:v>3.2874505151915298E-2</c:v>
                </c:pt>
                <c:pt idx="105">
                  <c:v>2.9716789322870901E-2</c:v>
                </c:pt>
                <c:pt idx="106">
                  <c:v>2.67309643387325E-2</c:v>
                </c:pt>
                <c:pt idx="107">
                  <c:v>2.4012477651017699E-2</c:v>
                </c:pt>
                <c:pt idx="108">
                  <c:v>2.14141648185487E-2</c:v>
                </c:pt>
                <c:pt idx="109">
                  <c:v>1.8967543976871601E-2</c:v>
                </c:pt>
                <c:pt idx="110">
                  <c:v>1.68651666378252E-2</c:v>
                </c:pt>
                <c:pt idx="111">
                  <c:v>1.48181613194044E-2</c:v>
                </c:pt>
                <c:pt idx="112">
                  <c:v>1.2965538452693499E-2</c:v>
                </c:pt>
                <c:pt idx="113">
                  <c:v>1.13037384404333E-2</c:v>
                </c:pt>
                <c:pt idx="114">
                  <c:v>9.8592521268826804E-3</c:v>
                </c:pt>
                <c:pt idx="115">
                  <c:v>8.5978326045116904E-3</c:v>
                </c:pt>
                <c:pt idx="116">
                  <c:v>7.4399534626053603E-3</c:v>
                </c:pt>
                <c:pt idx="117">
                  <c:v>6.3886012731043202E-3</c:v>
                </c:pt>
                <c:pt idx="118">
                  <c:v>5.4176994867474997E-3</c:v>
                </c:pt>
                <c:pt idx="119">
                  <c:v>4.5362422339051099E-3</c:v>
                </c:pt>
                <c:pt idx="120">
                  <c:v>3.78053942972491E-3</c:v>
                </c:pt>
                <c:pt idx="121">
                  <c:v>3.1361051378972901E-3</c:v>
                </c:pt>
                <c:pt idx="122">
                  <c:v>2.5807326690814899E-3</c:v>
                </c:pt>
                <c:pt idx="123">
                  <c:v>2.0898112666927898E-3</c:v>
                </c:pt>
                <c:pt idx="124">
                  <c:v>1.69541601905045E-3</c:v>
                </c:pt>
                <c:pt idx="125">
                  <c:v>1.33660641588465E-3</c:v>
                </c:pt>
                <c:pt idx="126">
                  <c:v>1.02038097441367E-3</c:v>
                </c:pt>
                <c:pt idx="127">
                  <c:v>7.1805991846914899E-4</c:v>
                </c:pt>
                <c:pt idx="128">
                  <c:v>4.4961354001821598E-4</c:v>
                </c:pt>
                <c:pt idx="129">
                  <c:v>2.1836537339626E-4</c:v>
                </c:pt>
                <c:pt idx="130" formatCode="0.00E+00">
                  <c:v>1.3986563601421299E-6</c:v>
                </c:pt>
                <c:pt idx="131">
                  <c:v>-1.8050837126748099E-4</c:v>
                </c:pt>
                <c:pt idx="132">
                  <c:v>-3.2274655761648597E-4</c:v>
                </c:pt>
                <c:pt idx="133">
                  <c:v>-4.7062668227148299E-4</c:v>
                </c:pt>
                <c:pt idx="134">
                  <c:v>-6.0147495270242797E-4</c:v>
                </c:pt>
                <c:pt idx="135">
                  <c:v>-7.2399838263515598E-4</c:v>
                </c:pt>
                <c:pt idx="136">
                  <c:v>-8.5189069976105097E-4</c:v>
                </c:pt>
                <c:pt idx="137">
                  <c:v>-9.5958409686521299E-4</c:v>
                </c:pt>
                <c:pt idx="138">
                  <c:v>-1.0330885551440099E-3</c:v>
                </c:pt>
                <c:pt idx="139">
                  <c:v>-1.10237510549842E-3</c:v>
                </c:pt>
                <c:pt idx="140">
                  <c:v>-1.13383136859445E-3</c:v>
                </c:pt>
                <c:pt idx="141">
                  <c:v>-1.13214750406894E-3</c:v>
                </c:pt>
                <c:pt idx="142">
                  <c:v>-1.1037396304258301E-3</c:v>
                </c:pt>
                <c:pt idx="143">
                  <c:v>-1.0417832520414E-3</c:v>
                </c:pt>
                <c:pt idx="144">
                  <c:v>-9.6765349822071703E-4</c:v>
                </c:pt>
                <c:pt idx="145">
                  <c:v>-8.7247608530469697E-4</c:v>
                </c:pt>
                <c:pt idx="146">
                  <c:v>-7.5849639946770305E-4</c:v>
                </c:pt>
                <c:pt idx="147">
                  <c:v>-6.2233679612044704E-4</c:v>
                </c:pt>
                <c:pt idx="148">
                  <c:v>-4.6168893115810698E-4</c:v>
                </c:pt>
                <c:pt idx="149">
                  <c:v>-3.0753903362553097E-4</c:v>
                </c:pt>
                <c:pt idx="150">
                  <c:v>-1.5939187909833199E-4</c:v>
                </c:pt>
                <c:pt idx="151" formatCode="0.00E+00">
                  <c:v>-1.2465159335635099E-5</c:v>
                </c:pt>
                <c:pt idx="152">
                  <c:v>1.4273402459238601E-4</c:v>
                </c:pt>
                <c:pt idx="153">
                  <c:v>2.95104131001204E-4</c:v>
                </c:pt>
                <c:pt idx="154">
                  <c:v>4.4402887033599301E-4</c:v>
                </c:pt>
                <c:pt idx="155">
                  <c:v>5.9696256814411198E-4</c:v>
                </c:pt>
                <c:pt idx="156">
                  <c:v>7.3248738115248803E-4</c:v>
                </c:pt>
                <c:pt idx="157">
                  <c:v>8.49951706089449E-4</c:v>
                </c:pt>
                <c:pt idx="158">
                  <c:v>9.5736182578081699E-4</c:v>
                </c:pt>
                <c:pt idx="159">
                  <c:v>1.0342420972952299E-3</c:v>
                </c:pt>
                <c:pt idx="160">
                  <c:v>1.1060134229567899E-3</c:v>
                </c:pt>
                <c:pt idx="161">
                  <c:v>1.1681971453735599E-3</c:v>
                </c:pt>
                <c:pt idx="162">
                  <c:v>1.2171658229400901E-3</c:v>
                </c:pt>
                <c:pt idx="163">
                  <c:v>1.2496532974270299E-3</c:v>
                </c:pt>
                <c:pt idx="164">
                  <c:v>1.2774438629022599E-3</c:v>
                </c:pt>
                <c:pt idx="165">
                  <c:v>1.2951941817103099E-3</c:v>
                </c:pt>
                <c:pt idx="166">
                  <c:v>1.29616797865829E-3</c:v>
                </c:pt>
                <c:pt idx="167">
                  <c:v>1.2877734699743601E-3</c:v>
                </c:pt>
                <c:pt idx="168">
                  <c:v>1.2845631933517401E-3</c:v>
                </c:pt>
                <c:pt idx="169">
                  <c:v>1.2891318050628901E-3</c:v>
                </c:pt>
                <c:pt idx="170">
                  <c:v>1.2908197727353799E-3</c:v>
                </c:pt>
                <c:pt idx="171">
                  <c:v>1.2984346413155001E-3</c:v>
                </c:pt>
                <c:pt idx="172">
                  <c:v>1.30308354123663E-3</c:v>
                </c:pt>
                <c:pt idx="173">
                  <c:v>1.3096593225244901E-3</c:v>
                </c:pt>
                <c:pt idx="174">
                  <c:v>1.3266283304393699E-3</c:v>
                </c:pt>
                <c:pt idx="175">
                  <c:v>1.35199028211927E-3</c:v>
                </c:pt>
                <c:pt idx="176">
                  <c:v>1.3882105343634499E-3</c:v>
                </c:pt>
                <c:pt idx="177">
                  <c:v>1.4344649131686901E-3</c:v>
                </c:pt>
                <c:pt idx="178">
                  <c:v>1.4866619822013101E-3</c:v>
                </c:pt>
                <c:pt idx="179">
                  <c:v>1.54932268211005E-3</c:v>
                </c:pt>
                <c:pt idx="180">
                  <c:v>1.6145201953705901E-3</c:v>
                </c:pt>
                <c:pt idx="181">
                  <c:v>1.68086339861168E-3</c:v>
                </c:pt>
                <c:pt idx="182">
                  <c:v>1.75476022188007E-3</c:v>
                </c:pt>
                <c:pt idx="183">
                  <c:v>1.81993383264713E-3</c:v>
                </c:pt>
                <c:pt idx="184">
                  <c:v>1.8865084013008899E-3</c:v>
                </c:pt>
                <c:pt idx="185">
                  <c:v>1.9405966683295199E-3</c:v>
                </c:pt>
                <c:pt idx="186">
                  <c:v>1.9827889499723301E-3</c:v>
                </c:pt>
                <c:pt idx="187">
                  <c:v>1.9956836864377702E-3</c:v>
                </c:pt>
                <c:pt idx="188">
                  <c:v>1.9869951316809401E-3</c:v>
                </c:pt>
                <c:pt idx="189">
                  <c:v>1.9332316494254001E-3</c:v>
                </c:pt>
                <c:pt idx="190">
                  <c:v>1.8104089529584E-3</c:v>
                </c:pt>
                <c:pt idx="191">
                  <c:v>1.61247541659694E-3</c:v>
                </c:pt>
                <c:pt idx="192">
                  <c:v>1.33552658372227E-3</c:v>
                </c:pt>
                <c:pt idx="193">
                  <c:v>9.7197193166275505E-4</c:v>
                </c:pt>
                <c:pt idx="194">
                  <c:v>5.2971846191935995E-4</c:v>
                </c:pt>
                <c:pt idx="195" formatCode="0.00E+00">
                  <c:v>5.6439806710821499E-6</c:v>
                </c:pt>
                <c:pt idx="196">
                  <c:v>-5.91826454254422E-4</c:v>
                </c:pt>
                <c:pt idx="197">
                  <c:v>-1.24468943963949E-3</c:v>
                </c:pt>
                <c:pt idx="198">
                  <c:v>-1.9212748782578199E-3</c:v>
                </c:pt>
                <c:pt idx="199">
                  <c:v>-2.6155388331398398E-3</c:v>
                </c:pt>
                <c:pt idx="200">
                  <c:v>-3.29943580018799E-3</c:v>
                </c:pt>
                <c:pt idx="201">
                  <c:v>-3.9381899115887298E-3</c:v>
                </c:pt>
                <c:pt idx="202">
                  <c:v>-4.50833729558412E-3</c:v>
                </c:pt>
                <c:pt idx="203">
                  <c:v>-4.9786580893070196E-3</c:v>
                </c:pt>
                <c:pt idx="204">
                  <c:v>-5.3378402576276102E-3</c:v>
                </c:pt>
                <c:pt idx="205">
                  <c:v>-5.5577140049446498E-3</c:v>
                </c:pt>
                <c:pt idx="206">
                  <c:v>-5.6224635009884802E-3</c:v>
                </c:pt>
                <c:pt idx="207">
                  <c:v>-5.5307916822204903E-3</c:v>
                </c:pt>
                <c:pt idx="208">
                  <c:v>-5.27678844929817E-3</c:v>
                </c:pt>
                <c:pt idx="209">
                  <c:v>-4.8774943697184403E-3</c:v>
                </c:pt>
                <c:pt idx="210">
                  <c:v>-4.3520884054074702E-3</c:v>
                </c:pt>
                <c:pt idx="211">
                  <c:v>-3.7280822478977398E-3</c:v>
                </c:pt>
                <c:pt idx="212">
                  <c:v>-3.02970037334759E-3</c:v>
                </c:pt>
                <c:pt idx="213">
                  <c:v>-2.2955248152499099E-3</c:v>
                </c:pt>
                <c:pt idx="214">
                  <c:v>-1.5506771775070901E-3</c:v>
                </c:pt>
                <c:pt idx="215">
                  <c:v>-8.2071347536690799E-4</c:v>
                </c:pt>
                <c:pt idx="216">
                  <c:v>-1.24507109041953E-4</c:v>
                </c:pt>
                <c:pt idx="217">
                  <c:v>5.08638593159947E-4</c:v>
                </c:pt>
                <c:pt idx="218">
                  <c:v>1.06940583659994E-3</c:v>
                </c:pt>
                <c:pt idx="219">
                  <c:v>1.5354206343201799E-3</c:v>
                </c:pt>
                <c:pt idx="220">
                  <c:v>1.90985732159657E-3</c:v>
                </c:pt>
                <c:pt idx="221">
                  <c:v>2.18620741136966E-3</c:v>
                </c:pt>
                <c:pt idx="222">
                  <c:v>2.3748424955768099E-3</c:v>
                </c:pt>
                <c:pt idx="223">
                  <c:v>2.4608231568062E-3</c:v>
                </c:pt>
                <c:pt idx="224">
                  <c:v>2.47165806701337E-3</c:v>
                </c:pt>
                <c:pt idx="225">
                  <c:v>2.4247336713685802E-3</c:v>
                </c:pt>
                <c:pt idx="226">
                  <c:v>2.3261511549738999E-3</c:v>
                </c:pt>
                <c:pt idx="227">
                  <c:v>2.1923261479035298E-3</c:v>
                </c:pt>
                <c:pt idx="228">
                  <c:v>2.0288008807834101E-3</c:v>
                </c:pt>
                <c:pt idx="229">
                  <c:v>1.85540055686575E-3</c:v>
                </c:pt>
                <c:pt idx="230">
                  <c:v>1.6743810958229201E-3</c:v>
                </c:pt>
                <c:pt idx="231">
                  <c:v>1.4947689345648899E-3</c:v>
                </c:pt>
                <c:pt idx="232">
                  <c:v>1.32328395896853E-3</c:v>
                </c:pt>
                <c:pt idx="233">
                  <c:v>1.16144763376544E-3</c:v>
                </c:pt>
                <c:pt idx="234">
                  <c:v>1.0088236278207299E-3</c:v>
                </c:pt>
                <c:pt idx="235">
                  <c:v>8.6744812873518304E-4</c:v>
                </c:pt>
                <c:pt idx="236">
                  <c:v>7.4316962877381504E-4</c:v>
                </c:pt>
                <c:pt idx="237">
                  <c:v>6.3428297739664703E-4</c:v>
                </c:pt>
                <c:pt idx="238">
                  <c:v>5.3988993211109295E-4</c:v>
                </c:pt>
                <c:pt idx="239">
                  <c:v>4.58154128472997E-4</c:v>
                </c:pt>
                <c:pt idx="240">
                  <c:v>3.9084278204382301E-4</c:v>
                </c:pt>
                <c:pt idx="241">
                  <c:v>3.3753601789783598E-4</c:v>
                </c:pt>
                <c:pt idx="242">
                  <c:v>2.99028443298622E-4</c:v>
                </c:pt>
                <c:pt idx="243">
                  <c:v>2.6962690043930599E-4</c:v>
                </c:pt>
                <c:pt idx="244">
                  <c:v>2.5012195064599998E-4</c:v>
                </c:pt>
                <c:pt idx="245">
                  <c:v>2.3944949715714399E-4</c:v>
                </c:pt>
                <c:pt idx="246">
                  <c:v>2.361575355097E-4</c:v>
                </c:pt>
                <c:pt idx="247">
                  <c:v>2.3776500326591301E-4</c:v>
                </c:pt>
                <c:pt idx="248">
                  <c:v>2.4489434292850802E-4</c:v>
                </c:pt>
                <c:pt idx="249">
                  <c:v>2.5660026875981801E-4</c:v>
                </c:pt>
                <c:pt idx="250">
                  <c:v>2.7093031009910699E-4</c:v>
                </c:pt>
                <c:pt idx="251">
                  <c:v>2.8665833316890302E-4</c:v>
                </c:pt>
                <c:pt idx="252">
                  <c:v>3.0181732383086502E-4</c:v>
                </c:pt>
                <c:pt idx="253">
                  <c:v>3.1442635102806E-4</c:v>
                </c:pt>
                <c:pt idx="254">
                  <c:v>3.2552639802009098E-4</c:v>
                </c:pt>
                <c:pt idx="255">
                  <c:v>3.3389310721432898E-4</c:v>
                </c:pt>
                <c:pt idx="256">
                  <c:v>3.38522504548493E-4</c:v>
                </c:pt>
                <c:pt idx="257">
                  <c:v>3.3863497892620701E-4</c:v>
                </c:pt>
                <c:pt idx="258">
                  <c:v>3.3747717663794199E-4</c:v>
                </c:pt>
                <c:pt idx="259">
                  <c:v>3.3326898262029298E-4</c:v>
                </c:pt>
                <c:pt idx="260">
                  <c:v>3.2579564542781903E-4</c:v>
                </c:pt>
                <c:pt idx="261">
                  <c:v>3.1507860501985398E-4</c:v>
                </c:pt>
                <c:pt idx="262">
                  <c:v>3.02729427008436E-4</c:v>
                </c:pt>
                <c:pt idx="263">
                  <c:v>2.8904143359998402E-4</c:v>
                </c:pt>
                <c:pt idx="264">
                  <c:v>2.7414636264420098E-4</c:v>
                </c:pt>
                <c:pt idx="265">
                  <c:v>2.5800656616801598E-4</c:v>
                </c:pt>
                <c:pt idx="266">
                  <c:v>2.42206575588413E-4</c:v>
                </c:pt>
                <c:pt idx="267">
                  <c:v>2.24989707584741E-4</c:v>
                </c:pt>
                <c:pt idx="268">
                  <c:v>2.07653538513363E-4</c:v>
                </c:pt>
                <c:pt idx="269">
                  <c:v>1.90981801657933E-4</c:v>
                </c:pt>
                <c:pt idx="270">
                  <c:v>1.74476296282278E-4</c:v>
                </c:pt>
                <c:pt idx="271">
                  <c:v>1.58321853366199E-4</c:v>
                </c:pt>
                <c:pt idx="272">
                  <c:v>1.43237286653987E-4</c:v>
                </c:pt>
                <c:pt idx="273">
                  <c:v>1.2946013097216299E-4</c:v>
                </c:pt>
                <c:pt idx="274">
                  <c:v>1.16854673445582E-4</c:v>
                </c:pt>
                <c:pt idx="275">
                  <c:v>1.0536081295998E-4</c:v>
                </c:pt>
                <c:pt idx="276" formatCode="0.00E+00">
                  <c:v>9.4891663178238206E-5</c:v>
                </c:pt>
                <c:pt idx="277" formatCode="0.00E+00">
                  <c:v>8.5727799511905304E-5</c:v>
                </c:pt>
                <c:pt idx="278" formatCode="0.00E+00">
                  <c:v>7.7977605576114796E-5</c:v>
                </c:pt>
                <c:pt idx="279" formatCode="0.00E+00">
                  <c:v>7.1120741768259795E-5</c:v>
                </c:pt>
                <c:pt idx="280" formatCode="0.00E+00">
                  <c:v>6.4550331189088399E-5</c:v>
                </c:pt>
                <c:pt idx="281" formatCode="0.00E+00">
                  <c:v>5.88113737212437E-5</c:v>
                </c:pt>
                <c:pt idx="282" formatCode="0.00E+00">
                  <c:v>5.3911247439597802E-5</c:v>
                </c:pt>
                <c:pt idx="283" formatCode="0.00E+00">
                  <c:v>4.9839971880026803E-5</c:v>
                </c:pt>
                <c:pt idx="284" formatCode="0.00E+00">
                  <c:v>4.58524897866319E-5</c:v>
                </c:pt>
                <c:pt idx="285" formatCode="0.00E+00">
                  <c:v>4.2383457373215802E-5</c:v>
                </c:pt>
                <c:pt idx="286" formatCode="0.00E+00">
                  <c:v>3.93529343798858E-5</c:v>
                </c:pt>
                <c:pt idx="287" formatCode="0.00E+00">
                  <c:v>3.6691670715451703E-5</c:v>
                </c:pt>
                <c:pt idx="288" formatCode="0.00E+00">
                  <c:v>3.4346945115815402E-5</c:v>
                </c:pt>
                <c:pt idx="289" formatCode="0.00E+00">
                  <c:v>3.1872562626272702E-5</c:v>
                </c:pt>
                <c:pt idx="290" formatCode="0.00E+00">
                  <c:v>2.92641583562899E-5</c:v>
                </c:pt>
                <c:pt idx="291" formatCode="0.00E+00">
                  <c:v>2.6457871832892701E-5</c:v>
                </c:pt>
                <c:pt idx="292" formatCode="0.00E+00">
                  <c:v>2.3869065861976701E-5</c:v>
                </c:pt>
                <c:pt idx="293" formatCode="0.00E+00">
                  <c:v>2.1019088720191001E-5</c:v>
                </c:pt>
                <c:pt idx="294" formatCode="0.00E+00">
                  <c:v>1.78615693845646E-5</c:v>
                </c:pt>
                <c:pt idx="295" formatCode="0.00E+00">
                  <c:v>1.45499719461035E-5</c:v>
                </c:pt>
                <c:pt idx="296" formatCode="0.00E+00">
                  <c:v>1.1317323749593899E-5</c:v>
                </c:pt>
                <c:pt idx="297" formatCode="0.00E+00">
                  <c:v>7.9045679286550803E-6</c:v>
                </c:pt>
                <c:pt idx="298" formatCode="0.00E+00">
                  <c:v>4.4980574399297801E-6</c:v>
                </c:pt>
                <c:pt idx="299" formatCode="0.00E+00">
                  <c:v>9.0278100835755399E-7</c:v>
                </c:pt>
                <c:pt idx="300" formatCode="0.00E+00">
                  <c:v>-2.23850925814163E-6</c:v>
                </c:pt>
                <c:pt idx="301" formatCode="0.00E+00">
                  <c:v>-5.4971023871119097E-6</c:v>
                </c:pt>
                <c:pt idx="302" formatCode="0.00E+00">
                  <c:v>-8.5716825607583408E-6</c:v>
                </c:pt>
                <c:pt idx="303" formatCode="0.00E+00">
                  <c:v>-1.1503071776788301E-5</c:v>
                </c:pt>
                <c:pt idx="304" formatCode="0.00E+00">
                  <c:v>-1.4391366592447E-5</c:v>
                </c:pt>
                <c:pt idx="305" formatCode="0.00E+00">
                  <c:v>-1.5789399495813801E-5</c:v>
                </c:pt>
                <c:pt idx="306" formatCode="0.00E+00">
                  <c:v>-1.6999774171082802E-5</c:v>
                </c:pt>
                <c:pt idx="307" formatCode="0.00E+00">
                  <c:v>-1.8061352802078901E-5</c:v>
                </c:pt>
                <c:pt idx="308" formatCode="0.00E+00">
                  <c:v>-1.9075994662014499E-5</c:v>
                </c:pt>
                <c:pt idx="309" formatCode="0.00E+00">
                  <c:v>-1.9302803732294399E-5</c:v>
                </c:pt>
                <c:pt idx="310" formatCode="0.00E+00">
                  <c:v>-1.8767368024448202E-5</c:v>
                </c:pt>
                <c:pt idx="311" formatCode="0.00E+00">
                  <c:v>-1.7519163653430901E-5</c:v>
                </c:pt>
                <c:pt idx="312" formatCode="0.00E+00">
                  <c:v>-1.5762804509127302E-5</c:v>
                </c:pt>
                <c:pt idx="313" formatCode="0.00E+00">
                  <c:v>-1.3836421114644701E-5</c:v>
                </c:pt>
                <c:pt idx="314" formatCode="0.00E+00">
                  <c:v>-1.18548610893687E-5</c:v>
                </c:pt>
                <c:pt idx="315" formatCode="0.00E+00">
                  <c:v>-9.3849970714873997E-6</c:v>
                </c:pt>
                <c:pt idx="316" formatCode="0.00E+00">
                  <c:v>-7.1779938345713796E-6</c:v>
                </c:pt>
                <c:pt idx="317" formatCode="0.00E+00">
                  <c:v>-5.2047066081266803E-6</c:v>
                </c:pt>
                <c:pt idx="318" formatCode="0.00E+00">
                  <c:v>-3.1554941090204798E-6</c:v>
                </c:pt>
                <c:pt idx="319" formatCode="0.00E+00">
                  <c:v>-1.0745077140175E-6</c:v>
                </c:pt>
                <c:pt idx="320" formatCode="0.00E+00">
                  <c:v>1.12221906757186E-6</c:v>
                </c:pt>
                <c:pt idx="321" formatCode="0.00E+00">
                  <c:v>3.0394478807158899E-6</c:v>
                </c:pt>
                <c:pt idx="322" formatCode="0.00E+00">
                  <c:v>4.6993957612082096E-6</c:v>
                </c:pt>
                <c:pt idx="323" formatCode="0.00E+00">
                  <c:v>6.4037585503506202E-6</c:v>
                </c:pt>
                <c:pt idx="324" formatCode="0.00E+00">
                  <c:v>8.0133462474875595E-6</c:v>
                </c:pt>
                <c:pt idx="325" formatCode="0.00E+00">
                  <c:v>9.4221725264957403E-6</c:v>
                </c:pt>
                <c:pt idx="326" formatCode="0.00E+00">
                  <c:v>1.0705045494971001E-5</c:v>
                </c:pt>
                <c:pt idx="327" formatCode="0.00E+00">
                  <c:v>1.12569237780796E-5</c:v>
                </c:pt>
                <c:pt idx="328" formatCode="0.00E+00">
                  <c:v>1.1268646929384901E-5</c:v>
                </c:pt>
                <c:pt idx="329" formatCode="0.00E+00">
                  <c:v>1.12136087821339E-5</c:v>
                </c:pt>
                <c:pt idx="330" formatCode="0.00E+00">
                  <c:v>1.0319523753070799E-5</c:v>
                </c:pt>
                <c:pt idx="331" formatCode="0.00E+00">
                  <c:v>9.13816486702016E-6</c:v>
                </c:pt>
                <c:pt idx="332" formatCode="0.00E+00">
                  <c:v>7.8612686770783999E-6</c:v>
                </c:pt>
                <c:pt idx="333" formatCode="0.00E+00">
                  <c:v>6.67877924063187E-6</c:v>
                </c:pt>
                <c:pt idx="334" formatCode="0.00E+00">
                  <c:v>5.7789549582517098E-6</c:v>
                </c:pt>
                <c:pt idx="335" formatCode="0.00E+00">
                  <c:v>5.1277796630617596E-6</c:v>
                </c:pt>
                <c:pt idx="336" formatCode="0.00E+00">
                  <c:v>4.23631000442982E-6</c:v>
                </c:pt>
                <c:pt idx="337" formatCode="0.00E+00">
                  <c:v>3.1618258979335E-6</c:v>
                </c:pt>
                <c:pt idx="338" formatCode="0.00E+00">
                  <c:v>2.0597684672005899E-6</c:v>
                </c:pt>
                <c:pt idx="339" formatCode="0.00E+00">
                  <c:v>1.4541374507163901E-6</c:v>
                </c:pt>
                <c:pt idx="340" formatCode="0.00E+00">
                  <c:v>6.0959939877470797E-7</c:v>
                </c:pt>
                <c:pt idx="341" formatCode="0.00E+00">
                  <c:v>2.4854956225327798E-7</c:v>
                </c:pt>
                <c:pt idx="342" formatCode="0.00E+00">
                  <c:v>4.3288566773726802E-7</c:v>
                </c:pt>
                <c:pt idx="343" formatCode="0.00E+00">
                  <c:v>5.6688593185139996E-7</c:v>
                </c:pt>
                <c:pt idx="344" formatCode="0.00E+00">
                  <c:v>4.6319364290591501E-7</c:v>
                </c:pt>
                <c:pt idx="345" formatCode="0.00E+00">
                  <c:v>-1.67478984973585E-7</c:v>
                </c:pt>
                <c:pt idx="346" formatCode="0.00E+00">
                  <c:v>-4.2892330252096297E-7</c:v>
                </c:pt>
                <c:pt idx="347" formatCode="0.00E+00">
                  <c:v>-4.0364217144551198E-7</c:v>
                </c:pt>
                <c:pt idx="348" formatCode="0.00E+00">
                  <c:v>-3.9191779854709902E-8</c:v>
                </c:pt>
                <c:pt idx="349" formatCode="0.00E+00">
                  <c:v>6.53465820626845E-7</c:v>
                </c:pt>
                <c:pt idx="350" formatCode="0.00E+00">
                  <c:v>1.6705975932996199E-6</c:v>
                </c:pt>
                <c:pt idx="351" formatCode="0.00E+00">
                  <c:v>3.3901126184410202E-6</c:v>
                </c:pt>
                <c:pt idx="352" formatCode="0.00E+00">
                  <c:v>6.2151139200937196E-6</c:v>
                </c:pt>
                <c:pt idx="353" formatCode="0.00E+00">
                  <c:v>1.0021892721483099E-5</c:v>
                </c:pt>
                <c:pt idx="354" formatCode="0.00E+00">
                  <c:v>1.4304876897665401E-5</c:v>
                </c:pt>
                <c:pt idx="355" formatCode="0.00E+00">
                  <c:v>1.9204456633509801E-5</c:v>
                </c:pt>
                <c:pt idx="356" formatCode="0.00E+00">
                  <c:v>2.4711423253660999E-5</c:v>
                </c:pt>
                <c:pt idx="357" formatCode="0.00E+00">
                  <c:v>3.0533176245646597E-5</c:v>
                </c:pt>
                <c:pt idx="358" formatCode="0.00E+00">
                  <c:v>3.5953947591723498E-5</c:v>
                </c:pt>
                <c:pt idx="359" formatCode="0.00E+00">
                  <c:v>4.0985546786873403E-5</c:v>
                </c:pt>
                <c:pt idx="360" formatCode="0.00E+00">
                  <c:v>4.4808343655204298E-5</c:v>
                </c:pt>
                <c:pt idx="361" formatCode="0.00E+00">
                  <c:v>4.7390868637862802E-5</c:v>
                </c:pt>
                <c:pt idx="362" formatCode="0.00E+00">
                  <c:v>4.8839989228838802E-5</c:v>
                </c:pt>
                <c:pt idx="363" formatCode="0.00E+00">
                  <c:v>4.8887185488571403E-5</c:v>
                </c:pt>
                <c:pt idx="364" formatCode="0.00E+00">
                  <c:v>4.7192401168081201E-5</c:v>
                </c:pt>
                <c:pt idx="365" formatCode="0.00E+00">
                  <c:v>4.3955929853014297E-5</c:v>
                </c:pt>
                <c:pt idx="366" formatCode="0.00E+00">
                  <c:v>3.88614903090756E-5</c:v>
                </c:pt>
                <c:pt idx="367" formatCode="0.00E+00">
                  <c:v>3.2279848380501498E-5</c:v>
                </c:pt>
                <c:pt idx="368" formatCode="0.00E+00">
                  <c:v>2.44215377598672E-5</c:v>
                </c:pt>
                <c:pt idx="369" formatCode="0.00E+00">
                  <c:v>1.5553684942687602E-5</c:v>
                </c:pt>
                <c:pt idx="370" formatCode="0.00E+00">
                  <c:v>6.5600361917656403E-6</c:v>
                </c:pt>
                <c:pt idx="371" formatCode="0.00E+00">
                  <c:v>-3.0703657252914E-6</c:v>
                </c:pt>
                <c:pt idx="372" formatCode="0.00E+00">
                  <c:v>-1.2840247748869299E-5</c:v>
                </c:pt>
                <c:pt idx="373" formatCode="0.00E+00">
                  <c:v>-2.2814658937968699E-5</c:v>
                </c:pt>
                <c:pt idx="374" formatCode="0.00E+00">
                  <c:v>-3.2747682262472297E-5</c:v>
                </c:pt>
                <c:pt idx="375" formatCode="0.00E+00">
                  <c:v>-4.2477711187665603E-5</c:v>
                </c:pt>
                <c:pt idx="376" formatCode="0.00E+00">
                  <c:v>-5.2196714162055298E-5</c:v>
                </c:pt>
                <c:pt idx="377" formatCode="0.00E+00">
                  <c:v>-6.1554941683596105E-5</c:v>
                </c:pt>
                <c:pt idx="378" formatCode="0.00E+00">
                  <c:v>-6.9710597636367405E-5</c:v>
                </c:pt>
                <c:pt idx="379" formatCode="0.00E+00">
                  <c:v>-7.5894046193299594E-5</c:v>
                </c:pt>
                <c:pt idx="380" formatCode="0.00E+00">
                  <c:v>-7.9063166662267102E-5</c:v>
                </c:pt>
                <c:pt idx="381" formatCode="0.00E+00">
                  <c:v>-7.9967767738192005E-5</c:v>
                </c:pt>
                <c:pt idx="382" formatCode="0.00E+00">
                  <c:v>-7.8239351425580497E-5</c:v>
                </c:pt>
                <c:pt idx="383" formatCode="0.00E+00">
                  <c:v>-7.43832209633387E-5</c:v>
                </c:pt>
                <c:pt idx="384" formatCode="0.00E+00">
                  <c:v>-6.8337966544331001E-5</c:v>
                </c:pt>
                <c:pt idx="385" formatCode="0.00E+00">
                  <c:v>-6.0103629666864802E-5</c:v>
                </c:pt>
                <c:pt idx="386" formatCode="0.00E+00">
                  <c:v>-4.9729190438527298E-5</c:v>
                </c:pt>
                <c:pt idx="387" formatCode="0.00E+00">
                  <c:v>-3.8181080831955298E-5</c:v>
                </c:pt>
                <c:pt idx="388" formatCode="0.00E+00">
                  <c:v>-2.5776622240776999E-5</c:v>
                </c:pt>
                <c:pt idx="389" formatCode="0.00E+00">
                  <c:v>-1.2746603600990101E-5</c:v>
                </c:pt>
                <c:pt idx="390" formatCode="0.00E+00">
                  <c:v>3.58989658598939E-7</c:v>
                </c:pt>
                <c:pt idx="391" formatCode="0.00E+00">
                  <c:v>1.29214862963353E-5</c:v>
                </c:pt>
                <c:pt idx="392" formatCode="0.00E+00">
                  <c:v>2.4334217920296799E-5</c:v>
                </c:pt>
                <c:pt idx="393" formatCode="0.00E+00">
                  <c:v>3.4446646117132299E-5</c:v>
                </c:pt>
                <c:pt idx="394" formatCode="0.00E+00">
                  <c:v>4.2683959354725297E-5</c:v>
                </c:pt>
                <c:pt idx="395" formatCode="0.00E+00">
                  <c:v>4.8739622923275301E-5</c:v>
                </c:pt>
                <c:pt idx="396" formatCode="0.00E+00">
                  <c:v>5.2898308836224803E-5</c:v>
                </c:pt>
                <c:pt idx="397" formatCode="0.00E+00">
                  <c:v>5.5026511649030697E-5</c:v>
                </c:pt>
                <c:pt idx="398" formatCode="0.00E+00">
                  <c:v>5.5220654992564699E-5</c:v>
                </c:pt>
                <c:pt idx="399" formatCode="0.00E+00">
                  <c:v>5.3336975594147398E-5</c:v>
                </c:pt>
                <c:pt idx="400" formatCode="0.00E+00">
                  <c:v>5.0661146260618703E-5</c:v>
                </c:pt>
                <c:pt idx="401" formatCode="0.00E+00">
                  <c:v>4.8147149686426298E-5</c:v>
                </c:pt>
                <c:pt idx="402" formatCode="0.00E+00">
                  <c:v>4.59826663281653E-5</c:v>
                </c:pt>
                <c:pt idx="403" formatCode="0.00E+00">
                  <c:v>4.4050040900409599E-5</c:v>
                </c:pt>
                <c:pt idx="404" formatCode="0.00E+00">
                  <c:v>4.2711607559555703E-5</c:v>
                </c:pt>
                <c:pt idx="405" formatCode="0.00E+00">
                  <c:v>3.9846023956760001E-5</c:v>
                </c:pt>
                <c:pt idx="406" formatCode="0.00E+00">
                  <c:v>3.36341180898276E-5</c:v>
                </c:pt>
                <c:pt idx="407" formatCode="0.00E+00">
                  <c:v>2.2222739373220799E-5</c:v>
                </c:pt>
                <c:pt idx="408" formatCode="0.00E+00">
                  <c:v>9.3081432099263392E-6</c:v>
                </c:pt>
                <c:pt idx="409" formatCode="0.00E+00">
                  <c:v>-3.9851908907196097E-6</c:v>
                </c:pt>
                <c:pt idx="410" formatCode="0.00E+00">
                  <c:v>-1.49066472620032E-5</c:v>
                </c:pt>
                <c:pt idx="411" formatCode="0.00E+00">
                  <c:v>-1.99481401123023E-5</c:v>
                </c:pt>
                <c:pt idx="412" formatCode="0.00E+00">
                  <c:v>-1.5498858074579899E-5</c:v>
                </c:pt>
                <c:pt idx="413" formatCode="0.00E+00">
                  <c:v>1.1073054181100299E-6</c:v>
                </c:pt>
                <c:pt idx="414" formatCode="0.00E+00">
                  <c:v>3.2171809194769203E-5</c:v>
                </c:pt>
                <c:pt idx="415" formatCode="0.00E+00">
                  <c:v>8.1767629894997102E-5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4E2-4F7C-9A3D-2D7359A15632}"/>
            </c:ext>
          </c:extLst>
        </c:ser>
        <c:ser>
          <c:idx val="0"/>
          <c:order val="2"/>
          <c:tx>
            <c:strRef>
              <c:f>soil_sample!$K$1</c:f>
              <c:strCache>
                <c:ptCount val="1"/>
                <c:pt idx="0">
                  <c:v>2ndderKM-Gt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soil_sample!$J$2:$J$2152</c:f>
              <c:numCache>
                <c:formatCode>General</c:formatCode>
                <c:ptCount val="2151"/>
                <c:pt idx="0">
                  <c:v>0.36699999999999999</c:v>
                </c:pt>
                <c:pt idx="1">
                  <c:v>0.37</c:v>
                </c:pt>
                <c:pt idx="2">
                  <c:v>0.373</c:v>
                </c:pt>
                <c:pt idx="3">
                  <c:v>0.376</c:v>
                </c:pt>
                <c:pt idx="4">
                  <c:v>0.379</c:v>
                </c:pt>
                <c:pt idx="5">
                  <c:v>0.38100000000000001</c:v>
                </c:pt>
                <c:pt idx="6">
                  <c:v>0.38300000000000001</c:v>
                </c:pt>
                <c:pt idx="7">
                  <c:v>0.38500000000000001</c:v>
                </c:pt>
                <c:pt idx="8">
                  <c:v>0.38700000000000001</c:v>
                </c:pt>
                <c:pt idx="9">
                  <c:v>0.38900000000000001</c:v>
                </c:pt>
                <c:pt idx="10">
                  <c:v>0.39100000000000001</c:v>
                </c:pt>
                <c:pt idx="11">
                  <c:v>0.39300000000000002</c:v>
                </c:pt>
                <c:pt idx="12">
                  <c:v>0.39500000000000002</c:v>
                </c:pt>
                <c:pt idx="13">
                  <c:v>0.39700000000000002</c:v>
                </c:pt>
                <c:pt idx="14">
                  <c:v>0.39900000000000002</c:v>
                </c:pt>
                <c:pt idx="15">
                  <c:v>0.40100000000000002</c:v>
                </c:pt>
                <c:pt idx="16">
                  <c:v>0.40300000000000002</c:v>
                </c:pt>
                <c:pt idx="17">
                  <c:v>0.40500000000000003</c:v>
                </c:pt>
                <c:pt idx="18">
                  <c:v>0.40699999999999997</c:v>
                </c:pt>
                <c:pt idx="19">
                  <c:v>0.40899999999999997</c:v>
                </c:pt>
                <c:pt idx="20">
                  <c:v>0.41099999999999998</c:v>
                </c:pt>
                <c:pt idx="21">
                  <c:v>0.41299999999999998</c:v>
                </c:pt>
                <c:pt idx="22">
                  <c:v>0.41599999999999998</c:v>
                </c:pt>
                <c:pt idx="23">
                  <c:v>0.41899999999999998</c:v>
                </c:pt>
                <c:pt idx="24">
                  <c:v>0.42199999999999999</c:v>
                </c:pt>
                <c:pt idx="25">
                  <c:v>0.42499999999999999</c:v>
                </c:pt>
                <c:pt idx="26">
                  <c:v>0.42799999999999999</c:v>
                </c:pt>
                <c:pt idx="27">
                  <c:v>0.43099999999999999</c:v>
                </c:pt>
                <c:pt idx="28">
                  <c:v>0.434</c:v>
                </c:pt>
                <c:pt idx="29">
                  <c:v>0.437</c:v>
                </c:pt>
                <c:pt idx="30">
                  <c:v>0.44</c:v>
                </c:pt>
                <c:pt idx="31">
                  <c:v>0.443</c:v>
                </c:pt>
                <c:pt idx="32">
                  <c:v>0.44600000000000001</c:v>
                </c:pt>
                <c:pt idx="33">
                  <c:v>0.44900000000000001</c:v>
                </c:pt>
                <c:pt idx="34">
                  <c:v>0.45100000000000001</c:v>
                </c:pt>
                <c:pt idx="35">
                  <c:v>0.45300000000000001</c:v>
                </c:pt>
                <c:pt idx="36">
                  <c:v>0.45500000000000002</c:v>
                </c:pt>
                <c:pt idx="37">
                  <c:v>0.45700000000000002</c:v>
                </c:pt>
                <c:pt idx="38">
                  <c:v>0.45900000000000002</c:v>
                </c:pt>
                <c:pt idx="39">
                  <c:v>0.46100000000000002</c:v>
                </c:pt>
                <c:pt idx="40">
                  <c:v>0.46300000000000002</c:v>
                </c:pt>
                <c:pt idx="41">
                  <c:v>0.46500000000000002</c:v>
                </c:pt>
                <c:pt idx="42">
                  <c:v>0.46700000000000003</c:v>
                </c:pt>
                <c:pt idx="43">
                  <c:v>0.46899999999999997</c:v>
                </c:pt>
                <c:pt idx="44">
                  <c:v>0.47099999999999997</c:v>
                </c:pt>
                <c:pt idx="45">
                  <c:v>0.47299999999999998</c:v>
                </c:pt>
                <c:pt idx="46">
                  <c:v>0.47499999999999998</c:v>
                </c:pt>
                <c:pt idx="47">
                  <c:v>0.47699999999999998</c:v>
                </c:pt>
                <c:pt idx="48">
                  <c:v>0.47899999999999998</c:v>
                </c:pt>
                <c:pt idx="49">
                  <c:v>0.48099999999999998</c:v>
                </c:pt>
                <c:pt idx="50">
                  <c:v>0.48299999999999998</c:v>
                </c:pt>
                <c:pt idx="51">
                  <c:v>0.48499999999999999</c:v>
                </c:pt>
                <c:pt idx="52">
                  <c:v>0.48699999999999999</c:v>
                </c:pt>
                <c:pt idx="53">
                  <c:v>0.48899999999999999</c:v>
                </c:pt>
                <c:pt idx="54">
                  <c:v>0.49099999999999999</c:v>
                </c:pt>
                <c:pt idx="55">
                  <c:v>0.49299999999999999</c:v>
                </c:pt>
                <c:pt idx="56">
                  <c:v>0.495</c:v>
                </c:pt>
                <c:pt idx="57">
                  <c:v>0.497</c:v>
                </c:pt>
                <c:pt idx="58">
                  <c:v>0.499</c:v>
                </c:pt>
                <c:pt idx="59">
                  <c:v>0.501</c:v>
                </c:pt>
                <c:pt idx="60">
                  <c:v>0.503</c:v>
                </c:pt>
                <c:pt idx="61">
                  <c:v>0.505</c:v>
                </c:pt>
                <c:pt idx="62">
                  <c:v>0.50700000000000001</c:v>
                </c:pt>
                <c:pt idx="63">
                  <c:v>0.50900000000000001</c:v>
                </c:pt>
                <c:pt idx="64">
                  <c:v>0.51100000000000001</c:v>
                </c:pt>
                <c:pt idx="65">
                  <c:v>0.51300000000000001</c:v>
                </c:pt>
                <c:pt idx="66">
                  <c:v>0.51500000000000001</c:v>
                </c:pt>
                <c:pt idx="67">
                  <c:v>0.51700000000000002</c:v>
                </c:pt>
                <c:pt idx="68">
                  <c:v>0.51900000000000002</c:v>
                </c:pt>
                <c:pt idx="69">
                  <c:v>0.52100000000000002</c:v>
                </c:pt>
                <c:pt idx="70">
                  <c:v>0.52300000000000002</c:v>
                </c:pt>
                <c:pt idx="71">
                  <c:v>0.52500000000000002</c:v>
                </c:pt>
                <c:pt idx="72">
                  <c:v>0.52700000000000002</c:v>
                </c:pt>
                <c:pt idx="73">
                  <c:v>0.52900000000000003</c:v>
                </c:pt>
                <c:pt idx="74">
                  <c:v>0.53100000000000003</c:v>
                </c:pt>
                <c:pt idx="75">
                  <c:v>0.53300000000000003</c:v>
                </c:pt>
                <c:pt idx="76">
                  <c:v>0.53500000000000003</c:v>
                </c:pt>
                <c:pt idx="77">
                  <c:v>0.53700000000000003</c:v>
                </c:pt>
                <c:pt idx="78">
                  <c:v>0.53900000000000003</c:v>
                </c:pt>
                <c:pt idx="79">
                  <c:v>0.54100000000000004</c:v>
                </c:pt>
                <c:pt idx="80">
                  <c:v>0.54300000000000004</c:v>
                </c:pt>
                <c:pt idx="81">
                  <c:v>0.54500000000000004</c:v>
                </c:pt>
                <c:pt idx="82">
                  <c:v>0.54700000000000004</c:v>
                </c:pt>
                <c:pt idx="83">
                  <c:v>0.54900000000000004</c:v>
                </c:pt>
                <c:pt idx="84">
                  <c:v>0.55100000000000005</c:v>
                </c:pt>
                <c:pt idx="85">
                  <c:v>0.55300000000000005</c:v>
                </c:pt>
                <c:pt idx="86">
                  <c:v>0.55500000000000005</c:v>
                </c:pt>
                <c:pt idx="87">
                  <c:v>0.55700000000000005</c:v>
                </c:pt>
                <c:pt idx="88">
                  <c:v>0.55900000000000005</c:v>
                </c:pt>
                <c:pt idx="89">
                  <c:v>0.56100000000000005</c:v>
                </c:pt>
                <c:pt idx="90">
                  <c:v>0.56299999999999994</c:v>
                </c:pt>
                <c:pt idx="91">
                  <c:v>0.56499999999999995</c:v>
                </c:pt>
                <c:pt idx="92">
                  <c:v>0.56699999999999995</c:v>
                </c:pt>
                <c:pt idx="93">
                  <c:v>0.56899999999999995</c:v>
                </c:pt>
                <c:pt idx="94">
                  <c:v>0.57099999999999995</c:v>
                </c:pt>
                <c:pt idx="95">
                  <c:v>0.57299999999999995</c:v>
                </c:pt>
                <c:pt idx="96">
                  <c:v>0.57499999999999996</c:v>
                </c:pt>
                <c:pt idx="97">
                  <c:v>0.57699999999999996</c:v>
                </c:pt>
                <c:pt idx="98">
                  <c:v>0.57899999999999996</c:v>
                </c:pt>
                <c:pt idx="99">
                  <c:v>0.58099999999999996</c:v>
                </c:pt>
                <c:pt idx="100">
                  <c:v>0.58299999999999996</c:v>
                </c:pt>
                <c:pt idx="101">
                  <c:v>0.58499999999999996</c:v>
                </c:pt>
                <c:pt idx="102">
                  <c:v>0.58699999999999997</c:v>
                </c:pt>
                <c:pt idx="103">
                  <c:v>0.58899999999999997</c:v>
                </c:pt>
                <c:pt idx="104">
                  <c:v>0.59099999999999997</c:v>
                </c:pt>
                <c:pt idx="105">
                  <c:v>0.59299999999999997</c:v>
                </c:pt>
                <c:pt idx="106">
                  <c:v>0.59499999999999997</c:v>
                </c:pt>
                <c:pt idx="107">
                  <c:v>0.59699999999999998</c:v>
                </c:pt>
                <c:pt idx="108">
                  <c:v>0.59899999999999998</c:v>
                </c:pt>
                <c:pt idx="109">
                  <c:v>0.60099999999999998</c:v>
                </c:pt>
                <c:pt idx="110">
                  <c:v>0.60299999999999998</c:v>
                </c:pt>
                <c:pt idx="111">
                  <c:v>0.60399999999999998</c:v>
                </c:pt>
                <c:pt idx="112">
                  <c:v>0.60599999999999998</c:v>
                </c:pt>
                <c:pt idx="113">
                  <c:v>0.60799999999999998</c:v>
                </c:pt>
                <c:pt idx="114">
                  <c:v>0.60899999999999999</c:v>
                </c:pt>
                <c:pt idx="115">
                  <c:v>0.61099999999999999</c:v>
                </c:pt>
                <c:pt idx="116">
                  <c:v>0.61199999999999999</c:v>
                </c:pt>
                <c:pt idx="117">
                  <c:v>0.61399999999999999</c:v>
                </c:pt>
                <c:pt idx="118">
                  <c:v>0.61599999999999999</c:v>
                </c:pt>
                <c:pt idx="119">
                  <c:v>0.61699999999999999</c:v>
                </c:pt>
                <c:pt idx="120">
                  <c:v>0.61899999999999999</c:v>
                </c:pt>
                <c:pt idx="121">
                  <c:v>0.62</c:v>
                </c:pt>
                <c:pt idx="122">
                  <c:v>0.622</c:v>
                </c:pt>
                <c:pt idx="123">
                  <c:v>0.624</c:v>
                </c:pt>
                <c:pt idx="124">
                  <c:v>0.625</c:v>
                </c:pt>
                <c:pt idx="125">
                  <c:v>0.627</c:v>
                </c:pt>
                <c:pt idx="126">
                  <c:v>0.628</c:v>
                </c:pt>
                <c:pt idx="127">
                  <c:v>0.63</c:v>
                </c:pt>
                <c:pt idx="128">
                  <c:v>0.63200000000000001</c:v>
                </c:pt>
                <c:pt idx="129">
                  <c:v>0.63400000000000001</c:v>
                </c:pt>
                <c:pt idx="130">
                  <c:v>0.63600000000000001</c:v>
                </c:pt>
                <c:pt idx="131">
                  <c:v>0.63800000000000001</c:v>
                </c:pt>
                <c:pt idx="132">
                  <c:v>0.64</c:v>
                </c:pt>
                <c:pt idx="133">
                  <c:v>0.64200000000000002</c:v>
                </c:pt>
                <c:pt idx="134">
                  <c:v>0.64400000000000002</c:v>
                </c:pt>
                <c:pt idx="135">
                  <c:v>0.64600000000000002</c:v>
                </c:pt>
                <c:pt idx="136">
                  <c:v>0.64800000000000002</c:v>
                </c:pt>
                <c:pt idx="137">
                  <c:v>0.65</c:v>
                </c:pt>
                <c:pt idx="138">
                  <c:v>0.65200000000000002</c:v>
                </c:pt>
                <c:pt idx="139">
                  <c:v>0.65400000000000003</c:v>
                </c:pt>
                <c:pt idx="140">
                  <c:v>0.65600000000000003</c:v>
                </c:pt>
                <c:pt idx="141">
                  <c:v>0.65800000000000003</c:v>
                </c:pt>
                <c:pt idx="142">
                  <c:v>0.66</c:v>
                </c:pt>
                <c:pt idx="143">
                  <c:v>0.66200000000000003</c:v>
                </c:pt>
                <c:pt idx="144">
                  <c:v>0.66400000000000003</c:v>
                </c:pt>
                <c:pt idx="145">
                  <c:v>0.66600000000000004</c:v>
                </c:pt>
                <c:pt idx="146">
                  <c:v>0.66800000000000004</c:v>
                </c:pt>
                <c:pt idx="147">
                  <c:v>0.67</c:v>
                </c:pt>
                <c:pt idx="148">
                  <c:v>0.67300000000000004</c:v>
                </c:pt>
                <c:pt idx="149">
                  <c:v>0.67600000000000005</c:v>
                </c:pt>
                <c:pt idx="150">
                  <c:v>0.67900000000000005</c:v>
                </c:pt>
                <c:pt idx="151">
                  <c:v>0.68200000000000005</c:v>
                </c:pt>
                <c:pt idx="152">
                  <c:v>0.68500000000000005</c:v>
                </c:pt>
                <c:pt idx="153">
                  <c:v>0.68799999999999994</c:v>
                </c:pt>
                <c:pt idx="154">
                  <c:v>0.69099999999999995</c:v>
                </c:pt>
                <c:pt idx="155">
                  <c:v>0.69399999999999995</c:v>
                </c:pt>
                <c:pt idx="156">
                  <c:v>0.69699999999999995</c:v>
                </c:pt>
                <c:pt idx="157">
                  <c:v>0.7</c:v>
                </c:pt>
                <c:pt idx="158">
                  <c:v>0.70199999999999996</c:v>
                </c:pt>
                <c:pt idx="159">
                  <c:v>0.70399999999999996</c:v>
                </c:pt>
                <c:pt idx="160">
                  <c:v>0.70599999999999996</c:v>
                </c:pt>
                <c:pt idx="161">
                  <c:v>0.70799999999999996</c:v>
                </c:pt>
                <c:pt idx="162">
                  <c:v>0.71</c:v>
                </c:pt>
                <c:pt idx="163">
                  <c:v>0.71199999999999997</c:v>
                </c:pt>
                <c:pt idx="164">
                  <c:v>0.71399999999999997</c:v>
                </c:pt>
                <c:pt idx="165">
                  <c:v>0.71599999999999997</c:v>
                </c:pt>
                <c:pt idx="166">
                  <c:v>0.71799999999999997</c:v>
                </c:pt>
                <c:pt idx="167">
                  <c:v>0.72</c:v>
                </c:pt>
                <c:pt idx="168">
                  <c:v>0.72199999999999998</c:v>
                </c:pt>
                <c:pt idx="169">
                  <c:v>0.72399999999999998</c:v>
                </c:pt>
                <c:pt idx="170">
                  <c:v>0.72599999999999998</c:v>
                </c:pt>
                <c:pt idx="171">
                  <c:v>0.72799999999999998</c:v>
                </c:pt>
                <c:pt idx="172">
                  <c:v>0.73</c:v>
                </c:pt>
                <c:pt idx="173">
                  <c:v>0.73199999999999998</c:v>
                </c:pt>
                <c:pt idx="174">
                  <c:v>0.73399999999999999</c:v>
                </c:pt>
                <c:pt idx="175">
                  <c:v>0.73599999999999999</c:v>
                </c:pt>
                <c:pt idx="176">
                  <c:v>0.73799999999999999</c:v>
                </c:pt>
                <c:pt idx="177">
                  <c:v>0.74</c:v>
                </c:pt>
                <c:pt idx="178">
                  <c:v>0.74199999999999999</c:v>
                </c:pt>
                <c:pt idx="179">
                  <c:v>0.74399999999999999</c:v>
                </c:pt>
                <c:pt idx="180">
                  <c:v>0.746</c:v>
                </c:pt>
                <c:pt idx="181">
                  <c:v>0.748</c:v>
                </c:pt>
                <c:pt idx="182">
                  <c:v>0.751</c:v>
                </c:pt>
                <c:pt idx="183">
                  <c:v>0.754</c:v>
                </c:pt>
                <c:pt idx="184">
                  <c:v>0.75700000000000001</c:v>
                </c:pt>
                <c:pt idx="185">
                  <c:v>0.76</c:v>
                </c:pt>
                <c:pt idx="186">
                  <c:v>0.76200000000000001</c:v>
                </c:pt>
                <c:pt idx="187">
                  <c:v>0.76600000000000001</c:v>
                </c:pt>
                <c:pt idx="188">
                  <c:v>0.76900000000000002</c:v>
                </c:pt>
                <c:pt idx="189">
                  <c:v>0.77100000000000002</c:v>
                </c:pt>
                <c:pt idx="190">
                  <c:v>0.77500000000000002</c:v>
                </c:pt>
                <c:pt idx="191">
                  <c:v>0.77800000000000002</c:v>
                </c:pt>
                <c:pt idx="192">
                  <c:v>0.78100000000000003</c:v>
                </c:pt>
                <c:pt idx="193">
                  <c:v>0.78500000000000003</c:v>
                </c:pt>
                <c:pt idx="194">
                  <c:v>0.78900000000000003</c:v>
                </c:pt>
                <c:pt idx="195">
                  <c:v>0.79300000000000004</c:v>
                </c:pt>
                <c:pt idx="196">
                  <c:v>0.79700000000000004</c:v>
                </c:pt>
                <c:pt idx="197">
                  <c:v>0.80200000000000005</c:v>
                </c:pt>
                <c:pt idx="198">
                  <c:v>0.80700000000000005</c:v>
                </c:pt>
                <c:pt idx="199">
                  <c:v>0.81200000000000006</c:v>
                </c:pt>
                <c:pt idx="200">
                  <c:v>0.81699999999999995</c:v>
                </c:pt>
                <c:pt idx="201">
                  <c:v>0.82199999999999995</c:v>
                </c:pt>
                <c:pt idx="202">
                  <c:v>0.82799999999999996</c:v>
                </c:pt>
                <c:pt idx="203">
                  <c:v>0.83499999999999996</c:v>
                </c:pt>
                <c:pt idx="204">
                  <c:v>0.84299999999999997</c:v>
                </c:pt>
                <c:pt idx="205">
                  <c:v>0.85099999999999998</c:v>
                </c:pt>
                <c:pt idx="206">
                  <c:v>0.85899999999999999</c:v>
                </c:pt>
                <c:pt idx="207">
                  <c:v>0.871</c:v>
                </c:pt>
                <c:pt idx="208">
                  <c:v>0.88300000000000001</c:v>
                </c:pt>
                <c:pt idx="209">
                  <c:v>0.89400000000000002</c:v>
                </c:pt>
                <c:pt idx="210">
                  <c:v>0.90400000000000003</c:v>
                </c:pt>
                <c:pt idx="211">
                  <c:v>0.91400000000000003</c:v>
                </c:pt>
                <c:pt idx="212">
                  <c:v>0.92400000000000004</c:v>
                </c:pt>
                <c:pt idx="213">
                  <c:v>0.93300000000000005</c:v>
                </c:pt>
                <c:pt idx="214">
                  <c:v>0.94099999999999995</c:v>
                </c:pt>
                <c:pt idx="215">
                  <c:v>0.94899999999999995</c:v>
                </c:pt>
                <c:pt idx="216">
                  <c:v>0.95699999999999996</c:v>
                </c:pt>
                <c:pt idx="217">
                  <c:v>0.96399999999999997</c:v>
                </c:pt>
                <c:pt idx="218">
                  <c:v>0.97</c:v>
                </c:pt>
                <c:pt idx="219">
                  <c:v>0.97599999999999998</c:v>
                </c:pt>
                <c:pt idx="220">
                  <c:v>0.98199999999999998</c:v>
                </c:pt>
                <c:pt idx="221">
                  <c:v>0.98799999999999999</c:v>
                </c:pt>
                <c:pt idx="222">
                  <c:v>0.99399999999999999</c:v>
                </c:pt>
                <c:pt idx="223">
                  <c:v>1</c:v>
                </c:pt>
                <c:pt idx="224">
                  <c:v>1.006</c:v>
                </c:pt>
                <c:pt idx="225">
                  <c:v>1.012</c:v>
                </c:pt>
                <c:pt idx="226">
                  <c:v>1.018</c:v>
                </c:pt>
                <c:pt idx="227">
                  <c:v>1.024</c:v>
                </c:pt>
                <c:pt idx="228">
                  <c:v>1.0289999999999999</c:v>
                </c:pt>
                <c:pt idx="229">
                  <c:v>1.034</c:v>
                </c:pt>
                <c:pt idx="230">
                  <c:v>1.0389999999999999</c:v>
                </c:pt>
                <c:pt idx="231">
                  <c:v>1.0429999999999999</c:v>
                </c:pt>
                <c:pt idx="232">
                  <c:v>1.048</c:v>
                </c:pt>
                <c:pt idx="233">
                  <c:v>1.0529999999999999</c:v>
                </c:pt>
                <c:pt idx="234">
                  <c:v>1.0580000000000001</c:v>
                </c:pt>
                <c:pt idx="235">
                  <c:v>1.0629999999999999</c:v>
                </c:pt>
                <c:pt idx="236">
                  <c:v>1.0680000000000001</c:v>
                </c:pt>
                <c:pt idx="237">
                  <c:v>1.0740000000000001</c:v>
                </c:pt>
                <c:pt idx="238">
                  <c:v>1.079</c:v>
                </c:pt>
                <c:pt idx="239">
                  <c:v>1.0840000000000001</c:v>
                </c:pt>
                <c:pt idx="240">
                  <c:v>1.089</c:v>
                </c:pt>
                <c:pt idx="241">
                  <c:v>1.0940000000000001</c:v>
                </c:pt>
                <c:pt idx="242">
                  <c:v>1.099</c:v>
                </c:pt>
                <c:pt idx="243">
                  <c:v>1.1040000000000001</c:v>
                </c:pt>
                <c:pt idx="244">
                  <c:v>1.109</c:v>
                </c:pt>
                <c:pt idx="245">
                  <c:v>1.1140000000000001</c:v>
                </c:pt>
                <c:pt idx="246">
                  <c:v>1.119</c:v>
                </c:pt>
                <c:pt idx="247">
                  <c:v>1.1240000000000001</c:v>
                </c:pt>
                <c:pt idx="248">
                  <c:v>1.129</c:v>
                </c:pt>
                <c:pt idx="249">
                  <c:v>1.1339999999999999</c:v>
                </c:pt>
                <c:pt idx="250">
                  <c:v>1.139</c:v>
                </c:pt>
                <c:pt idx="251">
                  <c:v>1.1439999999999999</c:v>
                </c:pt>
                <c:pt idx="252">
                  <c:v>1.149</c:v>
                </c:pt>
                <c:pt idx="253">
                  <c:v>1.1539999999999999</c:v>
                </c:pt>
                <c:pt idx="254">
                  <c:v>1.159</c:v>
                </c:pt>
                <c:pt idx="255">
                  <c:v>1.1639999999999999</c:v>
                </c:pt>
                <c:pt idx="256">
                  <c:v>1.1679999999999999</c:v>
                </c:pt>
                <c:pt idx="257">
                  <c:v>1.1739999999999999</c:v>
                </c:pt>
                <c:pt idx="258">
                  <c:v>1.179</c:v>
                </c:pt>
                <c:pt idx="259">
                  <c:v>1.1839999999999999</c:v>
                </c:pt>
                <c:pt idx="260">
                  <c:v>1.1890000000000001</c:v>
                </c:pt>
                <c:pt idx="261">
                  <c:v>1.194</c:v>
                </c:pt>
                <c:pt idx="262">
                  <c:v>1.1990000000000001</c:v>
                </c:pt>
                <c:pt idx="263">
                  <c:v>1.204</c:v>
                </c:pt>
                <c:pt idx="264">
                  <c:v>1.2090000000000001</c:v>
                </c:pt>
                <c:pt idx="265">
                  <c:v>1.214</c:v>
                </c:pt>
                <c:pt idx="266">
                  <c:v>1.2190000000000001</c:v>
                </c:pt>
                <c:pt idx="267">
                  <c:v>1.224</c:v>
                </c:pt>
                <c:pt idx="268">
                  <c:v>1.2290000000000001</c:v>
                </c:pt>
                <c:pt idx="269">
                  <c:v>1.234</c:v>
                </c:pt>
                <c:pt idx="270">
                  <c:v>1.2390000000000001</c:v>
                </c:pt>
                <c:pt idx="271">
                  <c:v>1.244</c:v>
                </c:pt>
                <c:pt idx="272">
                  <c:v>1.2490000000000001</c:v>
                </c:pt>
                <c:pt idx="273">
                  <c:v>1.254</c:v>
                </c:pt>
                <c:pt idx="274">
                  <c:v>1.2589999999999999</c:v>
                </c:pt>
                <c:pt idx="275">
                  <c:v>1.264</c:v>
                </c:pt>
                <c:pt idx="276">
                  <c:v>1.2689999999999999</c:v>
                </c:pt>
                <c:pt idx="277">
                  <c:v>1.274</c:v>
                </c:pt>
                <c:pt idx="278">
                  <c:v>1.2789999999999999</c:v>
                </c:pt>
                <c:pt idx="279">
                  <c:v>1.284</c:v>
                </c:pt>
                <c:pt idx="280">
                  <c:v>1.2889999999999999</c:v>
                </c:pt>
                <c:pt idx="281">
                  <c:v>1.294</c:v>
                </c:pt>
                <c:pt idx="282">
                  <c:v>1.2989999999999999</c:v>
                </c:pt>
                <c:pt idx="283">
                  <c:v>1.3029999999999999</c:v>
                </c:pt>
                <c:pt idx="284">
                  <c:v>1.3080000000000001</c:v>
                </c:pt>
                <c:pt idx="285">
                  <c:v>1.3129999999999999</c:v>
                </c:pt>
                <c:pt idx="286">
                  <c:v>1.3180000000000001</c:v>
                </c:pt>
                <c:pt idx="287">
                  <c:v>1.323</c:v>
                </c:pt>
                <c:pt idx="288">
                  <c:v>1.3280000000000001</c:v>
                </c:pt>
                <c:pt idx="289">
                  <c:v>1.333</c:v>
                </c:pt>
                <c:pt idx="290">
                  <c:v>1.3380000000000001</c:v>
                </c:pt>
                <c:pt idx="291">
                  <c:v>1.343</c:v>
                </c:pt>
                <c:pt idx="292">
                  <c:v>1.3480000000000001</c:v>
                </c:pt>
                <c:pt idx="293">
                  <c:v>1.353</c:v>
                </c:pt>
                <c:pt idx="294">
                  <c:v>1.3580000000000001</c:v>
                </c:pt>
                <c:pt idx="295">
                  <c:v>1.363</c:v>
                </c:pt>
                <c:pt idx="296">
                  <c:v>1.3680000000000001</c:v>
                </c:pt>
                <c:pt idx="297">
                  <c:v>1.3740000000000001</c:v>
                </c:pt>
                <c:pt idx="298">
                  <c:v>1.379</c:v>
                </c:pt>
                <c:pt idx="299">
                  <c:v>1.3839999999999999</c:v>
                </c:pt>
                <c:pt idx="300">
                  <c:v>1.389</c:v>
                </c:pt>
                <c:pt idx="301">
                  <c:v>1.3939999999999999</c:v>
                </c:pt>
                <c:pt idx="302">
                  <c:v>1.399</c:v>
                </c:pt>
                <c:pt idx="303">
                  <c:v>1.4039999999999999</c:v>
                </c:pt>
                <c:pt idx="304">
                  <c:v>1.409</c:v>
                </c:pt>
                <c:pt idx="305">
                  <c:v>1.4139999999999999</c:v>
                </c:pt>
                <c:pt idx="306">
                  <c:v>1.4179999999999999</c:v>
                </c:pt>
                <c:pt idx="307">
                  <c:v>1.423</c:v>
                </c:pt>
                <c:pt idx="308">
                  <c:v>1.4279999999999999</c:v>
                </c:pt>
                <c:pt idx="309">
                  <c:v>1.4330000000000001</c:v>
                </c:pt>
                <c:pt idx="310">
                  <c:v>1.4379999999999999</c:v>
                </c:pt>
                <c:pt idx="311">
                  <c:v>1.4430000000000001</c:v>
                </c:pt>
                <c:pt idx="312">
                  <c:v>1.448</c:v>
                </c:pt>
                <c:pt idx="313">
                  <c:v>1.4530000000000001</c:v>
                </c:pt>
                <c:pt idx="314">
                  <c:v>1.458</c:v>
                </c:pt>
                <c:pt idx="315">
                  <c:v>1.4630000000000001</c:v>
                </c:pt>
                <c:pt idx="316">
                  <c:v>1.468</c:v>
                </c:pt>
                <c:pt idx="317">
                  <c:v>1.474</c:v>
                </c:pt>
                <c:pt idx="318">
                  <c:v>1.4790000000000001</c:v>
                </c:pt>
                <c:pt idx="319">
                  <c:v>1.484</c:v>
                </c:pt>
                <c:pt idx="320">
                  <c:v>1.4890000000000001</c:v>
                </c:pt>
                <c:pt idx="321">
                  <c:v>1.494</c:v>
                </c:pt>
                <c:pt idx="322">
                  <c:v>1.4990000000000001</c:v>
                </c:pt>
                <c:pt idx="323">
                  <c:v>1.504</c:v>
                </c:pt>
                <c:pt idx="324">
                  <c:v>1.5089999999999999</c:v>
                </c:pt>
                <c:pt idx="325">
                  <c:v>1.514</c:v>
                </c:pt>
                <c:pt idx="326">
                  <c:v>1.5189999999999999</c:v>
                </c:pt>
                <c:pt idx="327">
                  <c:v>1.524</c:v>
                </c:pt>
                <c:pt idx="328">
                  <c:v>1.5289999999999999</c:v>
                </c:pt>
                <c:pt idx="329">
                  <c:v>1.534</c:v>
                </c:pt>
                <c:pt idx="330">
                  <c:v>1.54</c:v>
                </c:pt>
                <c:pt idx="331">
                  <c:v>1.546</c:v>
                </c:pt>
                <c:pt idx="332">
                  <c:v>1.552</c:v>
                </c:pt>
                <c:pt idx="333">
                  <c:v>1.5580000000000001</c:v>
                </c:pt>
                <c:pt idx="334">
                  <c:v>1.5640000000000001</c:v>
                </c:pt>
                <c:pt idx="335">
                  <c:v>1.571</c:v>
                </c:pt>
                <c:pt idx="336">
                  <c:v>1.5780000000000001</c:v>
                </c:pt>
                <c:pt idx="337">
                  <c:v>1.585</c:v>
                </c:pt>
                <c:pt idx="338">
                  <c:v>1.5920000000000001</c:v>
                </c:pt>
                <c:pt idx="339">
                  <c:v>1.599</c:v>
                </c:pt>
                <c:pt idx="340">
                  <c:v>1.6060000000000001</c:v>
                </c:pt>
                <c:pt idx="341">
                  <c:v>1.613</c:v>
                </c:pt>
                <c:pt idx="342">
                  <c:v>1.619</c:v>
                </c:pt>
                <c:pt idx="343">
                  <c:v>1.627</c:v>
                </c:pt>
                <c:pt idx="344">
                  <c:v>1.6339999999999999</c:v>
                </c:pt>
                <c:pt idx="345">
                  <c:v>1.64</c:v>
                </c:pt>
                <c:pt idx="346">
                  <c:v>1.647</c:v>
                </c:pt>
                <c:pt idx="347">
                  <c:v>1.6539999999999999</c:v>
                </c:pt>
                <c:pt idx="348">
                  <c:v>1.6619999999999999</c:v>
                </c:pt>
                <c:pt idx="349">
                  <c:v>1.6679999999999999</c:v>
                </c:pt>
                <c:pt idx="350">
                  <c:v>1.6759999999999999</c:v>
                </c:pt>
                <c:pt idx="351">
                  <c:v>1.6839999999999999</c:v>
                </c:pt>
                <c:pt idx="352">
                  <c:v>1.6919999999999999</c:v>
                </c:pt>
                <c:pt idx="353">
                  <c:v>1.7</c:v>
                </c:pt>
                <c:pt idx="354">
                  <c:v>1.708</c:v>
                </c:pt>
                <c:pt idx="355">
                  <c:v>1.716</c:v>
                </c:pt>
                <c:pt idx="356">
                  <c:v>1.724</c:v>
                </c:pt>
                <c:pt idx="357">
                  <c:v>1.732</c:v>
                </c:pt>
                <c:pt idx="358">
                  <c:v>1.74</c:v>
                </c:pt>
                <c:pt idx="359">
                  <c:v>1.748</c:v>
                </c:pt>
                <c:pt idx="360">
                  <c:v>1.756</c:v>
                </c:pt>
                <c:pt idx="361">
                  <c:v>1.764</c:v>
                </c:pt>
                <c:pt idx="362">
                  <c:v>1.772</c:v>
                </c:pt>
                <c:pt idx="363">
                  <c:v>1.78</c:v>
                </c:pt>
                <c:pt idx="364">
                  <c:v>1.788</c:v>
                </c:pt>
                <c:pt idx="365">
                  <c:v>1.796</c:v>
                </c:pt>
                <c:pt idx="366">
                  <c:v>1.8049999999999999</c:v>
                </c:pt>
                <c:pt idx="367">
                  <c:v>1.8149999999999999</c:v>
                </c:pt>
                <c:pt idx="368">
                  <c:v>1.825</c:v>
                </c:pt>
                <c:pt idx="369">
                  <c:v>1.835</c:v>
                </c:pt>
                <c:pt idx="370">
                  <c:v>1.845</c:v>
                </c:pt>
                <c:pt idx="371">
                  <c:v>1.855</c:v>
                </c:pt>
                <c:pt idx="372">
                  <c:v>1.865</c:v>
                </c:pt>
                <c:pt idx="373">
                  <c:v>1.875</c:v>
                </c:pt>
                <c:pt idx="374">
                  <c:v>1.885</c:v>
                </c:pt>
                <c:pt idx="375">
                  <c:v>1.895</c:v>
                </c:pt>
                <c:pt idx="376">
                  <c:v>1.905</c:v>
                </c:pt>
                <c:pt idx="377">
                  <c:v>1.915</c:v>
                </c:pt>
                <c:pt idx="378">
                  <c:v>1.925</c:v>
                </c:pt>
                <c:pt idx="379">
                  <c:v>1.9350000000000001</c:v>
                </c:pt>
                <c:pt idx="380">
                  <c:v>1.9450000000000001</c:v>
                </c:pt>
                <c:pt idx="381">
                  <c:v>1.9550000000000001</c:v>
                </c:pt>
                <c:pt idx="382">
                  <c:v>1.9650000000000001</c:v>
                </c:pt>
                <c:pt idx="383">
                  <c:v>1.9750000000000001</c:v>
                </c:pt>
                <c:pt idx="384">
                  <c:v>1.9850000000000001</c:v>
                </c:pt>
                <c:pt idx="385">
                  <c:v>1.9950000000000001</c:v>
                </c:pt>
                <c:pt idx="386">
                  <c:v>2.0049999999999999</c:v>
                </c:pt>
                <c:pt idx="387">
                  <c:v>2.0150000000000001</c:v>
                </c:pt>
                <c:pt idx="388">
                  <c:v>2.0249999999999999</c:v>
                </c:pt>
                <c:pt idx="389">
                  <c:v>2.0350000000000001</c:v>
                </c:pt>
                <c:pt idx="390">
                  <c:v>2.0449999999999999</c:v>
                </c:pt>
                <c:pt idx="391">
                  <c:v>2.0550000000000002</c:v>
                </c:pt>
                <c:pt idx="392">
                  <c:v>2.0649999999999999</c:v>
                </c:pt>
                <c:pt idx="393">
                  <c:v>2.0750000000000002</c:v>
                </c:pt>
                <c:pt idx="394">
                  <c:v>2.085</c:v>
                </c:pt>
                <c:pt idx="395">
                  <c:v>2.0950000000000002</c:v>
                </c:pt>
                <c:pt idx="396">
                  <c:v>2.105</c:v>
                </c:pt>
                <c:pt idx="397">
                  <c:v>2.1150000000000002</c:v>
                </c:pt>
                <c:pt idx="398">
                  <c:v>2.125</c:v>
                </c:pt>
                <c:pt idx="399">
                  <c:v>2.1349999999999998</c:v>
                </c:pt>
                <c:pt idx="400">
                  <c:v>2.145</c:v>
                </c:pt>
                <c:pt idx="401">
                  <c:v>2.1549999999999998</c:v>
                </c:pt>
                <c:pt idx="402">
                  <c:v>2.165</c:v>
                </c:pt>
                <c:pt idx="403">
                  <c:v>2.1749999999999998</c:v>
                </c:pt>
                <c:pt idx="404">
                  <c:v>2.1850000000000001</c:v>
                </c:pt>
                <c:pt idx="405">
                  <c:v>2.1949999999999998</c:v>
                </c:pt>
                <c:pt idx="406">
                  <c:v>2.2050000000000001</c:v>
                </c:pt>
                <c:pt idx="407">
                  <c:v>2.2149999999999999</c:v>
                </c:pt>
                <c:pt idx="408">
                  <c:v>2.2250000000000001</c:v>
                </c:pt>
                <c:pt idx="409">
                  <c:v>2.2349999999999999</c:v>
                </c:pt>
                <c:pt idx="410">
                  <c:v>2.2450000000000001</c:v>
                </c:pt>
                <c:pt idx="411">
                  <c:v>2.2549999999999999</c:v>
                </c:pt>
                <c:pt idx="412">
                  <c:v>2.2650000000000001</c:v>
                </c:pt>
                <c:pt idx="413">
                  <c:v>2.2749999999999999</c:v>
                </c:pt>
                <c:pt idx="414">
                  <c:v>2.2850000000000001</c:v>
                </c:pt>
                <c:pt idx="415">
                  <c:v>2.2949999999999999</c:v>
                </c:pt>
                <c:pt idx="416">
                  <c:v>2.36</c:v>
                </c:pt>
                <c:pt idx="417">
                  <c:v>2.4500000000000002</c:v>
                </c:pt>
                <c:pt idx="418">
                  <c:v>2.48</c:v>
                </c:pt>
                <c:pt idx="419">
                  <c:v>2.5</c:v>
                </c:pt>
              </c:numCache>
            </c:numRef>
          </c:xVal>
          <c:yVal>
            <c:numRef>
              <c:f>soil_sample!$K$2:$K$2152</c:f>
              <c:numCache>
                <c:formatCode>General</c:formatCode>
                <c:ptCount val="2151"/>
                <c:pt idx="0">
                  <c:v>-2.8166015538550302E-3</c:v>
                </c:pt>
                <c:pt idx="1">
                  <c:v>-4.2927940868972801E-3</c:v>
                </c:pt>
                <c:pt idx="2">
                  <c:v>-6.58972725367325E-3</c:v>
                </c:pt>
                <c:pt idx="3">
                  <c:v>-8.2407958385626E-3</c:v>
                </c:pt>
                <c:pt idx="4">
                  <c:v>-9.3516214139557196E-3</c:v>
                </c:pt>
                <c:pt idx="5">
                  <c:v>-9.2280078148750094E-3</c:v>
                </c:pt>
                <c:pt idx="6">
                  <c:v>-8.2556663794406005E-3</c:v>
                </c:pt>
                <c:pt idx="7">
                  <c:v>-7.3462254844610404E-3</c:v>
                </c:pt>
                <c:pt idx="8">
                  <c:v>-6.9121117601539201E-3</c:v>
                </c:pt>
                <c:pt idx="9">
                  <c:v>-6.67918662392994E-3</c:v>
                </c:pt>
                <c:pt idx="10">
                  <c:v>-7.3970035300173296E-3</c:v>
                </c:pt>
                <c:pt idx="11">
                  <c:v>-8.4378976172249393E-3</c:v>
                </c:pt>
                <c:pt idx="12">
                  <c:v>-1.04133498071395E-2</c:v>
                </c:pt>
                <c:pt idx="13">
                  <c:v>-1.2652524383532E-2</c:v>
                </c:pt>
                <c:pt idx="14">
                  <c:v>-1.5877934309639699E-2</c:v>
                </c:pt>
                <c:pt idx="15">
                  <c:v>-1.9187358121126999E-2</c:v>
                </c:pt>
                <c:pt idx="16">
                  <c:v>-2.23547548725491E-2</c:v>
                </c:pt>
                <c:pt idx="17">
                  <c:v>-2.5596547087649999E-2</c:v>
                </c:pt>
                <c:pt idx="18">
                  <c:v>-2.8590287804765802E-2</c:v>
                </c:pt>
                <c:pt idx="19">
                  <c:v>-3.1767985549048902E-2</c:v>
                </c:pt>
                <c:pt idx="20">
                  <c:v>-3.4155008919016697E-2</c:v>
                </c:pt>
                <c:pt idx="21">
                  <c:v>-3.4943417313087102E-2</c:v>
                </c:pt>
                <c:pt idx="22">
                  <c:v>-3.4624679461466398E-2</c:v>
                </c:pt>
                <c:pt idx="23">
                  <c:v>-3.18838403721564E-2</c:v>
                </c:pt>
                <c:pt idx="24">
                  <c:v>-2.74379496121726E-2</c:v>
                </c:pt>
                <c:pt idx="25">
                  <c:v>-2.19964188851288E-2</c:v>
                </c:pt>
                <c:pt idx="26">
                  <c:v>-1.61498130604717E-2</c:v>
                </c:pt>
                <c:pt idx="27">
                  <c:v>-8.6809005271700299E-3</c:v>
                </c:pt>
                <c:pt idx="28">
                  <c:v>-4.6149044753439301E-4</c:v>
                </c:pt>
                <c:pt idx="29">
                  <c:v>7.4837524434891896E-3</c:v>
                </c:pt>
                <c:pt idx="30">
                  <c:v>1.52623337543609E-2</c:v>
                </c:pt>
                <c:pt idx="31">
                  <c:v>2.16653580571891E-2</c:v>
                </c:pt>
                <c:pt idx="32">
                  <c:v>2.67639693923723E-2</c:v>
                </c:pt>
                <c:pt idx="33">
                  <c:v>3.0558978975766499E-2</c:v>
                </c:pt>
                <c:pt idx="34">
                  <c:v>3.33298894883804E-2</c:v>
                </c:pt>
                <c:pt idx="35">
                  <c:v>3.5074343790028002E-2</c:v>
                </c:pt>
                <c:pt idx="36">
                  <c:v>3.5625574819602698E-2</c:v>
                </c:pt>
                <c:pt idx="37">
                  <c:v>3.57853447763141E-2</c:v>
                </c:pt>
                <c:pt idx="38">
                  <c:v>3.4931635587210401E-2</c:v>
                </c:pt>
                <c:pt idx="39">
                  <c:v>3.3689072538649098E-2</c:v>
                </c:pt>
                <c:pt idx="40">
                  <c:v>3.1666591583756599E-2</c:v>
                </c:pt>
                <c:pt idx="41">
                  <c:v>2.9070105942343799E-2</c:v>
                </c:pt>
                <c:pt idx="42">
                  <c:v>2.57617975879216E-2</c:v>
                </c:pt>
                <c:pt idx="43">
                  <c:v>2.1997159498261701E-2</c:v>
                </c:pt>
                <c:pt idx="44">
                  <c:v>1.80463149611939E-2</c:v>
                </c:pt>
                <c:pt idx="45">
                  <c:v>1.4108706603588501E-2</c:v>
                </c:pt>
                <c:pt idx="46">
                  <c:v>9.8852787362068307E-3</c:v>
                </c:pt>
                <c:pt idx="47">
                  <c:v>5.91183709437847E-3</c:v>
                </c:pt>
                <c:pt idx="48">
                  <c:v>1.7728028499472701E-3</c:v>
                </c:pt>
                <c:pt idx="49">
                  <c:v>-2.09917400675939E-3</c:v>
                </c:pt>
                <c:pt idx="50">
                  <c:v>-5.53170789591654E-3</c:v>
                </c:pt>
                <c:pt idx="51">
                  <c:v>-8.6655912499684802E-3</c:v>
                </c:pt>
                <c:pt idx="52">
                  <c:v>-1.14337098519194E-2</c:v>
                </c:pt>
                <c:pt idx="53">
                  <c:v>-1.36387516456189E-2</c:v>
                </c:pt>
                <c:pt idx="54">
                  <c:v>-1.5226813762347399E-2</c:v>
                </c:pt>
                <c:pt idx="55">
                  <c:v>-1.6259808244173699E-2</c:v>
                </c:pt>
                <c:pt idx="56">
                  <c:v>-1.67037391592504E-2</c:v>
                </c:pt>
                <c:pt idx="57">
                  <c:v>-1.6460741215703699E-2</c:v>
                </c:pt>
                <c:pt idx="58">
                  <c:v>-1.56202558693806E-2</c:v>
                </c:pt>
                <c:pt idx="59">
                  <c:v>-1.43824288486036E-2</c:v>
                </c:pt>
                <c:pt idx="60">
                  <c:v>-1.2913179254113401E-2</c:v>
                </c:pt>
                <c:pt idx="61">
                  <c:v>-1.09678892457949E-2</c:v>
                </c:pt>
                <c:pt idx="62">
                  <c:v>-8.8441451183564595E-3</c:v>
                </c:pt>
                <c:pt idx="63">
                  <c:v>-6.8282122945924999E-3</c:v>
                </c:pt>
                <c:pt idx="64">
                  <c:v>-4.8680281646347199E-3</c:v>
                </c:pt>
                <c:pt idx="65">
                  <c:v>-3.0045632933547901E-3</c:v>
                </c:pt>
                <c:pt idx="66">
                  <c:v>-1.2604811967272501E-3</c:v>
                </c:pt>
                <c:pt idx="67">
                  <c:v>3.8606195062728901E-4</c:v>
                </c:pt>
                <c:pt idx="68">
                  <c:v>1.91180784732504E-3</c:v>
                </c:pt>
                <c:pt idx="69">
                  <c:v>3.3115327425708402E-3</c:v>
                </c:pt>
                <c:pt idx="70">
                  <c:v>4.5939559481398802E-3</c:v>
                </c:pt>
                <c:pt idx="71">
                  <c:v>5.8822691957445298E-3</c:v>
                </c:pt>
                <c:pt idx="72">
                  <c:v>6.9759063548390796E-3</c:v>
                </c:pt>
                <c:pt idx="73">
                  <c:v>7.9812425289476803E-3</c:v>
                </c:pt>
                <c:pt idx="74">
                  <c:v>8.9189855738927501E-3</c:v>
                </c:pt>
                <c:pt idx="75">
                  <c:v>9.65100447967337E-3</c:v>
                </c:pt>
                <c:pt idx="76">
                  <c:v>1.02155857807892E-2</c:v>
                </c:pt>
                <c:pt idx="77">
                  <c:v>1.0691818743274699E-2</c:v>
                </c:pt>
                <c:pt idx="78">
                  <c:v>1.10702913362636E-2</c:v>
                </c:pt>
                <c:pt idx="79">
                  <c:v>1.1367120890817701E-2</c:v>
                </c:pt>
                <c:pt idx="80">
                  <c:v>1.15510190623603E-2</c:v>
                </c:pt>
                <c:pt idx="81">
                  <c:v>1.1668108661613E-2</c:v>
                </c:pt>
                <c:pt idx="82">
                  <c:v>1.17308685999209E-2</c:v>
                </c:pt>
                <c:pt idx="83">
                  <c:v>1.1732991873013699E-2</c:v>
                </c:pt>
                <c:pt idx="84">
                  <c:v>1.16505915547871E-2</c:v>
                </c:pt>
                <c:pt idx="85">
                  <c:v>1.14797191312983E-2</c:v>
                </c:pt>
                <c:pt idx="86">
                  <c:v>1.1233999737600101E-2</c:v>
                </c:pt>
                <c:pt idx="87">
                  <c:v>1.09488713935301E-2</c:v>
                </c:pt>
                <c:pt idx="88">
                  <c:v>1.06245385737656E-2</c:v>
                </c:pt>
                <c:pt idx="89">
                  <c:v>1.02728296170858E-2</c:v>
                </c:pt>
                <c:pt idx="90">
                  <c:v>9.8893535386228096E-3</c:v>
                </c:pt>
                <c:pt idx="91">
                  <c:v>9.4780273124871802E-3</c:v>
                </c:pt>
                <c:pt idx="92">
                  <c:v>9.0435548610872107E-3</c:v>
                </c:pt>
                <c:pt idx="93">
                  <c:v>8.6027091751676599E-3</c:v>
                </c:pt>
                <c:pt idx="94">
                  <c:v>8.1853891696105508E-3</c:v>
                </c:pt>
                <c:pt idx="95">
                  <c:v>7.78669657290004E-3</c:v>
                </c:pt>
                <c:pt idx="96">
                  <c:v>7.3669257334319999E-3</c:v>
                </c:pt>
                <c:pt idx="97">
                  <c:v>6.9282150360004601E-3</c:v>
                </c:pt>
                <c:pt idx="98">
                  <c:v>6.4968059640338298E-3</c:v>
                </c:pt>
                <c:pt idx="99">
                  <c:v>6.0736625352437196E-3</c:v>
                </c:pt>
                <c:pt idx="100">
                  <c:v>5.6538836270458E-3</c:v>
                </c:pt>
                <c:pt idx="101">
                  <c:v>5.2783020878753696E-3</c:v>
                </c:pt>
                <c:pt idx="102">
                  <c:v>4.9098610064740996E-3</c:v>
                </c:pt>
                <c:pt idx="103">
                  <c:v>4.55962851449619E-3</c:v>
                </c:pt>
                <c:pt idx="104">
                  <c:v>4.2235454515395197E-3</c:v>
                </c:pt>
                <c:pt idx="105">
                  <c:v>3.9019985333905798E-3</c:v>
                </c:pt>
                <c:pt idx="106">
                  <c:v>3.5979170960978601E-3</c:v>
                </c:pt>
                <c:pt idx="107">
                  <c:v>3.31125930333838E-3</c:v>
                </c:pt>
                <c:pt idx="108">
                  <c:v>3.0355631763539E-3</c:v>
                </c:pt>
                <c:pt idx="109">
                  <c:v>2.7643485706518398E-3</c:v>
                </c:pt>
                <c:pt idx="110">
                  <c:v>2.50759162901782E-3</c:v>
                </c:pt>
                <c:pt idx="111">
                  <c:v>2.27173587754988E-3</c:v>
                </c:pt>
                <c:pt idx="112">
                  <c:v>2.0438710613065502E-3</c:v>
                </c:pt>
                <c:pt idx="113">
                  <c:v>1.8297194638294001E-3</c:v>
                </c:pt>
                <c:pt idx="114">
                  <c:v>1.62222305689489E-3</c:v>
                </c:pt>
                <c:pt idx="115">
                  <c:v>1.42933606140235E-3</c:v>
                </c:pt>
                <c:pt idx="116">
                  <c:v>1.25667926775882E-3</c:v>
                </c:pt>
                <c:pt idx="117">
                  <c:v>1.09193075453973E-3</c:v>
                </c:pt>
                <c:pt idx="118">
                  <c:v>9.3433817112465898E-4</c:v>
                </c:pt>
                <c:pt idx="119">
                  <c:v>7.9014133201308105E-4</c:v>
                </c:pt>
                <c:pt idx="120">
                  <c:v>6.5845503429912697E-4</c:v>
                </c:pt>
                <c:pt idx="121">
                  <c:v>5.37706684000773E-4</c:v>
                </c:pt>
                <c:pt idx="122">
                  <c:v>4.2714783652959701E-4</c:v>
                </c:pt>
                <c:pt idx="123">
                  <c:v>3.23629159998513E-4</c:v>
                </c:pt>
                <c:pt idx="124">
                  <c:v>2.23572330783336E-4</c:v>
                </c:pt>
                <c:pt idx="125">
                  <c:v>1.38049315201032E-4</c:v>
                </c:pt>
                <c:pt idx="126" formatCode="0.00E+00">
                  <c:v>6.3871301089046096E-5</c:v>
                </c:pt>
                <c:pt idx="127" formatCode="0.00E+00">
                  <c:v>2.4238081029002299E-6</c:v>
                </c:pt>
                <c:pt idx="128" formatCode="0.00E+00">
                  <c:v>-5.55193168528222E-5</c:v>
                </c:pt>
                <c:pt idx="129">
                  <c:v>-1.13190273105433E-4</c:v>
                </c:pt>
                <c:pt idx="130">
                  <c:v>-1.6730552890117199E-4</c:v>
                </c:pt>
                <c:pt idx="131">
                  <c:v>-2.1609523432188901E-4</c:v>
                </c:pt>
                <c:pt idx="132">
                  <c:v>-2.5745337894959402E-4</c:v>
                </c:pt>
                <c:pt idx="133">
                  <c:v>-3.0372492476982599E-4</c:v>
                </c:pt>
                <c:pt idx="134">
                  <c:v>-3.4671536743990098E-4</c:v>
                </c:pt>
                <c:pt idx="135">
                  <c:v>-3.9373327020151498E-4</c:v>
                </c:pt>
                <c:pt idx="136">
                  <c:v>-4.5864576965321799E-4</c:v>
                </c:pt>
                <c:pt idx="137">
                  <c:v>-5.2126848253504E-4</c:v>
                </c:pt>
                <c:pt idx="138">
                  <c:v>-5.8326929453237904E-4</c:v>
                </c:pt>
                <c:pt idx="139">
                  <c:v>-6.4457990406481503E-4</c:v>
                </c:pt>
                <c:pt idx="140">
                  <c:v>-7.0542147157726901E-4</c:v>
                </c:pt>
                <c:pt idx="141">
                  <c:v>-7.6711330812209504E-4</c:v>
                </c:pt>
                <c:pt idx="142">
                  <c:v>-8.2280983761329001E-4</c:v>
                </c:pt>
                <c:pt idx="143">
                  <c:v>-8.7237567306127403E-4</c:v>
                </c:pt>
                <c:pt idx="144">
                  <c:v>-9.1524918771145199E-4</c:v>
                </c:pt>
                <c:pt idx="145">
                  <c:v>-9.4957732638931396E-4</c:v>
                </c:pt>
                <c:pt idx="146">
                  <c:v>-9.7257053419524898E-4</c:v>
                </c:pt>
                <c:pt idx="147">
                  <c:v>-9.7862620960615992E-4</c:v>
                </c:pt>
                <c:pt idx="148">
                  <c:v>-9.6593043325939498E-4</c:v>
                </c:pt>
                <c:pt idx="149">
                  <c:v>-9.3391963106114004E-4</c:v>
                </c:pt>
                <c:pt idx="150">
                  <c:v>-8.9189355456571295E-4</c:v>
                </c:pt>
                <c:pt idx="151">
                  <c:v>-8.4256949780550303E-4</c:v>
                </c:pt>
                <c:pt idx="152">
                  <c:v>-7.8086991998034896E-4</c:v>
                </c:pt>
                <c:pt idx="153">
                  <c:v>-7.0164927610390703E-4</c:v>
                </c:pt>
                <c:pt idx="154">
                  <c:v>-6.15075181261479E-4</c:v>
                </c:pt>
                <c:pt idx="155">
                  <c:v>-5.2741263748849103E-4</c:v>
                </c:pt>
                <c:pt idx="156">
                  <c:v>-4.3838048862315701E-4</c:v>
                </c:pt>
                <c:pt idx="157">
                  <c:v>-3.5074594162507199E-4</c:v>
                </c:pt>
                <c:pt idx="158">
                  <c:v>-2.6064080474137101E-4</c:v>
                </c:pt>
                <c:pt idx="159">
                  <c:v>-1.69441415248483E-4</c:v>
                </c:pt>
                <c:pt idx="160" formatCode="0.00E+00">
                  <c:v>-8.2115848385477995E-5</c:v>
                </c:pt>
                <c:pt idx="161" formatCode="0.00E+00">
                  <c:v>5.6506132957018204E-6</c:v>
                </c:pt>
                <c:pt idx="162" formatCode="0.00E+00">
                  <c:v>8.4771033284621104E-5</c:v>
                </c:pt>
                <c:pt idx="163">
                  <c:v>1.5890870821630001E-4</c:v>
                </c:pt>
                <c:pt idx="164">
                  <c:v>2.27639601683396E-4</c:v>
                </c:pt>
                <c:pt idx="165">
                  <c:v>2.9013114487354101E-4</c:v>
                </c:pt>
                <c:pt idx="166">
                  <c:v>3.4215812446646102E-4</c:v>
                </c:pt>
                <c:pt idx="167">
                  <c:v>3.8163578361054197E-4</c:v>
                </c:pt>
                <c:pt idx="168">
                  <c:v>4.1468598184173398E-4</c:v>
                </c:pt>
                <c:pt idx="169">
                  <c:v>4.39279384460728E-4</c:v>
                </c:pt>
                <c:pt idx="170">
                  <c:v>4.6068268049913102E-4</c:v>
                </c:pt>
                <c:pt idx="171">
                  <c:v>4.7967360136073802E-4</c:v>
                </c:pt>
                <c:pt idx="172">
                  <c:v>4.9661538136701495E-4</c:v>
                </c:pt>
                <c:pt idx="173">
                  <c:v>5.0864549202996002E-4</c:v>
                </c:pt>
                <c:pt idx="174">
                  <c:v>5.2183489176266902E-4</c:v>
                </c:pt>
                <c:pt idx="175">
                  <c:v>5.4250542868671198E-4</c:v>
                </c:pt>
                <c:pt idx="176">
                  <c:v>5.7141244335857195E-4</c:v>
                </c:pt>
                <c:pt idx="177">
                  <c:v>6.0651036436459101E-4</c:v>
                </c:pt>
                <c:pt idx="178">
                  <c:v>6.4301081715056397E-4</c:v>
                </c:pt>
                <c:pt idx="179">
                  <c:v>6.8895441223136599E-4</c:v>
                </c:pt>
                <c:pt idx="180">
                  <c:v>7.4128661999351298E-4</c:v>
                </c:pt>
                <c:pt idx="181">
                  <c:v>8.0322976909953203E-4</c:v>
                </c:pt>
                <c:pt idx="182">
                  <c:v>8.74144036091097E-4</c:v>
                </c:pt>
                <c:pt idx="183">
                  <c:v>9.5198972837918399E-4</c:v>
                </c:pt>
                <c:pt idx="184">
                  <c:v>1.03254282543571E-3</c:v>
                </c:pt>
                <c:pt idx="185">
                  <c:v>1.12506231587353E-3</c:v>
                </c:pt>
                <c:pt idx="186">
                  <c:v>1.22652133235579E-3</c:v>
                </c:pt>
                <c:pt idx="187">
                  <c:v>1.3338262316659501E-3</c:v>
                </c:pt>
                <c:pt idx="188">
                  <c:v>1.44016526661459E-3</c:v>
                </c:pt>
                <c:pt idx="189">
                  <c:v>1.54313447904213E-3</c:v>
                </c:pt>
                <c:pt idx="190">
                  <c:v>1.64031704652707E-3</c:v>
                </c:pt>
                <c:pt idx="191">
                  <c:v>1.73410733161077E-3</c:v>
                </c:pt>
                <c:pt idx="192">
                  <c:v>1.82021159418295E-3</c:v>
                </c:pt>
                <c:pt idx="193">
                  <c:v>1.8933319978765E-3</c:v>
                </c:pt>
                <c:pt idx="194">
                  <c:v>1.9470238896281101E-3</c:v>
                </c:pt>
                <c:pt idx="195">
                  <c:v>1.9749615509140699E-3</c:v>
                </c:pt>
                <c:pt idx="196">
                  <c:v>1.9733753288453501E-3</c:v>
                </c:pt>
                <c:pt idx="197">
                  <c:v>1.9347160488105001E-3</c:v>
                </c:pt>
                <c:pt idx="198">
                  <c:v>1.85397001690325E-3</c:v>
                </c:pt>
                <c:pt idx="199">
                  <c:v>1.7299231054143001E-3</c:v>
                </c:pt>
                <c:pt idx="200">
                  <c:v>1.5552287793804099E-3</c:v>
                </c:pt>
                <c:pt idx="201">
                  <c:v>1.3352628457250001E-3</c:v>
                </c:pt>
                <c:pt idx="202">
                  <c:v>1.0712779055312501E-3</c:v>
                </c:pt>
                <c:pt idx="203">
                  <c:v>7.66395451947444E-4</c:v>
                </c:pt>
                <c:pt idx="204">
                  <c:v>4.2166263751082798E-4</c:v>
                </c:pt>
                <c:pt idx="205" formatCode="0.00E+00">
                  <c:v>5.13682006389009E-5</c:v>
                </c:pt>
                <c:pt idx="206">
                  <c:v>-3.37790010999778E-4</c:v>
                </c:pt>
                <c:pt idx="207">
                  <c:v>-7.3935775015995797E-4</c:v>
                </c:pt>
                <c:pt idx="208">
                  <c:v>-1.1382092594701401E-3</c:v>
                </c:pt>
                <c:pt idx="209">
                  <c:v>-1.52317922575916E-3</c:v>
                </c:pt>
                <c:pt idx="210">
                  <c:v>-1.89163507544041E-3</c:v>
                </c:pt>
                <c:pt idx="211">
                  <c:v>-2.2273031962737398E-3</c:v>
                </c:pt>
                <c:pt idx="212">
                  <c:v>-2.52604929770785E-3</c:v>
                </c:pt>
                <c:pt idx="213">
                  <c:v>-2.7698644999852298E-3</c:v>
                </c:pt>
                <c:pt idx="214">
                  <c:v>-2.95447707309797E-3</c:v>
                </c:pt>
                <c:pt idx="215">
                  <c:v>-3.0708661896853601E-3</c:v>
                </c:pt>
                <c:pt idx="216">
                  <c:v>-3.1187773084141502E-3</c:v>
                </c:pt>
                <c:pt idx="217">
                  <c:v>-3.1022924419938898E-3</c:v>
                </c:pt>
                <c:pt idx="218">
                  <c:v>-3.0234213243434701E-3</c:v>
                </c:pt>
                <c:pt idx="219">
                  <c:v>-2.8845817635627801E-3</c:v>
                </c:pt>
                <c:pt idx="220">
                  <c:v>-2.7002953588652501E-3</c:v>
                </c:pt>
                <c:pt idx="221">
                  <c:v>-2.4798483332384102E-3</c:v>
                </c:pt>
                <c:pt idx="222">
                  <c:v>-2.23557808038776E-3</c:v>
                </c:pt>
                <c:pt idx="223">
                  <c:v>-1.9742783465574701E-3</c:v>
                </c:pt>
                <c:pt idx="224">
                  <c:v>-1.7076154628948301E-3</c:v>
                </c:pt>
                <c:pt idx="225">
                  <c:v>-1.44163264209405E-3</c:v>
                </c:pt>
                <c:pt idx="226">
                  <c:v>-1.1898568424152801E-3</c:v>
                </c:pt>
                <c:pt idx="227">
                  <c:v>-9.6425775650786302E-4</c:v>
                </c:pt>
                <c:pt idx="228">
                  <c:v>-7.6605735560964904E-4</c:v>
                </c:pt>
                <c:pt idx="229">
                  <c:v>-5.99517713216827E-4</c:v>
                </c:pt>
                <c:pt idx="230">
                  <c:v>-4.6390997623877101E-4</c:v>
                </c:pt>
                <c:pt idx="231">
                  <c:v>-3.6395972290536102E-4</c:v>
                </c:pt>
                <c:pt idx="232">
                  <c:v>-2.9093506986884398E-4</c:v>
                </c:pt>
                <c:pt idx="233">
                  <c:v>-2.3966978007256701E-4</c:v>
                </c:pt>
                <c:pt idx="234">
                  <c:v>-2.0926403808788901E-4</c:v>
                </c:pt>
                <c:pt idx="235">
                  <c:v>-1.8854389378920999E-4</c:v>
                </c:pt>
                <c:pt idx="236">
                  <c:v>-1.7854221003750501E-4</c:v>
                </c:pt>
                <c:pt idx="237">
                  <c:v>-1.6764775753791401E-4</c:v>
                </c:pt>
                <c:pt idx="238">
                  <c:v>-1.53980313295495E-4</c:v>
                </c:pt>
                <c:pt idx="239">
                  <c:v>-1.3048173223101199E-4</c:v>
                </c:pt>
                <c:pt idx="240" formatCode="0.00E+00">
                  <c:v>-9.7958717761682093E-5</c:v>
                </c:pt>
                <c:pt idx="241" formatCode="0.00E+00">
                  <c:v>-5.8263983520719301E-5</c:v>
                </c:pt>
                <c:pt idx="242" formatCode="0.00E+00">
                  <c:v>-8.4289708229506703E-6</c:v>
                </c:pt>
                <c:pt idx="243" formatCode="0.00E+00">
                  <c:v>4.9893494310311899E-5</c:v>
                </c:pt>
                <c:pt idx="244">
                  <c:v>1.10626912392546E-4</c:v>
                </c:pt>
                <c:pt idx="245">
                  <c:v>1.7822542217569399E-4</c:v>
                </c:pt>
                <c:pt idx="246">
                  <c:v>2.4635349792538603E-4</c:v>
                </c:pt>
                <c:pt idx="247">
                  <c:v>3.1843213520419501E-4</c:v>
                </c:pt>
                <c:pt idx="248">
                  <c:v>3.9112309294965698E-4</c:v>
                </c:pt>
                <c:pt idx="249">
                  <c:v>4.6081629413996798E-4</c:v>
                </c:pt>
                <c:pt idx="250">
                  <c:v>5.2688983852751902E-4</c:v>
                </c:pt>
                <c:pt idx="251">
                  <c:v>5.8686768944206998E-4</c:v>
                </c:pt>
                <c:pt idx="252">
                  <c:v>6.4362708685552605E-4</c:v>
                </c:pt>
                <c:pt idx="253">
                  <c:v>6.9307156308673595E-4</c:v>
                </c:pt>
                <c:pt idx="254">
                  <c:v>7.3886606253347896E-4</c:v>
                </c:pt>
                <c:pt idx="255">
                  <c:v>7.7533376821662195E-4</c:v>
                </c:pt>
                <c:pt idx="256">
                  <c:v>8.0822309603284905E-4</c:v>
                </c:pt>
                <c:pt idx="257">
                  <c:v>8.3537118000909303E-4</c:v>
                </c:pt>
                <c:pt idx="258">
                  <c:v>8.5290376672501899E-4</c:v>
                </c:pt>
                <c:pt idx="259">
                  <c:v>8.6491541282731797E-4</c:v>
                </c:pt>
                <c:pt idx="260">
                  <c:v>8.6899637587676897E-4</c:v>
                </c:pt>
                <c:pt idx="261">
                  <c:v>8.6714336442084302E-4</c:v>
                </c:pt>
                <c:pt idx="262">
                  <c:v>8.6281319335724301E-4</c:v>
                </c:pt>
                <c:pt idx="263">
                  <c:v>8.5203815249818005E-4</c:v>
                </c:pt>
                <c:pt idx="264">
                  <c:v>8.3762802401765005E-4</c:v>
                </c:pt>
                <c:pt idx="265">
                  <c:v>8.18714200037689E-4</c:v>
                </c:pt>
                <c:pt idx="266">
                  <c:v>7.9703254100968999E-4</c:v>
                </c:pt>
                <c:pt idx="267">
                  <c:v>7.7285056306462905E-4</c:v>
                </c:pt>
                <c:pt idx="268">
                  <c:v>7.4506000144034098E-4</c:v>
                </c:pt>
                <c:pt idx="269">
                  <c:v>7.1501405403039499E-4</c:v>
                </c:pt>
                <c:pt idx="270">
                  <c:v>6.8243119695589295E-4</c:v>
                </c:pt>
                <c:pt idx="271">
                  <c:v>6.4977747749163297E-4</c:v>
                </c:pt>
                <c:pt idx="272">
                  <c:v>6.17394613245523E-4</c:v>
                </c:pt>
                <c:pt idx="273">
                  <c:v>5.84810175981775E-4</c:v>
                </c:pt>
                <c:pt idx="274">
                  <c:v>5.5273175370283397E-4</c:v>
                </c:pt>
                <c:pt idx="275">
                  <c:v>5.19331228957819E-4</c:v>
                </c:pt>
                <c:pt idx="276">
                  <c:v>4.8645136498845401E-4</c:v>
                </c:pt>
                <c:pt idx="277">
                  <c:v>4.5244422893555702E-4</c:v>
                </c:pt>
                <c:pt idx="278">
                  <c:v>4.1856111913184297E-4</c:v>
                </c:pt>
                <c:pt idx="279">
                  <c:v>3.8423880067023401E-4</c:v>
                </c:pt>
                <c:pt idx="280">
                  <c:v>3.51189808646826E-4</c:v>
                </c:pt>
                <c:pt idx="281">
                  <c:v>3.2077133530722401E-4</c:v>
                </c:pt>
                <c:pt idx="282">
                  <c:v>2.9189279584663401E-4</c:v>
                </c:pt>
                <c:pt idx="283">
                  <c:v>2.6494078103451502E-4</c:v>
                </c:pt>
                <c:pt idx="284">
                  <c:v>2.3948574081259001E-4</c:v>
                </c:pt>
                <c:pt idx="285">
                  <c:v>2.1536181716299001E-4</c:v>
                </c:pt>
                <c:pt idx="286">
                  <c:v>1.9413846544415601E-4</c:v>
                </c:pt>
                <c:pt idx="287">
                  <c:v>1.7359844623499499E-4</c:v>
                </c:pt>
                <c:pt idx="288">
                  <c:v>1.5609495324626601E-4</c:v>
                </c:pt>
                <c:pt idx="289">
                  <c:v>1.39211485266847E-4</c:v>
                </c:pt>
                <c:pt idx="290">
                  <c:v>1.2439499284116001E-4</c:v>
                </c:pt>
                <c:pt idx="291">
                  <c:v>1.1116403610037601E-4</c:v>
                </c:pt>
                <c:pt idx="292" formatCode="0.00E+00">
                  <c:v>9.9048899230898502E-5</c:v>
                </c:pt>
                <c:pt idx="293" formatCode="0.00E+00">
                  <c:v>8.8694812932280399E-5</c:v>
                </c:pt>
                <c:pt idx="294" formatCode="0.00E+00">
                  <c:v>7.9914677808886906E-5</c:v>
                </c:pt>
                <c:pt idx="295" formatCode="0.00E+00">
                  <c:v>7.3130895484215994E-5</c:v>
                </c:pt>
                <c:pt idx="296" formatCode="0.00E+00">
                  <c:v>6.6959572836536405E-5</c:v>
                </c:pt>
                <c:pt idx="297" formatCode="0.00E+00">
                  <c:v>6.0874119678412702E-5</c:v>
                </c:pt>
                <c:pt idx="298" formatCode="0.00E+00">
                  <c:v>5.6293956363369199E-5</c:v>
                </c:pt>
                <c:pt idx="299" formatCode="0.00E+00">
                  <c:v>5.0633504358137002E-5</c:v>
                </c:pt>
                <c:pt idx="300" formatCode="0.00E+00">
                  <c:v>4.5716017719752803E-5</c:v>
                </c:pt>
                <c:pt idx="301" formatCode="0.00E+00">
                  <c:v>4.0496554866976801E-5</c:v>
                </c:pt>
                <c:pt idx="302" formatCode="0.00E+00">
                  <c:v>3.5781913809577197E-5</c:v>
                </c:pt>
                <c:pt idx="303" formatCode="0.00E+00">
                  <c:v>3.0940048973461298E-5</c:v>
                </c:pt>
                <c:pt idx="304" formatCode="0.00E+00">
                  <c:v>2.7602967040181999E-5</c:v>
                </c:pt>
                <c:pt idx="305" formatCode="0.00E+00">
                  <c:v>2.50959290160967E-5</c:v>
                </c:pt>
                <c:pt idx="306" formatCode="0.00E+00">
                  <c:v>2.2286696355700099E-5</c:v>
                </c:pt>
                <c:pt idx="307" formatCode="0.00E+00">
                  <c:v>1.89285315988324E-5</c:v>
                </c:pt>
                <c:pt idx="308" formatCode="0.00E+00">
                  <c:v>1.49820268423152E-5</c:v>
                </c:pt>
                <c:pt idx="309" formatCode="0.00E+00">
                  <c:v>1.03089056463613E-5</c:v>
                </c:pt>
                <c:pt idx="310" formatCode="0.00E+00">
                  <c:v>5.8197197217686301E-6</c:v>
                </c:pt>
                <c:pt idx="311" formatCode="0.00E+00">
                  <c:v>9.4424432376251206E-8</c:v>
                </c:pt>
                <c:pt idx="312" formatCode="0.00E+00">
                  <c:v>-4.5196505719350003E-6</c:v>
                </c:pt>
                <c:pt idx="313" formatCode="0.00E+00">
                  <c:v>-9.6225597485184105E-6</c:v>
                </c:pt>
                <c:pt idx="314" formatCode="0.00E+00">
                  <c:v>-1.3355325327181E-5</c:v>
                </c:pt>
                <c:pt idx="315" formatCode="0.00E+00">
                  <c:v>-1.57463882678029E-5</c:v>
                </c:pt>
                <c:pt idx="316" formatCode="0.00E+00">
                  <c:v>-1.7819020454061401E-5</c:v>
                </c:pt>
                <c:pt idx="317" formatCode="0.00E+00">
                  <c:v>-1.8856099677332699E-5</c:v>
                </c:pt>
                <c:pt idx="318" formatCode="0.00E+00">
                  <c:v>-1.9079478861555401E-5</c:v>
                </c:pt>
                <c:pt idx="319" formatCode="0.00E+00">
                  <c:v>-1.8192676508382399E-5</c:v>
                </c:pt>
                <c:pt idx="320" formatCode="0.00E+00">
                  <c:v>-1.59403932481525E-5</c:v>
                </c:pt>
                <c:pt idx="321" formatCode="0.00E+00">
                  <c:v>-1.25389127816044E-5</c:v>
                </c:pt>
                <c:pt idx="322" formatCode="0.00E+00">
                  <c:v>-7.0703126865755E-6</c:v>
                </c:pt>
                <c:pt idx="323" formatCode="0.00E+00">
                  <c:v>-8.9034389382154102E-7</c:v>
                </c:pt>
                <c:pt idx="324" formatCode="0.00E+00">
                  <c:v>7.6092256596329097E-6</c:v>
                </c:pt>
                <c:pt idx="325" formatCode="0.00E+00">
                  <c:v>1.76664582363911E-5</c:v>
                </c:pt>
                <c:pt idx="326" formatCode="0.00E+00">
                  <c:v>2.95113064562471E-5</c:v>
                </c:pt>
                <c:pt idx="327" formatCode="0.00E+00">
                  <c:v>4.1701797539980298E-5</c:v>
                </c:pt>
                <c:pt idx="328" formatCode="0.00E+00">
                  <c:v>5.4838748095863698E-5</c:v>
                </c:pt>
                <c:pt idx="329" formatCode="0.00E+00">
                  <c:v>6.7453115446669198E-5</c:v>
                </c:pt>
                <c:pt idx="330" formatCode="0.00E+00">
                  <c:v>7.8573581931140003E-5</c:v>
                </c:pt>
                <c:pt idx="331" formatCode="0.00E+00">
                  <c:v>8.9042010108888206E-5</c:v>
                </c:pt>
                <c:pt idx="332" formatCode="0.00E+00">
                  <c:v>9.8221893570327398E-5</c:v>
                </c:pt>
                <c:pt idx="333">
                  <c:v>1.05297530322523E-4</c:v>
                </c:pt>
                <c:pt idx="334">
                  <c:v>1.10969930249527E-4</c:v>
                </c:pt>
                <c:pt idx="335">
                  <c:v>1.13483697877596E-4</c:v>
                </c:pt>
                <c:pt idx="336">
                  <c:v>1.1477202900650999E-4</c:v>
                </c:pt>
                <c:pt idx="337">
                  <c:v>1.13619835917014E-4</c:v>
                </c:pt>
                <c:pt idx="338">
                  <c:v>1.10974930033185E-4</c:v>
                </c:pt>
                <c:pt idx="339">
                  <c:v>1.0552662218502399E-4</c:v>
                </c:pt>
                <c:pt idx="340" formatCode="0.00E+00">
                  <c:v>9.77088881888659E-5</c:v>
                </c:pt>
                <c:pt idx="341" formatCode="0.00E+00">
                  <c:v>8.8612409193417795E-5</c:v>
                </c:pt>
                <c:pt idx="342" formatCode="0.00E+00">
                  <c:v>7.7499323824174504E-5</c:v>
                </c:pt>
                <c:pt idx="343" formatCode="0.00E+00">
                  <c:v>6.4454698630420106E-5</c:v>
                </c:pt>
                <c:pt idx="344" formatCode="0.00E+00">
                  <c:v>5.0660415486489499E-5</c:v>
                </c:pt>
                <c:pt idx="345" formatCode="0.00E+00">
                  <c:v>3.5307211576224001E-5</c:v>
                </c:pt>
                <c:pt idx="346" formatCode="0.00E+00">
                  <c:v>2.0426790430400702E-5</c:v>
                </c:pt>
                <c:pt idx="347" formatCode="0.00E+00">
                  <c:v>4.6560227522359897E-6</c:v>
                </c:pt>
                <c:pt idx="348" formatCode="0.00E+00">
                  <c:v>-1.14737421576317E-5</c:v>
                </c:pt>
                <c:pt idx="349" formatCode="0.00E+00">
                  <c:v>-2.7782552995866502E-5</c:v>
                </c:pt>
                <c:pt idx="350" formatCode="0.00E+00">
                  <c:v>-4.4213351452234501E-5</c:v>
                </c:pt>
                <c:pt idx="351" formatCode="0.00E+00">
                  <c:v>-6.0779052940034703E-5</c:v>
                </c:pt>
                <c:pt idx="352" formatCode="0.00E+00">
                  <c:v>-7.6645040386245301E-5</c:v>
                </c:pt>
                <c:pt idx="353" formatCode="0.00E+00">
                  <c:v>-9.2247103403418599E-5</c:v>
                </c:pt>
                <c:pt idx="354">
                  <c:v>-1.0590253117848E-4</c:v>
                </c:pt>
                <c:pt idx="355">
                  <c:v>-1.16334416003842E-4</c:v>
                </c:pt>
                <c:pt idx="356">
                  <c:v>-1.2343919959327399E-4</c:v>
                </c:pt>
                <c:pt idx="357">
                  <c:v>-1.25781217259101E-4</c:v>
                </c:pt>
                <c:pt idx="358">
                  <c:v>-1.23743757569906E-4</c:v>
                </c:pt>
                <c:pt idx="359">
                  <c:v>-1.18049810006906E-4</c:v>
                </c:pt>
                <c:pt idx="360">
                  <c:v>-1.0803351572851199E-4</c:v>
                </c:pt>
                <c:pt idx="361" formatCode="0.00E+00">
                  <c:v>-9.5795041959139505E-5</c:v>
                </c:pt>
                <c:pt idx="362" formatCode="0.00E+00">
                  <c:v>-7.9233236653051097E-5</c:v>
                </c:pt>
                <c:pt idx="363" formatCode="0.00E+00">
                  <c:v>-6.0716268437652897E-5</c:v>
                </c:pt>
                <c:pt idx="364" formatCode="0.00E+00">
                  <c:v>-4.0002928363291502E-5</c:v>
                </c:pt>
                <c:pt idx="365" formatCode="0.00E+00">
                  <c:v>-1.82492891801015E-5</c:v>
                </c:pt>
                <c:pt idx="366" formatCode="0.00E+00">
                  <c:v>2.3359723350967802E-6</c:v>
                </c:pt>
                <c:pt idx="367" formatCode="0.00E+00">
                  <c:v>2.0850898044107599E-5</c:v>
                </c:pt>
                <c:pt idx="368" formatCode="0.00E+00">
                  <c:v>3.5790708909793899E-5</c:v>
                </c:pt>
                <c:pt idx="369" formatCode="0.00E+00">
                  <c:v>4.6397476206150098E-5</c:v>
                </c:pt>
                <c:pt idx="370" formatCode="0.00E+00">
                  <c:v>5.3713986886433697E-5</c:v>
                </c:pt>
                <c:pt idx="371" formatCode="0.00E+00">
                  <c:v>5.5214073282756101E-5</c:v>
                </c:pt>
                <c:pt idx="372" formatCode="0.00E+00">
                  <c:v>5.2300857061241297E-5</c:v>
                </c:pt>
                <c:pt idx="373" formatCode="0.00E+00">
                  <c:v>4.35480940539956E-5</c:v>
                </c:pt>
                <c:pt idx="374" formatCode="0.00E+00">
                  <c:v>2.9274286045878002E-5</c:v>
                </c:pt>
                <c:pt idx="375" formatCode="0.00E+00">
                  <c:v>9.5780127402421198E-6</c:v>
                </c:pt>
                <c:pt idx="376" formatCode="0.00E+00">
                  <c:v>-1.5211687353630601E-5</c:v>
                </c:pt>
                <c:pt idx="377" formatCode="0.00E+00">
                  <c:v>-4.2726675287135099E-5</c:v>
                </c:pt>
                <c:pt idx="378" formatCode="0.00E+00">
                  <c:v>-6.9594759805476495E-5</c:v>
                </c:pt>
                <c:pt idx="379" formatCode="0.00E+00">
                  <c:v>-9.7470264011293499E-5</c:v>
                </c:pt>
                <c:pt idx="380">
                  <c:v>-1.2514153213378701E-4</c:v>
                </c:pt>
                <c:pt idx="381">
                  <c:v>-1.5186716596246E-4</c:v>
                </c:pt>
                <c:pt idx="382">
                  <c:v>-1.7702370112309299E-4</c:v>
                </c:pt>
                <c:pt idx="383">
                  <c:v>-1.9779435065323699E-4</c:v>
                </c:pt>
                <c:pt idx="384">
                  <c:v>-2.1275964078531701E-4</c:v>
                </c:pt>
                <c:pt idx="385">
                  <c:v>-2.2148815859022401E-4</c:v>
                </c:pt>
                <c:pt idx="386">
                  <c:v>-2.2124890288681201E-4</c:v>
                </c:pt>
                <c:pt idx="387">
                  <c:v>-2.1304011462698001E-4</c:v>
                </c:pt>
                <c:pt idx="388">
                  <c:v>-1.95183971200823E-4</c:v>
                </c:pt>
                <c:pt idx="389">
                  <c:v>-1.6864094647076701E-4</c:v>
                </c:pt>
                <c:pt idx="390">
                  <c:v>-1.351883594551E-4</c:v>
                </c:pt>
                <c:pt idx="391" formatCode="0.00E+00">
                  <c:v>-9.4855566114887701E-5</c:v>
                </c:pt>
                <c:pt idx="392" formatCode="0.00E+00">
                  <c:v>-4.9063160895853099E-5</c:v>
                </c:pt>
                <c:pt idx="393" formatCode="0.00E+00">
                  <c:v>1.5901462962278301E-6</c:v>
                </c:pt>
                <c:pt idx="394" formatCode="0.00E+00">
                  <c:v>5.5743803357856399E-5</c:v>
                </c:pt>
                <c:pt idx="395">
                  <c:v>1.10135678997809E-4</c:v>
                </c:pt>
                <c:pt idx="396">
                  <c:v>1.6574179421831301E-4</c:v>
                </c:pt>
                <c:pt idx="397">
                  <c:v>2.18491438797497E-4</c:v>
                </c:pt>
                <c:pt idx="398">
                  <c:v>2.6774590949662201E-4</c:v>
                </c:pt>
                <c:pt idx="399">
                  <c:v>3.1181246560509502E-4</c:v>
                </c:pt>
                <c:pt idx="400">
                  <c:v>3.48985220733834E-4</c:v>
                </c:pt>
                <c:pt idx="401">
                  <c:v>3.8055180922644499E-4</c:v>
                </c:pt>
                <c:pt idx="402">
                  <c:v>4.0642999541016801E-4</c:v>
                </c:pt>
                <c:pt idx="403">
                  <c:v>4.27799693832106E-4</c:v>
                </c:pt>
                <c:pt idx="404">
                  <c:v>4.4681663004861002E-4</c:v>
                </c:pt>
                <c:pt idx="405">
                  <c:v>4.6370420805536201E-4</c:v>
                </c:pt>
                <c:pt idx="406">
                  <c:v>4.80274274911503E-4</c:v>
                </c:pt>
                <c:pt idx="407">
                  <c:v>4.9447624513490195E-4</c:v>
                </c:pt>
                <c:pt idx="408">
                  <c:v>5.0269558686327905E-4</c:v>
                </c:pt>
                <c:pt idx="409">
                  <c:v>5.0206431406084903E-4</c:v>
                </c:pt>
                <c:pt idx="410">
                  <c:v>4.8834152105723197E-4</c:v>
                </c:pt>
                <c:pt idx="411">
                  <c:v>4.5743667529496201E-4</c:v>
                </c:pt>
                <c:pt idx="412">
                  <c:v>4.0205965889038899E-4</c:v>
                </c:pt>
                <c:pt idx="413">
                  <c:v>3.2454631156432799E-4</c:v>
                </c:pt>
                <c:pt idx="414">
                  <c:v>2.40617363048687E-4</c:v>
                </c:pt>
                <c:pt idx="415">
                  <c:v>1.64349766592724E-4</c:v>
                </c:pt>
                <c:pt idx="416">
                  <c:v>1.06807480830948E-4</c:v>
                </c:pt>
                <c:pt idx="417" formatCode="0.00E+00">
                  <c:v>8.55795312631164E-5</c:v>
                </c:pt>
                <c:pt idx="418">
                  <c:v>1.07356523284438E-4</c:v>
                </c:pt>
                <c:pt idx="419">
                  <c:v>1.8518480021008E-4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4E2-4F7C-9A3D-2D7359A156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8701088"/>
        <c:axId val="1118706912"/>
      </c:scatterChart>
      <c:valAx>
        <c:axId val="1118701088"/>
        <c:scaling>
          <c:orientation val="minMax"/>
          <c:max val="0.8"/>
          <c:min val="0.3500000000000000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pt-BR"/>
          </a:p>
        </c:txPr>
        <c:crossAx val="1118706912"/>
        <c:crossesAt val="-6.0000000000000012E-2"/>
        <c:crossBetween val="midCat"/>
      </c:valAx>
      <c:valAx>
        <c:axId val="111870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pt-BR"/>
          </a:p>
        </c:txPr>
        <c:crossAx val="1118701088"/>
        <c:crossesAt val="0.30000000000000004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4"/>
          <c:order val="0"/>
          <c:tx>
            <c:strRef>
              <c:f>CRs!$C$1</c:f>
              <c:strCache>
                <c:ptCount val="1"/>
                <c:pt idx="0">
                  <c:v>CR_soil</c:v>
                </c:pt>
              </c:strCache>
            </c:strRef>
          </c:tx>
          <c:marker>
            <c:symbol val="none"/>
          </c:marker>
          <c:xVal>
            <c:numRef>
              <c:f>CRs!$A$2:$A$2118</c:f>
              <c:numCache>
                <c:formatCode>General</c:formatCode>
                <c:ptCount val="2117"/>
                <c:pt idx="0">
                  <c:v>0.36699999999999999</c:v>
                </c:pt>
                <c:pt idx="1">
                  <c:v>0.36799999999999999</c:v>
                </c:pt>
                <c:pt idx="2">
                  <c:v>0.36899999999999999</c:v>
                </c:pt>
                <c:pt idx="3">
                  <c:v>0.37</c:v>
                </c:pt>
                <c:pt idx="4">
                  <c:v>0.371</c:v>
                </c:pt>
                <c:pt idx="5">
                  <c:v>0.372</c:v>
                </c:pt>
                <c:pt idx="6">
                  <c:v>0.373</c:v>
                </c:pt>
                <c:pt idx="7">
                  <c:v>0.374</c:v>
                </c:pt>
                <c:pt idx="8">
                  <c:v>0.375</c:v>
                </c:pt>
                <c:pt idx="9">
                  <c:v>0.376</c:v>
                </c:pt>
                <c:pt idx="10">
                  <c:v>0.377</c:v>
                </c:pt>
                <c:pt idx="11">
                  <c:v>0.378</c:v>
                </c:pt>
                <c:pt idx="12">
                  <c:v>0.379</c:v>
                </c:pt>
                <c:pt idx="13">
                  <c:v>0.38</c:v>
                </c:pt>
                <c:pt idx="14">
                  <c:v>0.38100000000000001</c:v>
                </c:pt>
                <c:pt idx="15">
                  <c:v>0.38200000000000001</c:v>
                </c:pt>
                <c:pt idx="16">
                  <c:v>0.38300000000000001</c:v>
                </c:pt>
                <c:pt idx="17">
                  <c:v>0.38400000000000001</c:v>
                </c:pt>
                <c:pt idx="18">
                  <c:v>0.38500000000000001</c:v>
                </c:pt>
                <c:pt idx="19">
                  <c:v>0.38600000000000001</c:v>
                </c:pt>
                <c:pt idx="20">
                  <c:v>0.38700000000000001</c:v>
                </c:pt>
                <c:pt idx="21">
                  <c:v>0.38800000000000001</c:v>
                </c:pt>
                <c:pt idx="22">
                  <c:v>0.38900000000000001</c:v>
                </c:pt>
                <c:pt idx="23">
                  <c:v>0.39</c:v>
                </c:pt>
                <c:pt idx="24">
                  <c:v>0.39100000000000001</c:v>
                </c:pt>
                <c:pt idx="25">
                  <c:v>0.39200000000000002</c:v>
                </c:pt>
                <c:pt idx="26">
                  <c:v>0.39300000000000002</c:v>
                </c:pt>
                <c:pt idx="27">
                  <c:v>0.39400000000000002</c:v>
                </c:pt>
                <c:pt idx="28">
                  <c:v>0.39500000000000002</c:v>
                </c:pt>
                <c:pt idx="29">
                  <c:v>0.39600000000000002</c:v>
                </c:pt>
                <c:pt idx="30">
                  <c:v>0.39700000000000002</c:v>
                </c:pt>
                <c:pt idx="31">
                  <c:v>0.39800000000000002</c:v>
                </c:pt>
                <c:pt idx="32">
                  <c:v>0.39900000000000002</c:v>
                </c:pt>
                <c:pt idx="33">
                  <c:v>0.4</c:v>
                </c:pt>
                <c:pt idx="34">
                  <c:v>0.40100000000000002</c:v>
                </c:pt>
                <c:pt idx="35">
                  <c:v>0.40200000000000002</c:v>
                </c:pt>
                <c:pt idx="36">
                  <c:v>0.40300000000000002</c:v>
                </c:pt>
                <c:pt idx="37">
                  <c:v>0.40400000000000003</c:v>
                </c:pt>
                <c:pt idx="38">
                  <c:v>0.40500000000000003</c:v>
                </c:pt>
                <c:pt idx="39">
                  <c:v>0.40600000000000003</c:v>
                </c:pt>
                <c:pt idx="40">
                  <c:v>0.40699999999999997</c:v>
                </c:pt>
                <c:pt idx="41">
                  <c:v>0.40799999999999997</c:v>
                </c:pt>
                <c:pt idx="42">
                  <c:v>0.40899999999999997</c:v>
                </c:pt>
                <c:pt idx="43">
                  <c:v>0.41</c:v>
                </c:pt>
                <c:pt idx="44">
                  <c:v>0.41099999999999998</c:v>
                </c:pt>
                <c:pt idx="45">
                  <c:v>0.41199999999999998</c:v>
                </c:pt>
                <c:pt idx="46">
                  <c:v>0.41299999999999998</c:v>
                </c:pt>
                <c:pt idx="47">
                  <c:v>0.41399999999999998</c:v>
                </c:pt>
                <c:pt idx="48">
                  <c:v>0.41499999999999998</c:v>
                </c:pt>
                <c:pt idx="49">
                  <c:v>0.41599999999999998</c:v>
                </c:pt>
                <c:pt idx="50">
                  <c:v>0.41699999999999998</c:v>
                </c:pt>
                <c:pt idx="51">
                  <c:v>0.41799999999999998</c:v>
                </c:pt>
                <c:pt idx="52">
                  <c:v>0.41899999999999998</c:v>
                </c:pt>
                <c:pt idx="53">
                  <c:v>0.42</c:v>
                </c:pt>
                <c:pt idx="54">
                  <c:v>0.42099999999999999</c:v>
                </c:pt>
                <c:pt idx="55">
                  <c:v>0.42199999999999999</c:v>
                </c:pt>
                <c:pt idx="56">
                  <c:v>0.42299999999999999</c:v>
                </c:pt>
                <c:pt idx="57">
                  <c:v>0.42399999999999999</c:v>
                </c:pt>
                <c:pt idx="58">
                  <c:v>0.42499999999999999</c:v>
                </c:pt>
                <c:pt idx="59">
                  <c:v>0.42599999999999999</c:v>
                </c:pt>
                <c:pt idx="60">
                  <c:v>0.42699999999999999</c:v>
                </c:pt>
                <c:pt idx="61">
                  <c:v>0.42799999999999999</c:v>
                </c:pt>
                <c:pt idx="62">
                  <c:v>0.42899999999999999</c:v>
                </c:pt>
                <c:pt idx="63">
                  <c:v>0.43</c:v>
                </c:pt>
                <c:pt idx="64">
                  <c:v>0.43099999999999999</c:v>
                </c:pt>
                <c:pt idx="65">
                  <c:v>0.432</c:v>
                </c:pt>
                <c:pt idx="66">
                  <c:v>0.433</c:v>
                </c:pt>
                <c:pt idx="67">
                  <c:v>0.434</c:v>
                </c:pt>
                <c:pt idx="68">
                  <c:v>0.435</c:v>
                </c:pt>
                <c:pt idx="69">
                  <c:v>0.436</c:v>
                </c:pt>
                <c:pt idx="70">
                  <c:v>0.437</c:v>
                </c:pt>
                <c:pt idx="71">
                  <c:v>0.438</c:v>
                </c:pt>
                <c:pt idx="72">
                  <c:v>0.439</c:v>
                </c:pt>
                <c:pt idx="73">
                  <c:v>0.44</c:v>
                </c:pt>
                <c:pt idx="74">
                  <c:v>0.441</c:v>
                </c:pt>
                <c:pt idx="75">
                  <c:v>0.442</c:v>
                </c:pt>
                <c:pt idx="76">
                  <c:v>0.443</c:v>
                </c:pt>
                <c:pt idx="77">
                  <c:v>0.44400000000000001</c:v>
                </c:pt>
                <c:pt idx="78">
                  <c:v>0.44500000000000001</c:v>
                </c:pt>
                <c:pt idx="79">
                  <c:v>0.44600000000000001</c:v>
                </c:pt>
                <c:pt idx="80">
                  <c:v>0.44700000000000001</c:v>
                </c:pt>
                <c:pt idx="81">
                  <c:v>0.44800000000000001</c:v>
                </c:pt>
                <c:pt idx="82">
                  <c:v>0.44900000000000001</c:v>
                </c:pt>
                <c:pt idx="83">
                  <c:v>0.45</c:v>
                </c:pt>
                <c:pt idx="84">
                  <c:v>0.45100000000000001</c:v>
                </c:pt>
                <c:pt idx="85">
                  <c:v>0.45200000000000001</c:v>
                </c:pt>
                <c:pt idx="86">
                  <c:v>0.45300000000000001</c:v>
                </c:pt>
                <c:pt idx="87">
                  <c:v>0.45400000000000001</c:v>
                </c:pt>
                <c:pt idx="88">
                  <c:v>0.45500000000000002</c:v>
                </c:pt>
                <c:pt idx="89">
                  <c:v>0.45600000000000002</c:v>
                </c:pt>
                <c:pt idx="90">
                  <c:v>0.45700000000000002</c:v>
                </c:pt>
                <c:pt idx="91">
                  <c:v>0.45800000000000002</c:v>
                </c:pt>
                <c:pt idx="92">
                  <c:v>0.45900000000000002</c:v>
                </c:pt>
                <c:pt idx="93">
                  <c:v>0.46</c:v>
                </c:pt>
                <c:pt idx="94">
                  <c:v>0.46100000000000002</c:v>
                </c:pt>
                <c:pt idx="95">
                  <c:v>0.46200000000000002</c:v>
                </c:pt>
                <c:pt idx="96">
                  <c:v>0.46300000000000002</c:v>
                </c:pt>
                <c:pt idx="97">
                  <c:v>0.46400000000000002</c:v>
                </c:pt>
                <c:pt idx="98">
                  <c:v>0.46500000000000002</c:v>
                </c:pt>
                <c:pt idx="99">
                  <c:v>0.46600000000000003</c:v>
                </c:pt>
                <c:pt idx="100">
                  <c:v>0.46700000000000003</c:v>
                </c:pt>
                <c:pt idx="101">
                  <c:v>0.46800000000000003</c:v>
                </c:pt>
                <c:pt idx="102">
                  <c:v>0.46899999999999997</c:v>
                </c:pt>
                <c:pt idx="103">
                  <c:v>0.47</c:v>
                </c:pt>
                <c:pt idx="104">
                  <c:v>0.47099999999999997</c:v>
                </c:pt>
                <c:pt idx="105">
                  <c:v>0.47199999999999998</c:v>
                </c:pt>
                <c:pt idx="106">
                  <c:v>0.47299999999999998</c:v>
                </c:pt>
                <c:pt idx="107">
                  <c:v>0.47399999999999998</c:v>
                </c:pt>
                <c:pt idx="108">
                  <c:v>0.47499999999999998</c:v>
                </c:pt>
                <c:pt idx="109">
                  <c:v>0.47599999999999998</c:v>
                </c:pt>
                <c:pt idx="110">
                  <c:v>0.47699999999999998</c:v>
                </c:pt>
                <c:pt idx="111">
                  <c:v>0.47799999999999998</c:v>
                </c:pt>
                <c:pt idx="112">
                  <c:v>0.47899999999999998</c:v>
                </c:pt>
                <c:pt idx="113">
                  <c:v>0.48</c:v>
                </c:pt>
                <c:pt idx="114">
                  <c:v>0.48099999999999998</c:v>
                </c:pt>
                <c:pt idx="115">
                  <c:v>0.48199999999999998</c:v>
                </c:pt>
                <c:pt idx="116">
                  <c:v>0.48299999999999998</c:v>
                </c:pt>
                <c:pt idx="117">
                  <c:v>0.48399999999999999</c:v>
                </c:pt>
                <c:pt idx="118">
                  <c:v>0.48499999999999999</c:v>
                </c:pt>
                <c:pt idx="119">
                  <c:v>0.48599999999999999</c:v>
                </c:pt>
                <c:pt idx="120">
                  <c:v>0.48699999999999999</c:v>
                </c:pt>
                <c:pt idx="121">
                  <c:v>0.48799999999999999</c:v>
                </c:pt>
                <c:pt idx="122">
                  <c:v>0.48899999999999999</c:v>
                </c:pt>
                <c:pt idx="123">
                  <c:v>0.49</c:v>
                </c:pt>
                <c:pt idx="124">
                  <c:v>0.49099999999999999</c:v>
                </c:pt>
                <c:pt idx="125">
                  <c:v>0.49199999999999999</c:v>
                </c:pt>
                <c:pt idx="126">
                  <c:v>0.49299999999999999</c:v>
                </c:pt>
                <c:pt idx="127">
                  <c:v>0.49399999999999999</c:v>
                </c:pt>
                <c:pt idx="128">
                  <c:v>0.495</c:v>
                </c:pt>
                <c:pt idx="129">
                  <c:v>0.496</c:v>
                </c:pt>
                <c:pt idx="130">
                  <c:v>0.497</c:v>
                </c:pt>
                <c:pt idx="131">
                  <c:v>0.498</c:v>
                </c:pt>
                <c:pt idx="132">
                  <c:v>0.499</c:v>
                </c:pt>
                <c:pt idx="133">
                  <c:v>0.5</c:v>
                </c:pt>
                <c:pt idx="134">
                  <c:v>0.501</c:v>
                </c:pt>
                <c:pt idx="135">
                  <c:v>0.502</c:v>
                </c:pt>
                <c:pt idx="136">
                  <c:v>0.503</c:v>
                </c:pt>
                <c:pt idx="137">
                  <c:v>0.504</c:v>
                </c:pt>
                <c:pt idx="138">
                  <c:v>0.505</c:v>
                </c:pt>
                <c:pt idx="139">
                  <c:v>0.50600000000000001</c:v>
                </c:pt>
                <c:pt idx="140">
                  <c:v>0.50700000000000001</c:v>
                </c:pt>
                <c:pt idx="141">
                  <c:v>0.50800000000000001</c:v>
                </c:pt>
                <c:pt idx="142">
                  <c:v>0.50900000000000001</c:v>
                </c:pt>
                <c:pt idx="143">
                  <c:v>0.51</c:v>
                </c:pt>
                <c:pt idx="144">
                  <c:v>0.51100000000000001</c:v>
                </c:pt>
                <c:pt idx="145">
                  <c:v>0.51200000000000001</c:v>
                </c:pt>
                <c:pt idx="146">
                  <c:v>0.51300000000000001</c:v>
                </c:pt>
                <c:pt idx="147">
                  <c:v>0.51400000000000001</c:v>
                </c:pt>
                <c:pt idx="148">
                  <c:v>0.51500000000000001</c:v>
                </c:pt>
                <c:pt idx="149">
                  <c:v>0.51600000000000001</c:v>
                </c:pt>
                <c:pt idx="150">
                  <c:v>0.51700000000000002</c:v>
                </c:pt>
                <c:pt idx="151">
                  <c:v>0.51800000000000002</c:v>
                </c:pt>
                <c:pt idx="152">
                  <c:v>0.51900000000000002</c:v>
                </c:pt>
                <c:pt idx="153">
                  <c:v>0.52</c:v>
                </c:pt>
                <c:pt idx="154">
                  <c:v>0.52100000000000002</c:v>
                </c:pt>
                <c:pt idx="155">
                  <c:v>0.52200000000000002</c:v>
                </c:pt>
                <c:pt idx="156">
                  <c:v>0.52300000000000002</c:v>
                </c:pt>
                <c:pt idx="157">
                  <c:v>0.52400000000000002</c:v>
                </c:pt>
                <c:pt idx="158">
                  <c:v>0.52500000000000002</c:v>
                </c:pt>
                <c:pt idx="159">
                  <c:v>0.52600000000000002</c:v>
                </c:pt>
                <c:pt idx="160">
                  <c:v>0.52700000000000002</c:v>
                </c:pt>
                <c:pt idx="161">
                  <c:v>0.52800000000000002</c:v>
                </c:pt>
                <c:pt idx="162">
                  <c:v>0.52900000000000003</c:v>
                </c:pt>
                <c:pt idx="163">
                  <c:v>0.53</c:v>
                </c:pt>
                <c:pt idx="164">
                  <c:v>0.53100000000000003</c:v>
                </c:pt>
                <c:pt idx="165">
                  <c:v>0.53200000000000003</c:v>
                </c:pt>
                <c:pt idx="166">
                  <c:v>0.53300000000000003</c:v>
                </c:pt>
                <c:pt idx="167">
                  <c:v>0.53400000000000003</c:v>
                </c:pt>
                <c:pt idx="168">
                  <c:v>0.53500000000000003</c:v>
                </c:pt>
                <c:pt idx="169">
                  <c:v>0.53600000000000003</c:v>
                </c:pt>
                <c:pt idx="170">
                  <c:v>0.53700000000000003</c:v>
                </c:pt>
                <c:pt idx="171">
                  <c:v>0.53800000000000003</c:v>
                </c:pt>
                <c:pt idx="172">
                  <c:v>0.53900000000000003</c:v>
                </c:pt>
                <c:pt idx="173">
                  <c:v>0.54</c:v>
                </c:pt>
                <c:pt idx="174">
                  <c:v>0.54100000000000004</c:v>
                </c:pt>
                <c:pt idx="175">
                  <c:v>0.54200000000000004</c:v>
                </c:pt>
                <c:pt idx="176">
                  <c:v>0.54300000000000004</c:v>
                </c:pt>
                <c:pt idx="177">
                  <c:v>0.54400000000000004</c:v>
                </c:pt>
                <c:pt idx="178">
                  <c:v>0.54500000000000004</c:v>
                </c:pt>
                <c:pt idx="179">
                  <c:v>0.54600000000000004</c:v>
                </c:pt>
                <c:pt idx="180">
                  <c:v>0.54700000000000004</c:v>
                </c:pt>
                <c:pt idx="181">
                  <c:v>0.54800000000000004</c:v>
                </c:pt>
                <c:pt idx="182">
                  <c:v>0.54900000000000004</c:v>
                </c:pt>
                <c:pt idx="183">
                  <c:v>0.55000000000000004</c:v>
                </c:pt>
                <c:pt idx="184">
                  <c:v>0.55100000000000005</c:v>
                </c:pt>
                <c:pt idx="185">
                  <c:v>0.55200000000000005</c:v>
                </c:pt>
                <c:pt idx="186">
                  <c:v>0.55300000000000005</c:v>
                </c:pt>
                <c:pt idx="187">
                  <c:v>0.55400000000000005</c:v>
                </c:pt>
                <c:pt idx="188">
                  <c:v>0.55500000000000005</c:v>
                </c:pt>
                <c:pt idx="189">
                  <c:v>0.55600000000000005</c:v>
                </c:pt>
                <c:pt idx="190">
                  <c:v>0.55700000000000005</c:v>
                </c:pt>
                <c:pt idx="191">
                  <c:v>0.55800000000000005</c:v>
                </c:pt>
                <c:pt idx="192">
                  <c:v>0.55900000000000005</c:v>
                </c:pt>
                <c:pt idx="193">
                  <c:v>0.56000000000000005</c:v>
                </c:pt>
                <c:pt idx="194">
                  <c:v>0.56100000000000005</c:v>
                </c:pt>
                <c:pt idx="195">
                  <c:v>0.56200000000000006</c:v>
                </c:pt>
                <c:pt idx="196">
                  <c:v>0.56299999999999994</c:v>
                </c:pt>
                <c:pt idx="197">
                  <c:v>0.56399999999999995</c:v>
                </c:pt>
                <c:pt idx="198">
                  <c:v>0.56499999999999995</c:v>
                </c:pt>
                <c:pt idx="199">
                  <c:v>0.56599999999999995</c:v>
                </c:pt>
                <c:pt idx="200">
                  <c:v>0.56699999999999995</c:v>
                </c:pt>
                <c:pt idx="201">
                  <c:v>0.56799999999999995</c:v>
                </c:pt>
                <c:pt idx="202">
                  <c:v>0.56899999999999995</c:v>
                </c:pt>
                <c:pt idx="203">
                  <c:v>0.56999999999999995</c:v>
                </c:pt>
                <c:pt idx="204">
                  <c:v>0.57099999999999995</c:v>
                </c:pt>
                <c:pt idx="205">
                  <c:v>0.57199999999999995</c:v>
                </c:pt>
                <c:pt idx="206">
                  <c:v>0.57299999999999995</c:v>
                </c:pt>
                <c:pt idx="207">
                  <c:v>0.57399999999999995</c:v>
                </c:pt>
                <c:pt idx="208">
                  <c:v>0.57499999999999996</c:v>
                </c:pt>
                <c:pt idx="209">
                  <c:v>0.57599999999999996</c:v>
                </c:pt>
                <c:pt idx="210">
                  <c:v>0.57699999999999996</c:v>
                </c:pt>
                <c:pt idx="211">
                  <c:v>0.57799999999999996</c:v>
                </c:pt>
                <c:pt idx="212">
                  <c:v>0.57899999999999996</c:v>
                </c:pt>
                <c:pt idx="213">
                  <c:v>0.57999999999999996</c:v>
                </c:pt>
                <c:pt idx="214">
                  <c:v>0.58099999999999996</c:v>
                </c:pt>
                <c:pt idx="215">
                  <c:v>0.58199999999999996</c:v>
                </c:pt>
                <c:pt idx="216">
                  <c:v>0.58299999999999996</c:v>
                </c:pt>
                <c:pt idx="217">
                  <c:v>0.58399999999999996</c:v>
                </c:pt>
                <c:pt idx="218">
                  <c:v>0.58499999999999996</c:v>
                </c:pt>
                <c:pt idx="219">
                  <c:v>0.58599999999999997</c:v>
                </c:pt>
                <c:pt idx="220">
                  <c:v>0.58699999999999997</c:v>
                </c:pt>
                <c:pt idx="221">
                  <c:v>0.58799999999999997</c:v>
                </c:pt>
                <c:pt idx="222">
                  <c:v>0.58899999999999997</c:v>
                </c:pt>
                <c:pt idx="223">
                  <c:v>0.59</c:v>
                </c:pt>
                <c:pt idx="224">
                  <c:v>0.59099999999999997</c:v>
                </c:pt>
                <c:pt idx="225">
                  <c:v>0.59199999999999997</c:v>
                </c:pt>
                <c:pt idx="226">
                  <c:v>0.59299999999999997</c:v>
                </c:pt>
                <c:pt idx="227">
                  <c:v>0.59399999999999997</c:v>
                </c:pt>
                <c:pt idx="228">
                  <c:v>0.59499999999999997</c:v>
                </c:pt>
                <c:pt idx="229">
                  <c:v>0.59599999999999997</c:v>
                </c:pt>
                <c:pt idx="230">
                  <c:v>0.59699999999999998</c:v>
                </c:pt>
                <c:pt idx="231">
                  <c:v>0.59799999999999998</c:v>
                </c:pt>
                <c:pt idx="232">
                  <c:v>0.59899999999999998</c:v>
                </c:pt>
                <c:pt idx="233">
                  <c:v>0.6</c:v>
                </c:pt>
                <c:pt idx="234">
                  <c:v>0.60099999999999998</c:v>
                </c:pt>
                <c:pt idx="235">
                  <c:v>0.60199999999999998</c:v>
                </c:pt>
                <c:pt idx="236">
                  <c:v>0.60299999999999998</c:v>
                </c:pt>
                <c:pt idx="237">
                  <c:v>0.60399999999999998</c:v>
                </c:pt>
                <c:pt idx="238">
                  <c:v>0.60499999999999998</c:v>
                </c:pt>
                <c:pt idx="239">
                  <c:v>0.60599999999999998</c:v>
                </c:pt>
                <c:pt idx="240">
                  <c:v>0.60699999999999998</c:v>
                </c:pt>
                <c:pt idx="241">
                  <c:v>0.60799999999999998</c:v>
                </c:pt>
                <c:pt idx="242">
                  <c:v>0.60899999999999999</c:v>
                </c:pt>
                <c:pt idx="243">
                  <c:v>0.61</c:v>
                </c:pt>
                <c:pt idx="244">
                  <c:v>0.61099999999999999</c:v>
                </c:pt>
                <c:pt idx="245">
                  <c:v>0.61199999999999999</c:v>
                </c:pt>
                <c:pt idx="246">
                  <c:v>0.61299999999999999</c:v>
                </c:pt>
                <c:pt idx="247">
                  <c:v>0.61399999999999999</c:v>
                </c:pt>
                <c:pt idx="248">
                  <c:v>0.61499999999999999</c:v>
                </c:pt>
                <c:pt idx="249">
                  <c:v>0.61599999999999999</c:v>
                </c:pt>
                <c:pt idx="250">
                  <c:v>0.61699999999999999</c:v>
                </c:pt>
                <c:pt idx="251">
                  <c:v>0.61799999999999999</c:v>
                </c:pt>
                <c:pt idx="252">
                  <c:v>0.61899999999999999</c:v>
                </c:pt>
                <c:pt idx="253">
                  <c:v>0.62</c:v>
                </c:pt>
                <c:pt idx="254">
                  <c:v>0.621</c:v>
                </c:pt>
                <c:pt idx="255">
                  <c:v>0.622</c:v>
                </c:pt>
                <c:pt idx="256">
                  <c:v>0.623</c:v>
                </c:pt>
                <c:pt idx="257">
                  <c:v>0.624</c:v>
                </c:pt>
                <c:pt idx="258">
                  <c:v>0.625</c:v>
                </c:pt>
                <c:pt idx="259">
                  <c:v>0.626</c:v>
                </c:pt>
                <c:pt idx="260">
                  <c:v>0.627</c:v>
                </c:pt>
                <c:pt idx="261">
                  <c:v>0.628</c:v>
                </c:pt>
                <c:pt idx="262">
                  <c:v>0.629</c:v>
                </c:pt>
                <c:pt idx="263">
                  <c:v>0.63</c:v>
                </c:pt>
                <c:pt idx="264">
                  <c:v>0.63100000000000001</c:v>
                </c:pt>
                <c:pt idx="265">
                  <c:v>0.63200000000000001</c:v>
                </c:pt>
                <c:pt idx="266">
                  <c:v>0.63300000000000001</c:v>
                </c:pt>
                <c:pt idx="267">
                  <c:v>0.63400000000000001</c:v>
                </c:pt>
                <c:pt idx="268">
                  <c:v>0.63500000000000001</c:v>
                </c:pt>
                <c:pt idx="269">
                  <c:v>0.63600000000000001</c:v>
                </c:pt>
                <c:pt idx="270">
                  <c:v>0.63700000000000001</c:v>
                </c:pt>
                <c:pt idx="271">
                  <c:v>0.63800000000000001</c:v>
                </c:pt>
                <c:pt idx="272">
                  <c:v>0.63900000000000001</c:v>
                </c:pt>
                <c:pt idx="273">
                  <c:v>0.64</c:v>
                </c:pt>
                <c:pt idx="274">
                  <c:v>0.64100000000000001</c:v>
                </c:pt>
                <c:pt idx="275">
                  <c:v>0.64200000000000002</c:v>
                </c:pt>
                <c:pt idx="276">
                  <c:v>0.64300000000000002</c:v>
                </c:pt>
                <c:pt idx="277">
                  <c:v>0.64400000000000002</c:v>
                </c:pt>
                <c:pt idx="278">
                  <c:v>0.64500000000000002</c:v>
                </c:pt>
                <c:pt idx="279">
                  <c:v>0.64600000000000002</c:v>
                </c:pt>
                <c:pt idx="280">
                  <c:v>0.64700000000000002</c:v>
                </c:pt>
                <c:pt idx="281">
                  <c:v>0.64800000000000002</c:v>
                </c:pt>
                <c:pt idx="282">
                  <c:v>0.64900000000000002</c:v>
                </c:pt>
                <c:pt idx="283">
                  <c:v>0.65</c:v>
                </c:pt>
                <c:pt idx="284">
                  <c:v>0.65100000000000002</c:v>
                </c:pt>
                <c:pt idx="285">
                  <c:v>0.65200000000000002</c:v>
                </c:pt>
                <c:pt idx="286">
                  <c:v>0.65300000000000002</c:v>
                </c:pt>
                <c:pt idx="287">
                  <c:v>0.65400000000000003</c:v>
                </c:pt>
                <c:pt idx="288">
                  <c:v>0.65500000000000003</c:v>
                </c:pt>
                <c:pt idx="289">
                  <c:v>0.65600000000000003</c:v>
                </c:pt>
                <c:pt idx="290">
                  <c:v>0.65700000000000003</c:v>
                </c:pt>
                <c:pt idx="291">
                  <c:v>0.65800000000000003</c:v>
                </c:pt>
                <c:pt idx="292">
                  <c:v>0.65900000000000003</c:v>
                </c:pt>
                <c:pt idx="293">
                  <c:v>0.66</c:v>
                </c:pt>
                <c:pt idx="294">
                  <c:v>0.66100000000000003</c:v>
                </c:pt>
                <c:pt idx="295">
                  <c:v>0.66200000000000003</c:v>
                </c:pt>
                <c:pt idx="296">
                  <c:v>0.66300000000000003</c:v>
                </c:pt>
                <c:pt idx="297">
                  <c:v>0.66400000000000003</c:v>
                </c:pt>
                <c:pt idx="298">
                  <c:v>0.66500000000000004</c:v>
                </c:pt>
                <c:pt idx="299">
                  <c:v>0.66600000000000004</c:v>
                </c:pt>
                <c:pt idx="300">
                  <c:v>0.66700000000000004</c:v>
                </c:pt>
                <c:pt idx="301">
                  <c:v>0.66800000000000004</c:v>
                </c:pt>
                <c:pt idx="302">
                  <c:v>0.66900000000000004</c:v>
                </c:pt>
                <c:pt idx="303">
                  <c:v>0.67</c:v>
                </c:pt>
                <c:pt idx="304">
                  <c:v>0.67100000000000004</c:v>
                </c:pt>
                <c:pt idx="305">
                  <c:v>0.67200000000000004</c:v>
                </c:pt>
                <c:pt idx="306">
                  <c:v>0.67300000000000004</c:v>
                </c:pt>
                <c:pt idx="307">
                  <c:v>0.67400000000000004</c:v>
                </c:pt>
                <c:pt idx="308">
                  <c:v>0.67500000000000004</c:v>
                </c:pt>
                <c:pt idx="309">
                  <c:v>0.67600000000000005</c:v>
                </c:pt>
                <c:pt idx="310">
                  <c:v>0.67700000000000005</c:v>
                </c:pt>
                <c:pt idx="311">
                  <c:v>0.67800000000000005</c:v>
                </c:pt>
                <c:pt idx="312">
                  <c:v>0.67900000000000005</c:v>
                </c:pt>
                <c:pt idx="313">
                  <c:v>0.68</c:v>
                </c:pt>
                <c:pt idx="314">
                  <c:v>0.68100000000000005</c:v>
                </c:pt>
                <c:pt idx="315">
                  <c:v>0.68200000000000005</c:v>
                </c:pt>
                <c:pt idx="316">
                  <c:v>0.68300000000000005</c:v>
                </c:pt>
                <c:pt idx="317">
                  <c:v>0.68400000000000005</c:v>
                </c:pt>
                <c:pt idx="318">
                  <c:v>0.68500000000000005</c:v>
                </c:pt>
                <c:pt idx="319">
                  <c:v>0.68600000000000005</c:v>
                </c:pt>
                <c:pt idx="320">
                  <c:v>0.68700000000000006</c:v>
                </c:pt>
                <c:pt idx="321">
                  <c:v>0.68799999999999994</c:v>
                </c:pt>
                <c:pt idx="322">
                  <c:v>0.68899999999999995</c:v>
                </c:pt>
                <c:pt idx="323">
                  <c:v>0.69</c:v>
                </c:pt>
                <c:pt idx="324">
                  <c:v>0.69099999999999995</c:v>
                </c:pt>
                <c:pt idx="325">
                  <c:v>0.69199999999999995</c:v>
                </c:pt>
                <c:pt idx="326">
                  <c:v>0.69299999999999995</c:v>
                </c:pt>
                <c:pt idx="327">
                  <c:v>0.69399999999999995</c:v>
                </c:pt>
                <c:pt idx="328">
                  <c:v>0.69499999999999995</c:v>
                </c:pt>
                <c:pt idx="329">
                  <c:v>0.69599999999999995</c:v>
                </c:pt>
                <c:pt idx="330">
                  <c:v>0.69699999999999995</c:v>
                </c:pt>
                <c:pt idx="331">
                  <c:v>0.69799999999999995</c:v>
                </c:pt>
                <c:pt idx="332">
                  <c:v>0.69899999999999995</c:v>
                </c:pt>
                <c:pt idx="333">
                  <c:v>0.7</c:v>
                </c:pt>
                <c:pt idx="334">
                  <c:v>0.70099999999999996</c:v>
                </c:pt>
                <c:pt idx="335">
                  <c:v>0.70199999999999996</c:v>
                </c:pt>
                <c:pt idx="336">
                  <c:v>0.70299999999999996</c:v>
                </c:pt>
                <c:pt idx="337">
                  <c:v>0.70399999999999996</c:v>
                </c:pt>
                <c:pt idx="338">
                  <c:v>0.70499999999999996</c:v>
                </c:pt>
                <c:pt idx="339">
                  <c:v>0.70599999999999996</c:v>
                </c:pt>
                <c:pt idx="340">
                  <c:v>0.70699999999999996</c:v>
                </c:pt>
                <c:pt idx="341">
                  <c:v>0.70799999999999996</c:v>
                </c:pt>
                <c:pt idx="342">
                  <c:v>0.70899999999999996</c:v>
                </c:pt>
                <c:pt idx="343">
                  <c:v>0.71</c:v>
                </c:pt>
                <c:pt idx="344">
                  <c:v>0.71099999999999997</c:v>
                </c:pt>
                <c:pt idx="345">
                  <c:v>0.71199999999999997</c:v>
                </c:pt>
                <c:pt idx="346">
                  <c:v>0.71299999999999997</c:v>
                </c:pt>
                <c:pt idx="347">
                  <c:v>0.71399999999999997</c:v>
                </c:pt>
                <c:pt idx="348">
                  <c:v>0.71499999999999997</c:v>
                </c:pt>
                <c:pt idx="349">
                  <c:v>0.71599999999999997</c:v>
                </c:pt>
                <c:pt idx="350">
                  <c:v>0.71699999999999997</c:v>
                </c:pt>
                <c:pt idx="351">
                  <c:v>0.71799999999999997</c:v>
                </c:pt>
                <c:pt idx="352">
                  <c:v>0.71899999999999997</c:v>
                </c:pt>
                <c:pt idx="353">
                  <c:v>0.72</c:v>
                </c:pt>
                <c:pt idx="354">
                  <c:v>0.72099999999999997</c:v>
                </c:pt>
                <c:pt idx="355">
                  <c:v>0.72199999999999998</c:v>
                </c:pt>
                <c:pt idx="356">
                  <c:v>0.72299999999999998</c:v>
                </c:pt>
                <c:pt idx="357">
                  <c:v>0.72399999999999998</c:v>
                </c:pt>
                <c:pt idx="358">
                  <c:v>0.72499999999999998</c:v>
                </c:pt>
                <c:pt idx="359">
                  <c:v>0.72599999999999998</c:v>
                </c:pt>
                <c:pt idx="360">
                  <c:v>0.72699999999999998</c:v>
                </c:pt>
                <c:pt idx="361">
                  <c:v>0.72799999999999998</c:v>
                </c:pt>
                <c:pt idx="362">
                  <c:v>0.72899999999999998</c:v>
                </c:pt>
                <c:pt idx="363">
                  <c:v>0.73</c:v>
                </c:pt>
                <c:pt idx="364">
                  <c:v>0.73099999999999998</c:v>
                </c:pt>
                <c:pt idx="365">
                  <c:v>0.73199999999999998</c:v>
                </c:pt>
                <c:pt idx="366">
                  <c:v>0.73299999999999998</c:v>
                </c:pt>
                <c:pt idx="367">
                  <c:v>0.73399999999999999</c:v>
                </c:pt>
                <c:pt idx="368">
                  <c:v>0.73499999999999999</c:v>
                </c:pt>
                <c:pt idx="369">
                  <c:v>0.73599999999999999</c:v>
                </c:pt>
                <c:pt idx="370">
                  <c:v>0.73699999999999999</c:v>
                </c:pt>
                <c:pt idx="371">
                  <c:v>0.73799999999999999</c:v>
                </c:pt>
                <c:pt idx="372">
                  <c:v>0.73899999999999999</c:v>
                </c:pt>
                <c:pt idx="373">
                  <c:v>0.74</c:v>
                </c:pt>
                <c:pt idx="374">
                  <c:v>0.74099999999999999</c:v>
                </c:pt>
                <c:pt idx="375">
                  <c:v>0.74199999999999999</c:v>
                </c:pt>
                <c:pt idx="376">
                  <c:v>0.74299999999999999</c:v>
                </c:pt>
                <c:pt idx="377">
                  <c:v>0.74399999999999999</c:v>
                </c:pt>
                <c:pt idx="378">
                  <c:v>0.745</c:v>
                </c:pt>
                <c:pt idx="379">
                  <c:v>0.746</c:v>
                </c:pt>
                <c:pt idx="380">
                  <c:v>0.747</c:v>
                </c:pt>
                <c:pt idx="381">
                  <c:v>0.748</c:v>
                </c:pt>
                <c:pt idx="382">
                  <c:v>0.749</c:v>
                </c:pt>
                <c:pt idx="383">
                  <c:v>0.75</c:v>
                </c:pt>
                <c:pt idx="384">
                  <c:v>0.751</c:v>
                </c:pt>
                <c:pt idx="385">
                  <c:v>0.752</c:v>
                </c:pt>
                <c:pt idx="386">
                  <c:v>0.753</c:v>
                </c:pt>
                <c:pt idx="387">
                  <c:v>0.754</c:v>
                </c:pt>
                <c:pt idx="388">
                  <c:v>0.755</c:v>
                </c:pt>
                <c:pt idx="389">
                  <c:v>0.75600000000000001</c:v>
                </c:pt>
                <c:pt idx="390">
                  <c:v>0.75700000000000001</c:v>
                </c:pt>
                <c:pt idx="391">
                  <c:v>0.75800000000000001</c:v>
                </c:pt>
                <c:pt idx="392">
                  <c:v>0.75900000000000001</c:v>
                </c:pt>
                <c:pt idx="393">
                  <c:v>0.76</c:v>
                </c:pt>
                <c:pt idx="394">
                  <c:v>0.76100000000000001</c:v>
                </c:pt>
                <c:pt idx="395">
                  <c:v>0.76200000000000001</c:v>
                </c:pt>
                <c:pt idx="396">
                  <c:v>0.76300000000000001</c:v>
                </c:pt>
                <c:pt idx="397">
                  <c:v>0.76400000000000001</c:v>
                </c:pt>
                <c:pt idx="398">
                  <c:v>0.76500000000000001</c:v>
                </c:pt>
                <c:pt idx="399">
                  <c:v>0.76600000000000001</c:v>
                </c:pt>
                <c:pt idx="400">
                  <c:v>0.76700000000000002</c:v>
                </c:pt>
                <c:pt idx="401">
                  <c:v>0.76800000000000002</c:v>
                </c:pt>
                <c:pt idx="402">
                  <c:v>0.76900000000000002</c:v>
                </c:pt>
                <c:pt idx="403">
                  <c:v>0.77</c:v>
                </c:pt>
                <c:pt idx="404">
                  <c:v>0.77100000000000002</c:v>
                </c:pt>
                <c:pt idx="405">
                  <c:v>0.77200000000000002</c:v>
                </c:pt>
                <c:pt idx="406">
                  <c:v>0.77300000000000002</c:v>
                </c:pt>
                <c:pt idx="407">
                  <c:v>0.77400000000000002</c:v>
                </c:pt>
                <c:pt idx="408">
                  <c:v>0.77500000000000002</c:v>
                </c:pt>
                <c:pt idx="409">
                  <c:v>0.77600000000000002</c:v>
                </c:pt>
                <c:pt idx="410">
                  <c:v>0.77700000000000002</c:v>
                </c:pt>
                <c:pt idx="411">
                  <c:v>0.77800000000000002</c:v>
                </c:pt>
                <c:pt idx="412">
                  <c:v>0.77900000000000003</c:v>
                </c:pt>
                <c:pt idx="413">
                  <c:v>0.78</c:v>
                </c:pt>
                <c:pt idx="414">
                  <c:v>0.78100000000000003</c:v>
                </c:pt>
                <c:pt idx="415">
                  <c:v>0.78200000000000003</c:v>
                </c:pt>
                <c:pt idx="416">
                  <c:v>0.78300000000000003</c:v>
                </c:pt>
                <c:pt idx="417">
                  <c:v>0.78400000000000003</c:v>
                </c:pt>
                <c:pt idx="418">
                  <c:v>0.78500000000000003</c:v>
                </c:pt>
                <c:pt idx="419">
                  <c:v>0.78600000000000003</c:v>
                </c:pt>
                <c:pt idx="420">
                  <c:v>0.78700000000000003</c:v>
                </c:pt>
                <c:pt idx="421">
                  <c:v>0.78800000000000003</c:v>
                </c:pt>
                <c:pt idx="422">
                  <c:v>0.78900000000000003</c:v>
                </c:pt>
                <c:pt idx="423">
                  <c:v>0.79</c:v>
                </c:pt>
                <c:pt idx="424">
                  <c:v>0.79100000000000004</c:v>
                </c:pt>
                <c:pt idx="425">
                  <c:v>0.79200000000000004</c:v>
                </c:pt>
                <c:pt idx="426">
                  <c:v>0.79300000000000004</c:v>
                </c:pt>
                <c:pt idx="427">
                  <c:v>0.79400000000000004</c:v>
                </c:pt>
                <c:pt idx="428">
                  <c:v>0.79500000000000004</c:v>
                </c:pt>
                <c:pt idx="429">
                  <c:v>0.79600000000000004</c:v>
                </c:pt>
                <c:pt idx="430">
                  <c:v>0.79700000000000004</c:v>
                </c:pt>
                <c:pt idx="431">
                  <c:v>0.79800000000000004</c:v>
                </c:pt>
                <c:pt idx="432">
                  <c:v>0.79900000000000004</c:v>
                </c:pt>
                <c:pt idx="433">
                  <c:v>0.8</c:v>
                </c:pt>
                <c:pt idx="434">
                  <c:v>0.80100000000000005</c:v>
                </c:pt>
                <c:pt idx="435">
                  <c:v>0.80200000000000005</c:v>
                </c:pt>
                <c:pt idx="436">
                  <c:v>0.80300000000000005</c:v>
                </c:pt>
                <c:pt idx="437">
                  <c:v>0.80400000000000005</c:v>
                </c:pt>
                <c:pt idx="438">
                  <c:v>0.80500000000000005</c:v>
                </c:pt>
                <c:pt idx="439">
                  <c:v>0.80600000000000005</c:v>
                </c:pt>
                <c:pt idx="440">
                  <c:v>0.80700000000000005</c:v>
                </c:pt>
                <c:pt idx="441">
                  <c:v>0.80800000000000005</c:v>
                </c:pt>
                <c:pt idx="442">
                  <c:v>0.80900000000000005</c:v>
                </c:pt>
                <c:pt idx="443">
                  <c:v>0.81</c:v>
                </c:pt>
                <c:pt idx="444">
                  <c:v>0.81100000000000005</c:v>
                </c:pt>
                <c:pt idx="445">
                  <c:v>0.81200000000000006</c:v>
                </c:pt>
                <c:pt idx="446">
                  <c:v>0.81299999999999994</c:v>
                </c:pt>
                <c:pt idx="447">
                  <c:v>0.81399999999999995</c:v>
                </c:pt>
                <c:pt idx="448">
                  <c:v>0.81499999999999995</c:v>
                </c:pt>
                <c:pt idx="449">
                  <c:v>0.81599999999999995</c:v>
                </c:pt>
                <c:pt idx="450">
                  <c:v>0.81699999999999995</c:v>
                </c:pt>
                <c:pt idx="451">
                  <c:v>0.81799999999999995</c:v>
                </c:pt>
                <c:pt idx="452">
                  <c:v>0.81899999999999995</c:v>
                </c:pt>
                <c:pt idx="453">
                  <c:v>0.82</c:v>
                </c:pt>
                <c:pt idx="454">
                  <c:v>0.82099999999999995</c:v>
                </c:pt>
                <c:pt idx="455">
                  <c:v>0.82199999999999995</c:v>
                </c:pt>
                <c:pt idx="456">
                  <c:v>0.82299999999999995</c:v>
                </c:pt>
                <c:pt idx="457">
                  <c:v>0.82399999999999995</c:v>
                </c:pt>
                <c:pt idx="458">
                  <c:v>0.82499999999999996</c:v>
                </c:pt>
                <c:pt idx="459">
                  <c:v>0.82599999999999996</c:v>
                </c:pt>
                <c:pt idx="460">
                  <c:v>0.82699999999999996</c:v>
                </c:pt>
                <c:pt idx="461">
                  <c:v>0.82799999999999996</c:v>
                </c:pt>
                <c:pt idx="462">
                  <c:v>0.82899999999999996</c:v>
                </c:pt>
                <c:pt idx="463">
                  <c:v>0.83</c:v>
                </c:pt>
                <c:pt idx="464">
                  <c:v>0.83099999999999996</c:v>
                </c:pt>
                <c:pt idx="465">
                  <c:v>0.83199999999999996</c:v>
                </c:pt>
                <c:pt idx="466">
                  <c:v>0.83299999999999996</c:v>
                </c:pt>
                <c:pt idx="467">
                  <c:v>0.83399999999999996</c:v>
                </c:pt>
                <c:pt idx="468">
                  <c:v>0.83499999999999996</c:v>
                </c:pt>
                <c:pt idx="469">
                  <c:v>0.83599999999999997</c:v>
                </c:pt>
                <c:pt idx="470">
                  <c:v>0.83699999999999997</c:v>
                </c:pt>
                <c:pt idx="471">
                  <c:v>0.83799999999999997</c:v>
                </c:pt>
                <c:pt idx="472">
                  <c:v>0.83899999999999997</c:v>
                </c:pt>
                <c:pt idx="473">
                  <c:v>0.84</c:v>
                </c:pt>
                <c:pt idx="474">
                  <c:v>0.84099999999999997</c:v>
                </c:pt>
                <c:pt idx="475">
                  <c:v>0.84199999999999997</c:v>
                </c:pt>
                <c:pt idx="476">
                  <c:v>0.84299999999999997</c:v>
                </c:pt>
                <c:pt idx="477">
                  <c:v>0.84399999999999997</c:v>
                </c:pt>
                <c:pt idx="478">
                  <c:v>0.84499999999999997</c:v>
                </c:pt>
                <c:pt idx="479">
                  <c:v>0.84599999999999997</c:v>
                </c:pt>
                <c:pt idx="480">
                  <c:v>0.84699999999999998</c:v>
                </c:pt>
                <c:pt idx="481">
                  <c:v>0.84799999999999998</c:v>
                </c:pt>
                <c:pt idx="482">
                  <c:v>0.84899999999999998</c:v>
                </c:pt>
                <c:pt idx="483">
                  <c:v>0.85</c:v>
                </c:pt>
                <c:pt idx="484">
                  <c:v>0.85099999999999998</c:v>
                </c:pt>
                <c:pt idx="485">
                  <c:v>0.85199999999999998</c:v>
                </c:pt>
                <c:pt idx="486">
                  <c:v>0.85299999999999998</c:v>
                </c:pt>
                <c:pt idx="487">
                  <c:v>0.85399999999999998</c:v>
                </c:pt>
                <c:pt idx="488">
                  <c:v>0.85499999999999998</c:v>
                </c:pt>
                <c:pt idx="489">
                  <c:v>0.85599999999999998</c:v>
                </c:pt>
                <c:pt idx="490">
                  <c:v>0.85699999999999998</c:v>
                </c:pt>
                <c:pt idx="491">
                  <c:v>0.85799999999999998</c:v>
                </c:pt>
                <c:pt idx="492">
                  <c:v>0.85899999999999999</c:v>
                </c:pt>
                <c:pt idx="493">
                  <c:v>0.86</c:v>
                </c:pt>
                <c:pt idx="494">
                  <c:v>0.86099999999999999</c:v>
                </c:pt>
                <c:pt idx="495">
                  <c:v>0.86199999999999999</c:v>
                </c:pt>
                <c:pt idx="496">
                  <c:v>0.86299999999999999</c:v>
                </c:pt>
                <c:pt idx="497">
                  <c:v>0.86399999999999999</c:v>
                </c:pt>
                <c:pt idx="498">
                  <c:v>0.86499999999999999</c:v>
                </c:pt>
                <c:pt idx="499">
                  <c:v>0.86599999999999999</c:v>
                </c:pt>
                <c:pt idx="500">
                  <c:v>0.86699999999999999</c:v>
                </c:pt>
                <c:pt idx="501">
                  <c:v>0.86799999999999999</c:v>
                </c:pt>
                <c:pt idx="502">
                  <c:v>0.86899999999999999</c:v>
                </c:pt>
                <c:pt idx="503">
                  <c:v>0.87</c:v>
                </c:pt>
                <c:pt idx="504">
                  <c:v>0.871</c:v>
                </c:pt>
                <c:pt idx="505">
                  <c:v>0.872</c:v>
                </c:pt>
                <c:pt idx="506">
                  <c:v>0.873</c:v>
                </c:pt>
                <c:pt idx="507">
                  <c:v>0.874</c:v>
                </c:pt>
                <c:pt idx="508">
                  <c:v>0.875</c:v>
                </c:pt>
                <c:pt idx="509">
                  <c:v>0.876</c:v>
                </c:pt>
                <c:pt idx="510">
                  <c:v>0.877</c:v>
                </c:pt>
                <c:pt idx="511">
                  <c:v>0.878</c:v>
                </c:pt>
                <c:pt idx="512">
                  <c:v>0.879</c:v>
                </c:pt>
                <c:pt idx="513">
                  <c:v>0.88</c:v>
                </c:pt>
                <c:pt idx="514">
                  <c:v>0.88100000000000001</c:v>
                </c:pt>
                <c:pt idx="515">
                  <c:v>0.88200000000000001</c:v>
                </c:pt>
                <c:pt idx="516">
                  <c:v>0.88300000000000001</c:v>
                </c:pt>
                <c:pt idx="517">
                  <c:v>0.88400000000000001</c:v>
                </c:pt>
                <c:pt idx="518">
                  <c:v>0.88500000000000001</c:v>
                </c:pt>
                <c:pt idx="519">
                  <c:v>0.88600000000000001</c:v>
                </c:pt>
                <c:pt idx="520">
                  <c:v>0.88700000000000001</c:v>
                </c:pt>
                <c:pt idx="521">
                  <c:v>0.88800000000000001</c:v>
                </c:pt>
                <c:pt idx="522">
                  <c:v>0.88900000000000001</c:v>
                </c:pt>
                <c:pt idx="523">
                  <c:v>0.89</c:v>
                </c:pt>
                <c:pt idx="524">
                  <c:v>0.89100000000000001</c:v>
                </c:pt>
                <c:pt idx="525">
                  <c:v>0.89200000000000002</c:v>
                </c:pt>
                <c:pt idx="526">
                  <c:v>0.89300000000000002</c:v>
                </c:pt>
                <c:pt idx="527">
                  <c:v>0.89400000000000002</c:v>
                </c:pt>
                <c:pt idx="528">
                  <c:v>0.89500000000000002</c:v>
                </c:pt>
                <c:pt idx="529">
                  <c:v>0.89600000000000002</c:v>
                </c:pt>
                <c:pt idx="530">
                  <c:v>0.89700000000000002</c:v>
                </c:pt>
                <c:pt idx="531">
                  <c:v>0.89800000000000002</c:v>
                </c:pt>
                <c:pt idx="532">
                  <c:v>0.89900000000000002</c:v>
                </c:pt>
                <c:pt idx="533">
                  <c:v>0.9</c:v>
                </c:pt>
                <c:pt idx="534">
                  <c:v>0.90100000000000002</c:v>
                </c:pt>
                <c:pt idx="535">
                  <c:v>0.90200000000000002</c:v>
                </c:pt>
                <c:pt idx="536">
                  <c:v>0.90300000000000002</c:v>
                </c:pt>
                <c:pt idx="537">
                  <c:v>0.90400000000000003</c:v>
                </c:pt>
                <c:pt idx="538">
                  <c:v>0.90500000000000003</c:v>
                </c:pt>
                <c:pt idx="539">
                  <c:v>0.90600000000000003</c:v>
                </c:pt>
                <c:pt idx="540">
                  <c:v>0.90700000000000003</c:v>
                </c:pt>
                <c:pt idx="541">
                  <c:v>0.90800000000000003</c:v>
                </c:pt>
                <c:pt idx="542">
                  <c:v>0.90900000000000003</c:v>
                </c:pt>
                <c:pt idx="543">
                  <c:v>0.91</c:v>
                </c:pt>
                <c:pt idx="544">
                  <c:v>0.91100000000000003</c:v>
                </c:pt>
                <c:pt idx="545">
                  <c:v>0.91200000000000003</c:v>
                </c:pt>
                <c:pt idx="546">
                  <c:v>0.91300000000000003</c:v>
                </c:pt>
                <c:pt idx="547">
                  <c:v>0.91400000000000003</c:v>
                </c:pt>
                <c:pt idx="548">
                  <c:v>0.91500000000000004</c:v>
                </c:pt>
                <c:pt idx="549">
                  <c:v>0.91600000000000004</c:v>
                </c:pt>
                <c:pt idx="550">
                  <c:v>0.91700000000000004</c:v>
                </c:pt>
                <c:pt idx="551">
                  <c:v>0.91800000000000004</c:v>
                </c:pt>
                <c:pt idx="552">
                  <c:v>0.91900000000000004</c:v>
                </c:pt>
                <c:pt idx="553">
                  <c:v>0.92</c:v>
                </c:pt>
                <c:pt idx="554">
                  <c:v>0.92100000000000004</c:v>
                </c:pt>
                <c:pt idx="555">
                  <c:v>0.92200000000000004</c:v>
                </c:pt>
                <c:pt idx="556">
                  <c:v>0.92300000000000004</c:v>
                </c:pt>
                <c:pt idx="557">
                  <c:v>0.92400000000000004</c:v>
                </c:pt>
                <c:pt idx="558">
                  <c:v>0.92500000000000004</c:v>
                </c:pt>
                <c:pt idx="559">
                  <c:v>0.92600000000000005</c:v>
                </c:pt>
                <c:pt idx="560">
                  <c:v>0.92700000000000005</c:v>
                </c:pt>
                <c:pt idx="561">
                  <c:v>0.92800000000000005</c:v>
                </c:pt>
                <c:pt idx="562">
                  <c:v>0.92900000000000005</c:v>
                </c:pt>
                <c:pt idx="563">
                  <c:v>0.93</c:v>
                </c:pt>
                <c:pt idx="564">
                  <c:v>0.93100000000000005</c:v>
                </c:pt>
                <c:pt idx="565">
                  <c:v>0.93200000000000005</c:v>
                </c:pt>
                <c:pt idx="566">
                  <c:v>0.93300000000000005</c:v>
                </c:pt>
                <c:pt idx="567">
                  <c:v>0.93400000000000005</c:v>
                </c:pt>
                <c:pt idx="568">
                  <c:v>0.93500000000000005</c:v>
                </c:pt>
                <c:pt idx="569">
                  <c:v>0.93600000000000005</c:v>
                </c:pt>
                <c:pt idx="570">
                  <c:v>0.93700000000000006</c:v>
                </c:pt>
                <c:pt idx="571">
                  <c:v>0.93799999999999994</c:v>
                </c:pt>
                <c:pt idx="572">
                  <c:v>0.93899999999999995</c:v>
                </c:pt>
                <c:pt idx="573">
                  <c:v>0.94</c:v>
                </c:pt>
                <c:pt idx="574">
                  <c:v>0.94099999999999995</c:v>
                </c:pt>
                <c:pt idx="575">
                  <c:v>0.94199999999999995</c:v>
                </c:pt>
                <c:pt idx="576">
                  <c:v>0.94299999999999995</c:v>
                </c:pt>
                <c:pt idx="577">
                  <c:v>0.94399999999999995</c:v>
                </c:pt>
                <c:pt idx="578">
                  <c:v>0.94499999999999995</c:v>
                </c:pt>
                <c:pt idx="579">
                  <c:v>0.94599999999999995</c:v>
                </c:pt>
                <c:pt idx="580">
                  <c:v>0.94699999999999995</c:v>
                </c:pt>
                <c:pt idx="581">
                  <c:v>0.94799999999999995</c:v>
                </c:pt>
                <c:pt idx="582">
                  <c:v>0.94899999999999995</c:v>
                </c:pt>
                <c:pt idx="583">
                  <c:v>0.95</c:v>
                </c:pt>
                <c:pt idx="584">
                  <c:v>0.95099999999999996</c:v>
                </c:pt>
                <c:pt idx="585">
                  <c:v>0.95199999999999996</c:v>
                </c:pt>
                <c:pt idx="586">
                  <c:v>0.95299999999999996</c:v>
                </c:pt>
                <c:pt idx="587">
                  <c:v>0.95399999999999996</c:v>
                </c:pt>
                <c:pt idx="588">
                  <c:v>0.95499999999999996</c:v>
                </c:pt>
                <c:pt idx="589">
                  <c:v>0.95599999999999996</c:v>
                </c:pt>
                <c:pt idx="590">
                  <c:v>0.95699999999999996</c:v>
                </c:pt>
                <c:pt idx="591">
                  <c:v>0.95799999999999996</c:v>
                </c:pt>
                <c:pt idx="592">
                  <c:v>0.95899999999999996</c:v>
                </c:pt>
                <c:pt idx="593">
                  <c:v>0.96</c:v>
                </c:pt>
                <c:pt idx="594">
                  <c:v>0.96099999999999997</c:v>
                </c:pt>
                <c:pt idx="595">
                  <c:v>0.96199999999999997</c:v>
                </c:pt>
                <c:pt idx="596">
                  <c:v>0.96299999999999997</c:v>
                </c:pt>
                <c:pt idx="597">
                  <c:v>0.96399999999999997</c:v>
                </c:pt>
                <c:pt idx="598">
                  <c:v>0.96499999999999997</c:v>
                </c:pt>
                <c:pt idx="599">
                  <c:v>0.96599999999999997</c:v>
                </c:pt>
                <c:pt idx="600">
                  <c:v>0.96699999999999997</c:v>
                </c:pt>
                <c:pt idx="601">
                  <c:v>0.96799999999999997</c:v>
                </c:pt>
                <c:pt idx="602">
                  <c:v>0.96899999999999997</c:v>
                </c:pt>
                <c:pt idx="603">
                  <c:v>0.97</c:v>
                </c:pt>
                <c:pt idx="604">
                  <c:v>0.97099999999999997</c:v>
                </c:pt>
                <c:pt idx="605">
                  <c:v>0.97199999999999998</c:v>
                </c:pt>
                <c:pt idx="606">
                  <c:v>0.97299999999999998</c:v>
                </c:pt>
                <c:pt idx="607">
                  <c:v>0.97399999999999998</c:v>
                </c:pt>
                <c:pt idx="608">
                  <c:v>0.97499999999999998</c:v>
                </c:pt>
                <c:pt idx="609">
                  <c:v>0.97599999999999998</c:v>
                </c:pt>
                <c:pt idx="610">
                  <c:v>0.97699999999999998</c:v>
                </c:pt>
                <c:pt idx="611">
                  <c:v>0.97799999999999998</c:v>
                </c:pt>
                <c:pt idx="612">
                  <c:v>0.97899999999999998</c:v>
                </c:pt>
                <c:pt idx="613">
                  <c:v>0.98</c:v>
                </c:pt>
                <c:pt idx="614">
                  <c:v>0.98099999999999998</c:v>
                </c:pt>
                <c:pt idx="615">
                  <c:v>0.98199999999999998</c:v>
                </c:pt>
                <c:pt idx="616">
                  <c:v>0.98299999999999998</c:v>
                </c:pt>
                <c:pt idx="617">
                  <c:v>0.98399999999999999</c:v>
                </c:pt>
                <c:pt idx="618">
                  <c:v>0.98499999999999999</c:v>
                </c:pt>
                <c:pt idx="619">
                  <c:v>0.98599999999999999</c:v>
                </c:pt>
                <c:pt idx="620">
                  <c:v>0.98699999999999999</c:v>
                </c:pt>
                <c:pt idx="621">
                  <c:v>0.98799999999999999</c:v>
                </c:pt>
                <c:pt idx="622">
                  <c:v>0.98899999999999999</c:v>
                </c:pt>
                <c:pt idx="623">
                  <c:v>0.99</c:v>
                </c:pt>
                <c:pt idx="624">
                  <c:v>0.99099999999999999</c:v>
                </c:pt>
                <c:pt idx="625">
                  <c:v>0.99199999999999999</c:v>
                </c:pt>
                <c:pt idx="626">
                  <c:v>0.99299999999999999</c:v>
                </c:pt>
                <c:pt idx="627">
                  <c:v>0.99399999999999999</c:v>
                </c:pt>
                <c:pt idx="628">
                  <c:v>0.995</c:v>
                </c:pt>
                <c:pt idx="629">
                  <c:v>0.996</c:v>
                </c:pt>
                <c:pt idx="630">
                  <c:v>0.997</c:v>
                </c:pt>
                <c:pt idx="631">
                  <c:v>0.998</c:v>
                </c:pt>
                <c:pt idx="632">
                  <c:v>0.999</c:v>
                </c:pt>
                <c:pt idx="633">
                  <c:v>1</c:v>
                </c:pt>
                <c:pt idx="634">
                  <c:v>1.0009999999999999</c:v>
                </c:pt>
                <c:pt idx="635">
                  <c:v>1.002</c:v>
                </c:pt>
                <c:pt idx="636">
                  <c:v>1.0029999999999999</c:v>
                </c:pt>
                <c:pt idx="637">
                  <c:v>1.004</c:v>
                </c:pt>
                <c:pt idx="638">
                  <c:v>1.0049999999999999</c:v>
                </c:pt>
                <c:pt idx="639">
                  <c:v>1.006</c:v>
                </c:pt>
                <c:pt idx="640">
                  <c:v>1.0069999999999999</c:v>
                </c:pt>
                <c:pt idx="641">
                  <c:v>1.008</c:v>
                </c:pt>
                <c:pt idx="642">
                  <c:v>1.0089999999999999</c:v>
                </c:pt>
                <c:pt idx="643">
                  <c:v>1.01</c:v>
                </c:pt>
                <c:pt idx="644">
                  <c:v>1.0109999999999999</c:v>
                </c:pt>
                <c:pt idx="645">
                  <c:v>1.012</c:v>
                </c:pt>
                <c:pt idx="646">
                  <c:v>1.0129999999999999</c:v>
                </c:pt>
                <c:pt idx="647">
                  <c:v>1.014</c:v>
                </c:pt>
                <c:pt idx="648">
                  <c:v>1.0149999999999999</c:v>
                </c:pt>
                <c:pt idx="649">
                  <c:v>1.016</c:v>
                </c:pt>
                <c:pt idx="650">
                  <c:v>1.0169999999999999</c:v>
                </c:pt>
                <c:pt idx="651">
                  <c:v>1.018</c:v>
                </c:pt>
                <c:pt idx="652">
                  <c:v>1.0189999999999999</c:v>
                </c:pt>
                <c:pt idx="653">
                  <c:v>1.02</c:v>
                </c:pt>
                <c:pt idx="654">
                  <c:v>1.0209999999999999</c:v>
                </c:pt>
                <c:pt idx="655">
                  <c:v>1.022</c:v>
                </c:pt>
                <c:pt idx="656">
                  <c:v>1.0229999999999999</c:v>
                </c:pt>
                <c:pt idx="657">
                  <c:v>1.024</c:v>
                </c:pt>
                <c:pt idx="658">
                  <c:v>1.0249999999999999</c:v>
                </c:pt>
                <c:pt idx="659">
                  <c:v>1.026</c:v>
                </c:pt>
                <c:pt idx="660">
                  <c:v>1.0269999999999999</c:v>
                </c:pt>
                <c:pt idx="661">
                  <c:v>1.028</c:v>
                </c:pt>
                <c:pt idx="662">
                  <c:v>1.0289999999999999</c:v>
                </c:pt>
                <c:pt idx="663">
                  <c:v>1.03</c:v>
                </c:pt>
                <c:pt idx="664">
                  <c:v>1.0309999999999999</c:v>
                </c:pt>
                <c:pt idx="665">
                  <c:v>1.032</c:v>
                </c:pt>
                <c:pt idx="666">
                  <c:v>1.0329999999999999</c:v>
                </c:pt>
                <c:pt idx="667">
                  <c:v>1.034</c:v>
                </c:pt>
                <c:pt idx="668">
                  <c:v>1.0349999999999999</c:v>
                </c:pt>
                <c:pt idx="669">
                  <c:v>1.036</c:v>
                </c:pt>
                <c:pt idx="670">
                  <c:v>1.0369999999999999</c:v>
                </c:pt>
                <c:pt idx="671">
                  <c:v>1.038</c:v>
                </c:pt>
                <c:pt idx="672">
                  <c:v>1.0389999999999999</c:v>
                </c:pt>
                <c:pt idx="673">
                  <c:v>1.04</c:v>
                </c:pt>
                <c:pt idx="674">
                  <c:v>1.0409999999999999</c:v>
                </c:pt>
                <c:pt idx="675">
                  <c:v>1.042</c:v>
                </c:pt>
                <c:pt idx="676">
                  <c:v>1.0429999999999999</c:v>
                </c:pt>
                <c:pt idx="677">
                  <c:v>1.044</c:v>
                </c:pt>
                <c:pt idx="678">
                  <c:v>1.0449999999999999</c:v>
                </c:pt>
                <c:pt idx="679">
                  <c:v>1.046</c:v>
                </c:pt>
                <c:pt idx="680">
                  <c:v>1.0469999999999999</c:v>
                </c:pt>
                <c:pt idx="681">
                  <c:v>1.048</c:v>
                </c:pt>
                <c:pt idx="682">
                  <c:v>1.0489999999999999</c:v>
                </c:pt>
                <c:pt idx="683">
                  <c:v>1.05</c:v>
                </c:pt>
                <c:pt idx="684">
                  <c:v>1.0509999999999999</c:v>
                </c:pt>
                <c:pt idx="685">
                  <c:v>1.052</c:v>
                </c:pt>
                <c:pt idx="686">
                  <c:v>1.0529999999999999</c:v>
                </c:pt>
                <c:pt idx="687">
                  <c:v>1.054</c:v>
                </c:pt>
                <c:pt idx="688">
                  <c:v>1.0549999999999999</c:v>
                </c:pt>
                <c:pt idx="689">
                  <c:v>1.056</c:v>
                </c:pt>
                <c:pt idx="690">
                  <c:v>1.0569999999999999</c:v>
                </c:pt>
                <c:pt idx="691">
                  <c:v>1.0580000000000001</c:v>
                </c:pt>
                <c:pt idx="692">
                  <c:v>1.0589999999999999</c:v>
                </c:pt>
                <c:pt idx="693">
                  <c:v>1.06</c:v>
                </c:pt>
                <c:pt idx="694">
                  <c:v>1.0609999999999999</c:v>
                </c:pt>
                <c:pt idx="695">
                  <c:v>1.0620000000000001</c:v>
                </c:pt>
                <c:pt idx="696">
                  <c:v>1.0629999999999999</c:v>
                </c:pt>
                <c:pt idx="697">
                  <c:v>1.0640000000000001</c:v>
                </c:pt>
                <c:pt idx="698">
                  <c:v>1.0649999999999999</c:v>
                </c:pt>
                <c:pt idx="699">
                  <c:v>1.0660000000000001</c:v>
                </c:pt>
                <c:pt idx="700">
                  <c:v>1.0669999999999999</c:v>
                </c:pt>
                <c:pt idx="701">
                  <c:v>1.0680000000000001</c:v>
                </c:pt>
                <c:pt idx="702">
                  <c:v>1.069</c:v>
                </c:pt>
                <c:pt idx="703">
                  <c:v>1.07</c:v>
                </c:pt>
                <c:pt idx="704">
                  <c:v>1.071</c:v>
                </c:pt>
                <c:pt idx="705">
                  <c:v>1.0720000000000001</c:v>
                </c:pt>
                <c:pt idx="706">
                  <c:v>1.073</c:v>
                </c:pt>
                <c:pt idx="707">
                  <c:v>1.0740000000000001</c:v>
                </c:pt>
                <c:pt idx="708">
                  <c:v>1.075</c:v>
                </c:pt>
                <c:pt idx="709">
                  <c:v>1.0760000000000001</c:v>
                </c:pt>
                <c:pt idx="710">
                  <c:v>1.077</c:v>
                </c:pt>
                <c:pt idx="711">
                  <c:v>1.0780000000000001</c:v>
                </c:pt>
                <c:pt idx="712">
                  <c:v>1.079</c:v>
                </c:pt>
                <c:pt idx="713">
                  <c:v>1.08</c:v>
                </c:pt>
                <c:pt idx="714">
                  <c:v>1.081</c:v>
                </c:pt>
                <c:pt idx="715">
                  <c:v>1.0820000000000001</c:v>
                </c:pt>
                <c:pt idx="716">
                  <c:v>1.083</c:v>
                </c:pt>
                <c:pt idx="717">
                  <c:v>1.0840000000000001</c:v>
                </c:pt>
                <c:pt idx="718">
                  <c:v>1.085</c:v>
                </c:pt>
                <c:pt idx="719">
                  <c:v>1.0860000000000001</c:v>
                </c:pt>
                <c:pt idx="720">
                  <c:v>1.087</c:v>
                </c:pt>
                <c:pt idx="721">
                  <c:v>1.0880000000000001</c:v>
                </c:pt>
                <c:pt idx="722">
                  <c:v>1.089</c:v>
                </c:pt>
                <c:pt idx="723">
                  <c:v>1.0900000000000001</c:v>
                </c:pt>
                <c:pt idx="724">
                  <c:v>1.091</c:v>
                </c:pt>
                <c:pt idx="725">
                  <c:v>1.0920000000000001</c:v>
                </c:pt>
                <c:pt idx="726">
                  <c:v>1.093</c:v>
                </c:pt>
                <c:pt idx="727">
                  <c:v>1.0940000000000001</c:v>
                </c:pt>
                <c:pt idx="728">
                  <c:v>1.095</c:v>
                </c:pt>
                <c:pt idx="729">
                  <c:v>1.0960000000000001</c:v>
                </c:pt>
                <c:pt idx="730">
                  <c:v>1.097</c:v>
                </c:pt>
                <c:pt idx="731">
                  <c:v>1.0980000000000001</c:v>
                </c:pt>
                <c:pt idx="732">
                  <c:v>1.099</c:v>
                </c:pt>
                <c:pt idx="733">
                  <c:v>1.1000000000000001</c:v>
                </c:pt>
                <c:pt idx="734">
                  <c:v>1.101</c:v>
                </c:pt>
                <c:pt idx="735">
                  <c:v>1.1020000000000001</c:v>
                </c:pt>
                <c:pt idx="736">
                  <c:v>1.103</c:v>
                </c:pt>
                <c:pt idx="737">
                  <c:v>1.1040000000000001</c:v>
                </c:pt>
                <c:pt idx="738">
                  <c:v>1.105</c:v>
                </c:pt>
                <c:pt idx="739">
                  <c:v>1.1060000000000001</c:v>
                </c:pt>
                <c:pt idx="740">
                  <c:v>1.107</c:v>
                </c:pt>
                <c:pt idx="741">
                  <c:v>1.1080000000000001</c:v>
                </c:pt>
                <c:pt idx="742">
                  <c:v>1.109</c:v>
                </c:pt>
                <c:pt idx="743">
                  <c:v>1.1100000000000001</c:v>
                </c:pt>
                <c:pt idx="744">
                  <c:v>1.111</c:v>
                </c:pt>
                <c:pt idx="745">
                  <c:v>1.1120000000000001</c:v>
                </c:pt>
                <c:pt idx="746">
                  <c:v>1.113</c:v>
                </c:pt>
                <c:pt idx="747">
                  <c:v>1.1140000000000001</c:v>
                </c:pt>
                <c:pt idx="748">
                  <c:v>1.115</c:v>
                </c:pt>
                <c:pt idx="749">
                  <c:v>1.1160000000000001</c:v>
                </c:pt>
                <c:pt idx="750">
                  <c:v>1.117</c:v>
                </c:pt>
                <c:pt idx="751">
                  <c:v>1.1180000000000001</c:v>
                </c:pt>
                <c:pt idx="752">
                  <c:v>1.119</c:v>
                </c:pt>
                <c:pt idx="753">
                  <c:v>1.1200000000000001</c:v>
                </c:pt>
                <c:pt idx="754">
                  <c:v>1.121</c:v>
                </c:pt>
                <c:pt idx="755">
                  <c:v>1.1220000000000001</c:v>
                </c:pt>
                <c:pt idx="756">
                  <c:v>1.123</c:v>
                </c:pt>
                <c:pt idx="757">
                  <c:v>1.1240000000000001</c:v>
                </c:pt>
                <c:pt idx="758">
                  <c:v>1.125</c:v>
                </c:pt>
                <c:pt idx="759">
                  <c:v>1.1259999999999999</c:v>
                </c:pt>
                <c:pt idx="760">
                  <c:v>1.127</c:v>
                </c:pt>
                <c:pt idx="761">
                  <c:v>1.1279999999999999</c:v>
                </c:pt>
                <c:pt idx="762">
                  <c:v>1.129</c:v>
                </c:pt>
                <c:pt idx="763">
                  <c:v>1.1299999999999999</c:v>
                </c:pt>
                <c:pt idx="764">
                  <c:v>1.131</c:v>
                </c:pt>
                <c:pt idx="765">
                  <c:v>1.1319999999999999</c:v>
                </c:pt>
                <c:pt idx="766">
                  <c:v>1.133</c:v>
                </c:pt>
                <c:pt idx="767">
                  <c:v>1.1339999999999999</c:v>
                </c:pt>
                <c:pt idx="768">
                  <c:v>1.135</c:v>
                </c:pt>
                <c:pt idx="769">
                  <c:v>1.1359999999999999</c:v>
                </c:pt>
                <c:pt idx="770">
                  <c:v>1.137</c:v>
                </c:pt>
                <c:pt idx="771">
                  <c:v>1.1379999999999999</c:v>
                </c:pt>
                <c:pt idx="772">
                  <c:v>1.139</c:v>
                </c:pt>
                <c:pt idx="773">
                  <c:v>1.1399999999999999</c:v>
                </c:pt>
                <c:pt idx="774">
                  <c:v>1.141</c:v>
                </c:pt>
                <c:pt idx="775">
                  <c:v>1.1419999999999999</c:v>
                </c:pt>
                <c:pt idx="776">
                  <c:v>1.143</c:v>
                </c:pt>
                <c:pt idx="777">
                  <c:v>1.1439999999999999</c:v>
                </c:pt>
                <c:pt idx="778">
                  <c:v>1.145</c:v>
                </c:pt>
                <c:pt idx="779">
                  <c:v>1.1459999999999999</c:v>
                </c:pt>
                <c:pt idx="780">
                  <c:v>1.147</c:v>
                </c:pt>
                <c:pt idx="781">
                  <c:v>1.1479999999999999</c:v>
                </c:pt>
                <c:pt idx="782">
                  <c:v>1.149</c:v>
                </c:pt>
                <c:pt idx="783">
                  <c:v>1.1499999999999999</c:v>
                </c:pt>
                <c:pt idx="784">
                  <c:v>1.151</c:v>
                </c:pt>
                <c:pt idx="785">
                  <c:v>1.1519999999999999</c:v>
                </c:pt>
                <c:pt idx="786">
                  <c:v>1.153</c:v>
                </c:pt>
                <c:pt idx="787">
                  <c:v>1.1539999999999999</c:v>
                </c:pt>
                <c:pt idx="788">
                  <c:v>1.155</c:v>
                </c:pt>
                <c:pt idx="789">
                  <c:v>1.1559999999999999</c:v>
                </c:pt>
                <c:pt idx="790">
                  <c:v>1.157</c:v>
                </c:pt>
                <c:pt idx="791">
                  <c:v>1.1579999999999999</c:v>
                </c:pt>
                <c:pt idx="792">
                  <c:v>1.159</c:v>
                </c:pt>
                <c:pt idx="793">
                  <c:v>1.1599999999999999</c:v>
                </c:pt>
                <c:pt idx="794">
                  <c:v>1.161</c:v>
                </c:pt>
                <c:pt idx="795">
                  <c:v>1.1619999999999999</c:v>
                </c:pt>
                <c:pt idx="796">
                  <c:v>1.163</c:v>
                </c:pt>
                <c:pt idx="797">
                  <c:v>1.1639999999999999</c:v>
                </c:pt>
                <c:pt idx="798">
                  <c:v>1.165</c:v>
                </c:pt>
                <c:pt idx="799">
                  <c:v>1.1659999999999999</c:v>
                </c:pt>
                <c:pt idx="800">
                  <c:v>1.167</c:v>
                </c:pt>
                <c:pt idx="801">
                  <c:v>1.1679999999999999</c:v>
                </c:pt>
                <c:pt idx="802">
                  <c:v>1.169</c:v>
                </c:pt>
                <c:pt idx="803">
                  <c:v>1.17</c:v>
                </c:pt>
                <c:pt idx="804">
                  <c:v>1.171</c:v>
                </c:pt>
                <c:pt idx="805">
                  <c:v>1.1719999999999999</c:v>
                </c:pt>
                <c:pt idx="806">
                  <c:v>1.173</c:v>
                </c:pt>
                <c:pt idx="807">
                  <c:v>1.1739999999999999</c:v>
                </c:pt>
                <c:pt idx="808">
                  <c:v>1.175</c:v>
                </c:pt>
                <c:pt idx="809">
                  <c:v>1.1759999999999999</c:v>
                </c:pt>
                <c:pt idx="810">
                  <c:v>1.177</c:v>
                </c:pt>
                <c:pt idx="811">
                  <c:v>1.1779999999999999</c:v>
                </c:pt>
                <c:pt idx="812">
                  <c:v>1.179</c:v>
                </c:pt>
                <c:pt idx="813">
                  <c:v>1.18</c:v>
                </c:pt>
                <c:pt idx="814">
                  <c:v>1.181</c:v>
                </c:pt>
                <c:pt idx="815">
                  <c:v>1.1819999999999999</c:v>
                </c:pt>
                <c:pt idx="816">
                  <c:v>1.1830000000000001</c:v>
                </c:pt>
                <c:pt idx="817">
                  <c:v>1.1839999999999999</c:v>
                </c:pt>
                <c:pt idx="818">
                  <c:v>1.1850000000000001</c:v>
                </c:pt>
                <c:pt idx="819">
                  <c:v>1.1859999999999999</c:v>
                </c:pt>
                <c:pt idx="820">
                  <c:v>1.1870000000000001</c:v>
                </c:pt>
                <c:pt idx="821">
                  <c:v>1.1879999999999999</c:v>
                </c:pt>
                <c:pt idx="822">
                  <c:v>1.1890000000000001</c:v>
                </c:pt>
                <c:pt idx="823">
                  <c:v>1.19</c:v>
                </c:pt>
                <c:pt idx="824">
                  <c:v>1.1910000000000001</c:v>
                </c:pt>
                <c:pt idx="825">
                  <c:v>1.1919999999999999</c:v>
                </c:pt>
                <c:pt idx="826">
                  <c:v>1.1930000000000001</c:v>
                </c:pt>
                <c:pt idx="827">
                  <c:v>1.194</c:v>
                </c:pt>
                <c:pt idx="828">
                  <c:v>1.1950000000000001</c:v>
                </c:pt>
                <c:pt idx="829">
                  <c:v>1.196</c:v>
                </c:pt>
                <c:pt idx="830">
                  <c:v>1.1970000000000001</c:v>
                </c:pt>
                <c:pt idx="831">
                  <c:v>1.198</c:v>
                </c:pt>
                <c:pt idx="832">
                  <c:v>1.1990000000000001</c:v>
                </c:pt>
                <c:pt idx="833">
                  <c:v>1.2</c:v>
                </c:pt>
                <c:pt idx="834">
                  <c:v>1.2010000000000001</c:v>
                </c:pt>
                <c:pt idx="835">
                  <c:v>1.202</c:v>
                </c:pt>
                <c:pt idx="836">
                  <c:v>1.2030000000000001</c:v>
                </c:pt>
                <c:pt idx="837">
                  <c:v>1.204</c:v>
                </c:pt>
                <c:pt idx="838">
                  <c:v>1.2050000000000001</c:v>
                </c:pt>
                <c:pt idx="839">
                  <c:v>1.206</c:v>
                </c:pt>
                <c:pt idx="840">
                  <c:v>1.2070000000000001</c:v>
                </c:pt>
                <c:pt idx="841">
                  <c:v>1.208</c:v>
                </c:pt>
                <c:pt idx="842">
                  <c:v>1.2090000000000001</c:v>
                </c:pt>
                <c:pt idx="843">
                  <c:v>1.21</c:v>
                </c:pt>
                <c:pt idx="844">
                  <c:v>1.2110000000000001</c:v>
                </c:pt>
                <c:pt idx="845">
                  <c:v>1.212</c:v>
                </c:pt>
                <c:pt idx="846">
                  <c:v>1.2130000000000001</c:v>
                </c:pt>
                <c:pt idx="847">
                  <c:v>1.214</c:v>
                </c:pt>
                <c:pt idx="848">
                  <c:v>1.2150000000000001</c:v>
                </c:pt>
                <c:pt idx="849">
                  <c:v>1.216</c:v>
                </c:pt>
                <c:pt idx="850">
                  <c:v>1.2170000000000001</c:v>
                </c:pt>
                <c:pt idx="851">
                  <c:v>1.218</c:v>
                </c:pt>
                <c:pt idx="852">
                  <c:v>1.2190000000000001</c:v>
                </c:pt>
                <c:pt idx="853">
                  <c:v>1.22</c:v>
                </c:pt>
                <c:pt idx="854">
                  <c:v>1.2210000000000001</c:v>
                </c:pt>
                <c:pt idx="855">
                  <c:v>1.222</c:v>
                </c:pt>
                <c:pt idx="856">
                  <c:v>1.2230000000000001</c:v>
                </c:pt>
                <c:pt idx="857">
                  <c:v>1.224</c:v>
                </c:pt>
                <c:pt idx="858">
                  <c:v>1.2250000000000001</c:v>
                </c:pt>
                <c:pt idx="859">
                  <c:v>1.226</c:v>
                </c:pt>
                <c:pt idx="860">
                  <c:v>1.2270000000000001</c:v>
                </c:pt>
                <c:pt idx="861">
                  <c:v>1.228</c:v>
                </c:pt>
                <c:pt idx="862">
                  <c:v>1.2290000000000001</c:v>
                </c:pt>
                <c:pt idx="863">
                  <c:v>1.23</c:v>
                </c:pt>
                <c:pt idx="864">
                  <c:v>1.2310000000000001</c:v>
                </c:pt>
                <c:pt idx="865">
                  <c:v>1.232</c:v>
                </c:pt>
                <c:pt idx="866">
                  <c:v>1.2330000000000001</c:v>
                </c:pt>
                <c:pt idx="867">
                  <c:v>1.234</c:v>
                </c:pt>
                <c:pt idx="868">
                  <c:v>1.2350000000000001</c:v>
                </c:pt>
                <c:pt idx="869">
                  <c:v>1.236</c:v>
                </c:pt>
                <c:pt idx="870">
                  <c:v>1.2370000000000001</c:v>
                </c:pt>
                <c:pt idx="871">
                  <c:v>1.238</c:v>
                </c:pt>
                <c:pt idx="872">
                  <c:v>1.2390000000000001</c:v>
                </c:pt>
                <c:pt idx="873">
                  <c:v>1.24</c:v>
                </c:pt>
                <c:pt idx="874">
                  <c:v>1.2410000000000001</c:v>
                </c:pt>
                <c:pt idx="875">
                  <c:v>1.242</c:v>
                </c:pt>
                <c:pt idx="876">
                  <c:v>1.2430000000000001</c:v>
                </c:pt>
                <c:pt idx="877">
                  <c:v>1.244</c:v>
                </c:pt>
                <c:pt idx="878">
                  <c:v>1.2450000000000001</c:v>
                </c:pt>
                <c:pt idx="879">
                  <c:v>1.246</c:v>
                </c:pt>
                <c:pt idx="880">
                  <c:v>1.2470000000000001</c:v>
                </c:pt>
                <c:pt idx="881">
                  <c:v>1.248</c:v>
                </c:pt>
                <c:pt idx="882">
                  <c:v>1.2490000000000001</c:v>
                </c:pt>
                <c:pt idx="883">
                  <c:v>1.25</c:v>
                </c:pt>
                <c:pt idx="884">
                  <c:v>1.2509999999999999</c:v>
                </c:pt>
                <c:pt idx="885">
                  <c:v>1.252</c:v>
                </c:pt>
                <c:pt idx="886">
                  <c:v>1.2529999999999999</c:v>
                </c:pt>
                <c:pt idx="887">
                  <c:v>1.254</c:v>
                </c:pt>
                <c:pt idx="888">
                  <c:v>1.2549999999999999</c:v>
                </c:pt>
                <c:pt idx="889">
                  <c:v>1.256</c:v>
                </c:pt>
                <c:pt idx="890">
                  <c:v>1.2569999999999999</c:v>
                </c:pt>
                <c:pt idx="891">
                  <c:v>1.258</c:v>
                </c:pt>
                <c:pt idx="892">
                  <c:v>1.2589999999999999</c:v>
                </c:pt>
                <c:pt idx="893">
                  <c:v>1.26</c:v>
                </c:pt>
                <c:pt idx="894">
                  <c:v>1.2609999999999999</c:v>
                </c:pt>
                <c:pt idx="895">
                  <c:v>1.262</c:v>
                </c:pt>
                <c:pt idx="896">
                  <c:v>1.2629999999999999</c:v>
                </c:pt>
                <c:pt idx="897">
                  <c:v>1.264</c:v>
                </c:pt>
                <c:pt idx="898">
                  <c:v>1.2649999999999999</c:v>
                </c:pt>
                <c:pt idx="899">
                  <c:v>1.266</c:v>
                </c:pt>
                <c:pt idx="900">
                  <c:v>1.2669999999999999</c:v>
                </c:pt>
                <c:pt idx="901">
                  <c:v>1.268</c:v>
                </c:pt>
                <c:pt idx="902">
                  <c:v>1.2689999999999999</c:v>
                </c:pt>
                <c:pt idx="903">
                  <c:v>1.27</c:v>
                </c:pt>
                <c:pt idx="904">
                  <c:v>1.2709999999999999</c:v>
                </c:pt>
                <c:pt idx="905">
                  <c:v>1.272</c:v>
                </c:pt>
                <c:pt idx="906">
                  <c:v>1.2729999999999999</c:v>
                </c:pt>
                <c:pt idx="907">
                  <c:v>1.274</c:v>
                </c:pt>
                <c:pt idx="908">
                  <c:v>1.2749999999999999</c:v>
                </c:pt>
                <c:pt idx="909">
                  <c:v>1.276</c:v>
                </c:pt>
                <c:pt idx="910">
                  <c:v>1.2769999999999999</c:v>
                </c:pt>
                <c:pt idx="911">
                  <c:v>1.278</c:v>
                </c:pt>
                <c:pt idx="912">
                  <c:v>1.2789999999999999</c:v>
                </c:pt>
                <c:pt idx="913">
                  <c:v>1.28</c:v>
                </c:pt>
                <c:pt idx="914">
                  <c:v>1.2809999999999999</c:v>
                </c:pt>
                <c:pt idx="915">
                  <c:v>1.282</c:v>
                </c:pt>
                <c:pt idx="916">
                  <c:v>1.2829999999999999</c:v>
                </c:pt>
                <c:pt idx="917">
                  <c:v>1.284</c:v>
                </c:pt>
                <c:pt idx="918">
                  <c:v>1.2849999999999999</c:v>
                </c:pt>
                <c:pt idx="919">
                  <c:v>1.286</c:v>
                </c:pt>
                <c:pt idx="920">
                  <c:v>1.2869999999999999</c:v>
                </c:pt>
                <c:pt idx="921">
                  <c:v>1.288</c:v>
                </c:pt>
                <c:pt idx="922">
                  <c:v>1.2889999999999999</c:v>
                </c:pt>
                <c:pt idx="923">
                  <c:v>1.29</c:v>
                </c:pt>
                <c:pt idx="924">
                  <c:v>1.2909999999999999</c:v>
                </c:pt>
                <c:pt idx="925">
                  <c:v>1.292</c:v>
                </c:pt>
                <c:pt idx="926">
                  <c:v>1.2929999999999999</c:v>
                </c:pt>
                <c:pt idx="927">
                  <c:v>1.294</c:v>
                </c:pt>
                <c:pt idx="928">
                  <c:v>1.2949999999999999</c:v>
                </c:pt>
                <c:pt idx="929">
                  <c:v>1.296</c:v>
                </c:pt>
                <c:pt idx="930">
                  <c:v>1.2969999999999999</c:v>
                </c:pt>
                <c:pt idx="931">
                  <c:v>1.298</c:v>
                </c:pt>
                <c:pt idx="932">
                  <c:v>1.2989999999999999</c:v>
                </c:pt>
                <c:pt idx="933">
                  <c:v>1.3</c:v>
                </c:pt>
                <c:pt idx="934">
                  <c:v>1.3009999999999999</c:v>
                </c:pt>
                <c:pt idx="935">
                  <c:v>1.302</c:v>
                </c:pt>
                <c:pt idx="936">
                  <c:v>1.3029999999999999</c:v>
                </c:pt>
                <c:pt idx="937">
                  <c:v>1.304</c:v>
                </c:pt>
                <c:pt idx="938">
                  <c:v>1.3049999999999999</c:v>
                </c:pt>
                <c:pt idx="939">
                  <c:v>1.306</c:v>
                </c:pt>
                <c:pt idx="940">
                  <c:v>1.3069999999999999</c:v>
                </c:pt>
                <c:pt idx="941">
                  <c:v>1.3080000000000001</c:v>
                </c:pt>
                <c:pt idx="942">
                  <c:v>1.3089999999999999</c:v>
                </c:pt>
                <c:pt idx="943">
                  <c:v>1.31</c:v>
                </c:pt>
                <c:pt idx="944">
                  <c:v>1.3109999999999999</c:v>
                </c:pt>
                <c:pt idx="945">
                  <c:v>1.3120000000000001</c:v>
                </c:pt>
                <c:pt idx="946">
                  <c:v>1.3129999999999999</c:v>
                </c:pt>
                <c:pt idx="947">
                  <c:v>1.3140000000000001</c:v>
                </c:pt>
                <c:pt idx="948">
                  <c:v>1.3149999999999999</c:v>
                </c:pt>
                <c:pt idx="949">
                  <c:v>1.3160000000000001</c:v>
                </c:pt>
                <c:pt idx="950">
                  <c:v>1.3169999999999999</c:v>
                </c:pt>
                <c:pt idx="951">
                  <c:v>1.3180000000000001</c:v>
                </c:pt>
                <c:pt idx="952">
                  <c:v>1.319</c:v>
                </c:pt>
                <c:pt idx="953">
                  <c:v>1.32</c:v>
                </c:pt>
                <c:pt idx="954">
                  <c:v>1.321</c:v>
                </c:pt>
                <c:pt idx="955">
                  <c:v>1.3220000000000001</c:v>
                </c:pt>
                <c:pt idx="956">
                  <c:v>1.323</c:v>
                </c:pt>
                <c:pt idx="957">
                  <c:v>1.3240000000000001</c:v>
                </c:pt>
                <c:pt idx="958">
                  <c:v>1.325</c:v>
                </c:pt>
                <c:pt idx="959">
                  <c:v>1.3260000000000001</c:v>
                </c:pt>
                <c:pt idx="960">
                  <c:v>1.327</c:v>
                </c:pt>
                <c:pt idx="961">
                  <c:v>1.3280000000000001</c:v>
                </c:pt>
                <c:pt idx="962">
                  <c:v>1.329</c:v>
                </c:pt>
                <c:pt idx="963">
                  <c:v>1.33</c:v>
                </c:pt>
                <c:pt idx="964">
                  <c:v>1.331</c:v>
                </c:pt>
                <c:pt idx="965">
                  <c:v>1.3320000000000001</c:v>
                </c:pt>
                <c:pt idx="966">
                  <c:v>1.333</c:v>
                </c:pt>
                <c:pt idx="967">
                  <c:v>1.3340000000000001</c:v>
                </c:pt>
                <c:pt idx="968">
                  <c:v>1.335</c:v>
                </c:pt>
                <c:pt idx="969">
                  <c:v>1.3360000000000001</c:v>
                </c:pt>
                <c:pt idx="970">
                  <c:v>1.337</c:v>
                </c:pt>
                <c:pt idx="971">
                  <c:v>1.3380000000000001</c:v>
                </c:pt>
                <c:pt idx="972">
                  <c:v>1.339</c:v>
                </c:pt>
                <c:pt idx="973">
                  <c:v>1.34</c:v>
                </c:pt>
                <c:pt idx="974">
                  <c:v>1.341</c:v>
                </c:pt>
                <c:pt idx="975">
                  <c:v>1.3420000000000001</c:v>
                </c:pt>
                <c:pt idx="976">
                  <c:v>1.343</c:v>
                </c:pt>
                <c:pt idx="977">
                  <c:v>1.3440000000000001</c:v>
                </c:pt>
                <c:pt idx="978">
                  <c:v>1.345</c:v>
                </c:pt>
                <c:pt idx="979">
                  <c:v>1.3460000000000001</c:v>
                </c:pt>
                <c:pt idx="980">
                  <c:v>1.347</c:v>
                </c:pt>
                <c:pt idx="981">
                  <c:v>1.3480000000000001</c:v>
                </c:pt>
                <c:pt idx="982">
                  <c:v>1.349</c:v>
                </c:pt>
                <c:pt idx="983">
                  <c:v>1.35</c:v>
                </c:pt>
                <c:pt idx="984">
                  <c:v>1.351</c:v>
                </c:pt>
                <c:pt idx="985">
                  <c:v>1.3520000000000001</c:v>
                </c:pt>
                <c:pt idx="986">
                  <c:v>1.353</c:v>
                </c:pt>
                <c:pt idx="987">
                  <c:v>1.3540000000000001</c:v>
                </c:pt>
                <c:pt idx="988">
                  <c:v>1.355</c:v>
                </c:pt>
                <c:pt idx="989">
                  <c:v>1.3560000000000001</c:v>
                </c:pt>
                <c:pt idx="990">
                  <c:v>1.357</c:v>
                </c:pt>
                <c:pt idx="991">
                  <c:v>1.3580000000000001</c:v>
                </c:pt>
                <c:pt idx="992">
                  <c:v>1.359</c:v>
                </c:pt>
                <c:pt idx="993">
                  <c:v>1.36</c:v>
                </c:pt>
                <c:pt idx="994">
                  <c:v>1.361</c:v>
                </c:pt>
                <c:pt idx="995">
                  <c:v>1.3620000000000001</c:v>
                </c:pt>
                <c:pt idx="996">
                  <c:v>1.363</c:v>
                </c:pt>
                <c:pt idx="997">
                  <c:v>1.3640000000000001</c:v>
                </c:pt>
                <c:pt idx="998">
                  <c:v>1.365</c:v>
                </c:pt>
                <c:pt idx="999">
                  <c:v>1.3660000000000001</c:v>
                </c:pt>
                <c:pt idx="1000">
                  <c:v>1.367</c:v>
                </c:pt>
                <c:pt idx="1001">
                  <c:v>1.3680000000000001</c:v>
                </c:pt>
                <c:pt idx="1002">
                  <c:v>1.369</c:v>
                </c:pt>
                <c:pt idx="1003">
                  <c:v>1.37</c:v>
                </c:pt>
                <c:pt idx="1004">
                  <c:v>1.371</c:v>
                </c:pt>
                <c:pt idx="1005">
                  <c:v>1.3720000000000001</c:v>
                </c:pt>
                <c:pt idx="1006">
                  <c:v>1.373</c:v>
                </c:pt>
                <c:pt idx="1007">
                  <c:v>1.3740000000000001</c:v>
                </c:pt>
                <c:pt idx="1008">
                  <c:v>1.375</c:v>
                </c:pt>
                <c:pt idx="1009">
                  <c:v>1.3759999999999999</c:v>
                </c:pt>
                <c:pt idx="1010">
                  <c:v>1.377</c:v>
                </c:pt>
                <c:pt idx="1011">
                  <c:v>1.3779999999999999</c:v>
                </c:pt>
                <c:pt idx="1012">
                  <c:v>1.379</c:v>
                </c:pt>
                <c:pt idx="1013">
                  <c:v>1.38</c:v>
                </c:pt>
                <c:pt idx="1014">
                  <c:v>1.381</c:v>
                </c:pt>
                <c:pt idx="1015">
                  <c:v>1.3819999999999999</c:v>
                </c:pt>
                <c:pt idx="1016">
                  <c:v>1.383</c:v>
                </c:pt>
                <c:pt idx="1017">
                  <c:v>1.3839999999999999</c:v>
                </c:pt>
                <c:pt idx="1018">
                  <c:v>1.385</c:v>
                </c:pt>
                <c:pt idx="1019">
                  <c:v>1.3859999999999999</c:v>
                </c:pt>
                <c:pt idx="1020">
                  <c:v>1.387</c:v>
                </c:pt>
                <c:pt idx="1021">
                  <c:v>1.3879999999999999</c:v>
                </c:pt>
                <c:pt idx="1022">
                  <c:v>1.389</c:v>
                </c:pt>
                <c:pt idx="1023">
                  <c:v>1.39</c:v>
                </c:pt>
                <c:pt idx="1024">
                  <c:v>1.391</c:v>
                </c:pt>
                <c:pt idx="1025">
                  <c:v>1.3919999999999999</c:v>
                </c:pt>
                <c:pt idx="1026">
                  <c:v>1.393</c:v>
                </c:pt>
                <c:pt idx="1027">
                  <c:v>1.3939999999999999</c:v>
                </c:pt>
                <c:pt idx="1028">
                  <c:v>1.395</c:v>
                </c:pt>
                <c:pt idx="1029">
                  <c:v>1.3959999999999999</c:v>
                </c:pt>
                <c:pt idx="1030">
                  <c:v>1.397</c:v>
                </c:pt>
                <c:pt idx="1031">
                  <c:v>1.3979999999999999</c:v>
                </c:pt>
                <c:pt idx="1032">
                  <c:v>1.399</c:v>
                </c:pt>
                <c:pt idx="1033">
                  <c:v>1.4</c:v>
                </c:pt>
                <c:pt idx="1034">
                  <c:v>1.401</c:v>
                </c:pt>
                <c:pt idx="1035">
                  <c:v>1.4019999999999999</c:v>
                </c:pt>
                <c:pt idx="1036">
                  <c:v>1.403</c:v>
                </c:pt>
                <c:pt idx="1037">
                  <c:v>1.4039999999999999</c:v>
                </c:pt>
                <c:pt idx="1038">
                  <c:v>1.405</c:v>
                </c:pt>
                <c:pt idx="1039">
                  <c:v>1.4059999999999999</c:v>
                </c:pt>
                <c:pt idx="1040">
                  <c:v>1.407</c:v>
                </c:pt>
                <c:pt idx="1041">
                  <c:v>1.4079999999999999</c:v>
                </c:pt>
                <c:pt idx="1042">
                  <c:v>1.409</c:v>
                </c:pt>
                <c:pt idx="1043">
                  <c:v>1.41</c:v>
                </c:pt>
                <c:pt idx="1044">
                  <c:v>1.411</c:v>
                </c:pt>
                <c:pt idx="1045">
                  <c:v>1.4119999999999999</c:v>
                </c:pt>
                <c:pt idx="1046">
                  <c:v>1.413</c:v>
                </c:pt>
                <c:pt idx="1047">
                  <c:v>1.4139999999999999</c:v>
                </c:pt>
                <c:pt idx="1048">
                  <c:v>1.415</c:v>
                </c:pt>
                <c:pt idx="1049">
                  <c:v>1.4159999999999999</c:v>
                </c:pt>
                <c:pt idx="1050">
                  <c:v>1.417</c:v>
                </c:pt>
                <c:pt idx="1051">
                  <c:v>1.4179999999999999</c:v>
                </c:pt>
                <c:pt idx="1052">
                  <c:v>1.419</c:v>
                </c:pt>
                <c:pt idx="1053">
                  <c:v>1.42</c:v>
                </c:pt>
                <c:pt idx="1054">
                  <c:v>1.421</c:v>
                </c:pt>
                <c:pt idx="1055">
                  <c:v>1.4219999999999999</c:v>
                </c:pt>
                <c:pt idx="1056">
                  <c:v>1.423</c:v>
                </c:pt>
                <c:pt idx="1057">
                  <c:v>1.4239999999999999</c:v>
                </c:pt>
                <c:pt idx="1058">
                  <c:v>1.425</c:v>
                </c:pt>
                <c:pt idx="1059">
                  <c:v>1.4259999999999999</c:v>
                </c:pt>
                <c:pt idx="1060">
                  <c:v>1.427</c:v>
                </c:pt>
                <c:pt idx="1061">
                  <c:v>1.4279999999999999</c:v>
                </c:pt>
                <c:pt idx="1062">
                  <c:v>1.429</c:v>
                </c:pt>
                <c:pt idx="1063">
                  <c:v>1.43</c:v>
                </c:pt>
                <c:pt idx="1064">
                  <c:v>1.431</c:v>
                </c:pt>
                <c:pt idx="1065">
                  <c:v>1.4319999999999999</c:v>
                </c:pt>
                <c:pt idx="1066">
                  <c:v>1.4330000000000001</c:v>
                </c:pt>
                <c:pt idx="1067">
                  <c:v>1.4339999999999999</c:v>
                </c:pt>
                <c:pt idx="1068">
                  <c:v>1.4350000000000001</c:v>
                </c:pt>
                <c:pt idx="1069">
                  <c:v>1.4359999999999999</c:v>
                </c:pt>
                <c:pt idx="1070">
                  <c:v>1.4370000000000001</c:v>
                </c:pt>
                <c:pt idx="1071">
                  <c:v>1.4379999999999999</c:v>
                </c:pt>
                <c:pt idx="1072">
                  <c:v>1.4390000000000001</c:v>
                </c:pt>
                <c:pt idx="1073">
                  <c:v>1.44</c:v>
                </c:pt>
                <c:pt idx="1074">
                  <c:v>1.4410000000000001</c:v>
                </c:pt>
                <c:pt idx="1075">
                  <c:v>1.4419999999999999</c:v>
                </c:pt>
                <c:pt idx="1076">
                  <c:v>1.4430000000000001</c:v>
                </c:pt>
                <c:pt idx="1077">
                  <c:v>1.444</c:v>
                </c:pt>
                <c:pt idx="1078">
                  <c:v>1.4450000000000001</c:v>
                </c:pt>
                <c:pt idx="1079">
                  <c:v>1.446</c:v>
                </c:pt>
                <c:pt idx="1080">
                  <c:v>1.4470000000000001</c:v>
                </c:pt>
                <c:pt idx="1081">
                  <c:v>1.448</c:v>
                </c:pt>
                <c:pt idx="1082">
                  <c:v>1.4490000000000001</c:v>
                </c:pt>
                <c:pt idx="1083">
                  <c:v>1.45</c:v>
                </c:pt>
                <c:pt idx="1084">
                  <c:v>1.4510000000000001</c:v>
                </c:pt>
                <c:pt idx="1085">
                  <c:v>1.452</c:v>
                </c:pt>
                <c:pt idx="1086">
                  <c:v>1.4530000000000001</c:v>
                </c:pt>
                <c:pt idx="1087">
                  <c:v>1.454</c:v>
                </c:pt>
                <c:pt idx="1088">
                  <c:v>1.4550000000000001</c:v>
                </c:pt>
                <c:pt idx="1089">
                  <c:v>1.456</c:v>
                </c:pt>
                <c:pt idx="1090">
                  <c:v>1.4570000000000001</c:v>
                </c:pt>
                <c:pt idx="1091">
                  <c:v>1.458</c:v>
                </c:pt>
                <c:pt idx="1092">
                  <c:v>1.4590000000000001</c:v>
                </c:pt>
                <c:pt idx="1093">
                  <c:v>1.46</c:v>
                </c:pt>
                <c:pt idx="1094">
                  <c:v>1.4610000000000001</c:v>
                </c:pt>
                <c:pt idx="1095">
                  <c:v>1.462</c:v>
                </c:pt>
                <c:pt idx="1096">
                  <c:v>1.4630000000000001</c:v>
                </c:pt>
                <c:pt idx="1097">
                  <c:v>1.464</c:v>
                </c:pt>
                <c:pt idx="1098">
                  <c:v>1.4650000000000001</c:v>
                </c:pt>
                <c:pt idx="1099">
                  <c:v>1.466</c:v>
                </c:pt>
                <c:pt idx="1100">
                  <c:v>1.4670000000000001</c:v>
                </c:pt>
                <c:pt idx="1101">
                  <c:v>1.468</c:v>
                </c:pt>
                <c:pt idx="1102">
                  <c:v>1.4690000000000001</c:v>
                </c:pt>
                <c:pt idx="1103">
                  <c:v>1.47</c:v>
                </c:pt>
                <c:pt idx="1104">
                  <c:v>1.4710000000000001</c:v>
                </c:pt>
                <c:pt idx="1105">
                  <c:v>1.472</c:v>
                </c:pt>
                <c:pt idx="1106">
                  <c:v>1.4730000000000001</c:v>
                </c:pt>
                <c:pt idx="1107">
                  <c:v>1.474</c:v>
                </c:pt>
                <c:pt idx="1108">
                  <c:v>1.4750000000000001</c:v>
                </c:pt>
                <c:pt idx="1109">
                  <c:v>1.476</c:v>
                </c:pt>
                <c:pt idx="1110">
                  <c:v>1.4770000000000001</c:v>
                </c:pt>
                <c:pt idx="1111">
                  <c:v>1.478</c:v>
                </c:pt>
                <c:pt idx="1112">
                  <c:v>1.4790000000000001</c:v>
                </c:pt>
                <c:pt idx="1113">
                  <c:v>1.48</c:v>
                </c:pt>
                <c:pt idx="1114">
                  <c:v>1.4810000000000001</c:v>
                </c:pt>
                <c:pt idx="1115">
                  <c:v>1.482</c:v>
                </c:pt>
                <c:pt idx="1116">
                  <c:v>1.4830000000000001</c:v>
                </c:pt>
                <c:pt idx="1117">
                  <c:v>1.484</c:v>
                </c:pt>
                <c:pt idx="1118">
                  <c:v>1.4850000000000001</c:v>
                </c:pt>
                <c:pt idx="1119">
                  <c:v>1.486</c:v>
                </c:pt>
                <c:pt idx="1120">
                  <c:v>1.4870000000000001</c:v>
                </c:pt>
                <c:pt idx="1121">
                  <c:v>1.488</c:v>
                </c:pt>
                <c:pt idx="1122">
                  <c:v>1.4890000000000001</c:v>
                </c:pt>
                <c:pt idx="1123">
                  <c:v>1.49</c:v>
                </c:pt>
                <c:pt idx="1124">
                  <c:v>1.4910000000000001</c:v>
                </c:pt>
                <c:pt idx="1125">
                  <c:v>1.492</c:v>
                </c:pt>
                <c:pt idx="1126">
                  <c:v>1.4930000000000001</c:v>
                </c:pt>
                <c:pt idx="1127">
                  <c:v>1.494</c:v>
                </c:pt>
                <c:pt idx="1128">
                  <c:v>1.4950000000000001</c:v>
                </c:pt>
                <c:pt idx="1129">
                  <c:v>1.496</c:v>
                </c:pt>
                <c:pt idx="1130">
                  <c:v>1.4970000000000001</c:v>
                </c:pt>
                <c:pt idx="1131">
                  <c:v>1.498</c:v>
                </c:pt>
                <c:pt idx="1132">
                  <c:v>1.4990000000000001</c:v>
                </c:pt>
                <c:pt idx="1133">
                  <c:v>1.5</c:v>
                </c:pt>
                <c:pt idx="1134">
                  <c:v>1.5009999999999999</c:v>
                </c:pt>
                <c:pt idx="1135">
                  <c:v>1.502</c:v>
                </c:pt>
                <c:pt idx="1136">
                  <c:v>1.5029999999999999</c:v>
                </c:pt>
                <c:pt idx="1137">
                  <c:v>1.504</c:v>
                </c:pt>
                <c:pt idx="1138">
                  <c:v>1.5049999999999999</c:v>
                </c:pt>
                <c:pt idx="1139">
                  <c:v>1.506</c:v>
                </c:pt>
                <c:pt idx="1140">
                  <c:v>1.5069999999999999</c:v>
                </c:pt>
                <c:pt idx="1141">
                  <c:v>1.508</c:v>
                </c:pt>
                <c:pt idx="1142">
                  <c:v>1.5089999999999999</c:v>
                </c:pt>
                <c:pt idx="1143">
                  <c:v>1.51</c:v>
                </c:pt>
                <c:pt idx="1144">
                  <c:v>1.5109999999999999</c:v>
                </c:pt>
                <c:pt idx="1145">
                  <c:v>1.512</c:v>
                </c:pt>
                <c:pt idx="1146">
                  <c:v>1.5129999999999999</c:v>
                </c:pt>
                <c:pt idx="1147">
                  <c:v>1.514</c:v>
                </c:pt>
                <c:pt idx="1148">
                  <c:v>1.5149999999999999</c:v>
                </c:pt>
                <c:pt idx="1149">
                  <c:v>1.516</c:v>
                </c:pt>
                <c:pt idx="1150">
                  <c:v>1.5169999999999999</c:v>
                </c:pt>
                <c:pt idx="1151">
                  <c:v>1.518</c:v>
                </c:pt>
                <c:pt idx="1152">
                  <c:v>1.5189999999999999</c:v>
                </c:pt>
                <c:pt idx="1153">
                  <c:v>1.52</c:v>
                </c:pt>
                <c:pt idx="1154">
                  <c:v>1.5209999999999999</c:v>
                </c:pt>
                <c:pt idx="1155">
                  <c:v>1.522</c:v>
                </c:pt>
                <c:pt idx="1156">
                  <c:v>1.5229999999999999</c:v>
                </c:pt>
                <c:pt idx="1157">
                  <c:v>1.524</c:v>
                </c:pt>
                <c:pt idx="1158">
                  <c:v>1.5249999999999999</c:v>
                </c:pt>
                <c:pt idx="1159">
                  <c:v>1.526</c:v>
                </c:pt>
                <c:pt idx="1160">
                  <c:v>1.5269999999999999</c:v>
                </c:pt>
                <c:pt idx="1161">
                  <c:v>1.528</c:v>
                </c:pt>
                <c:pt idx="1162">
                  <c:v>1.5289999999999999</c:v>
                </c:pt>
                <c:pt idx="1163">
                  <c:v>1.53</c:v>
                </c:pt>
                <c:pt idx="1164">
                  <c:v>1.5309999999999999</c:v>
                </c:pt>
                <c:pt idx="1165">
                  <c:v>1.532</c:v>
                </c:pt>
                <c:pt idx="1166">
                  <c:v>1.5329999999999999</c:v>
                </c:pt>
                <c:pt idx="1167">
                  <c:v>1.534</c:v>
                </c:pt>
                <c:pt idx="1168">
                  <c:v>1.5349999999999999</c:v>
                </c:pt>
                <c:pt idx="1169">
                  <c:v>1.536</c:v>
                </c:pt>
                <c:pt idx="1170">
                  <c:v>1.5369999999999999</c:v>
                </c:pt>
                <c:pt idx="1171">
                  <c:v>1.538</c:v>
                </c:pt>
                <c:pt idx="1172">
                  <c:v>1.5389999999999999</c:v>
                </c:pt>
                <c:pt idx="1173">
                  <c:v>1.54</c:v>
                </c:pt>
                <c:pt idx="1174">
                  <c:v>1.5409999999999999</c:v>
                </c:pt>
                <c:pt idx="1175">
                  <c:v>1.542</c:v>
                </c:pt>
                <c:pt idx="1176">
                  <c:v>1.5429999999999999</c:v>
                </c:pt>
                <c:pt idx="1177">
                  <c:v>1.544</c:v>
                </c:pt>
                <c:pt idx="1178">
                  <c:v>1.5449999999999999</c:v>
                </c:pt>
                <c:pt idx="1179">
                  <c:v>1.546</c:v>
                </c:pt>
                <c:pt idx="1180">
                  <c:v>1.5469999999999999</c:v>
                </c:pt>
                <c:pt idx="1181">
                  <c:v>1.548</c:v>
                </c:pt>
                <c:pt idx="1182">
                  <c:v>1.5489999999999999</c:v>
                </c:pt>
                <c:pt idx="1183">
                  <c:v>1.55</c:v>
                </c:pt>
                <c:pt idx="1184">
                  <c:v>1.5509999999999999</c:v>
                </c:pt>
                <c:pt idx="1185">
                  <c:v>1.552</c:v>
                </c:pt>
                <c:pt idx="1186">
                  <c:v>1.5529999999999999</c:v>
                </c:pt>
                <c:pt idx="1187">
                  <c:v>1.554</c:v>
                </c:pt>
                <c:pt idx="1188">
                  <c:v>1.5549999999999999</c:v>
                </c:pt>
                <c:pt idx="1189">
                  <c:v>1.556</c:v>
                </c:pt>
                <c:pt idx="1190">
                  <c:v>1.5569999999999999</c:v>
                </c:pt>
                <c:pt idx="1191">
                  <c:v>1.5580000000000001</c:v>
                </c:pt>
                <c:pt idx="1192">
                  <c:v>1.5589999999999999</c:v>
                </c:pt>
                <c:pt idx="1193">
                  <c:v>1.56</c:v>
                </c:pt>
                <c:pt idx="1194">
                  <c:v>1.5609999999999999</c:v>
                </c:pt>
                <c:pt idx="1195">
                  <c:v>1.5620000000000001</c:v>
                </c:pt>
                <c:pt idx="1196">
                  <c:v>1.5629999999999999</c:v>
                </c:pt>
                <c:pt idx="1197">
                  <c:v>1.5640000000000001</c:v>
                </c:pt>
                <c:pt idx="1198">
                  <c:v>1.5649999999999999</c:v>
                </c:pt>
                <c:pt idx="1199">
                  <c:v>1.5660000000000001</c:v>
                </c:pt>
                <c:pt idx="1200">
                  <c:v>1.5669999999999999</c:v>
                </c:pt>
                <c:pt idx="1201">
                  <c:v>1.5680000000000001</c:v>
                </c:pt>
                <c:pt idx="1202">
                  <c:v>1.569</c:v>
                </c:pt>
                <c:pt idx="1203">
                  <c:v>1.57</c:v>
                </c:pt>
                <c:pt idx="1204">
                  <c:v>1.571</c:v>
                </c:pt>
                <c:pt idx="1205">
                  <c:v>1.5720000000000001</c:v>
                </c:pt>
                <c:pt idx="1206">
                  <c:v>1.573</c:v>
                </c:pt>
                <c:pt idx="1207">
                  <c:v>1.5740000000000001</c:v>
                </c:pt>
                <c:pt idx="1208">
                  <c:v>1.575</c:v>
                </c:pt>
                <c:pt idx="1209">
                  <c:v>1.5760000000000001</c:v>
                </c:pt>
                <c:pt idx="1210">
                  <c:v>1.577</c:v>
                </c:pt>
                <c:pt idx="1211">
                  <c:v>1.5780000000000001</c:v>
                </c:pt>
                <c:pt idx="1212">
                  <c:v>1.579</c:v>
                </c:pt>
                <c:pt idx="1213">
                  <c:v>1.58</c:v>
                </c:pt>
                <c:pt idx="1214">
                  <c:v>1.581</c:v>
                </c:pt>
                <c:pt idx="1215">
                  <c:v>1.5820000000000001</c:v>
                </c:pt>
                <c:pt idx="1216">
                  <c:v>1.583</c:v>
                </c:pt>
                <c:pt idx="1217">
                  <c:v>1.5840000000000001</c:v>
                </c:pt>
                <c:pt idx="1218">
                  <c:v>1.585</c:v>
                </c:pt>
                <c:pt idx="1219">
                  <c:v>1.5860000000000001</c:v>
                </c:pt>
                <c:pt idx="1220">
                  <c:v>1.587</c:v>
                </c:pt>
                <c:pt idx="1221">
                  <c:v>1.5880000000000001</c:v>
                </c:pt>
                <c:pt idx="1222">
                  <c:v>1.589</c:v>
                </c:pt>
                <c:pt idx="1223">
                  <c:v>1.59</c:v>
                </c:pt>
                <c:pt idx="1224">
                  <c:v>1.591</c:v>
                </c:pt>
                <c:pt idx="1225">
                  <c:v>1.5920000000000001</c:v>
                </c:pt>
                <c:pt idx="1226">
                  <c:v>1.593</c:v>
                </c:pt>
                <c:pt idx="1227">
                  <c:v>1.5940000000000001</c:v>
                </c:pt>
                <c:pt idx="1228">
                  <c:v>1.595</c:v>
                </c:pt>
                <c:pt idx="1229">
                  <c:v>1.5960000000000001</c:v>
                </c:pt>
                <c:pt idx="1230">
                  <c:v>1.597</c:v>
                </c:pt>
                <c:pt idx="1231">
                  <c:v>1.5980000000000001</c:v>
                </c:pt>
                <c:pt idx="1232">
                  <c:v>1.599</c:v>
                </c:pt>
                <c:pt idx="1233">
                  <c:v>1.6</c:v>
                </c:pt>
                <c:pt idx="1234">
                  <c:v>1.601</c:v>
                </c:pt>
                <c:pt idx="1235">
                  <c:v>1.6020000000000001</c:v>
                </c:pt>
                <c:pt idx="1236">
                  <c:v>1.603</c:v>
                </c:pt>
                <c:pt idx="1237">
                  <c:v>1.6040000000000001</c:v>
                </c:pt>
                <c:pt idx="1238">
                  <c:v>1.605</c:v>
                </c:pt>
                <c:pt idx="1239">
                  <c:v>1.6060000000000001</c:v>
                </c:pt>
                <c:pt idx="1240">
                  <c:v>1.607</c:v>
                </c:pt>
                <c:pt idx="1241">
                  <c:v>1.6080000000000001</c:v>
                </c:pt>
                <c:pt idx="1242">
                  <c:v>1.609</c:v>
                </c:pt>
                <c:pt idx="1243">
                  <c:v>1.61</c:v>
                </c:pt>
                <c:pt idx="1244">
                  <c:v>1.611</c:v>
                </c:pt>
                <c:pt idx="1245">
                  <c:v>1.6120000000000001</c:v>
                </c:pt>
                <c:pt idx="1246">
                  <c:v>1.613</c:v>
                </c:pt>
                <c:pt idx="1247">
                  <c:v>1.6140000000000001</c:v>
                </c:pt>
                <c:pt idx="1248">
                  <c:v>1.615</c:v>
                </c:pt>
                <c:pt idx="1249">
                  <c:v>1.6160000000000001</c:v>
                </c:pt>
                <c:pt idx="1250">
                  <c:v>1.617</c:v>
                </c:pt>
                <c:pt idx="1251">
                  <c:v>1.6180000000000001</c:v>
                </c:pt>
                <c:pt idx="1252">
                  <c:v>1.619</c:v>
                </c:pt>
                <c:pt idx="1253">
                  <c:v>1.62</c:v>
                </c:pt>
                <c:pt idx="1254">
                  <c:v>1.621</c:v>
                </c:pt>
                <c:pt idx="1255">
                  <c:v>1.6220000000000001</c:v>
                </c:pt>
                <c:pt idx="1256">
                  <c:v>1.623</c:v>
                </c:pt>
                <c:pt idx="1257">
                  <c:v>1.6240000000000001</c:v>
                </c:pt>
                <c:pt idx="1258">
                  <c:v>1.625</c:v>
                </c:pt>
                <c:pt idx="1259">
                  <c:v>1.6259999999999999</c:v>
                </c:pt>
                <c:pt idx="1260">
                  <c:v>1.627</c:v>
                </c:pt>
                <c:pt idx="1261">
                  <c:v>1.6279999999999999</c:v>
                </c:pt>
                <c:pt idx="1262">
                  <c:v>1.629</c:v>
                </c:pt>
                <c:pt idx="1263">
                  <c:v>1.63</c:v>
                </c:pt>
                <c:pt idx="1264">
                  <c:v>1.631</c:v>
                </c:pt>
                <c:pt idx="1265">
                  <c:v>1.6319999999999999</c:v>
                </c:pt>
                <c:pt idx="1266">
                  <c:v>1.633</c:v>
                </c:pt>
                <c:pt idx="1267">
                  <c:v>1.6339999999999999</c:v>
                </c:pt>
                <c:pt idx="1268">
                  <c:v>1.635</c:v>
                </c:pt>
                <c:pt idx="1269">
                  <c:v>1.6359999999999999</c:v>
                </c:pt>
                <c:pt idx="1270">
                  <c:v>1.637</c:v>
                </c:pt>
                <c:pt idx="1271">
                  <c:v>1.6379999999999999</c:v>
                </c:pt>
                <c:pt idx="1272">
                  <c:v>1.639</c:v>
                </c:pt>
                <c:pt idx="1273">
                  <c:v>1.64</c:v>
                </c:pt>
                <c:pt idx="1274">
                  <c:v>1.641</c:v>
                </c:pt>
                <c:pt idx="1275">
                  <c:v>1.6419999999999999</c:v>
                </c:pt>
                <c:pt idx="1276">
                  <c:v>1.643</c:v>
                </c:pt>
                <c:pt idx="1277">
                  <c:v>1.6439999999999999</c:v>
                </c:pt>
                <c:pt idx="1278">
                  <c:v>1.645</c:v>
                </c:pt>
                <c:pt idx="1279">
                  <c:v>1.6459999999999999</c:v>
                </c:pt>
                <c:pt idx="1280">
                  <c:v>1.647</c:v>
                </c:pt>
                <c:pt idx="1281">
                  <c:v>1.6479999999999999</c:v>
                </c:pt>
                <c:pt idx="1282">
                  <c:v>1.649</c:v>
                </c:pt>
                <c:pt idx="1283">
                  <c:v>1.65</c:v>
                </c:pt>
                <c:pt idx="1284">
                  <c:v>1.651</c:v>
                </c:pt>
                <c:pt idx="1285">
                  <c:v>1.6519999999999999</c:v>
                </c:pt>
                <c:pt idx="1286">
                  <c:v>1.653</c:v>
                </c:pt>
                <c:pt idx="1287">
                  <c:v>1.6539999999999999</c:v>
                </c:pt>
                <c:pt idx="1288">
                  <c:v>1.655</c:v>
                </c:pt>
                <c:pt idx="1289">
                  <c:v>1.6559999999999999</c:v>
                </c:pt>
                <c:pt idx="1290">
                  <c:v>1.657</c:v>
                </c:pt>
                <c:pt idx="1291">
                  <c:v>1.6579999999999999</c:v>
                </c:pt>
                <c:pt idx="1292">
                  <c:v>1.659</c:v>
                </c:pt>
                <c:pt idx="1293">
                  <c:v>1.66</c:v>
                </c:pt>
                <c:pt idx="1294">
                  <c:v>1.661</c:v>
                </c:pt>
                <c:pt idx="1295">
                  <c:v>1.6619999999999999</c:v>
                </c:pt>
                <c:pt idx="1296">
                  <c:v>1.663</c:v>
                </c:pt>
                <c:pt idx="1297">
                  <c:v>1.6639999999999999</c:v>
                </c:pt>
                <c:pt idx="1298">
                  <c:v>1.665</c:v>
                </c:pt>
                <c:pt idx="1299">
                  <c:v>1.6659999999999999</c:v>
                </c:pt>
                <c:pt idx="1300">
                  <c:v>1.667</c:v>
                </c:pt>
                <c:pt idx="1301">
                  <c:v>1.6679999999999999</c:v>
                </c:pt>
                <c:pt idx="1302">
                  <c:v>1.669</c:v>
                </c:pt>
                <c:pt idx="1303">
                  <c:v>1.67</c:v>
                </c:pt>
                <c:pt idx="1304">
                  <c:v>1.671</c:v>
                </c:pt>
                <c:pt idx="1305">
                  <c:v>1.6719999999999999</c:v>
                </c:pt>
                <c:pt idx="1306">
                  <c:v>1.673</c:v>
                </c:pt>
                <c:pt idx="1307">
                  <c:v>1.6739999999999999</c:v>
                </c:pt>
                <c:pt idx="1308">
                  <c:v>1.675</c:v>
                </c:pt>
                <c:pt idx="1309">
                  <c:v>1.6759999999999999</c:v>
                </c:pt>
                <c:pt idx="1310">
                  <c:v>1.677</c:v>
                </c:pt>
                <c:pt idx="1311">
                  <c:v>1.6779999999999999</c:v>
                </c:pt>
                <c:pt idx="1312">
                  <c:v>1.679</c:v>
                </c:pt>
                <c:pt idx="1313">
                  <c:v>1.68</c:v>
                </c:pt>
                <c:pt idx="1314">
                  <c:v>1.681</c:v>
                </c:pt>
                <c:pt idx="1315">
                  <c:v>1.6819999999999999</c:v>
                </c:pt>
                <c:pt idx="1316">
                  <c:v>1.6830000000000001</c:v>
                </c:pt>
                <c:pt idx="1317">
                  <c:v>1.6839999999999999</c:v>
                </c:pt>
                <c:pt idx="1318">
                  <c:v>1.6850000000000001</c:v>
                </c:pt>
                <c:pt idx="1319">
                  <c:v>1.6859999999999999</c:v>
                </c:pt>
                <c:pt idx="1320">
                  <c:v>1.6870000000000001</c:v>
                </c:pt>
                <c:pt idx="1321">
                  <c:v>1.6879999999999999</c:v>
                </c:pt>
                <c:pt idx="1322">
                  <c:v>1.6890000000000001</c:v>
                </c:pt>
                <c:pt idx="1323">
                  <c:v>1.69</c:v>
                </c:pt>
                <c:pt idx="1324">
                  <c:v>1.6910000000000001</c:v>
                </c:pt>
                <c:pt idx="1325">
                  <c:v>1.6919999999999999</c:v>
                </c:pt>
                <c:pt idx="1326">
                  <c:v>1.6930000000000001</c:v>
                </c:pt>
                <c:pt idx="1327">
                  <c:v>1.694</c:v>
                </c:pt>
                <c:pt idx="1328">
                  <c:v>1.6950000000000001</c:v>
                </c:pt>
                <c:pt idx="1329">
                  <c:v>1.696</c:v>
                </c:pt>
                <c:pt idx="1330">
                  <c:v>1.6970000000000001</c:v>
                </c:pt>
                <c:pt idx="1331">
                  <c:v>1.698</c:v>
                </c:pt>
                <c:pt idx="1332">
                  <c:v>1.6990000000000001</c:v>
                </c:pt>
                <c:pt idx="1333">
                  <c:v>1.7</c:v>
                </c:pt>
                <c:pt idx="1334">
                  <c:v>1.7010000000000001</c:v>
                </c:pt>
                <c:pt idx="1335">
                  <c:v>1.702</c:v>
                </c:pt>
                <c:pt idx="1336">
                  <c:v>1.7030000000000001</c:v>
                </c:pt>
                <c:pt idx="1337">
                  <c:v>1.704</c:v>
                </c:pt>
                <c:pt idx="1338">
                  <c:v>1.7050000000000001</c:v>
                </c:pt>
                <c:pt idx="1339">
                  <c:v>1.706</c:v>
                </c:pt>
                <c:pt idx="1340">
                  <c:v>1.7070000000000001</c:v>
                </c:pt>
                <c:pt idx="1341">
                  <c:v>1.708</c:v>
                </c:pt>
                <c:pt idx="1342">
                  <c:v>1.7090000000000001</c:v>
                </c:pt>
                <c:pt idx="1343">
                  <c:v>1.71</c:v>
                </c:pt>
                <c:pt idx="1344">
                  <c:v>1.7110000000000001</c:v>
                </c:pt>
                <c:pt idx="1345">
                  <c:v>1.712</c:v>
                </c:pt>
                <c:pt idx="1346">
                  <c:v>1.7130000000000001</c:v>
                </c:pt>
                <c:pt idx="1347">
                  <c:v>1.714</c:v>
                </c:pt>
                <c:pt idx="1348">
                  <c:v>1.7150000000000001</c:v>
                </c:pt>
                <c:pt idx="1349">
                  <c:v>1.716</c:v>
                </c:pt>
                <c:pt idx="1350">
                  <c:v>1.7170000000000001</c:v>
                </c:pt>
                <c:pt idx="1351">
                  <c:v>1.718</c:v>
                </c:pt>
                <c:pt idx="1352">
                  <c:v>1.7190000000000001</c:v>
                </c:pt>
                <c:pt idx="1353">
                  <c:v>1.72</c:v>
                </c:pt>
                <c:pt idx="1354">
                  <c:v>1.7210000000000001</c:v>
                </c:pt>
                <c:pt idx="1355">
                  <c:v>1.722</c:v>
                </c:pt>
                <c:pt idx="1356">
                  <c:v>1.7230000000000001</c:v>
                </c:pt>
                <c:pt idx="1357">
                  <c:v>1.724</c:v>
                </c:pt>
                <c:pt idx="1358">
                  <c:v>1.7250000000000001</c:v>
                </c:pt>
                <c:pt idx="1359">
                  <c:v>1.726</c:v>
                </c:pt>
                <c:pt idx="1360">
                  <c:v>1.7270000000000001</c:v>
                </c:pt>
                <c:pt idx="1361">
                  <c:v>1.728</c:v>
                </c:pt>
                <c:pt idx="1362">
                  <c:v>1.7290000000000001</c:v>
                </c:pt>
                <c:pt idx="1363">
                  <c:v>1.73</c:v>
                </c:pt>
                <c:pt idx="1364">
                  <c:v>1.7310000000000001</c:v>
                </c:pt>
                <c:pt idx="1365">
                  <c:v>1.732</c:v>
                </c:pt>
                <c:pt idx="1366">
                  <c:v>1.7330000000000001</c:v>
                </c:pt>
                <c:pt idx="1367">
                  <c:v>1.734</c:v>
                </c:pt>
                <c:pt idx="1368">
                  <c:v>1.7350000000000001</c:v>
                </c:pt>
                <c:pt idx="1369">
                  <c:v>1.736</c:v>
                </c:pt>
                <c:pt idx="1370">
                  <c:v>1.7370000000000001</c:v>
                </c:pt>
                <c:pt idx="1371">
                  <c:v>1.738</c:v>
                </c:pt>
                <c:pt idx="1372">
                  <c:v>1.7390000000000001</c:v>
                </c:pt>
                <c:pt idx="1373">
                  <c:v>1.74</c:v>
                </c:pt>
                <c:pt idx="1374">
                  <c:v>1.7410000000000001</c:v>
                </c:pt>
                <c:pt idx="1375">
                  <c:v>1.742</c:v>
                </c:pt>
                <c:pt idx="1376">
                  <c:v>1.7430000000000001</c:v>
                </c:pt>
                <c:pt idx="1377">
                  <c:v>1.744</c:v>
                </c:pt>
                <c:pt idx="1378">
                  <c:v>1.7450000000000001</c:v>
                </c:pt>
                <c:pt idx="1379">
                  <c:v>1.746</c:v>
                </c:pt>
                <c:pt idx="1380">
                  <c:v>1.7470000000000001</c:v>
                </c:pt>
                <c:pt idx="1381">
                  <c:v>1.748</c:v>
                </c:pt>
                <c:pt idx="1382">
                  <c:v>1.7490000000000001</c:v>
                </c:pt>
                <c:pt idx="1383">
                  <c:v>1.75</c:v>
                </c:pt>
                <c:pt idx="1384">
                  <c:v>1.7509999999999999</c:v>
                </c:pt>
                <c:pt idx="1385">
                  <c:v>1.752</c:v>
                </c:pt>
                <c:pt idx="1386">
                  <c:v>1.7529999999999999</c:v>
                </c:pt>
                <c:pt idx="1387">
                  <c:v>1.754</c:v>
                </c:pt>
                <c:pt idx="1388">
                  <c:v>1.7549999999999999</c:v>
                </c:pt>
                <c:pt idx="1389">
                  <c:v>1.756</c:v>
                </c:pt>
                <c:pt idx="1390">
                  <c:v>1.7569999999999999</c:v>
                </c:pt>
                <c:pt idx="1391">
                  <c:v>1.758</c:v>
                </c:pt>
                <c:pt idx="1392">
                  <c:v>1.7589999999999999</c:v>
                </c:pt>
                <c:pt idx="1393">
                  <c:v>1.76</c:v>
                </c:pt>
                <c:pt idx="1394">
                  <c:v>1.7609999999999999</c:v>
                </c:pt>
                <c:pt idx="1395">
                  <c:v>1.762</c:v>
                </c:pt>
                <c:pt idx="1396">
                  <c:v>1.7629999999999999</c:v>
                </c:pt>
                <c:pt idx="1397">
                  <c:v>1.764</c:v>
                </c:pt>
                <c:pt idx="1398">
                  <c:v>1.7649999999999999</c:v>
                </c:pt>
                <c:pt idx="1399">
                  <c:v>1.766</c:v>
                </c:pt>
                <c:pt idx="1400">
                  <c:v>1.7669999999999999</c:v>
                </c:pt>
                <c:pt idx="1401">
                  <c:v>1.768</c:v>
                </c:pt>
                <c:pt idx="1402">
                  <c:v>1.7689999999999999</c:v>
                </c:pt>
                <c:pt idx="1403">
                  <c:v>1.77</c:v>
                </c:pt>
                <c:pt idx="1404">
                  <c:v>1.7709999999999999</c:v>
                </c:pt>
                <c:pt idx="1405">
                  <c:v>1.772</c:v>
                </c:pt>
                <c:pt idx="1406">
                  <c:v>1.7729999999999999</c:v>
                </c:pt>
                <c:pt idx="1407">
                  <c:v>1.774</c:v>
                </c:pt>
                <c:pt idx="1408">
                  <c:v>1.7749999999999999</c:v>
                </c:pt>
                <c:pt idx="1409">
                  <c:v>1.776</c:v>
                </c:pt>
                <c:pt idx="1410">
                  <c:v>1.7769999999999999</c:v>
                </c:pt>
                <c:pt idx="1411">
                  <c:v>1.778</c:v>
                </c:pt>
                <c:pt idx="1412">
                  <c:v>1.7789999999999999</c:v>
                </c:pt>
                <c:pt idx="1413">
                  <c:v>1.78</c:v>
                </c:pt>
                <c:pt idx="1414">
                  <c:v>1.7809999999999999</c:v>
                </c:pt>
                <c:pt idx="1415">
                  <c:v>1.782</c:v>
                </c:pt>
                <c:pt idx="1416">
                  <c:v>1.7829999999999999</c:v>
                </c:pt>
                <c:pt idx="1417">
                  <c:v>1.784</c:v>
                </c:pt>
                <c:pt idx="1418">
                  <c:v>1.7849999999999999</c:v>
                </c:pt>
                <c:pt idx="1419">
                  <c:v>1.786</c:v>
                </c:pt>
                <c:pt idx="1420">
                  <c:v>1.7869999999999999</c:v>
                </c:pt>
                <c:pt idx="1421">
                  <c:v>1.788</c:v>
                </c:pt>
                <c:pt idx="1422">
                  <c:v>1.7889999999999999</c:v>
                </c:pt>
                <c:pt idx="1423">
                  <c:v>1.79</c:v>
                </c:pt>
                <c:pt idx="1424">
                  <c:v>1.7909999999999999</c:v>
                </c:pt>
                <c:pt idx="1425">
                  <c:v>1.792</c:v>
                </c:pt>
                <c:pt idx="1426">
                  <c:v>1.7929999999999999</c:v>
                </c:pt>
                <c:pt idx="1427">
                  <c:v>1.794</c:v>
                </c:pt>
                <c:pt idx="1428">
                  <c:v>1.7949999999999999</c:v>
                </c:pt>
                <c:pt idx="1429">
                  <c:v>1.796</c:v>
                </c:pt>
                <c:pt idx="1430">
                  <c:v>1.7969999999999999</c:v>
                </c:pt>
                <c:pt idx="1431">
                  <c:v>1.798</c:v>
                </c:pt>
                <c:pt idx="1432">
                  <c:v>1.7989999999999999</c:v>
                </c:pt>
                <c:pt idx="1433">
                  <c:v>1.8</c:v>
                </c:pt>
                <c:pt idx="1434">
                  <c:v>1.8009999999999999</c:v>
                </c:pt>
                <c:pt idx="1435">
                  <c:v>1.802</c:v>
                </c:pt>
                <c:pt idx="1436">
                  <c:v>1.8029999999999999</c:v>
                </c:pt>
                <c:pt idx="1437">
                  <c:v>1.804</c:v>
                </c:pt>
                <c:pt idx="1438">
                  <c:v>1.8049999999999999</c:v>
                </c:pt>
                <c:pt idx="1439">
                  <c:v>1.806</c:v>
                </c:pt>
                <c:pt idx="1440">
                  <c:v>1.8069999999999999</c:v>
                </c:pt>
                <c:pt idx="1441">
                  <c:v>1.8080000000000001</c:v>
                </c:pt>
                <c:pt idx="1442">
                  <c:v>1.8089999999999999</c:v>
                </c:pt>
                <c:pt idx="1443">
                  <c:v>1.81</c:v>
                </c:pt>
                <c:pt idx="1444">
                  <c:v>1.8109999999999999</c:v>
                </c:pt>
                <c:pt idx="1445">
                  <c:v>1.8120000000000001</c:v>
                </c:pt>
                <c:pt idx="1446">
                  <c:v>1.8129999999999999</c:v>
                </c:pt>
                <c:pt idx="1447">
                  <c:v>1.8140000000000001</c:v>
                </c:pt>
                <c:pt idx="1448">
                  <c:v>1.8149999999999999</c:v>
                </c:pt>
                <c:pt idx="1449">
                  <c:v>1.8160000000000001</c:v>
                </c:pt>
                <c:pt idx="1450">
                  <c:v>1.8169999999999999</c:v>
                </c:pt>
                <c:pt idx="1451">
                  <c:v>1.8180000000000001</c:v>
                </c:pt>
                <c:pt idx="1452">
                  <c:v>1.819</c:v>
                </c:pt>
                <c:pt idx="1453">
                  <c:v>1.82</c:v>
                </c:pt>
                <c:pt idx="1454">
                  <c:v>1.821</c:v>
                </c:pt>
                <c:pt idx="1455">
                  <c:v>1.8220000000000001</c:v>
                </c:pt>
                <c:pt idx="1456">
                  <c:v>1.823</c:v>
                </c:pt>
                <c:pt idx="1457">
                  <c:v>1.8240000000000001</c:v>
                </c:pt>
                <c:pt idx="1458">
                  <c:v>1.825</c:v>
                </c:pt>
                <c:pt idx="1459">
                  <c:v>1.8260000000000001</c:v>
                </c:pt>
                <c:pt idx="1460">
                  <c:v>1.827</c:v>
                </c:pt>
                <c:pt idx="1461">
                  <c:v>1.8280000000000001</c:v>
                </c:pt>
                <c:pt idx="1462">
                  <c:v>1.829</c:v>
                </c:pt>
                <c:pt idx="1463">
                  <c:v>1.83</c:v>
                </c:pt>
                <c:pt idx="1464">
                  <c:v>1.831</c:v>
                </c:pt>
                <c:pt idx="1465">
                  <c:v>1.8320000000000001</c:v>
                </c:pt>
                <c:pt idx="1466">
                  <c:v>1.833</c:v>
                </c:pt>
                <c:pt idx="1467">
                  <c:v>1.8340000000000001</c:v>
                </c:pt>
                <c:pt idx="1468">
                  <c:v>1.835</c:v>
                </c:pt>
                <c:pt idx="1469">
                  <c:v>1.8360000000000001</c:v>
                </c:pt>
                <c:pt idx="1470">
                  <c:v>1.837</c:v>
                </c:pt>
                <c:pt idx="1471">
                  <c:v>1.8380000000000001</c:v>
                </c:pt>
                <c:pt idx="1472">
                  <c:v>1.839</c:v>
                </c:pt>
                <c:pt idx="1473">
                  <c:v>1.84</c:v>
                </c:pt>
                <c:pt idx="1474">
                  <c:v>1.841</c:v>
                </c:pt>
                <c:pt idx="1475">
                  <c:v>1.8420000000000001</c:v>
                </c:pt>
                <c:pt idx="1476">
                  <c:v>1.843</c:v>
                </c:pt>
                <c:pt idx="1477">
                  <c:v>1.8440000000000001</c:v>
                </c:pt>
                <c:pt idx="1478">
                  <c:v>1.845</c:v>
                </c:pt>
                <c:pt idx="1479">
                  <c:v>1.8460000000000001</c:v>
                </c:pt>
                <c:pt idx="1480">
                  <c:v>1.847</c:v>
                </c:pt>
                <c:pt idx="1481">
                  <c:v>1.8480000000000001</c:v>
                </c:pt>
                <c:pt idx="1482">
                  <c:v>1.849</c:v>
                </c:pt>
                <c:pt idx="1483">
                  <c:v>1.85</c:v>
                </c:pt>
                <c:pt idx="1484">
                  <c:v>1.851</c:v>
                </c:pt>
                <c:pt idx="1485">
                  <c:v>1.8520000000000001</c:v>
                </c:pt>
                <c:pt idx="1486">
                  <c:v>1.853</c:v>
                </c:pt>
                <c:pt idx="1487">
                  <c:v>1.8540000000000001</c:v>
                </c:pt>
                <c:pt idx="1488">
                  <c:v>1.855</c:v>
                </c:pt>
                <c:pt idx="1489">
                  <c:v>1.8560000000000001</c:v>
                </c:pt>
                <c:pt idx="1490">
                  <c:v>1.857</c:v>
                </c:pt>
                <c:pt idx="1491">
                  <c:v>1.8580000000000001</c:v>
                </c:pt>
                <c:pt idx="1492">
                  <c:v>1.859</c:v>
                </c:pt>
                <c:pt idx="1493">
                  <c:v>1.86</c:v>
                </c:pt>
                <c:pt idx="1494">
                  <c:v>1.861</c:v>
                </c:pt>
                <c:pt idx="1495">
                  <c:v>1.8620000000000001</c:v>
                </c:pt>
                <c:pt idx="1496">
                  <c:v>1.863</c:v>
                </c:pt>
                <c:pt idx="1497">
                  <c:v>1.8640000000000001</c:v>
                </c:pt>
                <c:pt idx="1498">
                  <c:v>1.865</c:v>
                </c:pt>
                <c:pt idx="1499">
                  <c:v>1.8660000000000001</c:v>
                </c:pt>
                <c:pt idx="1500">
                  <c:v>1.867</c:v>
                </c:pt>
                <c:pt idx="1501">
                  <c:v>1.8680000000000001</c:v>
                </c:pt>
                <c:pt idx="1502">
                  <c:v>1.869</c:v>
                </c:pt>
                <c:pt idx="1503">
                  <c:v>1.87</c:v>
                </c:pt>
                <c:pt idx="1504">
                  <c:v>1.871</c:v>
                </c:pt>
                <c:pt idx="1505">
                  <c:v>1.8720000000000001</c:v>
                </c:pt>
                <c:pt idx="1506">
                  <c:v>1.873</c:v>
                </c:pt>
                <c:pt idx="1507">
                  <c:v>1.8740000000000001</c:v>
                </c:pt>
                <c:pt idx="1508">
                  <c:v>1.875</c:v>
                </c:pt>
                <c:pt idx="1509">
                  <c:v>1.8759999999999999</c:v>
                </c:pt>
                <c:pt idx="1510">
                  <c:v>1.877</c:v>
                </c:pt>
                <c:pt idx="1511">
                  <c:v>1.8779999999999999</c:v>
                </c:pt>
                <c:pt idx="1512">
                  <c:v>1.879</c:v>
                </c:pt>
                <c:pt idx="1513">
                  <c:v>1.88</c:v>
                </c:pt>
                <c:pt idx="1514">
                  <c:v>1.881</c:v>
                </c:pt>
                <c:pt idx="1515">
                  <c:v>1.8819999999999999</c:v>
                </c:pt>
                <c:pt idx="1516">
                  <c:v>1.883</c:v>
                </c:pt>
                <c:pt idx="1517">
                  <c:v>1.8839999999999999</c:v>
                </c:pt>
                <c:pt idx="1518">
                  <c:v>1.885</c:v>
                </c:pt>
                <c:pt idx="1519">
                  <c:v>1.8859999999999999</c:v>
                </c:pt>
                <c:pt idx="1520">
                  <c:v>1.887</c:v>
                </c:pt>
                <c:pt idx="1521">
                  <c:v>1.8879999999999999</c:v>
                </c:pt>
                <c:pt idx="1522">
                  <c:v>1.889</c:v>
                </c:pt>
                <c:pt idx="1523">
                  <c:v>1.89</c:v>
                </c:pt>
                <c:pt idx="1524">
                  <c:v>1.891</c:v>
                </c:pt>
                <c:pt idx="1525">
                  <c:v>1.8919999999999999</c:v>
                </c:pt>
                <c:pt idx="1526">
                  <c:v>1.893</c:v>
                </c:pt>
                <c:pt idx="1527">
                  <c:v>1.8939999999999999</c:v>
                </c:pt>
                <c:pt idx="1528">
                  <c:v>1.895</c:v>
                </c:pt>
                <c:pt idx="1529">
                  <c:v>1.8959999999999999</c:v>
                </c:pt>
                <c:pt idx="1530">
                  <c:v>1.897</c:v>
                </c:pt>
                <c:pt idx="1531">
                  <c:v>1.8979999999999999</c:v>
                </c:pt>
                <c:pt idx="1532">
                  <c:v>1.899</c:v>
                </c:pt>
                <c:pt idx="1533">
                  <c:v>1.9</c:v>
                </c:pt>
                <c:pt idx="1534">
                  <c:v>1.901</c:v>
                </c:pt>
                <c:pt idx="1535">
                  <c:v>1.9019999999999999</c:v>
                </c:pt>
                <c:pt idx="1536">
                  <c:v>1.903</c:v>
                </c:pt>
                <c:pt idx="1537">
                  <c:v>1.9039999999999999</c:v>
                </c:pt>
                <c:pt idx="1538">
                  <c:v>1.905</c:v>
                </c:pt>
                <c:pt idx="1539">
                  <c:v>1.9059999999999999</c:v>
                </c:pt>
                <c:pt idx="1540">
                  <c:v>1.907</c:v>
                </c:pt>
                <c:pt idx="1541">
                  <c:v>1.9079999999999999</c:v>
                </c:pt>
                <c:pt idx="1542">
                  <c:v>1.909</c:v>
                </c:pt>
                <c:pt idx="1543">
                  <c:v>1.91</c:v>
                </c:pt>
                <c:pt idx="1544">
                  <c:v>1.911</c:v>
                </c:pt>
                <c:pt idx="1545">
                  <c:v>1.9119999999999999</c:v>
                </c:pt>
                <c:pt idx="1546">
                  <c:v>1.913</c:v>
                </c:pt>
                <c:pt idx="1547">
                  <c:v>1.9139999999999999</c:v>
                </c:pt>
                <c:pt idx="1548">
                  <c:v>1.915</c:v>
                </c:pt>
                <c:pt idx="1549">
                  <c:v>1.9159999999999999</c:v>
                </c:pt>
                <c:pt idx="1550">
                  <c:v>1.917</c:v>
                </c:pt>
                <c:pt idx="1551">
                  <c:v>1.9179999999999999</c:v>
                </c:pt>
                <c:pt idx="1552">
                  <c:v>1.919</c:v>
                </c:pt>
                <c:pt idx="1553">
                  <c:v>1.92</c:v>
                </c:pt>
                <c:pt idx="1554">
                  <c:v>1.921</c:v>
                </c:pt>
                <c:pt idx="1555">
                  <c:v>1.9219999999999999</c:v>
                </c:pt>
                <c:pt idx="1556">
                  <c:v>1.923</c:v>
                </c:pt>
                <c:pt idx="1557">
                  <c:v>1.9239999999999999</c:v>
                </c:pt>
                <c:pt idx="1558">
                  <c:v>1.925</c:v>
                </c:pt>
                <c:pt idx="1559">
                  <c:v>1.9259999999999999</c:v>
                </c:pt>
                <c:pt idx="1560">
                  <c:v>1.927</c:v>
                </c:pt>
                <c:pt idx="1561">
                  <c:v>1.9279999999999999</c:v>
                </c:pt>
                <c:pt idx="1562">
                  <c:v>1.929</c:v>
                </c:pt>
                <c:pt idx="1563">
                  <c:v>1.93</c:v>
                </c:pt>
                <c:pt idx="1564">
                  <c:v>1.931</c:v>
                </c:pt>
                <c:pt idx="1565">
                  <c:v>1.9319999999999999</c:v>
                </c:pt>
                <c:pt idx="1566">
                  <c:v>1.9330000000000001</c:v>
                </c:pt>
                <c:pt idx="1567">
                  <c:v>1.9339999999999999</c:v>
                </c:pt>
                <c:pt idx="1568">
                  <c:v>1.9350000000000001</c:v>
                </c:pt>
                <c:pt idx="1569">
                  <c:v>1.9359999999999999</c:v>
                </c:pt>
                <c:pt idx="1570">
                  <c:v>1.9370000000000001</c:v>
                </c:pt>
                <c:pt idx="1571">
                  <c:v>1.9379999999999999</c:v>
                </c:pt>
                <c:pt idx="1572">
                  <c:v>1.9390000000000001</c:v>
                </c:pt>
                <c:pt idx="1573">
                  <c:v>1.94</c:v>
                </c:pt>
                <c:pt idx="1574">
                  <c:v>1.9410000000000001</c:v>
                </c:pt>
                <c:pt idx="1575">
                  <c:v>1.9419999999999999</c:v>
                </c:pt>
                <c:pt idx="1576">
                  <c:v>1.9430000000000001</c:v>
                </c:pt>
                <c:pt idx="1577">
                  <c:v>1.944</c:v>
                </c:pt>
                <c:pt idx="1578">
                  <c:v>1.9450000000000001</c:v>
                </c:pt>
                <c:pt idx="1579">
                  <c:v>1.946</c:v>
                </c:pt>
                <c:pt idx="1580">
                  <c:v>1.9470000000000001</c:v>
                </c:pt>
                <c:pt idx="1581">
                  <c:v>1.948</c:v>
                </c:pt>
                <c:pt idx="1582">
                  <c:v>1.9490000000000001</c:v>
                </c:pt>
                <c:pt idx="1583">
                  <c:v>1.95</c:v>
                </c:pt>
                <c:pt idx="1584">
                  <c:v>1.9510000000000001</c:v>
                </c:pt>
                <c:pt idx="1585">
                  <c:v>1.952</c:v>
                </c:pt>
                <c:pt idx="1586">
                  <c:v>1.9530000000000001</c:v>
                </c:pt>
                <c:pt idx="1587">
                  <c:v>1.954</c:v>
                </c:pt>
                <c:pt idx="1588">
                  <c:v>1.9550000000000001</c:v>
                </c:pt>
                <c:pt idx="1589">
                  <c:v>1.956</c:v>
                </c:pt>
                <c:pt idx="1590">
                  <c:v>1.9570000000000001</c:v>
                </c:pt>
                <c:pt idx="1591">
                  <c:v>1.958</c:v>
                </c:pt>
                <c:pt idx="1592">
                  <c:v>1.9590000000000001</c:v>
                </c:pt>
                <c:pt idx="1593">
                  <c:v>1.96</c:v>
                </c:pt>
                <c:pt idx="1594">
                  <c:v>1.9610000000000001</c:v>
                </c:pt>
                <c:pt idx="1595">
                  <c:v>1.962</c:v>
                </c:pt>
                <c:pt idx="1596">
                  <c:v>1.9630000000000001</c:v>
                </c:pt>
                <c:pt idx="1597">
                  <c:v>1.964</c:v>
                </c:pt>
                <c:pt idx="1598">
                  <c:v>1.9650000000000001</c:v>
                </c:pt>
                <c:pt idx="1599">
                  <c:v>1.966</c:v>
                </c:pt>
                <c:pt idx="1600">
                  <c:v>1.9670000000000001</c:v>
                </c:pt>
                <c:pt idx="1601">
                  <c:v>1.968</c:v>
                </c:pt>
                <c:pt idx="1602">
                  <c:v>1.9690000000000001</c:v>
                </c:pt>
                <c:pt idx="1603">
                  <c:v>1.97</c:v>
                </c:pt>
                <c:pt idx="1604">
                  <c:v>1.9710000000000001</c:v>
                </c:pt>
                <c:pt idx="1605">
                  <c:v>1.972</c:v>
                </c:pt>
                <c:pt idx="1606">
                  <c:v>1.9730000000000001</c:v>
                </c:pt>
                <c:pt idx="1607">
                  <c:v>1.974</c:v>
                </c:pt>
                <c:pt idx="1608">
                  <c:v>1.9750000000000001</c:v>
                </c:pt>
                <c:pt idx="1609">
                  <c:v>1.976</c:v>
                </c:pt>
                <c:pt idx="1610">
                  <c:v>1.9770000000000001</c:v>
                </c:pt>
                <c:pt idx="1611">
                  <c:v>1.978</c:v>
                </c:pt>
                <c:pt idx="1612">
                  <c:v>1.9790000000000001</c:v>
                </c:pt>
                <c:pt idx="1613">
                  <c:v>1.98</c:v>
                </c:pt>
                <c:pt idx="1614">
                  <c:v>1.9810000000000001</c:v>
                </c:pt>
                <c:pt idx="1615">
                  <c:v>1.982</c:v>
                </c:pt>
                <c:pt idx="1616">
                  <c:v>1.9830000000000001</c:v>
                </c:pt>
                <c:pt idx="1617">
                  <c:v>1.984</c:v>
                </c:pt>
                <c:pt idx="1618">
                  <c:v>1.9850000000000001</c:v>
                </c:pt>
                <c:pt idx="1619">
                  <c:v>1.986</c:v>
                </c:pt>
                <c:pt idx="1620">
                  <c:v>1.9870000000000001</c:v>
                </c:pt>
                <c:pt idx="1621">
                  <c:v>1.988</c:v>
                </c:pt>
                <c:pt idx="1622">
                  <c:v>1.9890000000000001</c:v>
                </c:pt>
                <c:pt idx="1623">
                  <c:v>1.99</c:v>
                </c:pt>
                <c:pt idx="1624">
                  <c:v>1.9910000000000001</c:v>
                </c:pt>
                <c:pt idx="1625">
                  <c:v>1.992</c:v>
                </c:pt>
                <c:pt idx="1626">
                  <c:v>1.9930000000000001</c:v>
                </c:pt>
                <c:pt idx="1627">
                  <c:v>1.994</c:v>
                </c:pt>
                <c:pt idx="1628">
                  <c:v>1.9950000000000001</c:v>
                </c:pt>
                <c:pt idx="1629">
                  <c:v>1.996</c:v>
                </c:pt>
                <c:pt idx="1630">
                  <c:v>1.9970000000000001</c:v>
                </c:pt>
                <c:pt idx="1631">
                  <c:v>1.998</c:v>
                </c:pt>
                <c:pt idx="1632">
                  <c:v>1.9990000000000001</c:v>
                </c:pt>
                <c:pt idx="1633">
                  <c:v>2</c:v>
                </c:pt>
                <c:pt idx="1634">
                  <c:v>2.0009999999999999</c:v>
                </c:pt>
                <c:pt idx="1635">
                  <c:v>2.0019999999999998</c:v>
                </c:pt>
                <c:pt idx="1636">
                  <c:v>2.0030000000000001</c:v>
                </c:pt>
                <c:pt idx="1637">
                  <c:v>2.004</c:v>
                </c:pt>
                <c:pt idx="1638">
                  <c:v>2.0049999999999999</c:v>
                </c:pt>
                <c:pt idx="1639">
                  <c:v>2.0059999999999998</c:v>
                </c:pt>
                <c:pt idx="1640">
                  <c:v>2.0070000000000001</c:v>
                </c:pt>
                <c:pt idx="1641">
                  <c:v>2.008</c:v>
                </c:pt>
                <c:pt idx="1642">
                  <c:v>2.0089999999999999</c:v>
                </c:pt>
                <c:pt idx="1643">
                  <c:v>2.0099999999999998</c:v>
                </c:pt>
                <c:pt idx="1644">
                  <c:v>2.0110000000000001</c:v>
                </c:pt>
                <c:pt idx="1645">
                  <c:v>2.012</c:v>
                </c:pt>
                <c:pt idx="1646">
                  <c:v>2.0129999999999999</c:v>
                </c:pt>
                <c:pt idx="1647">
                  <c:v>2.0139999999999998</c:v>
                </c:pt>
                <c:pt idx="1648">
                  <c:v>2.0150000000000001</c:v>
                </c:pt>
                <c:pt idx="1649">
                  <c:v>2.016</c:v>
                </c:pt>
                <c:pt idx="1650">
                  <c:v>2.0169999999999999</c:v>
                </c:pt>
                <c:pt idx="1651">
                  <c:v>2.0179999999999998</c:v>
                </c:pt>
                <c:pt idx="1652">
                  <c:v>2.0190000000000001</c:v>
                </c:pt>
                <c:pt idx="1653">
                  <c:v>2.02</c:v>
                </c:pt>
                <c:pt idx="1654">
                  <c:v>2.0209999999999999</c:v>
                </c:pt>
                <c:pt idx="1655">
                  <c:v>2.0219999999999998</c:v>
                </c:pt>
                <c:pt idx="1656">
                  <c:v>2.0230000000000001</c:v>
                </c:pt>
                <c:pt idx="1657">
                  <c:v>2.024</c:v>
                </c:pt>
                <c:pt idx="1658">
                  <c:v>2.0249999999999999</c:v>
                </c:pt>
                <c:pt idx="1659">
                  <c:v>2.0259999999999998</c:v>
                </c:pt>
                <c:pt idx="1660">
                  <c:v>2.0270000000000001</c:v>
                </c:pt>
                <c:pt idx="1661">
                  <c:v>2.028</c:v>
                </c:pt>
                <c:pt idx="1662">
                  <c:v>2.0289999999999999</c:v>
                </c:pt>
                <c:pt idx="1663">
                  <c:v>2.0299999999999998</c:v>
                </c:pt>
                <c:pt idx="1664">
                  <c:v>2.0310000000000001</c:v>
                </c:pt>
                <c:pt idx="1665">
                  <c:v>2.032</c:v>
                </c:pt>
                <c:pt idx="1666">
                  <c:v>2.0329999999999999</c:v>
                </c:pt>
                <c:pt idx="1667">
                  <c:v>2.0339999999999998</c:v>
                </c:pt>
                <c:pt idx="1668">
                  <c:v>2.0350000000000001</c:v>
                </c:pt>
                <c:pt idx="1669">
                  <c:v>2.036</c:v>
                </c:pt>
                <c:pt idx="1670">
                  <c:v>2.0369999999999999</c:v>
                </c:pt>
                <c:pt idx="1671">
                  <c:v>2.0379999999999998</c:v>
                </c:pt>
                <c:pt idx="1672">
                  <c:v>2.0390000000000001</c:v>
                </c:pt>
                <c:pt idx="1673">
                  <c:v>2.04</c:v>
                </c:pt>
                <c:pt idx="1674">
                  <c:v>2.0409999999999999</c:v>
                </c:pt>
                <c:pt idx="1675">
                  <c:v>2.0419999999999998</c:v>
                </c:pt>
                <c:pt idx="1676">
                  <c:v>2.0430000000000001</c:v>
                </c:pt>
                <c:pt idx="1677">
                  <c:v>2.044</c:v>
                </c:pt>
                <c:pt idx="1678">
                  <c:v>2.0449999999999999</c:v>
                </c:pt>
                <c:pt idx="1679">
                  <c:v>2.0459999999999998</c:v>
                </c:pt>
                <c:pt idx="1680">
                  <c:v>2.0470000000000002</c:v>
                </c:pt>
                <c:pt idx="1681">
                  <c:v>2.048</c:v>
                </c:pt>
                <c:pt idx="1682">
                  <c:v>2.0489999999999999</c:v>
                </c:pt>
                <c:pt idx="1683">
                  <c:v>2.0499999999999998</c:v>
                </c:pt>
                <c:pt idx="1684">
                  <c:v>2.0510000000000002</c:v>
                </c:pt>
                <c:pt idx="1685">
                  <c:v>2.052</c:v>
                </c:pt>
                <c:pt idx="1686">
                  <c:v>2.0529999999999999</c:v>
                </c:pt>
                <c:pt idx="1687">
                  <c:v>2.0539999999999998</c:v>
                </c:pt>
                <c:pt idx="1688">
                  <c:v>2.0550000000000002</c:v>
                </c:pt>
                <c:pt idx="1689">
                  <c:v>2.056</c:v>
                </c:pt>
                <c:pt idx="1690">
                  <c:v>2.0569999999999999</c:v>
                </c:pt>
                <c:pt idx="1691">
                  <c:v>2.0579999999999998</c:v>
                </c:pt>
                <c:pt idx="1692">
                  <c:v>2.0590000000000002</c:v>
                </c:pt>
                <c:pt idx="1693">
                  <c:v>2.06</c:v>
                </c:pt>
                <c:pt idx="1694">
                  <c:v>2.0609999999999999</c:v>
                </c:pt>
                <c:pt idx="1695">
                  <c:v>2.0619999999999998</c:v>
                </c:pt>
                <c:pt idx="1696">
                  <c:v>2.0630000000000002</c:v>
                </c:pt>
                <c:pt idx="1697">
                  <c:v>2.0640000000000001</c:v>
                </c:pt>
                <c:pt idx="1698">
                  <c:v>2.0649999999999999</c:v>
                </c:pt>
                <c:pt idx="1699">
                  <c:v>2.0659999999999998</c:v>
                </c:pt>
                <c:pt idx="1700">
                  <c:v>2.0670000000000002</c:v>
                </c:pt>
                <c:pt idx="1701">
                  <c:v>2.0680000000000001</c:v>
                </c:pt>
                <c:pt idx="1702">
                  <c:v>2.069</c:v>
                </c:pt>
                <c:pt idx="1703">
                  <c:v>2.0699999999999998</c:v>
                </c:pt>
                <c:pt idx="1704">
                  <c:v>2.0710000000000002</c:v>
                </c:pt>
                <c:pt idx="1705">
                  <c:v>2.0720000000000001</c:v>
                </c:pt>
                <c:pt idx="1706">
                  <c:v>2.073</c:v>
                </c:pt>
                <c:pt idx="1707">
                  <c:v>2.0739999999999998</c:v>
                </c:pt>
                <c:pt idx="1708">
                  <c:v>2.0750000000000002</c:v>
                </c:pt>
                <c:pt idx="1709">
                  <c:v>2.0760000000000001</c:v>
                </c:pt>
                <c:pt idx="1710">
                  <c:v>2.077</c:v>
                </c:pt>
                <c:pt idx="1711">
                  <c:v>2.0779999999999998</c:v>
                </c:pt>
                <c:pt idx="1712">
                  <c:v>2.0790000000000002</c:v>
                </c:pt>
                <c:pt idx="1713">
                  <c:v>2.08</c:v>
                </c:pt>
                <c:pt idx="1714">
                  <c:v>2.081</c:v>
                </c:pt>
                <c:pt idx="1715">
                  <c:v>2.0819999999999999</c:v>
                </c:pt>
                <c:pt idx="1716">
                  <c:v>2.0830000000000002</c:v>
                </c:pt>
                <c:pt idx="1717">
                  <c:v>2.0840000000000001</c:v>
                </c:pt>
                <c:pt idx="1718">
                  <c:v>2.085</c:v>
                </c:pt>
                <c:pt idx="1719">
                  <c:v>2.0859999999999999</c:v>
                </c:pt>
                <c:pt idx="1720">
                  <c:v>2.0870000000000002</c:v>
                </c:pt>
                <c:pt idx="1721">
                  <c:v>2.0880000000000001</c:v>
                </c:pt>
                <c:pt idx="1722">
                  <c:v>2.089</c:v>
                </c:pt>
                <c:pt idx="1723">
                  <c:v>2.09</c:v>
                </c:pt>
                <c:pt idx="1724">
                  <c:v>2.0910000000000002</c:v>
                </c:pt>
                <c:pt idx="1725">
                  <c:v>2.0920000000000001</c:v>
                </c:pt>
                <c:pt idx="1726">
                  <c:v>2.093</c:v>
                </c:pt>
                <c:pt idx="1727">
                  <c:v>2.0939999999999999</c:v>
                </c:pt>
                <c:pt idx="1728">
                  <c:v>2.0950000000000002</c:v>
                </c:pt>
                <c:pt idx="1729">
                  <c:v>2.0960000000000001</c:v>
                </c:pt>
                <c:pt idx="1730">
                  <c:v>2.097</c:v>
                </c:pt>
                <c:pt idx="1731">
                  <c:v>2.0979999999999999</c:v>
                </c:pt>
                <c:pt idx="1732">
                  <c:v>2.0990000000000002</c:v>
                </c:pt>
                <c:pt idx="1733">
                  <c:v>2.1</c:v>
                </c:pt>
                <c:pt idx="1734">
                  <c:v>2.101</c:v>
                </c:pt>
                <c:pt idx="1735">
                  <c:v>2.1019999999999999</c:v>
                </c:pt>
                <c:pt idx="1736">
                  <c:v>2.1030000000000002</c:v>
                </c:pt>
                <c:pt idx="1737">
                  <c:v>2.1040000000000001</c:v>
                </c:pt>
                <c:pt idx="1738">
                  <c:v>2.105</c:v>
                </c:pt>
                <c:pt idx="1739">
                  <c:v>2.1059999999999999</c:v>
                </c:pt>
                <c:pt idx="1740">
                  <c:v>2.1070000000000002</c:v>
                </c:pt>
                <c:pt idx="1741">
                  <c:v>2.1080000000000001</c:v>
                </c:pt>
                <c:pt idx="1742">
                  <c:v>2.109</c:v>
                </c:pt>
                <c:pt idx="1743">
                  <c:v>2.11</c:v>
                </c:pt>
                <c:pt idx="1744">
                  <c:v>2.1110000000000002</c:v>
                </c:pt>
                <c:pt idx="1745">
                  <c:v>2.1120000000000001</c:v>
                </c:pt>
                <c:pt idx="1746">
                  <c:v>2.113</c:v>
                </c:pt>
                <c:pt idx="1747">
                  <c:v>2.1139999999999999</c:v>
                </c:pt>
                <c:pt idx="1748">
                  <c:v>2.1150000000000002</c:v>
                </c:pt>
                <c:pt idx="1749">
                  <c:v>2.1160000000000001</c:v>
                </c:pt>
                <c:pt idx="1750">
                  <c:v>2.117</c:v>
                </c:pt>
                <c:pt idx="1751">
                  <c:v>2.1179999999999999</c:v>
                </c:pt>
                <c:pt idx="1752">
                  <c:v>2.1190000000000002</c:v>
                </c:pt>
                <c:pt idx="1753">
                  <c:v>2.12</c:v>
                </c:pt>
                <c:pt idx="1754">
                  <c:v>2.121</c:v>
                </c:pt>
                <c:pt idx="1755">
                  <c:v>2.1219999999999999</c:v>
                </c:pt>
                <c:pt idx="1756">
                  <c:v>2.1230000000000002</c:v>
                </c:pt>
                <c:pt idx="1757">
                  <c:v>2.1240000000000001</c:v>
                </c:pt>
                <c:pt idx="1758">
                  <c:v>2.125</c:v>
                </c:pt>
                <c:pt idx="1759">
                  <c:v>2.1259999999999999</c:v>
                </c:pt>
                <c:pt idx="1760">
                  <c:v>2.1269999999999998</c:v>
                </c:pt>
                <c:pt idx="1761">
                  <c:v>2.1280000000000001</c:v>
                </c:pt>
                <c:pt idx="1762">
                  <c:v>2.129</c:v>
                </c:pt>
                <c:pt idx="1763">
                  <c:v>2.13</c:v>
                </c:pt>
                <c:pt idx="1764">
                  <c:v>2.1309999999999998</c:v>
                </c:pt>
                <c:pt idx="1765">
                  <c:v>2.1320000000000001</c:v>
                </c:pt>
                <c:pt idx="1766">
                  <c:v>2.133</c:v>
                </c:pt>
                <c:pt idx="1767">
                  <c:v>2.1339999999999999</c:v>
                </c:pt>
                <c:pt idx="1768">
                  <c:v>2.1349999999999998</c:v>
                </c:pt>
                <c:pt idx="1769">
                  <c:v>2.1360000000000001</c:v>
                </c:pt>
                <c:pt idx="1770">
                  <c:v>2.137</c:v>
                </c:pt>
                <c:pt idx="1771">
                  <c:v>2.1379999999999999</c:v>
                </c:pt>
                <c:pt idx="1772">
                  <c:v>2.1389999999999998</c:v>
                </c:pt>
                <c:pt idx="1773">
                  <c:v>2.14</c:v>
                </c:pt>
                <c:pt idx="1774">
                  <c:v>2.141</c:v>
                </c:pt>
                <c:pt idx="1775">
                  <c:v>2.1419999999999999</c:v>
                </c:pt>
                <c:pt idx="1776">
                  <c:v>2.1429999999999998</c:v>
                </c:pt>
                <c:pt idx="1777">
                  <c:v>2.1440000000000001</c:v>
                </c:pt>
                <c:pt idx="1778">
                  <c:v>2.145</c:v>
                </c:pt>
                <c:pt idx="1779">
                  <c:v>2.1459999999999999</c:v>
                </c:pt>
                <c:pt idx="1780">
                  <c:v>2.1469999999999998</c:v>
                </c:pt>
                <c:pt idx="1781">
                  <c:v>2.1480000000000001</c:v>
                </c:pt>
                <c:pt idx="1782">
                  <c:v>2.149</c:v>
                </c:pt>
                <c:pt idx="1783">
                  <c:v>2.15</c:v>
                </c:pt>
                <c:pt idx="1784">
                  <c:v>2.1509999999999998</c:v>
                </c:pt>
                <c:pt idx="1785">
                  <c:v>2.1520000000000001</c:v>
                </c:pt>
                <c:pt idx="1786">
                  <c:v>2.153</c:v>
                </c:pt>
                <c:pt idx="1787">
                  <c:v>2.1539999999999999</c:v>
                </c:pt>
                <c:pt idx="1788">
                  <c:v>2.1549999999999998</c:v>
                </c:pt>
                <c:pt idx="1789">
                  <c:v>2.1560000000000001</c:v>
                </c:pt>
                <c:pt idx="1790">
                  <c:v>2.157</c:v>
                </c:pt>
                <c:pt idx="1791">
                  <c:v>2.1579999999999999</c:v>
                </c:pt>
                <c:pt idx="1792">
                  <c:v>2.1589999999999998</c:v>
                </c:pt>
                <c:pt idx="1793">
                  <c:v>2.16</c:v>
                </c:pt>
                <c:pt idx="1794">
                  <c:v>2.161</c:v>
                </c:pt>
                <c:pt idx="1795">
                  <c:v>2.1619999999999999</c:v>
                </c:pt>
                <c:pt idx="1796">
                  <c:v>2.1629999999999998</c:v>
                </c:pt>
                <c:pt idx="1797">
                  <c:v>2.1640000000000001</c:v>
                </c:pt>
                <c:pt idx="1798">
                  <c:v>2.165</c:v>
                </c:pt>
                <c:pt idx="1799">
                  <c:v>2.1659999999999999</c:v>
                </c:pt>
                <c:pt idx="1800">
                  <c:v>2.1669999999999998</c:v>
                </c:pt>
                <c:pt idx="1801">
                  <c:v>2.1680000000000001</c:v>
                </c:pt>
                <c:pt idx="1802">
                  <c:v>2.169</c:v>
                </c:pt>
                <c:pt idx="1803">
                  <c:v>2.17</c:v>
                </c:pt>
                <c:pt idx="1804">
                  <c:v>2.1709999999999998</c:v>
                </c:pt>
                <c:pt idx="1805">
                  <c:v>2.1720000000000002</c:v>
                </c:pt>
                <c:pt idx="1806">
                  <c:v>2.173</c:v>
                </c:pt>
                <c:pt idx="1807">
                  <c:v>2.1739999999999999</c:v>
                </c:pt>
                <c:pt idx="1808">
                  <c:v>2.1749999999999998</c:v>
                </c:pt>
                <c:pt idx="1809">
                  <c:v>2.1760000000000002</c:v>
                </c:pt>
                <c:pt idx="1810">
                  <c:v>2.177</c:v>
                </c:pt>
                <c:pt idx="1811">
                  <c:v>2.1779999999999999</c:v>
                </c:pt>
                <c:pt idx="1812">
                  <c:v>2.1789999999999998</c:v>
                </c:pt>
                <c:pt idx="1813">
                  <c:v>2.1800000000000002</c:v>
                </c:pt>
                <c:pt idx="1814">
                  <c:v>2.181</c:v>
                </c:pt>
                <c:pt idx="1815">
                  <c:v>2.1819999999999999</c:v>
                </c:pt>
                <c:pt idx="1816">
                  <c:v>2.1829999999999998</c:v>
                </c:pt>
                <c:pt idx="1817">
                  <c:v>2.1840000000000002</c:v>
                </c:pt>
                <c:pt idx="1818">
                  <c:v>2.1850000000000001</c:v>
                </c:pt>
                <c:pt idx="1819">
                  <c:v>2.1859999999999999</c:v>
                </c:pt>
                <c:pt idx="1820">
                  <c:v>2.1869999999999998</c:v>
                </c:pt>
                <c:pt idx="1821">
                  <c:v>2.1880000000000002</c:v>
                </c:pt>
                <c:pt idx="1822">
                  <c:v>2.1890000000000001</c:v>
                </c:pt>
                <c:pt idx="1823">
                  <c:v>2.19</c:v>
                </c:pt>
                <c:pt idx="1824">
                  <c:v>2.1909999999999998</c:v>
                </c:pt>
                <c:pt idx="1825">
                  <c:v>2.1920000000000002</c:v>
                </c:pt>
                <c:pt idx="1826">
                  <c:v>2.1930000000000001</c:v>
                </c:pt>
                <c:pt idx="1827">
                  <c:v>2.194</c:v>
                </c:pt>
                <c:pt idx="1828">
                  <c:v>2.1949999999999998</c:v>
                </c:pt>
                <c:pt idx="1829">
                  <c:v>2.1960000000000002</c:v>
                </c:pt>
                <c:pt idx="1830">
                  <c:v>2.1970000000000001</c:v>
                </c:pt>
                <c:pt idx="1831">
                  <c:v>2.198</c:v>
                </c:pt>
                <c:pt idx="1832">
                  <c:v>2.1989999999999998</c:v>
                </c:pt>
                <c:pt idx="1833">
                  <c:v>2.2000000000000002</c:v>
                </c:pt>
                <c:pt idx="1834">
                  <c:v>2.2010000000000001</c:v>
                </c:pt>
                <c:pt idx="1835">
                  <c:v>2.202</c:v>
                </c:pt>
                <c:pt idx="1836">
                  <c:v>2.2029999999999998</c:v>
                </c:pt>
                <c:pt idx="1837">
                  <c:v>2.2040000000000002</c:v>
                </c:pt>
                <c:pt idx="1838">
                  <c:v>2.2050000000000001</c:v>
                </c:pt>
                <c:pt idx="1839">
                  <c:v>2.206</c:v>
                </c:pt>
                <c:pt idx="1840">
                  <c:v>2.2069999999999999</c:v>
                </c:pt>
                <c:pt idx="1841">
                  <c:v>2.2080000000000002</c:v>
                </c:pt>
                <c:pt idx="1842">
                  <c:v>2.2090000000000001</c:v>
                </c:pt>
                <c:pt idx="1843">
                  <c:v>2.21</c:v>
                </c:pt>
                <c:pt idx="1844">
                  <c:v>2.2109999999999999</c:v>
                </c:pt>
                <c:pt idx="1845">
                  <c:v>2.2120000000000002</c:v>
                </c:pt>
                <c:pt idx="1846">
                  <c:v>2.2130000000000001</c:v>
                </c:pt>
                <c:pt idx="1847">
                  <c:v>2.214</c:v>
                </c:pt>
                <c:pt idx="1848">
                  <c:v>2.2149999999999999</c:v>
                </c:pt>
                <c:pt idx="1849">
                  <c:v>2.2160000000000002</c:v>
                </c:pt>
                <c:pt idx="1850">
                  <c:v>2.2170000000000001</c:v>
                </c:pt>
                <c:pt idx="1851">
                  <c:v>2.218</c:v>
                </c:pt>
                <c:pt idx="1852">
                  <c:v>2.2189999999999999</c:v>
                </c:pt>
                <c:pt idx="1853">
                  <c:v>2.2200000000000002</c:v>
                </c:pt>
                <c:pt idx="1854">
                  <c:v>2.2210000000000001</c:v>
                </c:pt>
                <c:pt idx="1855">
                  <c:v>2.222</c:v>
                </c:pt>
                <c:pt idx="1856">
                  <c:v>2.2229999999999999</c:v>
                </c:pt>
                <c:pt idx="1857">
                  <c:v>2.2240000000000002</c:v>
                </c:pt>
                <c:pt idx="1858">
                  <c:v>2.2250000000000001</c:v>
                </c:pt>
                <c:pt idx="1859">
                  <c:v>2.226</c:v>
                </c:pt>
                <c:pt idx="1860">
                  <c:v>2.2269999999999999</c:v>
                </c:pt>
                <c:pt idx="1861">
                  <c:v>2.2280000000000002</c:v>
                </c:pt>
                <c:pt idx="1862">
                  <c:v>2.2290000000000001</c:v>
                </c:pt>
                <c:pt idx="1863">
                  <c:v>2.23</c:v>
                </c:pt>
                <c:pt idx="1864">
                  <c:v>2.2309999999999999</c:v>
                </c:pt>
                <c:pt idx="1865">
                  <c:v>2.2320000000000002</c:v>
                </c:pt>
                <c:pt idx="1866">
                  <c:v>2.2330000000000001</c:v>
                </c:pt>
                <c:pt idx="1867">
                  <c:v>2.234</c:v>
                </c:pt>
                <c:pt idx="1868">
                  <c:v>2.2349999999999999</c:v>
                </c:pt>
                <c:pt idx="1869">
                  <c:v>2.2360000000000002</c:v>
                </c:pt>
                <c:pt idx="1870">
                  <c:v>2.2370000000000001</c:v>
                </c:pt>
                <c:pt idx="1871">
                  <c:v>2.238</c:v>
                </c:pt>
                <c:pt idx="1872">
                  <c:v>2.2389999999999999</c:v>
                </c:pt>
                <c:pt idx="1873">
                  <c:v>2.2400000000000002</c:v>
                </c:pt>
                <c:pt idx="1874">
                  <c:v>2.2410000000000001</c:v>
                </c:pt>
                <c:pt idx="1875">
                  <c:v>2.242</c:v>
                </c:pt>
                <c:pt idx="1876">
                  <c:v>2.2429999999999999</c:v>
                </c:pt>
                <c:pt idx="1877">
                  <c:v>2.2440000000000002</c:v>
                </c:pt>
                <c:pt idx="1878">
                  <c:v>2.2450000000000001</c:v>
                </c:pt>
                <c:pt idx="1879">
                  <c:v>2.246</c:v>
                </c:pt>
                <c:pt idx="1880">
                  <c:v>2.2469999999999999</c:v>
                </c:pt>
                <c:pt idx="1881">
                  <c:v>2.2480000000000002</c:v>
                </c:pt>
                <c:pt idx="1882">
                  <c:v>2.2490000000000001</c:v>
                </c:pt>
                <c:pt idx="1883">
                  <c:v>2.25</c:v>
                </c:pt>
                <c:pt idx="1884">
                  <c:v>2.2509999999999999</c:v>
                </c:pt>
                <c:pt idx="1885">
                  <c:v>2.2519999999999998</c:v>
                </c:pt>
                <c:pt idx="1886">
                  <c:v>2.2530000000000001</c:v>
                </c:pt>
                <c:pt idx="1887">
                  <c:v>2.254</c:v>
                </c:pt>
                <c:pt idx="1888">
                  <c:v>2.2549999999999999</c:v>
                </c:pt>
                <c:pt idx="1889">
                  <c:v>2.2559999999999998</c:v>
                </c:pt>
                <c:pt idx="1890">
                  <c:v>2.2570000000000001</c:v>
                </c:pt>
                <c:pt idx="1891">
                  <c:v>2.258</c:v>
                </c:pt>
                <c:pt idx="1892">
                  <c:v>2.2589999999999999</c:v>
                </c:pt>
                <c:pt idx="1893">
                  <c:v>2.2599999999999998</c:v>
                </c:pt>
                <c:pt idx="1894">
                  <c:v>2.2610000000000001</c:v>
                </c:pt>
                <c:pt idx="1895">
                  <c:v>2.262</c:v>
                </c:pt>
                <c:pt idx="1896">
                  <c:v>2.2629999999999999</c:v>
                </c:pt>
                <c:pt idx="1897">
                  <c:v>2.2639999999999998</c:v>
                </c:pt>
                <c:pt idx="1898">
                  <c:v>2.2650000000000001</c:v>
                </c:pt>
                <c:pt idx="1899">
                  <c:v>2.266</c:v>
                </c:pt>
                <c:pt idx="1900">
                  <c:v>2.2669999999999999</c:v>
                </c:pt>
                <c:pt idx="1901">
                  <c:v>2.2679999999999998</c:v>
                </c:pt>
                <c:pt idx="1902">
                  <c:v>2.2690000000000001</c:v>
                </c:pt>
                <c:pt idx="1903">
                  <c:v>2.27</c:v>
                </c:pt>
                <c:pt idx="1904">
                  <c:v>2.2709999999999999</c:v>
                </c:pt>
                <c:pt idx="1905">
                  <c:v>2.2719999999999998</c:v>
                </c:pt>
                <c:pt idx="1906">
                  <c:v>2.2730000000000001</c:v>
                </c:pt>
                <c:pt idx="1907">
                  <c:v>2.274</c:v>
                </c:pt>
                <c:pt idx="1908">
                  <c:v>2.2749999999999999</c:v>
                </c:pt>
                <c:pt idx="1909">
                  <c:v>2.2759999999999998</c:v>
                </c:pt>
                <c:pt idx="1910">
                  <c:v>2.2770000000000001</c:v>
                </c:pt>
                <c:pt idx="1911">
                  <c:v>2.278</c:v>
                </c:pt>
                <c:pt idx="1912">
                  <c:v>2.2789999999999999</c:v>
                </c:pt>
                <c:pt idx="1913">
                  <c:v>2.2799999999999998</c:v>
                </c:pt>
                <c:pt idx="1914">
                  <c:v>2.2810000000000001</c:v>
                </c:pt>
                <c:pt idx="1915">
                  <c:v>2.282</c:v>
                </c:pt>
                <c:pt idx="1916">
                  <c:v>2.2829999999999999</c:v>
                </c:pt>
                <c:pt idx="1917">
                  <c:v>2.2839999999999998</c:v>
                </c:pt>
                <c:pt idx="1918">
                  <c:v>2.2850000000000001</c:v>
                </c:pt>
                <c:pt idx="1919">
                  <c:v>2.286</c:v>
                </c:pt>
                <c:pt idx="1920">
                  <c:v>2.2869999999999999</c:v>
                </c:pt>
                <c:pt idx="1921">
                  <c:v>2.2879999999999998</c:v>
                </c:pt>
                <c:pt idx="1922">
                  <c:v>2.2890000000000001</c:v>
                </c:pt>
                <c:pt idx="1923">
                  <c:v>2.29</c:v>
                </c:pt>
                <c:pt idx="1924">
                  <c:v>2.2909999999999999</c:v>
                </c:pt>
                <c:pt idx="1925">
                  <c:v>2.2919999999999998</c:v>
                </c:pt>
                <c:pt idx="1926">
                  <c:v>2.2930000000000001</c:v>
                </c:pt>
                <c:pt idx="1927">
                  <c:v>2.294</c:v>
                </c:pt>
                <c:pt idx="1928">
                  <c:v>2.2949999999999999</c:v>
                </c:pt>
                <c:pt idx="1929">
                  <c:v>2.2959999999999998</c:v>
                </c:pt>
                <c:pt idx="1930">
                  <c:v>2.2970000000000002</c:v>
                </c:pt>
                <c:pt idx="1931">
                  <c:v>2.298</c:v>
                </c:pt>
                <c:pt idx="1932">
                  <c:v>2.2989999999999999</c:v>
                </c:pt>
                <c:pt idx="1933">
                  <c:v>2.2999999999999998</c:v>
                </c:pt>
                <c:pt idx="1934">
                  <c:v>2.3010000000000002</c:v>
                </c:pt>
                <c:pt idx="1935">
                  <c:v>2.302</c:v>
                </c:pt>
                <c:pt idx="1936">
                  <c:v>2.3029999999999999</c:v>
                </c:pt>
                <c:pt idx="1937">
                  <c:v>2.3039999999999998</c:v>
                </c:pt>
                <c:pt idx="1938">
                  <c:v>2.3050000000000002</c:v>
                </c:pt>
                <c:pt idx="1939">
                  <c:v>2.306</c:v>
                </c:pt>
                <c:pt idx="1940">
                  <c:v>2.3069999999999999</c:v>
                </c:pt>
                <c:pt idx="1941">
                  <c:v>2.3079999999999998</c:v>
                </c:pt>
                <c:pt idx="1942">
                  <c:v>2.3090000000000002</c:v>
                </c:pt>
                <c:pt idx="1943">
                  <c:v>2.31</c:v>
                </c:pt>
                <c:pt idx="1944">
                  <c:v>2.3109999999999999</c:v>
                </c:pt>
                <c:pt idx="1945">
                  <c:v>2.3119999999999998</c:v>
                </c:pt>
                <c:pt idx="1946">
                  <c:v>2.3130000000000002</c:v>
                </c:pt>
                <c:pt idx="1947">
                  <c:v>2.3140000000000001</c:v>
                </c:pt>
                <c:pt idx="1948">
                  <c:v>2.3149999999999999</c:v>
                </c:pt>
                <c:pt idx="1949">
                  <c:v>2.3159999999999998</c:v>
                </c:pt>
                <c:pt idx="1950">
                  <c:v>2.3170000000000002</c:v>
                </c:pt>
                <c:pt idx="1951">
                  <c:v>2.3180000000000001</c:v>
                </c:pt>
                <c:pt idx="1952">
                  <c:v>2.319</c:v>
                </c:pt>
                <c:pt idx="1953">
                  <c:v>2.3199999999999998</c:v>
                </c:pt>
                <c:pt idx="1954">
                  <c:v>2.3210000000000002</c:v>
                </c:pt>
                <c:pt idx="1955">
                  <c:v>2.3220000000000001</c:v>
                </c:pt>
                <c:pt idx="1956">
                  <c:v>2.323</c:v>
                </c:pt>
                <c:pt idx="1957">
                  <c:v>2.3239999999999998</c:v>
                </c:pt>
                <c:pt idx="1958">
                  <c:v>2.3250000000000002</c:v>
                </c:pt>
                <c:pt idx="1959">
                  <c:v>2.3260000000000001</c:v>
                </c:pt>
                <c:pt idx="1960">
                  <c:v>2.327</c:v>
                </c:pt>
                <c:pt idx="1961">
                  <c:v>2.3279999999999998</c:v>
                </c:pt>
                <c:pt idx="1962">
                  <c:v>2.3290000000000002</c:v>
                </c:pt>
                <c:pt idx="1963">
                  <c:v>2.33</c:v>
                </c:pt>
                <c:pt idx="1964">
                  <c:v>2.331</c:v>
                </c:pt>
                <c:pt idx="1965">
                  <c:v>2.3319999999999999</c:v>
                </c:pt>
                <c:pt idx="1966">
                  <c:v>2.3330000000000002</c:v>
                </c:pt>
                <c:pt idx="1967">
                  <c:v>2.3340000000000001</c:v>
                </c:pt>
                <c:pt idx="1968">
                  <c:v>2.335</c:v>
                </c:pt>
                <c:pt idx="1969">
                  <c:v>2.3359999999999999</c:v>
                </c:pt>
                <c:pt idx="1970">
                  <c:v>2.3370000000000002</c:v>
                </c:pt>
                <c:pt idx="1971">
                  <c:v>2.3380000000000001</c:v>
                </c:pt>
                <c:pt idx="1972">
                  <c:v>2.339</c:v>
                </c:pt>
                <c:pt idx="1973">
                  <c:v>2.34</c:v>
                </c:pt>
                <c:pt idx="1974">
                  <c:v>2.3410000000000002</c:v>
                </c:pt>
                <c:pt idx="1975">
                  <c:v>2.3420000000000001</c:v>
                </c:pt>
                <c:pt idx="1976">
                  <c:v>2.343</c:v>
                </c:pt>
                <c:pt idx="1977">
                  <c:v>2.3439999999999999</c:v>
                </c:pt>
                <c:pt idx="1978">
                  <c:v>2.3450000000000002</c:v>
                </c:pt>
                <c:pt idx="1979">
                  <c:v>2.3460000000000001</c:v>
                </c:pt>
                <c:pt idx="1980">
                  <c:v>2.347</c:v>
                </c:pt>
                <c:pt idx="1981">
                  <c:v>2.3479999999999999</c:v>
                </c:pt>
                <c:pt idx="1982">
                  <c:v>2.3490000000000002</c:v>
                </c:pt>
                <c:pt idx="1983">
                  <c:v>2.35</c:v>
                </c:pt>
                <c:pt idx="1984">
                  <c:v>2.351</c:v>
                </c:pt>
                <c:pt idx="1985">
                  <c:v>2.3519999999999999</c:v>
                </c:pt>
                <c:pt idx="1986">
                  <c:v>2.3530000000000002</c:v>
                </c:pt>
                <c:pt idx="1987">
                  <c:v>2.3540000000000001</c:v>
                </c:pt>
                <c:pt idx="1988">
                  <c:v>2.355</c:v>
                </c:pt>
                <c:pt idx="1989">
                  <c:v>2.3559999999999999</c:v>
                </c:pt>
                <c:pt idx="1990">
                  <c:v>2.3570000000000002</c:v>
                </c:pt>
                <c:pt idx="1991">
                  <c:v>2.3580000000000001</c:v>
                </c:pt>
                <c:pt idx="1992">
                  <c:v>2.359</c:v>
                </c:pt>
                <c:pt idx="1993">
                  <c:v>2.36</c:v>
                </c:pt>
                <c:pt idx="1994">
                  <c:v>2.3610000000000002</c:v>
                </c:pt>
                <c:pt idx="1995">
                  <c:v>2.3620000000000001</c:v>
                </c:pt>
                <c:pt idx="1996">
                  <c:v>2.363</c:v>
                </c:pt>
                <c:pt idx="1997">
                  <c:v>2.3639999999999999</c:v>
                </c:pt>
                <c:pt idx="1998">
                  <c:v>2.3650000000000002</c:v>
                </c:pt>
                <c:pt idx="1999">
                  <c:v>2.3660000000000001</c:v>
                </c:pt>
                <c:pt idx="2000">
                  <c:v>2.367</c:v>
                </c:pt>
                <c:pt idx="2001">
                  <c:v>2.3679999999999999</c:v>
                </c:pt>
                <c:pt idx="2002">
                  <c:v>2.3690000000000002</c:v>
                </c:pt>
                <c:pt idx="2003">
                  <c:v>2.37</c:v>
                </c:pt>
                <c:pt idx="2004">
                  <c:v>2.371</c:v>
                </c:pt>
                <c:pt idx="2005">
                  <c:v>2.3719999999999999</c:v>
                </c:pt>
                <c:pt idx="2006">
                  <c:v>2.3730000000000002</c:v>
                </c:pt>
                <c:pt idx="2007">
                  <c:v>2.3740000000000001</c:v>
                </c:pt>
                <c:pt idx="2008">
                  <c:v>2.375</c:v>
                </c:pt>
                <c:pt idx="2009">
                  <c:v>2.3759999999999999</c:v>
                </c:pt>
                <c:pt idx="2010">
                  <c:v>2.3769999999999998</c:v>
                </c:pt>
                <c:pt idx="2011">
                  <c:v>2.3780000000000001</c:v>
                </c:pt>
                <c:pt idx="2012">
                  <c:v>2.379</c:v>
                </c:pt>
                <c:pt idx="2013">
                  <c:v>2.38</c:v>
                </c:pt>
                <c:pt idx="2014">
                  <c:v>2.3809999999999998</c:v>
                </c:pt>
                <c:pt idx="2015">
                  <c:v>2.3820000000000001</c:v>
                </c:pt>
                <c:pt idx="2016">
                  <c:v>2.383</c:v>
                </c:pt>
                <c:pt idx="2017">
                  <c:v>2.3839999999999999</c:v>
                </c:pt>
                <c:pt idx="2018">
                  <c:v>2.3849999999999998</c:v>
                </c:pt>
                <c:pt idx="2019">
                  <c:v>2.3860000000000001</c:v>
                </c:pt>
                <c:pt idx="2020">
                  <c:v>2.387</c:v>
                </c:pt>
                <c:pt idx="2021">
                  <c:v>2.3879999999999999</c:v>
                </c:pt>
                <c:pt idx="2022">
                  <c:v>2.3889999999999998</c:v>
                </c:pt>
                <c:pt idx="2023">
                  <c:v>2.39</c:v>
                </c:pt>
                <c:pt idx="2024">
                  <c:v>2.391</c:v>
                </c:pt>
                <c:pt idx="2025">
                  <c:v>2.3919999999999999</c:v>
                </c:pt>
                <c:pt idx="2026">
                  <c:v>2.3929999999999998</c:v>
                </c:pt>
                <c:pt idx="2027">
                  <c:v>2.3940000000000001</c:v>
                </c:pt>
                <c:pt idx="2028">
                  <c:v>2.395</c:v>
                </c:pt>
                <c:pt idx="2029">
                  <c:v>2.3959999999999999</c:v>
                </c:pt>
                <c:pt idx="2030">
                  <c:v>2.3969999999999998</c:v>
                </c:pt>
                <c:pt idx="2031">
                  <c:v>2.3980000000000001</c:v>
                </c:pt>
                <c:pt idx="2032">
                  <c:v>2.399</c:v>
                </c:pt>
                <c:pt idx="2033">
                  <c:v>2.4</c:v>
                </c:pt>
                <c:pt idx="2034">
                  <c:v>2.4009999999999998</c:v>
                </c:pt>
                <c:pt idx="2035">
                  <c:v>2.4020000000000001</c:v>
                </c:pt>
                <c:pt idx="2036">
                  <c:v>2.403</c:v>
                </c:pt>
                <c:pt idx="2037">
                  <c:v>2.4039999999999999</c:v>
                </c:pt>
                <c:pt idx="2038">
                  <c:v>2.4049999999999998</c:v>
                </c:pt>
                <c:pt idx="2039">
                  <c:v>2.4060000000000001</c:v>
                </c:pt>
                <c:pt idx="2040">
                  <c:v>2.407</c:v>
                </c:pt>
                <c:pt idx="2041">
                  <c:v>2.4079999999999999</c:v>
                </c:pt>
                <c:pt idx="2042">
                  <c:v>2.4089999999999998</c:v>
                </c:pt>
                <c:pt idx="2043">
                  <c:v>2.41</c:v>
                </c:pt>
                <c:pt idx="2044">
                  <c:v>2.411</c:v>
                </c:pt>
                <c:pt idx="2045">
                  <c:v>2.4119999999999999</c:v>
                </c:pt>
                <c:pt idx="2046">
                  <c:v>2.4129999999999998</c:v>
                </c:pt>
                <c:pt idx="2047">
                  <c:v>2.4140000000000001</c:v>
                </c:pt>
                <c:pt idx="2048">
                  <c:v>2.415</c:v>
                </c:pt>
                <c:pt idx="2049">
                  <c:v>2.4159999999999999</c:v>
                </c:pt>
                <c:pt idx="2050">
                  <c:v>2.4169999999999998</c:v>
                </c:pt>
                <c:pt idx="2051">
                  <c:v>2.4180000000000001</c:v>
                </c:pt>
                <c:pt idx="2052">
                  <c:v>2.419</c:v>
                </c:pt>
                <c:pt idx="2053">
                  <c:v>2.42</c:v>
                </c:pt>
                <c:pt idx="2054">
                  <c:v>2.4209999999999998</c:v>
                </c:pt>
                <c:pt idx="2055">
                  <c:v>2.4220000000000002</c:v>
                </c:pt>
                <c:pt idx="2056">
                  <c:v>2.423</c:v>
                </c:pt>
                <c:pt idx="2057">
                  <c:v>2.4239999999999999</c:v>
                </c:pt>
                <c:pt idx="2058">
                  <c:v>2.4249999999999998</c:v>
                </c:pt>
                <c:pt idx="2059">
                  <c:v>2.4260000000000002</c:v>
                </c:pt>
                <c:pt idx="2060">
                  <c:v>2.427</c:v>
                </c:pt>
                <c:pt idx="2061">
                  <c:v>2.4279999999999999</c:v>
                </c:pt>
                <c:pt idx="2062">
                  <c:v>2.4289999999999998</c:v>
                </c:pt>
                <c:pt idx="2063">
                  <c:v>2.4300000000000002</c:v>
                </c:pt>
                <c:pt idx="2064">
                  <c:v>2.431</c:v>
                </c:pt>
                <c:pt idx="2065">
                  <c:v>2.4319999999999999</c:v>
                </c:pt>
                <c:pt idx="2066">
                  <c:v>2.4329999999999998</c:v>
                </c:pt>
                <c:pt idx="2067">
                  <c:v>2.4340000000000002</c:v>
                </c:pt>
                <c:pt idx="2068">
                  <c:v>2.4350000000000001</c:v>
                </c:pt>
                <c:pt idx="2069">
                  <c:v>2.4359999999999999</c:v>
                </c:pt>
                <c:pt idx="2070">
                  <c:v>2.4369999999999998</c:v>
                </c:pt>
                <c:pt idx="2071">
                  <c:v>2.4380000000000002</c:v>
                </c:pt>
                <c:pt idx="2072">
                  <c:v>2.4390000000000001</c:v>
                </c:pt>
                <c:pt idx="2073">
                  <c:v>2.44</c:v>
                </c:pt>
                <c:pt idx="2074">
                  <c:v>2.4409999999999998</c:v>
                </c:pt>
                <c:pt idx="2075">
                  <c:v>2.4420000000000002</c:v>
                </c:pt>
                <c:pt idx="2076">
                  <c:v>2.4430000000000001</c:v>
                </c:pt>
                <c:pt idx="2077">
                  <c:v>2.444</c:v>
                </c:pt>
                <c:pt idx="2078">
                  <c:v>2.4449999999999998</c:v>
                </c:pt>
                <c:pt idx="2079">
                  <c:v>2.4460000000000002</c:v>
                </c:pt>
                <c:pt idx="2080">
                  <c:v>2.4470000000000001</c:v>
                </c:pt>
                <c:pt idx="2081">
                  <c:v>2.448</c:v>
                </c:pt>
                <c:pt idx="2082">
                  <c:v>2.4489999999999998</c:v>
                </c:pt>
                <c:pt idx="2083">
                  <c:v>2.4500000000000002</c:v>
                </c:pt>
                <c:pt idx="2084">
                  <c:v>2.4510000000000001</c:v>
                </c:pt>
                <c:pt idx="2085">
                  <c:v>2.452</c:v>
                </c:pt>
                <c:pt idx="2086">
                  <c:v>2.4529999999999998</c:v>
                </c:pt>
                <c:pt idx="2087">
                  <c:v>2.4540000000000002</c:v>
                </c:pt>
                <c:pt idx="2088">
                  <c:v>2.4550000000000001</c:v>
                </c:pt>
                <c:pt idx="2089">
                  <c:v>2.456</c:v>
                </c:pt>
                <c:pt idx="2090">
                  <c:v>2.4569999999999999</c:v>
                </c:pt>
                <c:pt idx="2091">
                  <c:v>2.4580000000000002</c:v>
                </c:pt>
                <c:pt idx="2092">
                  <c:v>2.4590000000000001</c:v>
                </c:pt>
                <c:pt idx="2093">
                  <c:v>2.46</c:v>
                </c:pt>
                <c:pt idx="2094">
                  <c:v>2.4609999999999999</c:v>
                </c:pt>
                <c:pt idx="2095">
                  <c:v>2.4620000000000002</c:v>
                </c:pt>
                <c:pt idx="2096">
                  <c:v>2.4630000000000001</c:v>
                </c:pt>
                <c:pt idx="2097">
                  <c:v>2.464</c:v>
                </c:pt>
                <c:pt idx="2098">
                  <c:v>2.4649999999999999</c:v>
                </c:pt>
                <c:pt idx="2099">
                  <c:v>2.4660000000000002</c:v>
                </c:pt>
                <c:pt idx="2100">
                  <c:v>2.4670000000000001</c:v>
                </c:pt>
                <c:pt idx="2101">
                  <c:v>2.468</c:v>
                </c:pt>
                <c:pt idx="2102">
                  <c:v>2.4689999999999999</c:v>
                </c:pt>
                <c:pt idx="2103">
                  <c:v>2.4700000000000002</c:v>
                </c:pt>
                <c:pt idx="2104">
                  <c:v>2.4710000000000001</c:v>
                </c:pt>
                <c:pt idx="2105">
                  <c:v>2.472</c:v>
                </c:pt>
                <c:pt idx="2106">
                  <c:v>2.4729999999999999</c:v>
                </c:pt>
                <c:pt idx="2107">
                  <c:v>2.4740000000000002</c:v>
                </c:pt>
                <c:pt idx="2108">
                  <c:v>2.4750000000000001</c:v>
                </c:pt>
                <c:pt idx="2109">
                  <c:v>2.476</c:v>
                </c:pt>
                <c:pt idx="2110">
                  <c:v>2.4769999999999999</c:v>
                </c:pt>
                <c:pt idx="2111">
                  <c:v>2.4780000000000002</c:v>
                </c:pt>
                <c:pt idx="2112">
                  <c:v>2.4790000000000001</c:v>
                </c:pt>
                <c:pt idx="2113">
                  <c:v>2.48</c:v>
                </c:pt>
                <c:pt idx="2114">
                  <c:v>2.4809999999999999</c:v>
                </c:pt>
                <c:pt idx="2115">
                  <c:v>2.4820000000000002</c:v>
                </c:pt>
                <c:pt idx="2116">
                  <c:v>2.4830000000000001</c:v>
                </c:pt>
              </c:numCache>
            </c:numRef>
          </c:xVal>
          <c:yVal>
            <c:numRef>
              <c:f>CRs!$C$2:$C$2118</c:f>
              <c:numCache>
                <c:formatCode>General</c:formatCode>
                <c:ptCount val="2117"/>
                <c:pt idx="0">
                  <c:v>1</c:v>
                </c:pt>
                <c:pt idx="1">
                  <c:v>0.97936410502707705</c:v>
                </c:pt>
                <c:pt idx="2">
                  <c:v>0.96014114006814</c:v>
                </c:pt>
                <c:pt idx="3">
                  <c:v>0.94386210979839802</c:v>
                </c:pt>
                <c:pt idx="4">
                  <c:v>0.931460812024966</c:v>
                </c:pt>
                <c:pt idx="5">
                  <c:v>0.92128170645179197</c:v>
                </c:pt>
                <c:pt idx="6">
                  <c:v>0.913840349400042</c:v>
                </c:pt>
                <c:pt idx="7">
                  <c:v>0.90694538121817203</c:v>
                </c:pt>
                <c:pt idx="8">
                  <c:v>0.89904158246828103</c:v>
                </c:pt>
                <c:pt idx="9">
                  <c:v>0.89109834442515201</c:v>
                </c:pt>
                <c:pt idx="10">
                  <c:v>0.88276296759432404</c:v>
                </c:pt>
                <c:pt idx="11">
                  <c:v>0.87232575360284403</c:v>
                </c:pt>
                <c:pt idx="12">
                  <c:v>0.86046554468813097</c:v>
                </c:pt>
                <c:pt idx="13">
                  <c:v>0.84785507723000597</c:v>
                </c:pt>
                <c:pt idx="14">
                  <c:v>0.83403670397360197</c:v>
                </c:pt>
                <c:pt idx="15">
                  <c:v>0.820219752453614</c:v>
                </c:pt>
                <c:pt idx="16">
                  <c:v>0.80806304306072296</c:v>
                </c:pt>
                <c:pt idx="17">
                  <c:v>0.79685669781102697</c:v>
                </c:pt>
                <c:pt idx="18">
                  <c:v>0.78669251532942197</c:v>
                </c:pt>
                <c:pt idx="19">
                  <c:v>0.778215839597307</c:v>
                </c:pt>
                <c:pt idx="20">
                  <c:v>0.77090122230476399</c:v>
                </c:pt>
                <c:pt idx="21">
                  <c:v>0.76398342244732198</c:v>
                </c:pt>
                <c:pt idx="22">
                  <c:v>0.75804732796945196</c:v>
                </c:pt>
                <c:pt idx="23">
                  <c:v>0.75308216278706797</c:v>
                </c:pt>
                <c:pt idx="24">
                  <c:v>0.74685910592785498</c:v>
                </c:pt>
                <c:pt idx="25">
                  <c:v>0.73931680880775497</c:v>
                </c:pt>
                <c:pt idx="26">
                  <c:v>0.73154650928293996</c:v>
                </c:pt>
                <c:pt idx="27">
                  <c:v>0.72322500754401597</c:v>
                </c:pt>
                <c:pt idx="28">
                  <c:v>0.71422059427974705</c:v>
                </c:pt>
                <c:pt idx="29">
                  <c:v>0.70563139048644397</c:v>
                </c:pt>
                <c:pt idx="30">
                  <c:v>0.69822156821340697</c:v>
                </c:pt>
                <c:pt idx="31">
                  <c:v>0.69082975918200595</c:v>
                </c:pt>
                <c:pt idx="32">
                  <c:v>0.68376912064687401</c:v>
                </c:pt>
                <c:pt idx="33">
                  <c:v>0.67903606234619096</c:v>
                </c:pt>
                <c:pt idx="34">
                  <c:v>0.67577950979081902</c:v>
                </c:pt>
                <c:pt idx="35">
                  <c:v>0.67345985127986496</c:v>
                </c:pt>
                <c:pt idx="36">
                  <c:v>0.67185289496766498</c:v>
                </c:pt>
                <c:pt idx="37">
                  <c:v>0.66954309511799803</c:v>
                </c:pt>
                <c:pt idx="38">
                  <c:v>0.66766802038897799</c:v>
                </c:pt>
                <c:pt idx="39">
                  <c:v>0.66433800931356901</c:v>
                </c:pt>
                <c:pt idx="40">
                  <c:v>0.66174794818017402</c:v>
                </c:pt>
                <c:pt idx="41">
                  <c:v>0.65923259524081801</c:v>
                </c:pt>
                <c:pt idx="42">
                  <c:v>0.65469390202120703</c:v>
                </c:pt>
                <c:pt idx="43">
                  <c:v>0.64991474928529203</c:v>
                </c:pt>
                <c:pt idx="44">
                  <c:v>0.64442563551964405</c:v>
                </c:pt>
                <c:pt idx="45">
                  <c:v>0.63679726201312703</c:v>
                </c:pt>
                <c:pt idx="46">
                  <c:v>0.62973171879929302</c:v>
                </c:pt>
                <c:pt idx="47">
                  <c:v>0.62305957254423905</c:v>
                </c:pt>
                <c:pt idx="48">
                  <c:v>0.616311936513942</c:v>
                </c:pt>
                <c:pt idx="49">
                  <c:v>0.610133873741739</c:v>
                </c:pt>
                <c:pt idx="50">
                  <c:v>0.60485921706216805</c:v>
                </c:pt>
                <c:pt idx="51">
                  <c:v>0.60047637023800204</c:v>
                </c:pt>
                <c:pt idx="52">
                  <c:v>0.59556682372995295</c:v>
                </c:pt>
                <c:pt idx="53">
                  <c:v>0.59038088941923395</c:v>
                </c:pt>
                <c:pt idx="54">
                  <c:v>0.584706656611368</c:v>
                </c:pt>
                <c:pt idx="55">
                  <c:v>0.57986140815819798</c:v>
                </c:pt>
                <c:pt idx="56">
                  <c:v>0.57524532123207806</c:v>
                </c:pt>
                <c:pt idx="57">
                  <c:v>0.57037763012257703</c:v>
                </c:pt>
                <c:pt idx="58">
                  <c:v>0.56540637200752497</c:v>
                </c:pt>
                <c:pt idx="59">
                  <c:v>0.56018501538124899</c:v>
                </c:pt>
                <c:pt idx="60">
                  <c:v>0.55528863090648095</c:v>
                </c:pt>
                <c:pt idx="61">
                  <c:v>0.55087229499129098</c:v>
                </c:pt>
                <c:pt idx="62">
                  <c:v>0.54776116355214999</c:v>
                </c:pt>
                <c:pt idx="63">
                  <c:v>0.54503630370894696</c:v>
                </c:pt>
                <c:pt idx="64">
                  <c:v>0.54226149229168896</c:v>
                </c:pt>
                <c:pt idx="65">
                  <c:v>0.53974995319183405</c:v>
                </c:pt>
                <c:pt idx="66">
                  <c:v>0.53825356717082296</c:v>
                </c:pt>
                <c:pt idx="67">
                  <c:v>0.53756448219555197</c:v>
                </c:pt>
                <c:pt idx="68">
                  <c:v>0.53670199388401996</c:v>
                </c:pt>
                <c:pt idx="69">
                  <c:v>0.53529498200478598</c:v>
                </c:pt>
                <c:pt idx="70">
                  <c:v>0.53352835481940297</c:v>
                </c:pt>
                <c:pt idx="71">
                  <c:v>0.53144634125835899</c:v>
                </c:pt>
                <c:pt idx="72">
                  <c:v>0.52986755316571299</c:v>
                </c:pt>
                <c:pt idx="73">
                  <c:v>0.52814563754463895</c:v>
                </c:pt>
                <c:pt idx="74">
                  <c:v>0.52763158633754703</c:v>
                </c:pt>
                <c:pt idx="75">
                  <c:v>0.525717366673912</c:v>
                </c:pt>
                <c:pt idx="76">
                  <c:v>0.52327832848332501</c:v>
                </c:pt>
                <c:pt idx="77">
                  <c:v>0.52198441122384798</c:v>
                </c:pt>
                <c:pt idx="78">
                  <c:v>0.52024883310552295</c:v>
                </c:pt>
                <c:pt idx="79">
                  <c:v>0.51789819213599098</c:v>
                </c:pt>
                <c:pt idx="80">
                  <c:v>0.51659462787975896</c:v>
                </c:pt>
                <c:pt idx="81">
                  <c:v>0.51531814084395</c:v>
                </c:pt>
                <c:pt idx="82">
                  <c:v>0.51395723689969797</c:v>
                </c:pt>
                <c:pt idx="83">
                  <c:v>0.51273289618814399</c:v>
                </c:pt>
                <c:pt idx="84">
                  <c:v>0.51153987206366902</c:v>
                </c:pt>
                <c:pt idx="85">
                  <c:v>0.51004658184931095</c:v>
                </c:pt>
                <c:pt idx="86">
                  <c:v>0.50817003116403403</c:v>
                </c:pt>
                <c:pt idx="87">
                  <c:v>0.50699015548380899</c:v>
                </c:pt>
                <c:pt idx="88">
                  <c:v>0.50651921498862895</c:v>
                </c:pt>
                <c:pt idx="89">
                  <c:v>0.50602784305711102</c:v>
                </c:pt>
                <c:pt idx="90">
                  <c:v>0.504649431106729</c:v>
                </c:pt>
                <c:pt idx="91">
                  <c:v>0.50285113349063804</c:v>
                </c:pt>
                <c:pt idx="92">
                  <c:v>0.50107814557731301</c:v>
                </c:pt>
                <c:pt idx="93">
                  <c:v>0.49926688762329602</c:v>
                </c:pt>
                <c:pt idx="94">
                  <c:v>0.497673865756247</c:v>
                </c:pt>
                <c:pt idx="95">
                  <c:v>0.49631311474893097</c:v>
                </c:pt>
                <c:pt idx="96">
                  <c:v>0.49475839571392599</c:v>
                </c:pt>
                <c:pt idx="97">
                  <c:v>0.49258658272046502</c:v>
                </c:pt>
                <c:pt idx="98">
                  <c:v>0.49085095473769302</c:v>
                </c:pt>
                <c:pt idx="99">
                  <c:v>0.48937780719434298</c:v>
                </c:pt>
                <c:pt idx="100">
                  <c:v>0.48815854681617199</c:v>
                </c:pt>
                <c:pt idx="101">
                  <c:v>0.48654595488138602</c:v>
                </c:pt>
                <c:pt idx="102">
                  <c:v>0.48390412061555399</c:v>
                </c:pt>
                <c:pt idx="103">
                  <c:v>0.48099085193570301</c:v>
                </c:pt>
                <c:pt idx="104">
                  <c:v>0.478210072291333</c:v>
                </c:pt>
                <c:pt idx="105">
                  <c:v>0.47570834069692097</c:v>
                </c:pt>
                <c:pt idx="106">
                  <c:v>0.47335647232848099</c:v>
                </c:pt>
                <c:pt idx="107">
                  <c:v>0.471293437454327</c:v>
                </c:pt>
                <c:pt idx="108">
                  <c:v>0.46898811707461102</c:v>
                </c:pt>
                <c:pt idx="109">
                  <c:v>0.466193657072761</c:v>
                </c:pt>
                <c:pt idx="110">
                  <c:v>0.46418654220417899</c:v>
                </c:pt>
                <c:pt idx="111">
                  <c:v>0.46183537345181502</c:v>
                </c:pt>
                <c:pt idx="112">
                  <c:v>0.45967452902689898</c:v>
                </c:pt>
                <c:pt idx="113">
                  <c:v>0.45727260934616498</c:v>
                </c:pt>
                <c:pt idx="114">
                  <c:v>0.45473950083984199</c:v>
                </c:pt>
                <c:pt idx="115">
                  <c:v>0.45293394251293401</c:v>
                </c:pt>
                <c:pt idx="116">
                  <c:v>0.451743595874675</c:v>
                </c:pt>
                <c:pt idx="117">
                  <c:v>0.45094432208090202</c:v>
                </c:pt>
                <c:pt idx="118">
                  <c:v>0.45018201926469698</c:v>
                </c:pt>
                <c:pt idx="119">
                  <c:v>0.44959519707085199</c:v>
                </c:pt>
                <c:pt idx="120">
                  <c:v>0.449323524413276</c:v>
                </c:pt>
                <c:pt idx="121">
                  <c:v>0.44926643311858899</c:v>
                </c:pt>
                <c:pt idx="122">
                  <c:v>0.44873905786845197</c:v>
                </c:pt>
                <c:pt idx="123">
                  <c:v>0.44786156735287203</c:v>
                </c:pt>
                <c:pt idx="124">
                  <c:v>0.44723811616182901</c:v>
                </c:pt>
                <c:pt idx="125">
                  <c:v>0.44732607646663802</c:v>
                </c:pt>
                <c:pt idx="126">
                  <c:v>0.44751220544706</c:v>
                </c:pt>
                <c:pt idx="127">
                  <c:v>0.44732602257614501</c:v>
                </c:pt>
                <c:pt idx="128">
                  <c:v>0.44677420436874699</c:v>
                </c:pt>
                <c:pt idx="129">
                  <c:v>0.44650336048063199</c:v>
                </c:pt>
                <c:pt idx="130">
                  <c:v>0.44622122768484002</c:v>
                </c:pt>
                <c:pt idx="131">
                  <c:v>0.44593685234140301</c:v>
                </c:pt>
                <c:pt idx="132">
                  <c:v>0.44600107910748799</c:v>
                </c:pt>
                <c:pt idx="133">
                  <c:v>0.44571716960424501</c:v>
                </c:pt>
                <c:pt idx="134">
                  <c:v>0.44529742474164002</c:v>
                </c:pt>
                <c:pt idx="135">
                  <c:v>0.44474117792845602</c:v>
                </c:pt>
                <c:pt idx="136">
                  <c:v>0.44396045411474899</c:v>
                </c:pt>
                <c:pt idx="137">
                  <c:v>0.44353215512127298</c:v>
                </c:pt>
                <c:pt idx="138">
                  <c:v>0.44331447471944102</c:v>
                </c:pt>
                <c:pt idx="139">
                  <c:v>0.44283828315365098</c:v>
                </c:pt>
                <c:pt idx="140">
                  <c:v>0.44200665495562802</c:v>
                </c:pt>
                <c:pt idx="141">
                  <c:v>0.44104583643858303</c:v>
                </c:pt>
                <c:pt idx="142">
                  <c:v>0.44041496993162998</c:v>
                </c:pt>
                <c:pt idx="143">
                  <c:v>0.43980475170657701</c:v>
                </c:pt>
                <c:pt idx="144">
                  <c:v>0.439285311852191</c:v>
                </c:pt>
                <c:pt idx="145">
                  <c:v>0.43901614258279298</c:v>
                </c:pt>
                <c:pt idx="146">
                  <c:v>0.43893184912797401</c:v>
                </c:pt>
                <c:pt idx="147">
                  <c:v>0.43837740630724198</c:v>
                </c:pt>
                <c:pt idx="148">
                  <c:v>0.43801002930692501</c:v>
                </c:pt>
                <c:pt idx="149">
                  <c:v>0.438453434977361</c:v>
                </c:pt>
                <c:pt idx="150">
                  <c:v>0.438867982559348</c:v>
                </c:pt>
                <c:pt idx="151">
                  <c:v>0.43891334511930002</c:v>
                </c:pt>
                <c:pt idx="152">
                  <c:v>0.43888457005419002</c:v>
                </c:pt>
                <c:pt idx="153">
                  <c:v>0.43906906708390597</c:v>
                </c:pt>
                <c:pt idx="154">
                  <c:v>0.43943951231210998</c:v>
                </c:pt>
                <c:pt idx="155">
                  <c:v>0.43994105453763899</c:v>
                </c:pt>
                <c:pt idx="156">
                  <c:v>0.44037834002356901</c:v>
                </c:pt>
                <c:pt idx="157">
                  <c:v>0.441094462801711</c:v>
                </c:pt>
                <c:pt idx="158">
                  <c:v>0.44176973437565598</c:v>
                </c:pt>
                <c:pt idx="159">
                  <c:v>0.44270146475678801</c:v>
                </c:pt>
                <c:pt idx="160">
                  <c:v>0.44338006357460802</c:v>
                </c:pt>
                <c:pt idx="161">
                  <c:v>0.44406718043077498</c:v>
                </c:pt>
                <c:pt idx="162">
                  <c:v>0.445016395405469</c:v>
                </c:pt>
                <c:pt idx="163">
                  <c:v>0.44646759996630903</c:v>
                </c:pt>
                <c:pt idx="164">
                  <c:v>0.44793859303449801</c:v>
                </c:pt>
                <c:pt idx="165">
                  <c:v>0.44943515925696997</c:v>
                </c:pt>
                <c:pt idx="166">
                  <c:v>0.45114937151693602</c:v>
                </c:pt>
                <c:pt idx="167">
                  <c:v>0.45274238265604</c:v>
                </c:pt>
                <c:pt idx="168">
                  <c:v>0.45454905519263</c:v>
                </c:pt>
                <c:pt idx="169">
                  <c:v>0.45669049190527</c:v>
                </c:pt>
                <c:pt idx="170">
                  <c:v>0.45919088184477402</c:v>
                </c:pt>
                <c:pt idx="171">
                  <c:v>0.46205774443169401</c:v>
                </c:pt>
                <c:pt idx="172">
                  <c:v>0.464777163193067</c:v>
                </c:pt>
                <c:pt idx="173">
                  <c:v>0.467445346921746</c:v>
                </c:pt>
                <c:pt idx="174">
                  <c:v>0.47045440944185002</c:v>
                </c:pt>
                <c:pt idx="175">
                  <c:v>0.473789920645247</c:v>
                </c:pt>
                <c:pt idx="176">
                  <c:v>0.47748117528001399</c:v>
                </c:pt>
                <c:pt idx="177">
                  <c:v>0.48119684421922598</c:v>
                </c:pt>
                <c:pt idx="178">
                  <c:v>0.48516050907715502</c:v>
                </c:pt>
                <c:pt idx="179">
                  <c:v>0.48942603405639301</c:v>
                </c:pt>
                <c:pt idx="180">
                  <c:v>0.49383636976319201</c:v>
                </c:pt>
                <c:pt idx="181">
                  <c:v>0.498392499463922</c:v>
                </c:pt>
                <c:pt idx="182">
                  <c:v>0.50309635035610101</c:v>
                </c:pt>
                <c:pt idx="183">
                  <c:v>0.50816860560252497</c:v>
                </c:pt>
                <c:pt idx="184">
                  <c:v>0.51345194750449596</c:v>
                </c:pt>
                <c:pt idx="185">
                  <c:v>0.51878771228073906</c:v>
                </c:pt>
                <c:pt idx="186">
                  <c:v>0.524486484290971</c:v>
                </c:pt>
                <c:pt idx="187">
                  <c:v>0.53043630727114799</c:v>
                </c:pt>
                <c:pt idx="188">
                  <c:v>0.53665347809971997</c:v>
                </c:pt>
                <c:pt idx="189">
                  <c:v>0.54319709587448195</c:v>
                </c:pt>
                <c:pt idx="190">
                  <c:v>0.54994538712207297</c:v>
                </c:pt>
                <c:pt idx="191">
                  <c:v>0.55678086083163403</c:v>
                </c:pt>
                <c:pt idx="192">
                  <c:v>0.56382804514382201</c:v>
                </c:pt>
                <c:pt idx="193">
                  <c:v>0.57138529631643298</c:v>
                </c:pt>
                <c:pt idx="194">
                  <c:v>0.57911872190066505</c:v>
                </c:pt>
                <c:pt idx="195">
                  <c:v>0.58691835414893501</c:v>
                </c:pt>
                <c:pt idx="196">
                  <c:v>0.59494758243277202</c:v>
                </c:pt>
                <c:pt idx="197">
                  <c:v>0.60321709430721204</c:v>
                </c:pt>
                <c:pt idx="198">
                  <c:v>0.61165172370887799</c:v>
                </c:pt>
                <c:pt idx="199">
                  <c:v>0.62012398502510502</c:v>
                </c:pt>
                <c:pt idx="200">
                  <c:v>0.62872172658766201</c:v>
                </c:pt>
                <c:pt idx="201">
                  <c:v>0.63758423488343996</c:v>
                </c:pt>
                <c:pt idx="202">
                  <c:v>0.64669802369894003</c:v>
                </c:pt>
                <c:pt idx="203">
                  <c:v>0.65593742409101996</c:v>
                </c:pt>
                <c:pt idx="204">
                  <c:v>0.66529991679688005</c:v>
                </c:pt>
                <c:pt idx="205">
                  <c:v>0.67465388350312905</c:v>
                </c:pt>
                <c:pt idx="206">
                  <c:v>0.68384171311617803</c:v>
                </c:pt>
                <c:pt idx="207">
                  <c:v>0.69323702539510301</c:v>
                </c:pt>
                <c:pt idx="208">
                  <c:v>0.70276474144434797</c:v>
                </c:pt>
                <c:pt idx="209">
                  <c:v>0.71215468165649998</c:v>
                </c:pt>
                <c:pt idx="210">
                  <c:v>0.72147771013036199</c:v>
                </c:pt>
                <c:pt idx="211">
                  <c:v>0.73084063464605498</c:v>
                </c:pt>
                <c:pt idx="212">
                  <c:v>0.74033798413181795</c:v>
                </c:pt>
                <c:pt idx="213">
                  <c:v>0.74967613678865597</c:v>
                </c:pt>
                <c:pt idx="214">
                  <c:v>0.75868706412519205</c:v>
                </c:pt>
                <c:pt idx="215">
                  <c:v>0.76761598904909001</c:v>
                </c:pt>
                <c:pt idx="216">
                  <c:v>0.77649458618018796</c:v>
                </c:pt>
                <c:pt idx="217">
                  <c:v>0.78539067017390896</c:v>
                </c:pt>
                <c:pt idx="218">
                  <c:v>0.79418043254029103</c:v>
                </c:pt>
                <c:pt idx="219">
                  <c:v>0.80271579764959899</c:v>
                </c:pt>
                <c:pt idx="220">
                  <c:v>0.81115856018031796</c:v>
                </c:pt>
                <c:pt idx="221">
                  <c:v>0.81940686000313201</c:v>
                </c:pt>
                <c:pt idx="222">
                  <c:v>0.82726945797069196</c:v>
                </c:pt>
                <c:pt idx="223">
                  <c:v>0.83493489041439295</c:v>
                </c:pt>
                <c:pt idx="224">
                  <c:v>0.84252933218498804</c:v>
                </c:pt>
                <c:pt idx="225">
                  <c:v>0.84997348423077501</c:v>
                </c:pt>
                <c:pt idx="226">
                  <c:v>0.85726999491248201</c:v>
                </c:pt>
                <c:pt idx="227">
                  <c:v>0.86432863174209695</c:v>
                </c:pt>
                <c:pt idx="228">
                  <c:v>0.87110935083734697</c:v>
                </c:pt>
                <c:pt idx="229">
                  <c:v>0.87761834782500803</c:v>
                </c:pt>
                <c:pt idx="230">
                  <c:v>0.88393286792793802</c:v>
                </c:pt>
                <c:pt idx="231">
                  <c:v>0.88997799944701605</c:v>
                </c:pt>
                <c:pt idx="232">
                  <c:v>0.89579400639177098</c:v>
                </c:pt>
                <c:pt idx="233">
                  <c:v>0.90135345275492096</c:v>
                </c:pt>
                <c:pt idx="234">
                  <c:v>0.90669874385397597</c:v>
                </c:pt>
                <c:pt idx="235">
                  <c:v>0.91196563691706101</c:v>
                </c:pt>
                <c:pt idx="236">
                  <c:v>0.91694099420113695</c:v>
                </c:pt>
                <c:pt idx="237">
                  <c:v>0.92161390241098295</c:v>
                </c:pt>
                <c:pt idx="238">
                  <c:v>0.92626429087922801</c:v>
                </c:pt>
                <c:pt idx="239">
                  <c:v>0.93078884250781402</c:v>
                </c:pt>
                <c:pt idx="240">
                  <c:v>0.935162325835175</c:v>
                </c:pt>
                <c:pt idx="241">
                  <c:v>0.93933815340036397</c:v>
                </c:pt>
                <c:pt idx="242">
                  <c:v>0.94325567315875303</c:v>
                </c:pt>
                <c:pt idx="243">
                  <c:v>0.94690254263768003</c:v>
                </c:pt>
                <c:pt idx="244">
                  <c:v>0.95045175631974799</c:v>
                </c:pt>
                <c:pt idx="245">
                  <c:v>0.95389510657335896</c:v>
                </c:pt>
                <c:pt idx="246">
                  <c:v>0.95713370281188404</c:v>
                </c:pt>
                <c:pt idx="247">
                  <c:v>0.96005014022215196</c:v>
                </c:pt>
                <c:pt idx="248">
                  <c:v>0.96298320715945496</c:v>
                </c:pt>
                <c:pt idx="249">
                  <c:v>0.96586709894947798</c:v>
                </c:pt>
                <c:pt idx="250">
                  <c:v>0.96845859352198205</c:v>
                </c:pt>
                <c:pt idx="251">
                  <c:v>0.97078279826421798</c:v>
                </c:pt>
                <c:pt idx="252">
                  <c:v>0.97294705684221505</c:v>
                </c:pt>
                <c:pt idx="253">
                  <c:v>0.97490395653023298</c:v>
                </c:pt>
                <c:pt idx="254">
                  <c:v>0.97661381832917304</c:v>
                </c:pt>
                <c:pt idx="255">
                  <c:v>0.97811924732562905</c:v>
                </c:pt>
                <c:pt idx="256">
                  <c:v>0.97945007231885695</c:v>
                </c:pt>
                <c:pt idx="257">
                  <c:v>0.98078265287645305</c:v>
                </c:pt>
                <c:pt idx="258">
                  <c:v>0.98197574492887296</c:v>
                </c:pt>
                <c:pt idx="259">
                  <c:v>0.98296546267179896</c:v>
                </c:pt>
                <c:pt idx="260">
                  <c:v>0.98377827207756896</c:v>
                </c:pt>
                <c:pt idx="261">
                  <c:v>0.98433602964189804</c:v>
                </c:pt>
                <c:pt idx="262">
                  <c:v>0.98472268173976496</c:v>
                </c:pt>
                <c:pt idx="263">
                  <c:v>0.985003060052414</c:v>
                </c:pt>
                <c:pt idx="264">
                  <c:v>0.98521154803755595</c:v>
                </c:pt>
                <c:pt idx="265">
                  <c:v>0.98548124634235301</c:v>
                </c:pt>
                <c:pt idx="266">
                  <c:v>0.98574593596300497</c:v>
                </c:pt>
                <c:pt idx="267">
                  <c:v>0.985901571674209</c:v>
                </c:pt>
                <c:pt idx="268">
                  <c:v>0.98601582765471396</c:v>
                </c:pt>
                <c:pt idx="269">
                  <c:v>0.98617505465008004</c:v>
                </c:pt>
                <c:pt idx="270">
                  <c:v>0.986262197811965</c:v>
                </c:pt>
                <c:pt idx="271">
                  <c:v>0.98641401128371697</c:v>
                </c:pt>
                <c:pt idx="272">
                  <c:v>0.9867329436119</c:v>
                </c:pt>
                <c:pt idx="273">
                  <c:v>0.98696857643717495</c:v>
                </c:pt>
                <c:pt idx="274">
                  <c:v>0.98716367181994402</c:v>
                </c:pt>
                <c:pt idx="275">
                  <c:v>0.98750210261296001</c:v>
                </c:pt>
                <c:pt idx="276">
                  <c:v>0.98779203204002197</c:v>
                </c:pt>
                <c:pt idx="277">
                  <c:v>0.98798970932395702</c:v>
                </c:pt>
                <c:pt idx="278">
                  <c:v>0.98829151277622196</c:v>
                </c:pt>
                <c:pt idx="279">
                  <c:v>0.98863978491535898</c:v>
                </c:pt>
                <c:pt idx="280">
                  <c:v>0.98900509150887295</c:v>
                </c:pt>
                <c:pt idx="281">
                  <c:v>0.98935847838897395</c:v>
                </c:pt>
                <c:pt idx="282">
                  <c:v>0.98979417800574099</c:v>
                </c:pt>
                <c:pt idx="283">
                  <c:v>0.99009507923342999</c:v>
                </c:pt>
                <c:pt idx="284">
                  <c:v>0.99040722308818097</c:v>
                </c:pt>
                <c:pt idx="285">
                  <c:v>0.99076125483217503</c:v>
                </c:pt>
                <c:pt idx="286">
                  <c:v>0.99115370967849903</c:v>
                </c:pt>
                <c:pt idx="287">
                  <c:v>0.99148975509667703</c:v>
                </c:pt>
                <c:pt idx="288">
                  <c:v>0.99178962579271901</c:v>
                </c:pt>
                <c:pt idx="289">
                  <c:v>0.99213571971634895</c:v>
                </c:pt>
                <c:pt idx="290">
                  <c:v>0.99250581346068401</c:v>
                </c:pt>
                <c:pt idx="291">
                  <c:v>0.99285400935298895</c:v>
                </c:pt>
                <c:pt idx="292">
                  <c:v>0.993079340240549</c:v>
                </c:pt>
                <c:pt idx="293">
                  <c:v>0.99330751998145295</c:v>
                </c:pt>
                <c:pt idx="294">
                  <c:v>0.99358213063655798</c:v>
                </c:pt>
                <c:pt idx="295">
                  <c:v>0.99383563851856804</c:v>
                </c:pt>
                <c:pt idx="296">
                  <c:v>0.99411004438488604</c:v>
                </c:pt>
                <c:pt idx="297">
                  <c:v>0.994356840599118</c:v>
                </c:pt>
                <c:pt idx="298">
                  <c:v>0.99468344907515904</c:v>
                </c:pt>
                <c:pt idx="299">
                  <c:v>0.995059112851015</c:v>
                </c:pt>
                <c:pt idx="300">
                  <c:v>0.99533263404463901</c:v>
                </c:pt>
                <c:pt idx="301">
                  <c:v>0.99551631678326902</c:v>
                </c:pt>
                <c:pt idx="302">
                  <c:v>0.99576750835365102</c:v>
                </c:pt>
                <c:pt idx="303">
                  <c:v>0.99608638058616195</c:v>
                </c:pt>
                <c:pt idx="304">
                  <c:v>0.99643102587229604</c:v>
                </c:pt>
                <c:pt idx="305">
                  <c:v>0.99672893623553604</c:v>
                </c:pt>
                <c:pt idx="306">
                  <c:v>0.99703178227833</c:v>
                </c:pt>
                <c:pt idx="307">
                  <c:v>0.99734558977832899</c:v>
                </c:pt>
                <c:pt idx="308">
                  <c:v>0.99770264090435201</c:v>
                </c:pt>
                <c:pt idx="309">
                  <c:v>0.99808188756129601</c:v>
                </c:pt>
                <c:pt idx="310">
                  <c:v>0.99827145815365104</c:v>
                </c:pt>
                <c:pt idx="311">
                  <c:v>0.99838144206931401</c:v>
                </c:pt>
                <c:pt idx="312">
                  <c:v>0.99866161886017801</c:v>
                </c:pt>
                <c:pt idx="313">
                  <c:v>0.99894777241719601</c:v>
                </c:pt>
                <c:pt idx="314">
                  <c:v>0.99919019357223304</c:v>
                </c:pt>
                <c:pt idx="315">
                  <c:v>0.99937096486918398</c:v>
                </c:pt>
                <c:pt idx="316">
                  <c:v>0.99957577596500702</c:v>
                </c:pt>
                <c:pt idx="317">
                  <c:v>0.99974893118618302</c:v>
                </c:pt>
                <c:pt idx="318">
                  <c:v>0.99988657630821798</c:v>
                </c:pt>
                <c:pt idx="319">
                  <c:v>0.99996844943807905</c:v>
                </c:pt>
                <c:pt idx="320">
                  <c:v>1</c:v>
                </c:pt>
                <c:pt idx="321">
                  <c:v>1</c:v>
                </c:pt>
                <c:pt idx="322">
                  <c:v>0.99998534354309199</c:v>
                </c:pt>
                <c:pt idx="323">
                  <c:v>0.999985459865944</c:v>
                </c:pt>
                <c:pt idx="324">
                  <c:v>1</c:v>
                </c:pt>
                <c:pt idx="325">
                  <c:v>1</c:v>
                </c:pt>
                <c:pt idx="326">
                  <c:v>0.99999246670488395</c:v>
                </c:pt>
                <c:pt idx="327">
                  <c:v>1</c:v>
                </c:pt>
                <c:pt idx="328">
                  <c:v>1</c:v>
                </c:pt>
                <c:pt idx="329">
                  <c:v>0.99998978294311203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0.999993176142419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0.99999563778720102</c:v>
                </c:pt>
                <c:pt idx="340">
                  <c:v>1</c:v>
                </c:pt>
                <c:pt idx="341">
                  <c:v>0.99999368641148501</c:v>
                </c:pt>
                <c:pt idx="342">
                  <c:v>1</c:v>
                </c:pt>
                <c:pt idx="343">
                  <c:v>1</c:v>
                </c:pt>
                <c:pt idx="344">
                  <c:v>0.99995994050477899</c:v>
                </c:pt>
                <c:pt idx="345">
                  <c:v>0.99994886491619495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0.99995976086136895</c:v>
                </c:pt>
                <c:pt idx="351">
                  <c:v>0.99999878626328198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1</c:v>
                </c:pt>
                <c:pt idx="356">
                  <c:v>0.99999587891858299</c:v>
                </c:pt>
                <c:pt idx="357">
                  <c:v>0.99997867554668296</c:v>
                </c:pt>
                <c:pt idx="358">
                  <c:v>1</c:v>
                </c:pt>
                <c:pt idx="359">
                  <c:v>1</c:v>
                </c:pt>
                <c:pt idx="360">
                  <c:v>0.999974908288637</c:v>
                </c:pt>
                <c:pt idx="361">
                  <c:v>0.99995255338205102</c:v>
                </c:pt>
                <c:pt idx="362">
                  <c:v>0.99995058860410801</c:v>
                </c:pt>
                <c:pt idx="363">
                  <c:v>1</c:v>
                </c:pt>
                <c:pt idx="364">
                  <c:v>1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0.99998057449312505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0.99999937194798405</c:v>
                </c:pt>
                <c:pt idx="375">
                  <c:v>0.99999877241758905</c:v>
                </c:pt>
                <c:pt idx="376">
                  <c:v>1</c:v>
                </c:pt>
                <c:pt idx="377">
                  <c:v>0.99997314488584099</c:v>
                </c:pt>
                <c:pt idx="378">
                  <c:v>0.999960796353215</c:v>
                </c:pt>
                <c:pt idx="379">
                  <c:v>1</c:v>
                </c:pt>
                <c:pt idx="380">
                  <c:v>1</c:v>
                </c:pt>
                <c:pt idx="381">
                  <c:v>0.99996514258704705</c:v>
                </c:pt>
                <c:pt idx="382">
                  <c:v>0.99993057239135796</c:v>
                </c:pt>
                <c:pt idx="383">
                  <c:v>0.99991307431161003</c:v>
                </c:pt>
                <c:pt idx="384">
                  <c:v>0.99994372665308995</c:v>
                </c:pt>
                <c:pt idx="385">
                  <c:v>1</c:v>
                </c:pt>
                <c:pt idx="386">
                  <c:v>0.99999046768646505</c:v>
                </c:pt>
                <c:pt idx="387">
                  <c:v>1</c:v>
                </c:pt>
                <c:pt idx="388">
                  <c:v>1</c:v>
                </c:pt>
                <c:pt idx="389">
                  <c:v>0.999980356517016</c:v>
                </c:pt>
                <c:pt idx="390">
                  <c:v>1</c:v>
                </c:pt>
                <c:pt idx="391">
                  <c:v>0.99997427266232997</c:v>
                </c:pt>
                <c:pt idx="392">
                  <c:v>0.99990405718966402</c:v>
                </c:pt>
                <c:pt idx="393">
                  <c:v>0.99969454572234595</c:v>
                </c:pt>
                <c:pt idx="394">
                  <c:v>0.99940663936137797</c:v>
                </c:pt>
                <c:pt idx="395">
                  <c:v>0.99912501609474402</c:v>
                </c:pt>
                <c:pt idx="396">
                  <c:v>0.99881184703515302</c:v>
                </c:pt>
                <c:pt idx="397">
                  <c:v>0.99842631314939001</c:v>
                </c:pt>
                <c:pt idx="398">
                  <c:v>0.99802798034687501</c:v>
                </c:pt>
                <c:pt idx="399">
                  <c:v>0.99760855472437204</c:v>
                </c:pt>
                <c:pt idx="400">
                  <c:v>0.99711149378687802</c:v>
                </c:pt>
                <c:pt idx="401">
                  <c:v>0.99661418861037598</c:v>
                </c:pt>
                <c:pt idx="402">
                  <c:v>0.99609736446569697</c:v>
                </c:pt>
                <c:pt idx="403">
                  <c:v>0.99553584789406802</c:v>
                </c:pt>
                <c:pt idx="404">
                  <c:v>0.99497483446436397</c:v>
                </c:pt>
                <c:pt idx="405">
                  <c:v>0.99444734210439401</c:v>
                </c:pt>
                <c:pt idx="406">
                  <c:v>0.99385354299158901</c:v>
                </c:pt>
                <c:pt idx="407">
                  <c:v>0.99325096717463901</c:v>
                </c:pt>
                <c:pt idx="408">
                  <c:v>0.99269604722453497</c:v>
                </c:pt>
                <c:pt idx="409">
                  <c:v>0.992124251159336</c:v>
                </c:pt>
                <c:pt idx="410">
                  <c:v>0.99147960730703</c:v>
                </c:pt>
                <c:pt idx="411">
                  <c:v>0.99081370846795702</c:v>
                </c:pt>
                <c:pt idx="412">
                  <c:v>0.990189198089791</c:v>
                </c:pt>
                <c:pt idx="413">
                  <c:v>0.98949418929828503</c:v>
                </c:pt>
                <c:pt idx="414">
                  <c:v>0.98876861555538897</c:v>
                </c:pt>
                <c:pt idx="415">
                  <c:v>0.98808650993327896</c:v>
                </c:pt>
                <c:pt idx="416">
                  <c:v>0.98747886203359003</c:v>
                </c:pt>
                <c:pt idx="417">
                  <c:v>0.98686636961006002</c:v>
                </c:pt>
                <c:pt idx="418">
                  <c:v>0.98623604723274305</c:v>
                </c:pt>
                <c:pt idx="419">
                  <c:v>0.98556627374579797</c:v>
                </c:pt>
                <c:pt idx="420">
                  <c:v>0.984870243160202</c:v>
                </c:pt>
                <c:pt idx="421">
                  <c:v>0.98418583583916697</c:v>
                </c:pt>
                <c:pt idx="422">
                  <c:v>0.98340944118155005</c:v>
                </c:pt>
                <c:pt idx="423">
                  <c:v>0.98261763725610096</c:v>
                </c:pt>
                <c:pt idx="424">
                  <c:v>0.98180834387618199</c:v>
                </c:pt>
                <c:pt idx="425">
                  <c:v>0.98090074292561003</c:v>
                </c:pt>
                <c:pt idx="426">
                  <c:v>0.97995850455640099</c:v>
                </c:pt>
                <c:pt idx="427">
                  <c:v>0.97898021438257998</c:v>
                </c:pt>
                <c:pt idx="428">
                  <c:v>0.97800030436318597</c:v>
                </c:pt>
                <c:pt idx="429">
                  <c:v>0.97705238893836799</c:v>
                </c:pt>
                <c:pt idx="430">
                  <c:v>0.97611660874615103</c:v>
                </c:pt>
                <c:pt idx="431">
                  <c:v>0.97520644555871105</c:v>
                </c:pt>
                <c:pt idx="432">
                  <c:v>0.974280748154294</c:v>
                </c:pt>
                <c:pt idx="433">
                  <c:v>0.97327881577352704</c:v>
                </c:pt>
                <c:pt idx="434">
                  <c:v>0.97231636866403803</c:v>
                </c:pt>
                <c:pt idx="435">
                  <c:v>0.97133733743681905</c:v>
                </c:pt>
                <c:pt idx="436">
                  <c:v>0.97028830414952705</c:v>
                </c:pt>
                <c:pt idx="437">
                  <c:v>0.96924868547024301</c:v>
                </c:pt>
                <c:pt idx="438">
                  <c:v>0.96816526767233102</c:v>
                </c:pt>
                <c:pt idx="439">
                  <c:v>0.96712449133383205</c:v>
                </c:pt>
                <c:pt idx="440">
                  <c:v>0.96617823125248503</c:v>
                </c:pt>
                <c:pt idx="441">
                  <c:v>0.96523574136548795</c:v>
                </c:pt>
                <c:pt idx="442">
                  <c:v>0.96427012618713903</c:v>
                </c:pt>
                <c:pt idx="443">
                  <c:v>0.96321159376510601</c:v>
                </c:pt>
                <c:pt idx="444">
                  <c:v>0.96206042750104603</c:v>
                </c:pt>
                <c:pt idx="445">
                  <c:v>0.96094301416773698</c:v>
                </c:pt>
                <c:pt idx="446">
                  <c:v>0.95988042086280001</c:v>
                </c:pt>
                <c:pt idx="447">
                  <c:v>0.95888768999381502</c:v>
                </c:pt>
                <c:pt idx="448">
                  <c:v>0.95783781004192903</c:v>
                </c:pt>
                <c:pt idx="449">
                  <c:v>0.95681836397290598</c:v>
                </c:pt>
                <c:pt idx="450">
                  <c:v>0.95585708802874803</c:v>
                </c:pt>
                <c:pt idx="451">
                  <c:v>0.95481863904852504</c:v>
                </c:pt>
                <c:pt idx="452">
                  <c:v>0.95374376053856302</c:v>
                </c:pt>
                <c:pt idx="453">
                  <c:v>0.95266323607476899</c:v>
                </c:pt>
                <c:pt idx="454">
                  <c:v>0.95171377269634605</c:v>
                </c:pt>
                <c:pt idx="455">
                  <c:v>0.95077898482405099</c:v>
                </c:pt>
                <c:pt idx="456">
                  <c:v>0.94980287747255299</c:v>
                </c:pt>
                <c:pt idx="457">
                  <c:v>0.94891420151736705</c:v>
                </c:pt>
                <c:pt idx="458">
                  <c:v>0.94799127543899397</c:v>
                </c:pt>
                <c:pt idx="459">
                  <c:v>0.94703121478238095</c:v>
                </c:pt>
                <c:pt idx="460">
                  <c:v>0.94610776650657602</c:v>
                </c:pt>
                <c:pt idx="461">
                  <c:v>0.94515900244768203</c:v>
                </c:pt>
                <c:pt idx="462">
                  <c:v>0.94424107931210499</c:v>
                </c:pt>
                <c:pt idx="463">
                  <c:v>0.94333485014204799</c:v>
                </c:pt>
                <c:pt idx="464">
                  <c:v>0.942321583092674</c:v>
                </c:pt>
                <c:pt idx="465">
                  <c:v>0.94135082498195999</c:v>
                </c:pt>
                <c:pt idx="466">
                  <c:v>0.94042550021150095</c:v>
                </c:pt>
                <c:pt idx="467">
                  <c:v>0.939570053711553</c:v>
                </c:pt>
                <c:pt idx="468">
                  <c:v>0.93875416424811198</c:v>
                </c:pt>
                <c:pt idx="469">
                  <c:v>0.93788760932330895</c:v>
                </c:pt>
                <c:pt idx="470">
                  <c:v>0.93705039704466797</c:v>
                </c:pt>
                <c:pt idx="471">
                  <c:v>0.93618862210480402</c:v>
                </c:pt>
                <c:pt idx="472">
                  <c:v>0.93528953183132202</c:v>
                </c:pt>
                <c:pt idx="473">
                  <c:v>0.93446598215343901</c:v>
                </c:pt>
                <c:pt idx="474">
                  <c:v>0.93370015342146095</c:v>
                </c:pt>
                <c:pt idx="475">
                  <c:v>0.93286613621376202</c:v>
                </c:pt>
                <c:pt idx="476">
                  <c:v>0.93200841108325305</c:v>
                </c:pt>
                <c:pt idx="477">
                  <c:v>0.93114943755323398</c:v>
                </c:pt>
                <c:pt idx="478">
                  <c:v>0.93027835006204396</c:v>
                </c:pt>
                <c:pt idx="479">
                  <c:v>0.92947019750944004</c:v>
                </c:pt>
                <c:pt idx="480">
                  <c:v>0.92867524165989701</c:v>
                </c:pt>
                <c:pt idx="481">
                  <c:v>0.92797884714365597</c:v>
                </c:pt>
                <c:pt idx="482">
                  <c:v>0.92722910339683395</c:v>
                </c:pt>
                <c:pt idx="483">
                  <c:v>0.92653405079225204</c:v>
                </c:pt>
                <c:pt idx="484">
                  <c:v>0.92600038905159499</c:v>
                </c:pt>
                <c:pt idx="485">
                  <c:v>0.92541557196536794</c:v>
                </c:pt>
                <c:pt idx="486">
                  <c:v>0.92487228088962903</c:v>
                </c:pt>
                <c:pt idx="487">
                  <c:v>0.92439721302117706</c:v>
                </c:pt>
                <c:pt idx="488">
                  <c:v>0.92389105287931395</c:v>
                </c:pt>
                <c:pt idx="489">
                  <c:v>0.92327002094758204</c:v>
                </c:pt>
                <c:pt idx="490">
                  <c:v>0.92270283197735303</c:v>
                </c:pt>
                <c:pt idx="491">
                  <c:v>0.92210524495971502</c:v>
                </c:pt>
                <c:pt idx="492">
                  <c:v>0.92147168757310804</c:v>
                </c:pt>
                <c:pt idx="493">
                  <c:v>0.92095497210560495</c:v>
                </c:pt>
                <c:pt idx="494">
                  <c:v>0.92035864355491404</c:v>
                </c:pt>
                <c:pt idx="495">
                  <c:v>0.91967127988221398</c:v>
                </c:pt>
                <c:pt idx="496">
                  <c:v>0.91899888215652403</c:v>
                </c:pt>
                <c:pt idx="497">
                  <c:v>0.91834440400467199</c:v>
                </c:pt>
                <c:pt idx="498">
                  <c:v>0.91781184589110798</c:v>
                </c:pt>
                <c:pt idx="499">
                  <c:v>0.91752747838998505</c:v>
                </c:pt>
                <c:pt idx="500">
                  <c:v>0.91731980992810103</c:v>
                </c:pt>
                <c:pt idx="501">
                  <c:v>0.91687979981348999</c:v>
                </c:pt>
                <c:pt idx="502">
                  <c:v>0.91639268923272699</c:v>
                </c:pt>
                <c:pt idx="503">
                  <c:v>0.91598854575399402</c:v>
                </c:pt>
                <c:pt idx="504">
                  <c:v>0.91560496286250503</c:v>
                </c:pt>
                <c:pt idx="505">
                  <c:v>0.91518958477041901</c:v>
                </c:pt>
                <c:pt idx="506">
                  <c:v>0.91484839659176898</c:v>
                </c:pt>
                <c:pt idx="507">
                  <c:v>0.91468902746294001</c:v>
                </c:pt>
                <c:pt idx="508">
                  <c:v>0.91445485714500896</c:v>
                </c:pt>
                <c:pt idx="509">
                  <c:v>0.91414328478682505</c:v>
                </c:pt>
                <c:pt idx="510">
                  <c:v>0.91387917640016403</c:v>
                </c:pt>
                <c:pt idx="511">
                  <c:v>0.91366038069816702</c:v>
                </c:pt>
                <c:pt idx="512">
                  <c:v>0.91349627141516698</c:v>
                </c:pt>
                <c:pt idx="513">
                  <c:v>0.91342741146921302</c:v>
                </c:pt>
                <c:pt idx="514">
                  <c:v>0.91335075950553002</c:v>
                </c:pt>
                <c:pt idx="515">
                  <c:v>0.91322091845970099</c:v>
                </c:pt>
                <c:pt idx="516">
                  <c:v>0.912967750878387</c:v>
                </c:pt>
                <c:pt idx="517">
                  <c:v>0.91288483730079595</c:v>
                </c:pt>
                <c:pt idx="518">
                  <c:v>0.91291637176886198</c:v>
                </c:pt>
                <c:pt idx="519">
                  <c:v>0.91283046126686895</c:v>
                </c:pt>
                <c:pt idx="520">
                  <c:v>0.91267006627812197</c:v>
                </c:pt>
                <c:pt idx="521">
                  <c:v>0.91249125781178897</c:v>
                </c:pt>
                <c:pt idx="522">
                  <c:v>0.91229615839470501</c:v>
                </c:pt>
                <c:pt idx="523">
                  <c:v>0.91219271581480299</c:v>
                </c:pt>
                <c:pt idx="524">
                  <c:v>0.91216516595151198</c:v>
                </c:pt>
                <c:pt idx="525">
                  <c:v>0.91213791255825105</c:v>
                </c:pt>
                <c:pt idx="526">
                  <c:v>0.91215431188130802</c:v>
                </c:pt>
                <c:pt idx="527">
                  <c:v>0.91204989771975398</c:v>
                </c:pt>
                <c:pt idx="528">
                  <c:v>0.91190374397429597</c:v>
                </c:pt>
                <c:pt idx="529">
                  <c:v>0.91189534834667996</c:v>
                </c:pt>
                <c:pt idx="530">
                  <c:v>0.91199890064898004</c:v>
                </c:pt>
                <c:pt idx="531">
                  <c:v>0.91206082981965997</c:v>
                </c:pt>
                <c:pt idx="532">
                  <c:v>0.912213276087806</c:v>
                </c:pt>
                <c:pt idx="533">
                  <c:v>0.91243554507490998</c:v>
                </c:pt>
                <c:pt idx="534">
                  <c:v>0.91252818182579398</c:v>
                </c:pt>
                <c:pt idx="535">
                  <c:v>0.91252721746019705</c:v>
                </c:pt>
                <c:pt idx="536">
                  <c:v>0.91271010202307501</c:v>
                </c:pt>
                <c:pt idx="537">
                  <c:v>0.91287852934216396</c:v>
                </c:pt>
                <c:pt idx="538">
                  <c:v>0.91304305728866897</c:v>
                </c:pt>
                <c:pt idx="539">
                  <c:v>0.91321856251007205</c:v>
                </c:pt>
                <c:pt idx="540">
                  <c:v>0.91339568676363003</c:v>
                </c:pt>
                <c:pt idx="541">
                  <c:v>0.91368399573599801</c:v>
                </c:pt>
                <c:pt idx="542">
                  <c:v>0.91382808627069001</c:v>
                </c:pt>
                <c:pt idx="543">
                  <c:v>0.91397521809248505</c:v>
                </c:pt>
                <c:pt idx="544">
                  <c:v>0.91416012512165801</c:v>
                </c:pt>
                <c:pt idx="545">
                  <c:v>0.91442503994951596</c:v>
                </c:pt>
                <c:pt idx="546">
                  <c:v>0.91474994780628804</c:v>
                </c:pt>
                <c:pt idx="547">
                  <c:v>0.91489856804935898</c:v>
                </c:pt>
                <c:pt idx="548">
                  <c:v>0.91509849785762498</c:v>
                </c:pt>
                <c:pt idx="549">
                  <c:v>0.91534366240302001</c:v>
                </c:pt>
                <c:pt idx="550">
                  <c:v>0.91548070050058095</c:v>
                </c:pt>
                <c:pt idx="551">
                  <c:v>0.91592900432104796</c:v>
                </c:pt>
                <c:pt idx="552">
                  <c:v>0.91641337283563096</c:v>
                </c:pt>
                <c:pt idx="553">
                  <c:v>0.91690620428790104</c:v>
                </c:pt>
                <c:pt idx="554">
                  <c:v>0.91731663167718003</c:v>
                </c:pt>
                <c:pt idx="555">
                  <c:v>0.91777326455454999</c:v>
                </c:pt>
                <c:pt idx="556">
                  <c:v>0.91830035089754503</c:v>
                </c:pt>
                <c:pt idx="557">
                  <c:v>0.91888218922665599</c:v>
                </c:pt>
                <c:pt idx="558">
                  <c:v>0.91939598988104898</c:v>
                </c:pt>
                <c:pt idx="559">
                  <c:v>0.91986791003285595</c:v>
                </c:pt>
                <c:pt idx="560">
                  <c:v>0.92039395571578198</c:v>
                </c:pt>
                <c:pt idx="561">
                  <c:v>0.92094272372841901</c:v>
                </c:pt>
                <c:pt idx="562">
                  <c:v>0.92171177957773498</c:v>
                </c:pt>
                <c:pt idx="563">
                  <c:v>0.92263737157208203</c:v>
                </c:pt>
                <c:pt idx="564">
                  <c:v>0.92329007201070201</c:v>
                </c:pt>
                <c:pt idx="565">
                  <c:v>0.92385204821565203</c:v>
                </c:pt>
                <c:pt idx="566">
                  <c:v>0.92459147743607595</c:v>
                </c:pt>
                <c:pt idx="567">
                  <c:v>0.92542931610738199</c:v>
                </c:pt>
                <c:pt idx="568">
                  <c:v>0.92610085074759796</c:v>
                </c:pt>
                <c:pt idx="569">
                  <c:v>0.92673597250659001</c:v>
                </c:pt>
                <c:pt idx="570">
                  <c:v>0.92733252071280203</c:v>
                </c:pt>
                <c:pt idx="571">
                  <c:v>0.92795971196439997</c:v>
                </c:pt>
                <c:pt idx="572">
                  <c:v>0.92870300081133705</c:v>
                </c:pt>
                <c:pt idx="573">
                  <c:v>0.92942996916370502</c:v>
                </c:pt>
                <c:pt idx="574">
                  <c:v>0.93005332879788405</c:v>
                </c:pt>
                <c:pt idx="575">
                  <c:v>0.93070483310957897</c:v>
                </c:pt>
                <c:pt idx="576">
                  <c:v>0.93127480700824805</c:v>
                </c:pt>
                <c:pt idx="577">
                  <c:v>0.93185789777781303</c:v>
                </c:pt>
                <c:pt idx="578">
                  <c:v>0.93251310291009204</c:v>
                </c:pt>
                <c:pt idx="579">
                  <c:v>0.93318588538590197</c:v>
                </c:pt>
                <c:pt idx="580">
                  <c:v>0.93366155190405997</c:v>
                </c:pt>
                <c:pt idx="581">
                  <c:v>0.93431439079996204</c:v>
                </c:pt>
                <c:pt idx="582">
                  <c:v>0.93512275282164004</c:v>
                </c:pt>
                <c:pt idx="583">
                  <c:v>0.93560085040157603</c:v>
                </c:pt>
                <c:pt idx="584">
                  <c:v>0.93601833417629199</c:v>
                </c:pt>
                <c:pt idx="585">
                  <c:v>0.93678528952249496</c:v>
                </c:pt>
                <c:pt idx="586">
                  <c:v>0.93754183460518403</c:v>
                </c:pt>
                <c:pt idx="587">
                  <c:v>0.93822257005031895</c:v>
                </c:pt>
                <c:pt idx="588">
                  <c:v>0.93860779750015799</c:v>
                </c:pt>
                <c:pt idx="589">
                  <c:v>0.93893037125589995</c:v>
                </c:pt>
                <c:pt idx="590">
                  <c:v>0.93944542620509996</c:v>
                </c:pt>
                <c:pt idx="591">
                  <c:v>0.93981416393966799</c:v>
                </c:pt>
                <c:pt idx="592">
                  <c:v>0.93997422766341299</c:v>
                </c:pt>
                <c:pt idx="593">
                  <c:v>0.94004876651373404</c:v>
                </c:pt>
                <c:pt idx="594">
                  <c:v>0.94032381196619896</c:v>
                </c:pt>
                <c:pt idx="595">
                  <c:v>0.94085463450164897</c:v>
                </c:pt>
                <c:pt idx="596">
                  <c:v>0.94167614154027302</c:v>
                </c:pt>
                <c:pt idx="597">
                  <c:v>0.942274095602747</c:v>
                </c:pt>
                <c:pt idx="598">
                  <c:v>0.94259992705454598</c:v>
                </c:pt>
                <c:pt idx="599">
                  <c:v>0.94312574887685696</c:v>
                </c:pt>
                <c:pt idx="600">
                  <c:v>0.94383142395173103</c:v>
                </c:pt>
                <c:pt idx="601">
                  <c:v>0.94455807464946695</c:v>
                </c:pt>
                <c:pt idx="602">
                  <c:v>0.94524830478037203</c:v>
                </c:pt>
                <c:pt idx="603">
                  <c:v>0.94604439987663702</c:v>
                </c:pt>
                <c:pt idx="604">
                  <c:v>0.94689628986052998</c:v>
                </c:pt>
                <c:pt idx="605">
                  <c:v>0.94764804481464104</c:v>
                </c:pt>
                <c:pt idx="606">
                  <c:v>0.94819783643551103</c:v>
                </c:pt>
                <c:pt idx="607">
                  <c:v>0.94875611000854598</c:v>
                </c:pt>
                <c:pt idx="608">
                  <c:v>0.94927955727878099</c:v>
                </c:pt>
                <c:pt idx="609">
                  <c:v>0.94990902443896097</c:v>
                </c:pt>
                <c:pt idx="610">
                  <c:v>0.95071970642505199</c:v>
                </c:pt>
                <c:pt idx="611">
                  <c:v>0.95162979808124104</c:v>
                </c:pt>
                <c:pt idx="612">
                  <c:v>0.95235724244115705</c:v>
                </c:pt>
                <c:pt idx="613">
                  <c:v>0.95268623593664303</c:v>
                </c:pt>
                <c:pt idx="614">
                  <c:v>0.95328867987050603</c:v>
                </c:pt>
                <c:pt idx="615">
                  <c:v>0.95409947430705999</c:v>
                </c:pt>
                <c:pt idx="616">
                  <c:v>0.954641648549856</c:v>
                </c:pt>
                <c:pt idx="617">
                  <c:v>0.95471758856890598</c:v>
                </c:pt>
                <c:pt idx="618">
                  <c:v>0.95519672043344395</c:v>
                </c:pt>
                <c:pt idx="619">
                  <c:v>0.95594159124287603</c:v>
                </c:pt>
                <c:pt idx="620">
                  <c:v>0.95685006891544899</c:v>
                </c:pt>
                <c:pt idx="621">
                  <c:v>0.95773081473431798</c:v>
                </c:pt>
                <c:pt idx="622">
                  <c:v>0.95850007488932198</c:v>
                </c:pt>
                <c:pt idx="623">
                  <c:v>0.95936675869673504</c:v>
                </c:pt>
                <c:pt idx="624">
                  <c:v>0.96036477352337801</c:v>
                </c:pt>
                <c:pt idx="625">
                  <c:v>0.961203606023742</c:v>
                </c:pt>
                <c:pt idx="626">
                  <c:v>0.96218263529642101</c:v>
                </c:pt>
                <c:pt idx="627">
                  <c:v>0.96354378024744303</c:v>
                </c:pt>
                <c:pt idx="628">
                  <c:v>0.96541636513891904</c:v>
                </c:pt>
                <c:pt idx="629">
                  <c:v>0.96753991442720699</c:v>
                </c:pt>
                <c:pt idx="630">
                  <c:v>0.96953382478699501</c:v>
                </c:pt>
                <c:pt idx="631">
                  <c:v>0.97114718810670198</c:v>
                </c:pt>
                <c:pt idx="632">
                  <c:v>0.97268300289591103</c:v>
                </c:pt>
                <c:pt idx="633">
                  <c:v>0.97421398767596401</c:v>
                </c:pt>
                <c:pt idx="634">
                  <c:v>0.97576879721596599</c:v>
                </c:pt>
                <c:pt idx="635">
                  <c:v>0.97721563502854303</c:v>
                </c:pt>
                <c:pt idx="636">
                  <c:v>0.97867574784784295</c:v>
                </c:pt>
                <c:pt idx="637">
                  <c:v>0.98019606108225799</c:v>
                </c:pt>
                <c:pt idx="638">
                  <c:v>0.981633682117248</c:v>
                </c:pt>
                <c:pt idx="639">
                  <c:v>0.98282692555861895</c:v>
                </c:pt>
                <c:pt idx="640">
                  <c:v>0.98383957493924701</c:v>
                </c:pt>
                <c:pt idx="641">
                  <c:v>0.98479740867902699</c:v>
                </c:pt>
                <c:pt idx="642">
                  <c:v>0.98577332330640199</c:v>
                </c:pt>
                <c:pt idx="643">
                  <c:v>0.986893294268812</c:v>
                </c:pt>
                <c:pt idx="644">
                  <c:v>0.98786532557986695</c:v>
                </c:pt>
                <c:pt idx="645">
                  <c:v>0.98833349910227297</c:v>
                </c:pt>
                <c:pt idx="646">
                  <c:v>0.988150458224619</c:v>
                </c:pt>
                <c:pt idx="647">
                  <c:v>0.987461695243816</c:v>
                </c:pt>
                <c:pt idx="648">
                  <c:v>0.98682809344804301</c:v>
                </c:pt>
                <c:pt idx="649">
                  <c:v>0.98607392071257505</c:v>
                </c:pt>
                <c:pt idx="650">
                  <c:v>0.98549338836712497</c:v>
                </c:pt>
                <c:pt idx="651">
                  <c:v>0.98514467503492298</c:v>
                </c:pt>
                <c:pt idx="652">
                  <c:v>0.98540031385890003</c:v>
                </c:pt>
                <c:pt idx="653">
                  <c:v>0.98560539594389296</c:v>
                </c:pt>
                <c:pt idx="654">
                  <c:v>0.985599107467515</c:v>
                </c:pt>
                <c:pt idx="655">
                  <c:v>0.98541044912868603</c:v>
                </c:pt>
                <c:pt idx="656">
                  <c:v>0.98534298428432099</c:v>
                </c:pt>
                <c:pt idx="657">
                  <c:v>0.98555350223434401</c:v>
                </c:pt>
                <c:pt idx="658">
                  <c:v>0.98604287892968001</c:v>
                </c:pt>
                <c:pt idx="659">
                  <c:v>0.98662124561839704</c:v>
                </c:pt>
                <c:pt idx="660">
                  <c:v>0.98713462450970801</c:v>
                </c:pt>
                <c:pt idx="661">
                  <c:v>0.98764368246052303</c:v>
                </c:pt>
                <c:pt idx="662">
                  <c:v>0.98810402330324698</c:v>
                </c:pt>
                <c:pt idx="663">
                  <c:v>0.988465430851448</c:v>
                </c:pt>
                <c:pt idx="664">
                  <c:v>0.98876404254870998</c:v>
                </c:pt>
                <c:pt idx="665">
                  <c:v>0.98915144298729596</c:v>
                </c:pt>
                <c:pt idx="666">
                  <c:v>0.98966861292697395</c:v>
                </c:pt>
                <c:pt idx="667">
                  <c:v>0.99054112905408498</c:v>
                </c:pt>
                <c:pt idx="668">
                  <c:v>0.99158046210107198</c:v>
                </c:pt>
                <c:pt idx="669">
                  <c:v>0.99240060589194601</c:v>
                </c:pt>
                <c:pt idx="670">
                  <c:v>0.99322368149989904</c:v>
                </c:pt>
                <c:pt idx="671">
                  <c:v>0.99398623453652901</c:v>
                </c:pt>
                <c:pt idx="672">
                  <c:v>0.99463198563303901</c:v>
                </c:pt>
                <c:pt idx="673">
                  <c:v>0.995163860964008</c:v>
                </c:pt>
                <c:pt idx="674">
                  <c:v>0.99562553703399903</c:v>
                </c:pt>
                <c:pt idx="675">
                  <c:v>0.99605509486438804</c:v>
                </c:pt>
                <c:pt idx="676">
                  <c:v>0.99645638453409002</c:v>
                </c:pt>
                <c:pt idx="677">
                  <c:v>0.996653545445085</c:v>
                </c:pt>
                <c:pt idx="678">
                  <c:v>0.99662699663194299</c:v>
                </c:pt>
                <c:pt idx="679">
                  <c:v>0.99647996449537601</c:v>
                </c:pt>
                <c:pt idx="680">
                  <c:v>0.99618257449743697</c:v>
                </c:pt>
                <c:pt idx="681">
                  <c:v>0.99586724346863997</c:v>
                </c:pt>
                <c:pt idx="682">
                  <c:v>0.99569915090540195</c:v>
                </c:pt>
                <c:pt idx="683">
                  <c:v>0.995723138866075</c:v>
                </c:pt>
                <c:pt idx="684">
                  <c:v>0.99573395752024996</c:v>
                </c:pt>
                <c:pt idx="685">
                  <c:v>0.995629188654236</c:v>
                </c:pt>
                <c:pt idx="686">
                  <c:v>0.99538813806869697</c:v>
                </c:pt>
                <c:pt idx="687">
                  <c:v>0.994977798432086</c:v>
                </c:pt>
                <c:pt idx="688">
                  <c:v>0.99457463379829703</c:v>
                </c:pt>
                <c:pt idx="689">
                  <c:v>0.99450985654535096</c:v>
                </c:pt>
                <c:pt idx="690">
                  <c:v>0.99480646417721197</c:v>
                </c:pt>
                <c:pt idx="691">
                  <c:v>0.99506169274966305</c:v>
                </c:pt>
                <c:pt idx="692">
                  <c:v>0.99500643043164405</c:v>
                </c:pt>
                <c:pt idx="693">
                  <c:v>0.99472050726086503</c:v>
                </c:pt>
                <c:pt idx="694">
                  <c:v>0.994470857101449</c:v>
                </c:pt>
                <c:pt idx="695">
                  <c:v>0.99449056341550401</c:v>
                </c:pt>
                <c:pt idx="696">
                  <c:v>0.99473039900820703</c:v>
                </c:pt>
                <c:pt idx="697">
                  <c:v>0.99508040318317303</c:v>
                </c:pt>
                <c:pt idx="698">
                  <c:v>0.995582548959147</c:v>
                </c:pt>
                <c:pt idx="699">
                  <c:v>0.99615532318549105</c:v>
                </c:pt>
                <c:pt idx="700">
                  <c:v>0.99659426714838995</c:v>
                </c:pt>
                <c:pt idx="701">
                  <c:v>0.99693127200215903</c:v>
                </c:pt>
                <c:pt idx="702">
                  <c:v>0.996931159917821</c:v>
                </c:pt>
                <c:pt idx="703">
                  <c:v>0.99663833879971697</c:v>
                </c:pt>
                <c:pt idx="704">
                  <c:v>0.99644460382238498</c:v>
                </c:pt>
                <c:pt idx="705">
                  <c:v>0.99633774453414403</c:v>
                </c:pt>
                <c:pt idx="706">
                  <c:v>0.99648409258211801</c:v>
                </c:pt>
                <c:pt idx="707">
                  <c:v>0.99676304865409504</c:v>
                </c:pt>
                <c:pt idx="708">
                  <c:v>0.99696062070274005</c:v>
                </c:pt>
                <c:pt idx="709">
                  <c:v>0.99712122715942197</c:v>
                </c:pt>
                <c:pt idx="710">
                  <c:v>0.99737774497749698</c:v>
                </c:pt>
                <c:pt idx="711">
                  <c:v>0.99786695445391105</c:v>
                </c:pt>
                <c:pt idx="712">
                  <c:v>0.99844160132783699</c:v>
                </c:pt>
                <c:pt idx="713">
                  <c:v>0.99867349928471905</c:v>
                </c:pt>
                <c:pt idx="714">
                  <c:v>0.99853287256302603</c:v>
                </c:pt>
                <c:pt idx="715">
                  <c:v>0.99822255422956097</c:v>
                </c:pt>
                <c:pt idx="716">
                  <c:v>0.99775070395323195</c:v>
                </c:pt>
                <c:pt idx="717">
                  <c:v>0.99728796672184605</c:v>
                </c:pt>
                <c:pt idx="718">
                  <c:v>0.99692642263874498</c:v>
                </c:pt>
                <c:pt idx="719">
                  <c:v>0.996737006361754</c:v>
                </c:pt>
                <c:pt idx="720">
                  <c:v>0.99668204132081395</c:v>
                </c:pt>
                <c:pt idx="721">
                  <c:v>0.99665414751410497</c:v>
                </c:pt>
                <c:pt idx="722">
                  <c:v>0.99668356844011397</c:v>
                </c:pt>
                <c:pt idx="723">
                  <c:v>0.99670549837867095</c:v>
                </c:pt>
                <c:pt idx="724">
                  <c:v>0.99664979216925198</c:v>
                </c:pt>
                <c:pt idx="725">
                  <c:v>0.996567218820263</c:v>
                </c:pt>
                <c:pt idx="726">
                  <c:v>0.99660107246927299</c:v>
                </c:pt>
                <c:pt idx="727">
                  <c:v>0.99688445721543995</c:v>
                </c:pt>
                <c:pt idx="728">
                  <c:v>0.99737567282367001</c:v>
                </c:pt>
                <c:pt idx="729">
                  <c:v>0.99784627509086099</c:v>
                </c:pt>
                <c:pt idx="730">
                  <c:v>0.99809084138507598</c:v>
                </c:pt>
                <c:pt idx="731">
                  <c:v>0.99821016879704105</c:v>
                </c:pt>
                <c:pt idx="732">
                  <c:v>0.99846250410813298</c:v>
                </c:pt>
                <c:pt idx="733">
                  <c:v>0.99876017811611595</c:v>
                </c:pt>
                <c:pt idx="734">
                  <c:v>0.99899975902593796</c:v>
                </c:pt>
                <c:pt idx="735">
                  <c:v>0.99924215939062699</c:v>
                </c:pt>
                <c:pt idx="736">
                  <c:v>0.99945455512173997</c:v>
                </c:pt>
                <c:pt idx="737">
                  <c:v>0.99966514443393395</c:v>
                </c:pt>
                <c:pt idx="738">
                  <c:v>0.99980076530333895</c:v>
                </c:pt>
                <c:pt idx="739">
                  <c:v>0.99990692270356396</c:v>
                </c:pt>
                <c:pt idx="740">
                  <c:v>1</c:v>
                </c:pt>
                <c:pt idx="741">
                  <c:v>0.99994567381508503</c:v>
                </c:pt>
                <c:pt idx="742">
                  <c:v>0.99982902362664605</c:v>
                </c:pt>
                <c:pt idx="743">
                  <c:v>0.99984919073475298</c:v>
                </c:pt>
                <c:pt idx="744">
                  <c:v>0.99993615295201299</c:v>
                </c:pt>
                <c:pt idx="745">
                  <c:v>0.99996800073827397</c:v>
                </c:pt>
                <c:pt idx="746">
                  <c:v>0.99984064247251603</c:v>
                </c:pt>
                <c:pt idx="747">
                  <c:v>0.99954001824977901</c:v>
                </c:pt>
                <c:pt idx="748">
                  <c:v>0.99926506702592899</c:v>
                </c:pt>
                <c:pt idx="749">
                  <c:v>0.99908383637298603</c:v>
                </c:pt>
                <c:pt idx="750">
                  <c:v>0.99893832100195701</c:v>
                </c:pt>
                <c:pt idx="751">
                  <c:v>0.99879689623549495</c:v>
                </c:pt>
                <c:pt idx="752">
                  <c:v>0.99865041797976395</c:v>
                </c:pt>
                <c:pt idx="753">
                  <c:v>0.99843895199453803</c:v>
                </c:pt>
                <c:pt idx="754">
                  <c:v>0.99812478262293902</c:v>
                </c:pt>
                <c:pt idx="755">
                  <c:v>0.99784810868195895</c:v>
                </c:pt>
                <c:pt idx="756">
                  <c:v>0.99768602987538602</c:v>
                </c:pt>
                <c:pt idx="757">
                  <c:v>0.99755300832395299</c:v>
                </c:pt>
                <c:pt idx="758">
                  <c:v>0.99751874166367305</c:v>
                </c:pt>
                <c:pt idx="759">
                  <c:v>0.99762597247641005</c:v>
                </c:pt>
                <c:pt idx="760">
                  <c:v>0.99780028583291203</c:v>
                </c:pt>
                <c:pt idx="761">
                  <c:v>0.99800669930950703</c:v>
                </c:pt>
                <c:pt idx="762">
                  <c:v>0.99820211445940799</c:v>
                </c:pt>
                <c:pt idx="763">
                  <c:v>0.99833766754419295</c:v>
                </c:pt>
                <c:pt idx="764">
                  <c:v>0.99850237304857903</c:v>
                </c:pt>
                <c:pt idx="765">
                  <c:v>0.99883809590207095</c:v>
                </c:pt>
                <c:pt idx="766">
                  <c:v>0.99927664304592101</c:v>
                </c:pt>
                <c:pt idx="767">
                  <c:v>0.99961463738102296</c:v>
                </c:pt>
                <c:pt idx="768">
                  <c:v>0.99985952253885502</c:v>
                </c:pt>
                <c:pt idx="769">
                  <c:v>1</c:v>
                </c:pt>
                <c:pt idx="770">
                  <c:v>1</c:v>
                </c:pt>
                <c:pt idx="771">
                  <c:v>0.99989693006751001</c:v>
                </c:pt>
                <c:pt idx="772">
                  <c:v>0.99959466995003898</c:v>
                </c:pt>
                <c:pt idx="773">
                  <c:v>0.99925026186092303</c:v>
                </c:pt>
                <c:pt idx="774">
                  <c:v>0.99898202412122505</c:v>
                </c:pt>
                <c:pt idx="775">
                  <c:v>0.99886076323673401</c:v>
                </c:pt>
                <c:pt idx="776">
                  <c:v>0.99892724246834697</c:v>
                </c:pt>
                <c:pt idx="777">
                  <c:v>0.99908713905548296</c:v>
                </c:pt>
                <c:pt idx="778">
                  <c:v>0.99913908415612696</c:v>
                </c:pt>
                <c:pt idx="779">
                  <c:v>0.99898626635019805</c:v>
                </c:pt>
                <c:pt idx="780">
                  <c:v>0.99871316492422002</c:v>
                </c:pt>
                <c:pt idx="781">
                  <c:v>0.99842477221786996</c:v>
                </c:pt>
                <c:pt idx="782">
                  <c:v>0.998157290599334</c:v>
                </c:pt>
                <c:pt idx="783">
                  <c:v>0.99784531692877498</c:v>
                </c:pt>
                <c:pt idx="784">
                  <c:v>0.99742055023161702</c:v>
                </c:pt>
                <c:pt idx="785">
                  <c:v>0.99693814463398001</c:v>
                </c:pt>
                <c:pt idx="786">
                  <c:v>0.99649493196558803</c:v>
                </c:pt>
                <c:pt idx="787">
                  <c:v>0.99616910020223104</c:v>
                </c:pt>
                <c:pt idx="788">
                  <c:v>0.99603844017202503</c:v>
                </c:pt>
                <c:pt idx="789">
                  <c:v>0.99601811205170698</c:v>
                </c:pt>
                <c:pt idx="790">
                  <c:v>0.99590303189527396</c:v>
                </c:pt>
                <c:pt idx="791">
                  <c:v>0.995650594309615</c:v>
                </c:pt>
                <c:pt idx="792">
                  <c:v>0.99540035756452705</c:v>
                </c:pt>
                <c:pt idx="793">
                  <c:v>0.99523370250115595</c:v>
                </c:pt>
                <c:pt idx="794">
                  <c:v>0.99511530712580698</c:v>
                </c:pt>
                <c:pt idx="795">
                  <c:v>0.99505790409136696</c:v>
                </c:pt>
                <c:pt idx="796">
                  <c:v>0.99519754462847498</c:v>
                </c:pt>
                <c:pt idx="797">
                  <c:v>0.99545991068549999</c:v>
                </c:pt>
                <c:pt idx="798">
                  <c:v>0.99563840444440499</c:v>
                </c:pt>
                <c:pt idx="799">
                  <c:v>0.99571027071818496</c:v>
                </c:pt>
                <c:pt idx="800">
                  <c:v>0.99565368214667505</c:v>
                </c:pt>
                <c:pt idx="801">
                  <c:v>0.99552503925341496</c:v>
                </c:pt>
                <c:pt idx="802">
                  <c:v>0.99544593651108204</c:v>
                </c:pt>
                <c:pt idx="803">
                  <c:v>0.99536516757566496</c:v>
                </c:pt>
                <c:pt idx="804">
                  <c:v>0.99514862631871603</c:v>
                </c:pt>
                <c:pt idx="805">
                  <c:v>0.99482592771992295</c:v>
                </c:pt>
                <c:pt idx="806">
                  <c:v>0.994534312336257</c:v>
                </c:pt>
                <c:pt idx="807">
                  <c:v>0.99437382471409896</c:v>
                </c:pt>
                <c:pt idx="808">
                  <c:v>0.99434215596501097</c:v>
                </c:pt>
                <c:pt idx="809">
                  <c:v>0.99435300515317104</c:v>
                </c:pt>
                <c:pt idx="810">
                  <c:v>0.99429084630826503</c:v>
                </c:pt>
                <c:pt idx="811">
                  <c:v>0.99403430142332505</c:v>
                </c:pt>
                <c:pt idx="812">
                  <c:v>0.99360267125416302</c:v>
                </c:pt>
                <c:pt idx="813">
                  <c:v>0.993188587073774</c:v>
                </c:pt>
                <c:pt idx="814">
                  <c:v>0.99292850037513303</c:v>
                </c:pt>
                <c:pt idx="815">
                  <c:v>0.99281486040326095</c:v>
                </c:pt>
                <c:pt idx="816">
                  <c:v>0.99272726408480805</c:v>
                </c:pt>
                <c:pt idx="817">
                  <c:v>0.99257406719619901</c:v>
                </c:pt>
                <c:pt idx="818">
                  <c:v>0.99243866595357</c:v>
                </c:pt>
                <c:pt idx="819">
                  <c:v>0.99243154147369095</c:v>
                </c:pt>
                <c:pt idx="820">
                  <c:v>0.99251074849409604</c:v>
                </c:pt>
                <c:pt idx="821">
                  <c:v>0.99262327081647095</c:v>
                </c:pt>
                <c:pt idx="822">
                  <c:v>0.99265546876212196</c:v>
                </c:pt>
                <c:pt idx="823">
                  <c:v>0.99248361917664496</c:v>
                </c:pt>
                <c:pt idx="824">
                  <c:v>0.99218033954797602</c:v>
                </c:pt>
                <c:pt idx="825">
                  <c:v>0.99189526128920302</c:v>
                </c:pt>
                <c:pt idx="826">
                  <c:v>0.99168645629091101</c:v>
                </c:pt>
                <c:pt idx="827">
                  <c:v>0.99152826658651905</c:v>
                </c:pt>
                <c:pt idx="828">
                  <c:v>0.99139600508935799</c:v>
                </c:pt>
                <c:pt idx="829">
                  <c:v>0.99133379215491202</c:v>
                </c:pt>
                <c:pt idx="830">
                  <c:v>0.99140720085883405</c:v>
                </c:pt>
                <c:pt idx="831">
                  <c:v>0.99141067897322399</c:v>
                </c:pt>
                <c:pt idx="832">
                  <c:v>0.99122514904175396</c:v>
                </c:pt>
                <c:pt idx="833">
                  <c:v>0.991007668698765</c:v>
                </c:pt>
                <c:pt idx="834">
                  <c:v>0.99074972816823603</c:v>
                </c:pt>
                <c:pt idx="835">
                  <c:v>0.99050747794300198</c:v>
                </c:pt>
                <c:pt idx="836">
                  <c:v>0.99035607602192499</c:v>
                </c:pt>
                <c:pt idx="837">
                  <c:v>0.99017611356330004</c:v>
                </c:pt>
                <c:pt idx="838">
                  <c:v>0.98983161450078805</c:v>
                </c:pt>
                <c:pt idx="839">
                  <c:v>0.989452356277286</c:v>
                </c:pt>
                <c:pt idx="840">
                  <c:v>0.98922680161799403</c:v>
                </c:pt>
                <c:pt idx="841">
                  <c:v>0.98909748464879998</c:v>
                </c:pt>
                <c:pt idx="842">
                  <c:v>0.98893839598311795</c:v>
                </c:pt>
                <c:pt idx="843">
                  <c:v>0.98873648042268003</c:v>
                </c:pt>
                <c:pt idx="844">
                  <c:v>0.98847323443354196</c:v>
                </c:pt>
                <c:pt idx="845">
                  <c:v>0.98809258381714604</c:v>
                </c:pt>
                <c:pt idx="846">
                  <c:v>0.98775433991033801</c:v>
                </c:pt>
                <c:pt idx="847">
                  <c:v>0.98753827796764804</c:v>
                </c:pt>
                <c:pt idx="848">
                  <c:v>0.98729670204120701</c:v>
                </c:pt>
                <c:pt idx="849">
                  <c:v>0.98709578458910896</c:v>
                </c:pt>
                <c:pt idx="850">
                  <c:v>0.98691867457222204</c:v>
                </c:pt>
                <c:pt idx="851">
                  <c:v>0.98669050807151004</c:v>
                </c:pt>
                <c:pt idx="852">
                  <c:v>0.98648450956600198</c:v>
                </c:pt>
                <c:pt idx="853">
                  <c:v>0.98631569032148003</c:v>
                </c:pt>
                <c:pt idx="854">
                  <c:v>0.98609083979104095</c:v>
                </c:pt>
                <c:pt idx="855">
                  <c:v>0.98576157489488603</c:v>
                </c:pt>
                <c:pt idx="856">
                  <c:v>0.98535728707617898</c:v>
                </c:pt>
                <c:pt idx="857">
                  <c:v>0.984912244827848</c:v>
                </c:pt>
                <c:pt idx="858">
                  <c:v>0.98449990437291701</c:v>
                </c:pt>
                <c:pt idx="859">
                  <c:v>0.98412244194849996</c:v>
                </c:pt>
                <c:pt idx="860">
                  <c:v>0.98377212718590601</c:v>
                </c:pt>
                <c:pt idx="861">
                  <c:v>0.98349254035644995</c:v>
                </c:pt>
                <c:pt idx="862">
                  <c:v>0.98332577952640998</c:v>
                </c:pt>
                <c:pt idx="863">
                  <c:v>0.98326044074366004</c:v>
                </c:pt>
                <c:pt idx="864">
                  <c:v>0.983232730576166</c:v>
                </c:pt>
                <c:pt idx="865">
                  <c:v>0.98314611938957497</c:v>
                </c:pt>
                <c:pt idx="866">
                  <c:v>0.98301798043772304</c:v>
                </c:pt>
                <c:pt idx="867">
                  <c:v>0.98289686481029204</c:v>
                </c:pt>
                <c:pt idx="868">
                  <c:v>0.98268200086513902</c:v>
                </c:pt>
                <c:pt idx="869">
                  <c:v>0.98241721074895905</c:v>
                </c:pt>
                <c:pt idx="870">
                  <c:v>0.98215845251314304</c:v>
                </c:pt>
                <c:pt idx="871">
                  <c:v>0.98186136287688097</c:v>
                </c:pt>
                <c:pt idx="872">
                  <c:v>0.98156522998659501</c:v>
                </c:pt>
                <c:pt idx="873">
                  <c:v>0.98138250615602596</c:v>
                </c:pt>
                <c:pt idx="874">
                  <c:v>0.981317279959105</c:v>
                </c:pt>
                <c:pt idx="875">
                  <c:v>0.98126587124582099</c:v>
                </c:pt>
                <c:pt idx="876">
                  <c:v>0.98111659759459202</c:v>
                </c:pt>
                <c:pt idx="877">
                  <c:v>0.98083995504102905</c:v>
                </c:pt>
                <c:pt idx="878">
                  <c:v>0.98044116920798297</c:v>
                </c:pt>
                <c:pt idx="879">
                  <c:v>0.97996034769413398</c:v>
                </c:pt>
                <c:pt idx="880">
                  <c:v>0.97950777459661997</c:v>
                </c:pt>
                <c:pt idx="881">
                  <c:v>0.97914506692058001</c:v>
                </c:pt>
                <c:pt idx="882">
                  <c:v>0.97887005848640096</c:v>
                </c:pt>
                <c:pt idx="883">
                  <c:v>0.97867693074518303</c:v>
                </c:pt>
                <c:pt idx="884">
                  <c:v>0.97847043007484003</c:v>
                </c:pt>
                <c:pt idx="885">
                  <c:v>0.97824428650038198</c:v>
                </c:pt>
                <c:pt idx="886">
                  <c:v>0.97806035546346903</c:v>
                </c:pt>
                <c:pt idx="887">
                  <c:v>0.97786632461906997</c:v>
                </c:pt>
                <c:pt idx="888">
                  <c:v>0.97763481470727498</c:v>
                </c:pt>
                <c:pt idx="889">
                  <c:v>0.97740547369599196</c:v>
                </c:pt>
                <c:pt idx="890">
                  <c:v>0.97720589321229701</c:v>
                </c:pt>
                <c:pt idx="891">
                  <c:v>0.97700698743919301</c:v>
                </c:pt>
                <c:pt idx="892">
                  <c:v>0.97679556086642305</c:v>
                </c:pt>
                <c:pt idx="893">
                  <c:v>0.976602879807971</c:v>
                </c:pt>
                <c:pt idx="894">
                  <c:v>0.97649144361551699</c:v>
                </c:pt>
                <c:pt idx="895">
                  <c:v>0.97644886844158296</c:v>
                </c:pt>
                <c:pt idx="896">
                  <c:v>0.97635626458243197</c:v>
                </c:pt>
                <c:pt idx="897">
                  <c:v>0.97607470351443704</c:v>
                </c:pt>
                <c:pt idx="898">
                  <c:v>0.975648758933094</c:v>
                </c:pt>
                <c:pt idx="899">
                  <c:v>0.97525037565402894</c:v>
                </c:pt>
                <c:pt idx="900">
                  <c:v>0.97487866408339996</c:v>
                </c:pt>
                <c:pt idx="901">
                  <c:v>0.97443780397675706</c:v>
                </c:pt>
                <c:pt idx="902">
                  <c:v>0.973939856934666</c:v>
                </c:pt>
                <c:pt idx="903">
                  <c:v>0.97348139318562799</c:v>
                </c:pt>
                <c:pt idx="904">
                  <c:v>0.97310353462165999</c:v>
                </c:pt>
                <c:pt idx="905">
                  <c:v>0.97280280013980502</c:v>
                </c:pt>
                <c:pt idx="906">
                  <c:v>0.97256713890010105</c:v>
                </c:pt>
                <c:pt idx="907">
                  <c:v>0.97235335630459496</c:v>
                </c:pt>
                <c:pt idx="908">
                  <c:v>0.97212927140600203</c:v>
                </c:pt>
                <c:pt idx="909">
                  <c:v>0.971861421955029</c:v>
                </c:pt>
                <c:pt idx="910">
                  <c:v>0.971495365799386</c:v>
                </c:pt>
                <c:pt idx="911">
                  <c:v>0.97110294528160601</c:v>
                </c:pt>
                <c:pt idx="912">
                  <c:v>0.97082519189205496</c:v>
                </c:pt>
                <c:pt idx="913">
                  <c:v>0.970667066427914</c:v>
                </c:pt>
                <c:pt idx="914">
                  <c:v>0.97047777655197998</c:v>
                </c:pt>
                <c:pt idx="915">
                  <c:v>0.97024017296272502</c:v>
                </c:pt>
                <c:pt idx="916">
                  <c:v>0.97002756489770403</c:v>
                </c:pt>
                <c:pt idx="917">
                  <c:v>0.96984405348926706</c:v>
                </c:pt>
                <c:pt idx="918">
                  <c:v>0.96976563112495195</c:v>
                </c:pt>
                <c:pt idx="919">
                  <c:v>0.96982153955443395</c:v>
                </c:pt>
                <c:pt idx="920">
                  <c:v>0.96986366893799703</c:v>
                </c:pt>
                <c:pt idx="921">
                  <c:v>0.96977954460600602</c:v>
                </c:pt>
                <c:pt idx="922">
                  <c:v>0.96960113734460995</c:v>
                </c:pt>
                <c:pt idx="923">
                  <c:v>0.96939302556851503</c:v>
                </c:pt>
                <c:pt idx="924">
                  <c:v>0.969206272686709</c:v>
                </c:pt>
                <c:pt idx="925">
                  <c:v>0.96909156249272499</c:v>
                </c:pt>
                <c:pt idx="926">
                  <c:v>0.96902648514337697</c:v>
                </c:pt>
                <c:pt idx="927">
                  <c:v>0.96891329177675001</c:v>
                </c:pt>
                <c:pt idx="928">
                  <c:v>0.96872841968967605</c:v>
                </c:pt>
                <c:pt idx="929">
                  <c:v>0.96848707796514599</c:v>
                </c:pt>
                <c:pt idx="930">
                  <c:v>0.968158000877956</c:v>
                </c:pt>
                <c:pt idx="931">
                  <c:v>0.96773164933491196</c:v>
                </c:pt>
                <c:pt idx="932">
                  <c:v>0.96733775865209404</c:v>
                </c:pt>
                <c:pt idx="933">
                  <c:v>0.96704857470065397</c:v>
                </c:pt>
                <c:pt idx="934">
                  <c:v>0.96678603878112901</c:v>
                </c:pt>
                <c:pt idx="935">
                  <c:v>0.96656358504515705</c:v>
                </c:pt>
                <c:pt idx="936">
                  <c:v>0.96641544049663897</c:v>
                </c:pt>
                <c:pt idx="937">
                  <c:v>0.96633516913981099</c:v>
                </c:pt>
                <c:pt idx="938">
                  <c:v>0.96631555921081902</c:v>
                </c:pt>
                <c:pt idx="939">
                  <c:v>0.96618889008641395</c:v>
                </c:pt>
                <c:pt idx="940">
                  <c:v>0.96592475285901203</c:v>
                </c:pt>
                <c:pt idx="941">
                  <c:v>0.96566161369310399</c:v>
                </c:pt>
                <c:pt idx="942">
                  <c:v>0.96539854666320701</c:v>
                </c:pt>
                <c:pt idx="943">
                  <c:v>0.96512990550636002</c:v>
                </c:pt>
                <c:pt idx="944">
                  <c:v>0.96490913136310896</c:v>
                </c:pt>
                <c:pt idx="945">
                  <c:v>0.96471366477318699</c:v>
                </c:pt>
                <c:pt idx="946">
                  <c:v>0.96450742151563895</c:v>
                </c:pt>
                <c:pt idx="947">
                  <c:v>0.96423375591525096</c:v>
                </c:pt>
                <c:pt idx="948">
                  <c:v>0.96381855211255196</c:v>
                </c:pt>
                <c:pt idx="949">
                  <c:v>0.96339868771329096</c:v>
                </c:pt>
                <c:pt idx="950">
                  <c:v>0.96314304327329803</c:v>
                </c:pt>
                <c:pt idx="951">
                  <c:v>0.96297834549161299</c:v>
                </c:pt>
                <c:pt idx="952">
                  <c:v>0.962783418961764</c:v>
                </c:pt>
                <c:pt idx="953">
                  <c:v>0.96247055107354795</c:v>
                </c:pt>
                <c:pt idx="954">
                  <c:v>0.96200564597787797</c:v>
                </c:pt>
                <c:pt idx="955">
                  <c:v>0.96148433821339196</c:v>
                </c:pt>
                <c:pt idx="956">
                  <c:v>0.960936499825916</c:v>
                </c:pt>
                <c:pt idx="957">
                  <c:v>0.96041563613862102</c:v>
                </c:pt>
                <c:pt idx="958">
                  <c:v>0.96003186949969399</c:v>
                </c:pt>
                <c:pt idx="959">
                  <c:v>0.95975284542044403</c:v>
                </c:pt>
                <c:pt idx="960">
                  <c:v>0.95950065934713802</c:v>
                </c:pt>
                <c:pt idx="961">
                  <c:v>0.95926679418688199</c:v>
                </c:pt>
                <c:pt idx="962">
                  <c:v>0.95907044587549894</c:v>
                </c:pt>
                <c:pt idx="963">
                  <c:v>0.95885635539032699</c:v>
                </c:pt>
                <c:pt idx="964">
                  <c:v>0.95857108458668905</c:v>
                </c:pt>
                <c:pt idx="965">
                  <c:v>0.958311330892336</c:v>
                </c:pt>
                <c:pt idx="966">
                  <c:v>0.95823287373896004</c:v>
                </c:pt>
                <c:pt idx="967">
                  <c:v>0.95832261381825201</c:v>
                </c:pt>
                <c:pt idx="968">
                  <c:v>0.95847566758448</c:v>
                </c:pt>
                <c:pt idx="969">
                  <c:v>0.95863689498000604</c:v>
                </c:pt>
                <c:pt idx="970">
                  <c:v>0.95872332196530496</c:v>
                </c:pt>
                <c:pt idx="971">
                  <c:v>0.95868300857963795</c:v>
                </c:pt>
                <c:pt idx="972">
                  <c:v>0.95854078334125403</c:v>
                </c:pt>
                <c:pt idx="973">
                  <c:v>0.95833437195941396</c:v>
                </c:pt>
                <c:pt idx="974">
                  <c:v>0.95818905052749104</c:v>
                </c:pt>
                <c:pt idx="975">
                  <c:v>0.95812549560935201</c:v>
                </c:pt>
                <c:pt idx="976">
                  <c:v>0.95807257628291698</c:v>
                </c:pt>
                <c:pt idx="977">
                  <c:v>0.95807625499258098</c:v>
                </c:pt>
                <c:pt idx="978">
                  <c:v>0.95809845121221004</c:v>
                </c:pt>
                <c:pt idx="979">
                  <c:v>0.95802510284932696</c:v>
                </c:pt>
                <c:pt idx="980">
                  <c:v>0.957922385038946</c:v>
                </c:pt>
                <c:pt idx="981">
                  <c:v>0.95789413264833501</c:v>
                </c:pt>
                <c:pt idx="982">
                  <c:v>0.95788267349356404</c:v>
                </c:pt>
                <c:pt idx="983">
                  <c:v>0.95784649231643704</c:v>
                </c:pt>
                <c:pt idx="984">
                  <c:v>0.95775180149749195</c:v>
                </c:pt>
                <c:pt idx="985">
                  <c:v>0.95750241270133696</c:v>
                </c:pt>
                <c:pt idx="986">
                  <c:v>0.95713353778094601</c:v>
                </c:pt>
                <c:pt idx="987">
                  <c:v>0.95673795113411497</c:v>
                </c:pt>
                <c:pt idx="988">
                  <c:v>0.95633622373390303</c:v>
                </c:pt>
                <c:pt idx="989">
                  <c:v>0.95595228675866295</c:v>
                </c:pt>
                <c:pt idx="990">
                  <c:v>0.955568076977931</c:v>
                </c:pt>
                <c:pt idx="991">
                  <c:v>0.95527689409406302</c:v>
                </c:pt>
                <c:pt idx="992">
                  <c:v>0.955107245054299</c:v>
                </c:pt>
                <c:pt idx="993">
                  <c:v>0.95491556648045794</c:v>
                </c:pt>
                <c:pt idx="994">
                  <c:v>0.95463389042541003</c:v>
                </c:pt>
                <c:pt idx="995">
                  <c:v>0.95425626729903001</c:v>
                </c:pt>
                <c:pt idx="996">
                  <c:v>0.95380968078856598</c:v>
                </c:pt>
                <c:pt idx="997">
                  <c:v>0.95330682552097201</c:v>
                </c:pt>
                <c:pt idx="998">
                  <c:v>0.95277735266987496</c:v>
                </c:pt>
                <c:pt idx="999">
                  <c:v>0.95226440651294897</c:v>
                </c:pt>
                <c:pt idx="1000">
                  <c:v>0.95167232174877803</c:v>
                </c:pt>
                <c:pt idx="1001">
                  <c:v>0.95092264853809005</c:v>
                </c:pt>
                <c:pt idx="1002">
                  <c:v>0.95005898227328001</c:v>
                </c:pt>
                <c:pt idx="1003">
                  <c:v>0.94909742720576795</c:v>
                </c:pt>
                <c:pt idx="1004">
                  <c:v>0.94805955184305402</c:v>
                </c:pt>
                <c:pt idx="1005">
                  <c:v>0.946999391451951</c:v>
                </c:pt>
                <c:pt idx="1006">
                  <c:v>0.94592740997515701</c:v>
                </c:pt>
                <c:pt idx="1007">
                  <c:v>0.94480305855598601</c:v>
                </c:pt>
                <c:pt idx="1008">
                  <c:v>0.94360950629809204</c:v>
                </c:pt>
                <c:pt idx="1009">
                  <c:v>0.94235693677629095</c:v>
                </c:pt>
                <c:pt idx="1010">
                  <c:v>0.94112581931915296</c:v>
                </c:pt>
                <c:pt idx="1011">
                  <c:v>0.93996353506177699</c:v>
                </c:pt>
                <c:pt idx="1012">
                  <c:v>0.93877152193695002</c:v>
                </c:pt>
                <c:pt idx="1013">
                  <c:v>0.93751845282310398</c:v>
                </c:pt>
                <c:pt idx="1014">
                  <c:v>0.93632150368848599</c:v>
                </c:pt>
                <c:pt idx="1015">
                  <c:v>0.93526636707788002</c:v>
                </c:pt>
                <c:pt idx="1016">
                  <c:v>0.934207725519421</c:v>
                </c:pt>
                <c:pt idx="1017">
                  <c:v>0.93302326208574105</c:v>
                </c:pt>
                <c:pt idx="1018">
                  <c:v>0.93177144163680803</c:v>
                </c:pt>
                <c:pt idx="1019">
                  <c:v>0.93054558363944295</c:v>
                </c:pt>
                <c:pt idx="1020">
                  <c:v>0.929427424951908</c:v>
                </c:pt>
                <c:pt idx="1021">
                  <c:v>0.92844587454939997</c:v>
                </c:pt>
                <c:pt idx="1022">
                  <c:v>0.92758920657877397</c:v>
                </c:pt>
                <c:pt idx="1023">
                  <c:v>0.92686395202641603</c:v>
                </c:pt>
                <c:pt idx="1024">
                  <c:v>0.92622745347187996</c:v>
                </c:pt>
                <c:pt idx="1025">
                  <c:v>0.92566112510995902</c:v>
                </c:pt>
                <c:pt idx="1026">
                  <c:v>0.925110958624904</c:v>
                </c:pt>
                <c:pt idx="1027">
                  <c:v>0.92452988940461001</c:v>
                </c:pt>
                <c:pt idx="1028">
                  <c:v>0.92393977322130805</c:v>
                </c:pt>
                <c:pt idx="1029">
                  <c:v>0.92334028019527703</c:v>
                </c:pt>
                <c:pt idx="1030">
                  <c:v>0.92270947954523497</c:v>
                </c:pt>
                <c:pt idx="1031">
                  <c:v>0.92199903318471699</c:v>
                </c:pt>
                <c:pt idx="1032">
                  <c:v>0.92119988635771699</c:v>
                </c:pt>
                <c:pt idx="1033">
                  <c:v>0.92025357141355701</c:v>
                </c:pt>
                <c:pt idx="1034">
                  <c:v>0.91917252214551504</c:v>
                </c:pt>
                <c:pt idx="1035">
                  <c:v>0.91806346143281203</c:v>
                </c:pt>
                <c:pt idx="1036">
                  <c:v>0.91695268710094802</c:v>
                </c:pt>
                <c:pt idx="1037">
                  <c:v>0.91582838011373502</c:v>
                </c:pt>
                <c:pt idx="1038">
                  <c:v>0.91474589469021494</c:v>
                </c:pt>
                <c:pt idx="1039">
                  <c:v>0.91367000137405097</c:v>
                </c:pt>
                <c:pt idx="1040">
                  <c:v>0.91255174717464604</c:v>
                </c:pt>
                <c:pt idx="1041">
                  <c:v>0.91151546170999898</c:v>
                </c:pt>
                <c:pt idx="1042">
                  <c:v>0.91062677329701602</c:v>
                </c:pt>
                <c:pt idx="1043">
                  <c:v>0.90984003423056903</c:v>
                </c:pt>
                <c:pt idx="1044">
                  <c:v>0.90920769940285695</c:v>
                </c:pt>
                <c:pt idx="1045">
                  <c:v>0.90879524875935203</c:v>
                </c:pt>
                <c:pt idx="1046">
                  <c:v>0.90857127396943305</c:v>
                </c:pt>
                <c:pt idx="1047">
                  <c:v>0.90851307977115203</c:v>
                </c:pt>
                <c:pt idx="1048">
                  <c:v>0.90864316234804199</c:v>
                </c:pt>
                <c:pt idx="1049">
                  <c:v>0.90891845522232495</c:v>
                </c:pt>
                <c:pt idx="1050">
                  <c:v>0.90919603285541295</c:v>
                </c:pt>
                <c:pt idx="1051">
                  <c:v>0.90952876010209605</c:v>
                </c:pt>
                <c:pt idx="1052">
                  <c:v>0.910057233711978</c:v>
                </c:pt>
                <c:pt idx="1053">
                  <c:v>0.91080219155396702</c:v>
                </c:pt>
                <c:pt idx="1054">
                  <c:v>0.91176389453145601</c:v>
                </c:pt>
                <c:pt idx="1055">
                  <c:v>0.91287969274065295</c:v>
                </c:pt>
                <c:pt idx="1056">
                  <c:v>0.914037321498539</c:v>
                </c:pt>
                <c:pt idx="1057">
                  <c:v>0.91522367597191101</c:v>
                </c:pt>
                <c:pt idx="1058">
                  <c:v>0.91647403187320098</c:v>
                </c:pt>
                <c:pt idx="1059">
                  <c:v>0.91776190610429298</c:v>
                </c:pt>
                <c:pt idx="1060">
                  <c:v>0.91904343512902797</c:v>
                </c:pt>
                <c:pt idx="1061">
                  <c:v>0.92028616012555897</c:v>
                </c:pt>
                <c:pt idx="1062">
                  <c:v>0.92143964676588397</c:v>
                </c:pt>
                <c:pt idx="1063">
                  <c:v>0.92244214658935297</c:v>
                </c:pt>
                <c:pt idx="1064">
                  <c:v>0.92327062437669505</c:v>
                </c:pt>
                <c:pt idx="1065">
                  <c:v>0.92393849854270504</c:v>
                </c:pt>
                <c:pt idx="1066">
                  <c:v>0.924458611461489</c:v>
                </c:pt>
                <c:pt idx="1067">
                  <c:v>0.92480422884156999</c:v>
                </c:pt>
                <c:pt idx="1068">
                  <c:v>0.924975898397836</c:v>
                </c:pt>
                <c:pt idx="1069">
                  <c:v>0.92503112881764005</c:v>
                </c:pt>
                <c:pt idx="1070">
                  <c:v>0.92511803828289596</c:v>
                </c:pt>
                <c:pt idx="1071">
                  <c:v>0.92525104681690695</c:v>
                </c:pt>
                <c:pt idx="1072">
                  <c:v>0.92531187873501897</c:v>
                </c:pt>
                <c:pt idx="1073">
                  <c:v>0.92526294489566696</c:v>
                </c:pt>
                <c:pt idx="1074">
                  <c:v>0.92515707287719096</c:v>
                </c:pt>
                <c:pt idx="1075">
                  <c:v>0.92508530792550603</c:v>
                </c:pt>
                <c:pt idx="1076">
                  <c:v>0.92504981960696797</c:v>
                </c:pt>
                <c:pt idx="1077">
                  <c:v>0.92499408028088004</c:v>
                </c:pt>
                <c:pt idx="1078">
                  <c:v>0.92494616246040096</c:v>
                </c:pt>
                <c:pt idx="1079">
                  <c:v>0.92488228177297505</c:v>
                </c:pt>
                <c:pt idx="1080">
                  <c:v>0.92473330132371701</c:v>
                </c:pt>
                <c:pt idx="1081">
                  <c:v>0.92449135961261697</c:v>
                </c:pt>
                <c:pt idx="1082">
                  <c:v>0.92421633885670695</c:v>
                </c:pt>
                <c:pt idx="1083">
                  <c:v>0.92398271573171598</c:v>
                </c:pt>
                <c:pt idx="1084">
                  <c:v>0.923772001624385</c:v>
                </c:pt>
                <c:pt idx="1085">
                  <c:v>0.92357112111995698</c:v>
                </c:pt>
                <c:pt idx="1086">
                  <c:v>0.92341578883304698</c:v>
                </c:pt>
                <c:pt idx="1087">
                  <c:v>0.923349677278827</c:v>
                </c:pt>
                <c:pt idx="1088">
                  <c:v>0.92334702392572499</c:v>
                </c:pt>
                <c:pt idx="1089">
                  <c:v>0.92336802740222002</c:v>
                </c:pt>
                <c:pt idx="1090">
                  <c:v>0.92343034415688097</c:v>
                </c:pt>
                <c:pt idx="1091">
                  <c:v>0.92357061159350795</c:v>
                </c:pt>
                <c:pt idx="1092">
                  <c:v>0.92382296388364604</c:v>
                </c:pt>
                <c:pt idx="1093">
                  <c:v>0.92416176733215105</c:v>
                </c:pt>
                <c:pt idx="1094">
                  <c:v>0.92451786781434298</c:v>
                </c:pt>
                <c:pt idx="1095">
                  <c:v>0.92483325594917298</c:v>
                </c:pt>
                <c:pt idx="1096">
                  <c:v>0.92509499326105404</c:v>
                </c:pt>
                <c:pt idx="1097">
                  <c:v>0.925282645953591</c:v>
                </c:pt>
                <c:pt idx="1098">
                  <c:v>0.92544365684044705</c:v>
                </c:pt>
                <c:pt idx="1099">
                  <c:v>0.92569363058436305</c:v>
                </c:pt>
                <c:pt idx="1100">
                  <c:v>0.92602057144194405</c:v>
                </c:pt>
                <c:pt idx="1101">
                  <c:v>0.92635892408419196</c:v>
                </c:pt>
                <c:pt idx="1102">
                  <c:v>0.92670288000800405</c:v>
                </c:pt>
                <c:pt idx="1103">
                  <c:v>0.92707462276484598</c:v>
                </c:pt>
                <c:pt idx="1104">
                  <c:v>0.927463318292578</c:v>
                </c:pt>
                <c:pt idx="1105">
                  <c:v>0.92777355133637895</c:v>
                </c:pt>
                <c:pt idx="1106">
                  <c:v>0.92798468711483895</c:v>
                </c:pt>
                <c:pt idx="1107">
                  <c:v>0.92818372924800396</c:v>
                </c:pt>
                <c:pt idx="1108">
                  <c:v>0.92840707234286302</c:v>
                </c:pt>
                <c:pt idx="1109">
                  <c:v>0.92867186699331805</c:v>
                </c:pt>
                <c:pt idx="1110">
                  <c:v>0.92893051999030296</c:v>
                </c:pt>
                <c:pt idx="1111">
                  <c:v>0.92912835724653098</c:v>
                </c:pt>
                <c:pt idx="1112">
                  <c:v>0.92927442703351404</c:v>
                </c:pt>
                <c:pt idx="1113">
                  <c:v>0.92934061303662396</c:v>
                </c:pt>
                <c:pt idx="1114">
                  <c:v>0.92938161421896903</c:v>
                </c:pt>
                <c:pt idx="1115">
                  <c:v>0.92947345888644695</c:v>
                </c:pt>
                <c:pt idx="1116">
                  <c:v>0.92961679105200301</c:v>
                </c:pt>
                <c:pt idx="1117">
                  <c:v>0.92972226274712899</c:v>
                </c:pt>
                <c:pt idx="1118">
                  <c:v>0.92972693465001299</c:v>
                </c:pt>
                <c:pt idx="1119">
                  <c:v>0.92967965023538901</c:v>
                </c:pt>
                <c:pt idx="1120">
                  <c:v>0.92964126423858695</c:v>
                </c:pt>
                <c:pt idx="1121">
                  <c:v>0.92963899694967</c:v>
                </c:pt>
                <c:pt idx="1122">
                  <c:v>0.92964633330938395</c:v>
                </c:pt>
                <c:pt idx="1123">
                  <c:v>0.92974365046805396</c:v>
                </c:pt>
                <c:pt idx="1124">
                  <c:v>0.92996168258655598</c:v>
                </c:pt>
                <c:pt idx="1125">
                  <c:v>0.93016565295736897</c:v>
                </c:pt>
                <c:pt idx="1126">
                  <c:v>0.930238683355879</c:v>
                </c:pt>
                <c:pt idx="1127">
                  <c:v>0.93019531047137805</c:v>
                </c:pt>
                <c:pt idx="1128">
                  <c:v>0.930091305287579</c:v>
                </c:pt>
                <c:pt idx="1129">
                  <c:v>0.92992598429856399</c:v>
                </c:pt>
                <c:pt idx="1130">
                  <c:v>0.92972736308243598</c:v>
                </c:pt>
                <c:pt idx="1131">
                  <c:v>0.92953511411776002</c:v>
                </c:pt>
                <c:pt idx="1132">
                  <c:v>0.92936116274106995</c:v>
                </c:pt>
                <c:pt idx="1133">
                  <c:v>0.92923183660483699</c:v>
                </c:pt>
                <c:pt idx="1134">
                  <c:v>0.92920071481307498</c:v>
                </c:pt>
                <c:pt idx="1135">
                  <c:v>0.92924598729967101</c:v>
                </c:pt>
                <c:pt idx="1136">
                  <c:v>0.92932146844348695</c:v>
                </c:pt>
                <c:pt idx="1137">
                  <c:v>0.92938655807175197</c:v>
                </c:pt>
                <c:pt idx="1138">
                  <c:v>0.92946852030669802</c:v>
                </c:pt>
                <c:pt idx="1139">
                  <c:v>0.92958772344999796</c:v>
                </c:pt>
                <c:pt idx="1140">
                  <c:v>0.92966929626865202</c:v>
                </c:pt>
                <c:pt idx="1141">
                  <c:v>0.92972529076207699</c:v>
                </c:pt>
                <c:pt idx="1142">
                  <c:v>0.92980310303243097</c:v>
                </c:pt>
                <c:pt idx="1143">
                  <c:v>0.92990279781174201</c:v>
                </c:pt>
                <c:pt idx="1144">
                  <c:v>0.93003299812476603</c:v>
                </c:pt>
                <c:pt idx="1145">
                  <c:v>0.93016242730907805</c:v>
                </c:pt>
                <c:pt idx="1146">
                  <c:v>0.93016493299553304</c:v>
                </c:pt>
                <c:pt idx="1147">
                  <c:v>0.930042418819225</c:v>
                </c:pt>
                <c:pt idx="1148">
                  <c:v>0.92991535168713002</c:v>
                </c:pt>
                <c:pt idx="1149">
                  <c:v>0.92981158733664304</c:v>
                </c:pt>
                <c:pt idx="1150">
                  <c:v>0.92969030368856098</c:v>
                </c:pt>
                <c:pt idx="1151">
                  <c:v>0.92952098992044396</c:v>
                </c:pt>
                <c:pt idx="1152">
                  <c:v>0.92936962222909003</c:v>
                </c:pt>
                <c:pt idx="1153">
                  <c:v>0.92927959388650405</c:v>
                </c:pt>
                <c:pt idx="1154">
                  <c:v>0.92929085079435403</c:v>
                </c:pt>
                <c:pt idx="1155">
                  <c:v>0.92943915764150897</c:v>
                </c:pt>
                <c:pt idx="1156">
                  <c:v>0.92967089566137995</c:v>
                </c:pt>
                <c:pt idx="1157">
                  <c:v>0.92993818912335302</c:v>
                </c:pt>
                <c:pt idx="1158">
                  <c:v>0.93017920756988504</c:v>
                </c:pt>
                <c:pt idx="1159">
                  <c:v>0.93028551899675604</c:v>
                </c:pt>
                <c:pt idx="1160">
                  <c:v>0.93034449215988702</c:v>
                </c:pt>
                <c:pt idx="1161">
                  <c:v>0.930530936760951</c:v>
                </c:pt>
                <c:pt idx="1162">
                  <c:v>0.93077962457867203</c:v>
                </c:pt>
                <c:pt idx="1163">
                  <c:v>0.930958889347971</c:v>
                </c:pt>
                <c:pt idx="1164">
                  <c:v>0.93110840418519503</c:v>
                </c:pt>
                <c:pt idx="1165">
                  <c:v>0.93131314964148604</c:v>
                </c:pt>
                <c:pt idx="1166">
                  <c:v>0.93151318384534698</c:v>
                </c:pt>
                <c:pt idx="1167">
                  <c:v>0.93169436777097903</c:v>
                </c:pt>
                <c:pt idx="1168">
                  <c:v>0.93193083119659204</c:v>
                </c:pt>
                <c:pt idx="1169">
                  <c:v>0.93214656791892303</c:v>
                </c:pt>
                <c:pt idx="1170">
                  <c:v>0.93226518749663001</c:v>
                </c:pt>
                <c:pt idx="1171">
                  <c:v>0.93226870004329199</c:v>
                </c:pt>
                <c:pt idx="1172">
                  <c:v>0.93212677274104405</c:v>
                </c:pt>
                <c:pt idx="1173">
                  <c:v>0.93181084622886501</c:v>
                </c:pt>
                <c:pt idx="1174">
                  <c:v>0.931396589835915</c:v>
                </c:pt>
                <c:pt idx="1175">
                  <c:v>0.93105603028167105</c:v>
                </c:pt>
                <c:pt idx="1176">
                  <c:v>0.93080381914960397</c:v>
                </c:pt>
                <c:pt idx="1177">
                  <c:v>0.93056602231930596</c:v>
                </c:pt>
                <c:pt idx="1178">
                  <c:v>0.93025686957740605</c:v>
                </c:pt>
                <c:pt idx="1179">
                  <c:v>0.92977525603471201</c:v>
                </c:pt>
                <c:pt idx="1180">
                  <c:v>0.929224703447183</c:v>
                </c:pt>
                <c:pt idx="1181">
                  <c:v>0.92884143060771596</c:v>
                </c:pt>
                <c:pt idx="1182">
                  <c:v>0.92862788863202805</c:v>
                </c:pt>
                <c:pt idx="1183">
                  <c:v>0.92846861256082702</c:v>
                </c:pt>
                <c:pt idx="1184">
                  <c:v>0.92828551693293704</c:v>
                </c:pt>
                <c:pt idx="1185">
                  <c:v>0.92805948585648901</c:v>
                </c:pt>
                <c:pt idx="1186">
                  <c:v>0.92786550694581105</c:v>
                </c:pt>
                <c:pt idx="1187">
                  <c:v>0.92775345782442198</c:v>
                </c:pt>
                <c:pt idx="1188">
                  <c:v>0.927689387340216</c:v>
                </c:pt>
                <c:pt idx="1189">
                  <c:v>0.92755961562184797</c:v>
                </c:pt>
                <c:pt idx="1190">
                  <c:v>0.92745781784998604</c:v>
                </c:pt>
                <c:pt idx="1191">
                  <c:v>0.92754718588196805</c:v>
                </c:pt>
                <c:pt idx="1192">
                  <c:v>0.92778347543602402</c:v>
                </c:pt>
                <c:pt idx="1193">
                  <c:v>0.92811582981122198</c:v>
                </c:pt>
                <c:pt idx="1194">
                  <c:v>0.92852773455792104</c:v>
                </c:pt>
                <c:pt idx="1195">
                  <c:v>0.92890754657237296</c:v>
                </c:pt>
                <c:pt idx="1196">
                  <c:v>0.92921158135311199</c:v>
                </c:pt>
                <c:pt idx="1197">
                  <c:v>0.92952347947096303</c:v>
                </c:pt>
                <c:pt idx="1198">
                  <c:v>0.92989864274326095</c:v>
                </c:pt>
                <c:pt idx="1199">
                  <c:v>0.93031735881386701</c:v>
                </c:pt>
                <c:pt idx="1200">
                  <c:v>0.93071557275295402</c:v>
                </c:pt>
                <c:pt idx="1201">
                  <c:v>0.931197215047325</c:v>
                </c:pt>
                <c:pt idx="1202">
                  <c:v>0.93178104540945195</c:v>
                </c:pt>
                <c:pt idx="1203">
                  <c:v>0.932283397142601</c:v>
                </c:pt>
                <c:pt idx="1204">
                  <c:v>0.93268480361207795</c:v>
                </c:pt>
                <c:pt idx="1205">
                  <c:v>0.93308965239660402</c:v>
                </c:pt>
                <c:pt idx="1206">
                  <c:v>0.93349538791209596</c:v>
                </c:pt>
                <c:pt idx="1207">
                  <c:v>0.93389710973419404</c:v>
                </c:pt>
                <c:pt idx="1208">
                  <c:v>0.93434531690933897</c:v>
                </c:pt>
                <c:pt idx="1209">
                  <c:v>0.93476186565497099</c:v>
                </c:pt>
                <c:pt idx="1210">
                  <c:v>0.93504649516891003</c:v>
                </c:pt>
                <c:pt idx="1211">
                  <c:v>0.93517926082406599</c:v>
                </c:pt>
                <c:pt idx="1212">
                  <c:v>0.93521393779877204</c:v>
                </c:pt>
                <c:pt idx="1213">
                  <c:v>0.93524819604663301</c:v>
                </c:pt>
                <c:pt idx="1214">
                  <c:v>0.93535639385063596</c:v>
                </c:pt>
                <c:pt idx="1215">
                  <c:v>0.93548105296787198</c:v>
                </c:pt>
                <c:pt idx="1216">
                  <c:v>0.93549045986421397</c:v>
                </c:pt>
                <c:pt idx="1217">
                  <c:v>0.93541548765504701</c:v>
                </c:pt>
                <c:pt idx="1218">
                  <c:v>0.93528538544766804</c:v>
                </c:pt>
                <c:pt idx="1219">
                  <c:v>0.935064124486369</c:v>
                </c:pt>
                <c:pt idx="1220">
                  <c:v>0.93479585468839699</c:v>
                </c:pt>
                <c:pt idx="1221">
                  <c:v>0.93452352810745498</c:v>
                </c:pt>
                <c:pt idx="1222">
                  <c:v>0.93424133900671802</c:v>
                </c:pt>
                <c:pt idx="1223">
                  <c:v>0.93399004628211701</c:v>
                </c:pt>
                <c:pt idx="1224">
                  <c:v>0.93388345027941799</c:v>
                </c:pt>
                <c:pt idx="1225">
                  <c:v>0.93379382698532898</c:v>
                </c:pt>
                <c:pt idx="1226">
                  <c:v>0.933586385204767</c:v>
                </c:pt>
                <c:pt idx="1227">
                  <c:v>0.93337281136379402</c:v>
                </c:pt>
                <c:pt idx="1228">
                  <c:v>0.933185082252319</c:v>
                </c:pt>
                <c:pt idx="1229">
                  <c:v>0.93307332602884197</c:v>
                </c:pt>
                <c:pt idx="1230">
                  <c:v>0.93310072329143301</c:v>
                </c:pt>
                <c:pt idx="1231">
                  <c:v>0.933244884848347</c:v>
                </c:pt>
                <c:pt idx="1232">
                  <c:v>0.93346909605820405</c:v>
                </c:pt>
                <c:pt idx="1233">
                  <c:v>0.93368550636635195</c:v>
                </c:pt>
                <c:pt idx="1234">
                  <c:v>0.93389839368446603</c:v>
                </c:pt>
                <c:pt idx="1235">
                  <c:v>0.934193173037834</c:v>
                </c:pt>
                <c:pt idx="1236">
                  <c:v>0.93445986913095003</c:v>
                </c:pt>
                <c:pt idx="1237">
                  <c:v>0.934747968538582</c:v>
                </c:pt>
                <c:pt idx="1238">
                  <c:v>0.93517972035928698</c:v>
                </c:pt>
                <c:pt idx="1239">
                  <c:v>0.93556355137762004</c:v>
                </c:pt>
                <c:pt idx="1240">
                  <c:v>0.935811498587237</c:v>
                </c:pt>
                <c:pt idx="1241">
                  <c:v>0.936081658408769</c:v>
                </c:pt>
                <c:pt idx="1242">
                  <c:v>0.93634554727035801</c:v>
                </c:pt>
                <c:pt idx="1243">
                  <c:v>0.93642614864337603</c:v>
                </c:pt>
                <c:pt idx="1244">
                  <c:v>0.93641864191456203</c:v>
                </c:pt>
                <c:pt idx="1245">
                  <c:v>0.93644569412812895</c:v>
                </c:pt>
                <c:pt idx="1246">
                  <c:v>0.93652858765598102</c:v>
                </c:pt>
                <c:pt idx="1247">
                  <c:v>0.93664486518476697</c:v>
                </c:pt>
                <c:pt idx="1248">
                  <c:v>0.93678198219675601</c:v>
                </c:pt>
                <c:pt idx="1249">
                  <c:v>0.93700024112136304</c:v>
                </c:pt>
                <c:pt idx="1250">
                  <c:v>0.937263188286657</c:v>
                </c:pt>
                <c:pt idx="1251">
                  <c:v>0.93750323960589299</c:v>
                </c:pt>
                <c:pt idx="1252">
                  <c:v>0.93768703437129897</c:v>
                </c:pt>
                <c:pt idx="1253">
                  <c:v>0.93781434590860902</c:v>
                </c:pt>
                <c:pt idx="1254">
                  <c:v>0.93796776645598601</c:v>
                </c:pt>
                <c:pt idx="1255">
                  <c:v>0.93820647743604901</c:v>
                </c:pt>
                <c:pt idx="1256">
                  <c:v>0.93849118320346503</c:v>
                </c:pt>
                <c:pt idx="1257">
                  <c:v>0.93870911898368703</c:v>
                </c:pt>
                <c:pt idx="1258">
                  <c:v>0.93883170412272698</c:v>
                </c:pt>
                <c:pt idx="1259">
                  <c:v>0.938969939141724</c:v>
                </c:pt>
                <c:pt idx="1260">
                  <c:v>0.93923793798767596</c:v>
                </c:pt>
                <c:pt idx="1261">
                  <c:v>0.93956052195661399</c:v>
                </c:pt>
                <c:pt idx="1262">
                  <c:v>0.939891412429953</c:v>
                </c:pt>
                <c:pt idx="1263">
                  <c:v>0.94036379709377005</c:v>
                </c:pt>
                <c:pt idx="1264">
                  <c:v>0.94092336217190597</c:v>
                </c:pt>
                <c:pt idx="1265">
                  <c:v>0.94144479875673603</c:v>
                </c:pt>
                <c:pt idx="1266">
                  <c:v>0.94193234046213503</c:v>
                </c:pt>
                <c:pt idx="1267">
                  <c:v>0.94244684045580396</c:v>
                </c:pt>
                <c:pt idx="1268">
                  <c:v>0.94309030863059995</c:v>
                </c:pt>
                <c:pt idx="1269">
                  <c:v>0.94384398409756298</c:v>
                </c:pt>
                <c:pt idx="1270">
                  <c:v>0.94460399856716704</c:v>
                </c:pt>
                <c:pt idx="1271">
                  <c:v>0.94536450186204801</c:v>
                </c:pt>
                <c:pt idx="1272">
                  <c:v>0.94604268045872097</c:v>
                </c:pt>
                <c:pt idx="1273">
                  <c:v>0.94656494017479598</c:v>
                </c:pt>
                <c:pt idx="1274">
                  <c:v>0.94710970329066602</c:v>
                </c:pt>
                <c:pt idx="1275">
                  <c:v>0.94780924152270396</c:v>
                </c:pt>
                <c:pt idx="1276">
                  <c:v>0.94847954514543198</c:v>
                </c:pt>
                <c:pt idx="1277">
                  <c:v>0.94904746851079702</c:v>
                </c:pt>
                <c:pt idx="1278">
                  <c:v>0.949673430477181</c:v>
                </c:pt>
                <c:pt idx="1279">
                  <c:v>0.95025967643861098</c:v>
                </c:pt>
                <c:pt idx="1280">
                  <c:v>0.95071792760667095</c:v>
                </c:pt>
                <c:pt idx="1281">
                  <c:v>0.95124311834752495</c:v>
                </c:pt>
                <c:pt idx="1282">
                  <c:v>0.95189630113250001</c:v>
                </c:pt>
                <c:pt idx="1283">
                  <c:v>0.95249599949168795</c:v>
                </c:pt>
                <c:pt idx="1284">
                  <c:v>0.95293859066395104</c:v>
                </c:pt>
                <c:pt idx="1285">
                  <c:v>0.95334491110491404</c:v>
                </c:pt>
                <c:pt idx="1286">
                  <c:v>0.95379818490556201</c:v>
                </c:pt>
                <c:pt idx="1287">
                  <c:v>0.95433339754166202</c:v>
                </c:pt>
                <c:pt idx="1288">
                  <c:v>0.95493187793288203</c:v>
                </c:pt>
                <c:pt idx="1289">
                  <c:v>0.95546712523183497</c:v>
                </c:pt>
                <c:pt idx="1290">
                  <c:v>0.95587147275054096</c:v>
                </c:pt>
                <c:pt idx="1291">
                  <c:v>0.95615113512545202</c:v>
                </c:pt>
                <c:pt idx="1292">
                  <c:v>0.95642589315812698</c:v>
                </c:pt>
                <c:pt idx="1293">
                  <c:v>0.95679290965956998</c:v>
                </c:pt>
                <c:pt idx="1294">
                  <c:v>0.95714540473760701</c:v>
                </c:pt>
                <c:pt idx="1295">
                  <c:v>0.95744737681748804</c:v>
                </c:pt>
                <c:pt idx="1296">
                  <c:v>0.95779864672414405</c:v>
                </c:pt>
                <c:pt idx="1297">
                  <c:v>0.95814468538805897</c:v>
                </c:pt>
                <c:pt idx="1298">
                  <c:v>0.95834527141234704</c:v>
                </c:pt>
                <c:pt idx="1299">
                  <c:v>0.95841472596060795</c:v>
                </c:pt>
                <c:pt idx="1300">
                  <c:v>0.95847645220635402</c:v>
                </c:pt>
                <c:pt idx="1301">
                  <c:v>0.95856886585607204</c:v>
                </c:pt>
                <c:pt idx="1302">
                  <c:v>0.95862702838050995</c:v>
                </c:pt>
                <c:pt idx="1303">
                  <c:v>0.95871189329619799</c:v>
                </c:pt>
                <c:pt idx="1304">
                  <c:v>0.95883476673355506</c:v>
                </c:pt>
                <c:pt idx="1305">
                  <c:v>0.95880877271165299</c:v>
                </c:pt>
                <c:pt idx="1306">
                  <c:v>0.95863347211530503</c:v>
                </c:pt>
                <c:pt idx="1307">
                  <c:v>0.95847257203591596</c:v>
                </c:pt>
                <c:pt idx="1308">
                  <c:v>0.95837852614668495</c:v>
                </c:pt>
                <c:pt idx="1309">
                  <c:v>0.95815543997271202</c:v>
                </c:pt>
                <c:pt idx="1310">
                  <c:v>0.95773301272107103</c:v>
                </c:pt>
                <c:pt idx="1311">
                  <c:v>0.95741285732224302</c:v>
                </c:pt>
                <c:pt idx="1312">
                  <c:v>0.95721176250496398</c:v>
                </c:pt>
                <c:pt idx="1313">
                  <c:v>0.95696429102187897</c:v>
                </c:pt>
                <c:pt idx="1314">
                  <c:v>0.956773005265799</c:v>
                </c:pt>
                <c:pt idx="1315">
                  <c:v>0.956745041581605</c:v>
                </c:pt>
                <c:pt idx="1316">
                  <c:v>0.95669993984946</c:v>
                </c:pt>
                <c:pt idx="1317">
                  <c:v>0.95644511247666097</c:v>
                </c:pt>
                <c:pt idx="1318">
                  <c:v>0.95615795204624698</c:v>
                </c:pt>
                <c:pt idx="1319">
                  <c:v>0.95594042352196895</c:v>
                </c:pt>
                <c:pt idx="1320">
                  <c:v>0.95572836845021403</c:v>
                </c:pt>
                <c:pt idx="1321">
                  <c:v>0.95563713388500704</c:v>
                </c:pt>
                <c:pt idx="1322">
                  <c:v>0.95556767988809499</c:v>
                </c:pt>
                <c:pt idx="1323">
                  <c:v>0.95526741469489895</c:v>
                </c:pt>
                <c:pt idx="1324">
                  <c:v>0.95488632080774805</c:v>
                </c:pt>
                <c:pt idx="1325">
                  <c:v>0.954624563326681</c:v>
                </c:pt>
                <c:pt idx="1326">
                  <c:v>0.95446922810052104</c:v>
                </c:pt>
                <c:pt idx="1327">
                  <c:v>0.954459157206766</c:v>
                </c:pt>
                <c:pt idx="1328">
                  <c:v>0.95451499359550795</c:v>
                </c:pt>
                <c:pt idx="1329">
                  <c:v>0.95449887576826697</c:v>
                </c:pt>
                <c:pt idx="1330">
                  <c:v>0.95439468860112897</c:v>
                </c:pt>
                <c:pt idx="1331">
                  <c:v>0.95413671897580399</c:v>
                </c:pt>
                <c:pt idx="1332">
                  <c:v>0.95387293326573996</c:v>
                </c:pt>
                <c:pt idx="1333">
                  <c:v>0.95383698760666003</c:v>
                </c:pt>
                <c:pt idx="1334">
                  <c:v>0.95397082120216603</c:v>
                </c:pt>
                <c:pt idx="1335">
                  <c:v>0.95425991759204198</c:v>
                </c:pt>
                <c:pt idx="1336">
                  <c:v>0.95464702438511095</c:v>
                </c:pt>
                <c:pt idx="1337">
                  <c:v>0.95496281820161</c:v>
                </c:pt>
                <c:pt idx="1338">
                  <c:v>0.95512115406189002</c:v>
                </c:pt>
                <c:pt idx="1339">
                  <c:v>0.95519624722443697</c:v>
                </c:pt>
                <c:pt idx="1340">
                  <c:v>0.95536490834767696</c:v>
                </c:pt>
                <c:pt idx="1341">
                  <c:v>0.95563043291655603</c:v>
                </c:pt>
                <c:pt idx="1342">
                  <c:v>0.95586397138356005</c:v>
                </c:pt>
                <c:pt idx="1343">
                  <c:v>0.95606263425765703</c:v>
                </c:pt>
                <c:pt idx="1344">
                  <c:v>0.95644651514372803</c:v>
                </c:pt>
                <c:pt idx="1345">
                  <c:v>0.95708074139086796</c:v>
                </c:pt>
                <c:pt idx="1346">
                  <c:v>0.95760315318706701</c:v>
                </c:pt>
                <c:pt idx="1347">
                  <c:v>0.95779466316836004</c:v>
                </c:pt>
                <c:pt idx="1348">
                  <c:v>0.95788211114462896</c:v>
                </c:pt>
                <c:pt idx="1349">
                  <c:v>0.95813136519165498</c:v>
                </c:pt>
                <c:pt idx="1350">
                  <c:v>0.95839249763200995</c:v>
                </c:pt>
                <c:pt idx="1351">
                  <c:v>0.95849527840163096</c:v>
                </c:pt>
                <c:pt idx="1352">
                  <c:v>0.95849926307143796</c:v>
                </c:pt>
                <c:pt idx="1353">
                  <c:v>0.95832737638856202</c:v>
                </c:pt>
                <c:pt idx="1354">
                  <c:v>0.95806323826723105</c:v>
                </c:pt>
                <c:pt idx="1355">
                  <c:v>0.95782168200560802</c:v>
                </c:pt>
                <c:pt idx="1356">
                  <c:v>0.95746061139514105</c:v>
                </c:pt>
                <c:pt idx="1357">
                  <c:v>0.95694489447800402</c:v>
                </c:pt>
                <c:pt idx="1358">
                  <c:v>0.95652123590223104</c:v>
                </c:pt>
                <c:pt idx="1359">
                  <c:v>0.95627845352273699</c:v>
                </c:pt>
                <c:pt idx="1360">
                  <c:v>0.95606024581795002</c:v>
                </c:pt>
                <c:pt idx="1361">
                  <c:v>0.95579647986494898</c:v>
                </c:pt>
                <c:pt idx="1362">
                  <c:v>0.95542117734961096</c:v>
                </c:pt>
                <c:pt idx="1363">
                  <c:v>0.95494958035769695</c:v>
                </c:pt>
                <c:pt idx="1364">
                  <c:v>0.95446459265195205</c:v>
                </c:pt>
                <c:pt idx="1365">
                  <c:v>0.95395768694474603</c:v>
                </c:pt>
                <c:pt idx="1366">
                  <c:v>0.95354685617735202</c:v>
                </c:pt>
                <c:pt idx="1367">
                  <c:v>0.95326161799232301</c:v>
                </c:pt>
                <c:pt idx="1368">
                  <c:v>0.95292039669217798</c:v>
                </c:pt>
                <c:pt idx="1369">
                  <c:v>0.95251233283564196</c:v>
                </c:pt>
                <c:pt idx="1370">
                  <c:v>0.95207179616478699</c:v>
                </c:pt>
                <c:pt idx="1371">
                  <c:v>0.951641649252704</c:v>
                </c:pt>
                <c:pt idx="1372">
                  <c:v>0.95129393278483698</c:v>
                </c:pt>
                <c:pt idx="1373">
                  <c:v>0.95099143609245496</c:v>
                </c:pt>
                <c:pt idx="1374">
                  <c:v>0.95072867700792596</c:v>
                </c:pt>
                <c:pt idx="1375">
                  <c:v>0.95056471194980197</c:v>
                </c:pt>
                <c:pt idx="1376">
                  <c:v>0.95068780245554796</c:v>
                </c:pt>
                <c:pt idx="1377">
                  <c:v>0.95112549887357301</c:v>
                </c:pt>
                <c:pt idx="1378">
                  <c:v>0.95154524240954197</c:v>
                </c:pt>
                <c:pt idx="1379">
                  <c:v>0.95181553789254103</c:v>
                </c:pt>
                <c:pt idx="1380">
                  <c:v>0.95200817190049003</c:v>
                </c:pt>
                <c:pt idx="1381">
                  <c:v>0.95219359770225298</c:v>
                </c:pt>
                <c:pt idx="1382">
                  <c:v>0.95247287815356396</c:v>
                </c:pt>
                <c:pt idx="1383">
                  <c:v>0.95279764807150302</c:v>
                </c:pt>
                <c:pt idx="1384">
                  <c:v>0.95304761557487905</c:v>
                </c:pt>
                <c:pt idx="1385">
                  <c:v>0.953224563296306</c:v>
                </c:pt>
                <c:pt idx="1386">
                  <c:v>0.95336300469190105</c:v>
                </c:pt>
                <c:pt idx="1387">
                  <c:v>0.95348191443593999</c:v>
                </c:pt>
                <c:pt idx="1388">
                  <c:v>0.95365545961889098</c:v>
                </c:pt>
                <c:pt idx="1389">
                  <c:v>0.95386045267063801</c:v>
                </c:pt>
                <c:pt idx="1390">
                  <c:v>0.95392833457984705</c:v>
                </c:pt>
                <c:pt idx="1391">
                  <c:v>0.953878793581316</c:v>
                </c:pt>
                <c:pt idx="1392">
                  <c:v>0.95384622275849795</c:v>
                </c:pt>
                <c:pt idx="1393">
                  <c:v>0.95380082696786905</c:v>
                </c:pt>
                <c:pt idx="1394">
                  <c:v>0.95369143698741798</c:v>
                </c:pt>
                <c:pt idx="1395">
                  <c:v>0.953517085655888</c:v>
                </c:pt>
                <c:pt idx="1396">
                  <c:v>0.95325608759304803</c:v>
                </c:pt>
                <c:pt idx="1397">
                  <c:v>0.95289105140785202</c:v>
                </c:pt>
                <c:pt idx="1398">
                  <c:v>0.95235469014001195</c:v>
                </c:pt>
                <c:pt idx="1399">
                  <c:v>0.95171424863862697</c:v>
                </c:pt>
                <c:pt idx="1400">
                  <c:v>0.95112788006168703</c:v>
                </c:pt>
                <c:pt idx="1401">
                  <c:v>0.95058533321467498</c:v>
                </c:pt>
                <c:pt idx="1402">
                  <c:v>0.95005717560323399</c:v>
                </c:pt>
                <c:pt idx="1403">
                  <c:v>0.949570925394844</c:v>
                </c:pt>
                <c:pt idx="1404">
                  <c:v>0.94916138177654097</c:v>
                </c:pt>
                <c:pt idx="1405">
                  <c:v>0.94878407730500103</c:v>
                </c:pt>
                <c:pt idx="1406">
                  <c:v>0.94837341184292301</c:v>
                </c:pt>
                <c:pt idx="1407">
                  <c:v>0.94806394067674904</c:v>
                </c:pt>
                <c:pt idx="1408">
                  <c:v>0.948005577934112</c:v>
                </c:pt>
                <c:pt idx="1409">
                  <c:v>0.94809024188455104</c:v>
                </c:pt>
                <c:pt idx="1410">
                  <c:v>0.94819700061041001</c:v>
                </c:pt>
                <c:pt idx="1411">
                  <c:v>0.94821623956432299</c:v>
                </c:pt>
                <c:pt idx="1412">
                  <c:v>0.94807664900812105</c:v>
                </c:pt>
                <c:pt idx="1413">
                  <c:v>0.94794997171853801</c:v>
                </c:pt>
                <c:pt idx="1414">
                  <c:v>0.94794459445295398</c:v>
                </c:pt>
                <c:pt idx="1415">
                  <c:v>0.94806101905262197</c:v>
                </c:pt>
                <c:pt idx="1416">
                  <c:v>0.94815816088016402</c:v>
                </c:pt>
                <c:pt idx="1417">
                  <c:v>0.94850102880586895</c:v>
                </c:pt>
                <c:pt idx="1418">
                  <c:v>0.94908596158707104</c:v>
                </c:pt>
                <c:pt idx="1419">
                  <c:v>0.94975273168867602</c:v>
                </c:pt>
                <c:pt idx="1420">
                  <c:v>0.95038614517343101</c:v>
                </c:pt>
                <c:pt idx="1421">
                  <c:v>0.95092127629989798</c:v>
                </c:pt>
                <c:pt idx="1422">
                  <c:v>0.95123728960750298</c:v>
                </c:pt>
                <c:pt idx="1423">
                  <c:v>0.95122915278245901</c:v>
                </c:pt>
                <c:pt idx="1424">
                  <c:v>0.95086882827661601</c:v>
                </c:pt>
                <c:pt idx="1425">
                  <c:v>0.95043690489566501</c:v>
                </c:pt>
                <c:pt idx="1426">
                  <c:v>0.95010774913404605</c:v>
                </c:pt>
                <c:pt idx="1427">
                  <c:v>0.94987741703159301</c:v>
                </c:pt>
                <c:pt idx="1428">
                  <c:v>0.94980289296633602</c:v>
                </c:pt>
                <c:pt idx="1429">
                  <c:v>0.94988632403211903</c:v>
                </c:pt>
                <c:pt idx="1430">
                  <c:v>0.95002813156448995</c:v>
                </c:pt>
                <c:pt idx="1431">
                  <c:v>0.95021644952961704</c:v>
                </c:pt>
                <c:pt idx="1432">
                  <c:v>0.95044429471516401</c:v>
                </c:pt>
                <c:pt idx="1433">
                  <c:v>0.95080466594500601</c:v>
                </c:pt>
                <c:pt idx="1434">
                  <c:v>0.95129718668884</c:v>
                </c:pt>
                <c:pt idx="1435">
                  <c:v>0.95175123217354596</c:v>
                </c:pt>
                <c:pt idx="1436">
                  <c:v>0.95209753840786504</c:v>
                </c:pt>
                <c:pt idx="1437">
                  <c:v>0.95221442109333398</c:v>
                </c:pt>
                <c:pt idx="1438">
                  <c:v>0.95211339408808804</c:v>
                </c:pt>
                <c:pt idx="1439">
                  <c:v>0.95191797906553199</c:v>
                </c:pt>
                <c:pt idx="1440">
                  <c:v>0.951649412282077</c:v>
                </c:pt>
                <c:pt idx="1441">
                  <c:v>0.95123025920803095</c:v>
                </c:pt>
                <c:pt idx="1442">
                  <c:v>0.95059029495621405</c:v>
                </c:pt>
                <c:pt idx="1443">
                  <c:v>0.94970289753534498</c:v>
                </c:pt>
                <c:pt idx="1444">
                  <c:v>0.94867734573606499</c:v>
                </c:pt>
                <c:pt idx="1445">
                  <c:v>0.94782129196071996</c:v>
                </c:pt>
                <c:pt idx="1446">
                  <c:v>0.94742975517115802</c:v>
                </c:pt>
                <c:pt idx="1447">
                  <c:v>0.94759558091687901</c:v>
                </c:pt>
                <c:pt idx="1448">
                  <c:v>0.94834528718242705</c:v>
                </c:pt>
                <c:pt idx="1449">
                  <c:v>0.94971736284402697</c:v>
                </c:pt>
                <c:pt idx="1450">
                  <c:v>0.95158162580066497</c:v>
                </c:pt>
                <c:pt idx="1451">
                  <c:v>0.953858952663171</c:v>
                </c:pt>
                <c:pt idx="1452">
                  <c:v>0.95622573819438506</c:v>
                </c:pt>
                <c:pt idx="1453">
                  <c:v>0.95865247341861903</c:v>
                </c:pt>
                <c:pt idx="1454">
                  <c:v>0.96088222576586402</c:v>
                </c:pt>
                <c:pt idx="1455">
                  <c:v>0.96272963774871101</c:v>
                </c:pt>
                <c:pt idx="1456">
                  <c:v>0.96415583943919503</c:v>
                </c:pt>
                <c:pt idx="1457">
                  <c:v>0.96520357795020895</c:v>
                </c:pt>
                <c:pt idx="1458">
                  <c:v>0.96612647029927901</c:v>
                </c:pt>
                <c:pt idx="1459">
                  <c:v>0.96722743664688204</c:v>
                </c:pt>
                <c:pt idx="1460">
                  <c:v>0.96849848949022499</c:v>
                </c:pt>
                <c:pt idx="1461">
                  <c:v>0.969803408567248</c:v>
                </c:pt>
                <c:pt idx="1462">
                  <c:v>0.97107534898319103</c:v>
                </c:pt>
                <c:pt idx="1463">
                  <c:v>0.97220996396128501</c:v>
                </c:pt>
                <c:pt idx="1464">
                  <c:v>0.97298744955882199</c:v>
                </c:pt>
                <c:pt idx="1465">
                  <c:v>0.97335082676346596</c:v>
                </c:pt>
                <c:pt idx="1466">
                  <c:v>0.97341799371970195</c:v>
                </c:pt>
                <c:pt idx="1467">
                  <c:v>0.97329607480666303</c:v>
                </c:pt>
                <c:pt idx="1468">
                  <c:v>0.97297947268039697</c:v>
                </c:pt>
                <c:pt idx="1469">
                  <c:v>0.972368187272588</c:v>
                </c:pt>
                <c:pt idx="1470">
                  <c:v>0.97135839922527101</c:v>
                </c:pt>
                <c:pt idx="1471">
                  <c:v>0.96992547749722602</c:v>
                </c:pt>
                <c:pt idx="1472">
                  <c:v>0.96828980260186304</c:v>
                </c:pt>
                <c:pt idx="1473">
                  <c:v>0.966538149978449</c:v>
                </c:pt>
                <c:pt idx="1474">
                  <c:v>0.964490098832953</c:v>
                </c:pt>
                <c:pt idx="1475">
                  <c:v>0.96201984625938097</c:v>
                </c:pt>
                <c:pt idx="1476">
                  <c:v>0.95926113058928097</c:v>
                </c:pt>
                <c:pt idx="1477">
                  <c:v>0.95646746781210101</c:v>
                </c:pt>
                <c:pt idx="1478">
                  <c:v>0.95388108510493297</c:v>
                </c:pt>
                <c:pt idx="1479">
                  <c:v>0.951754318590184</c:v>
                </c:pt>
                <c:pt idx="1480">
                  <c:v>0.950234975020124</c:v>
                </c:pt>
                <c:pt idx="1481">
                  <c:v>0.94919343856557503</c:v>
                </c:pt>
                <c:pt idx="1482">
                  <c:v>0.948371349339724</c:v>
                </c:pt>
                <c:pt idx="1483">
                  <c:v>0.94763196761697799</c:v>
                </c:pt>
                <c:pt idx="1484">
                  <c:v>0.94695316697241505</c:v>
                </c:pt>
                <c:pt idx="1485">
                  <c:v>0.94632564003749198</c:v>
                </c:pt>
                <c:pt idx="1486">
                  <c:v>0.94576757989625704</c:v>
                </c:pt>
                <c:pt idx="1487">
                  <c:v>0.945227984843789</c:v>
                </c:pt>
                <c:pt idx="1488">
                  <c:v>0.94452731134939205</c:v>
                </c:pt>
                <c:pt idx="1489">
                  <c:v>0.94373453629618498</c:v>
                </c:pt>
                <c:pt idx="1490">
                  <c:v>0.94313276483219</c:v>
                </c:pt>
                <c:pt idx="1491">
                  <c:v>0.94298607364424603</c:v>
                </c:pt>
                <c:pt idx="1492">
                  <c:v>0.94336234313284995</c:v>
                </c:pt>
                <c:pt idx="1493">
                  <c:v>0.944102676315557</c:v>
                </c:pt>
                <c:pt idx="1494">
                  <c:v>0.94501521273259503</c:v>
                </c:pt>
                <c:pt idx="1495">
                  <c:v>0.94601498685040897</c:v>
                </c:pt>
                <c:pt idx="1496">
                  <c:v>0.94709969290660501</c:v>
                </c:pt>
                <c:pt idx="1497">
                  <c:v>0.94816848863335501</c:v>
                </c:pt>
                <c:pt idx="1498">
                  <c:v>0.94910067364892103</c:v>
                </c:pt>
                <c:pt idx="1499">
                  <c:v>0.94983842409638697</c:v>
                </c:pt>
                <c:pt idx="1500">
                  <c:v>0.950419657344304</c:v>
                </c:pt>
                <c:pt idx="1501">
                  <c:v>0.95088387591693002</c:v>
                </c:pt>
                <c:pt idx="1502">
                  <c:v>0.95119525365107205</c:v>
                </c:pt>
                <c:pt idx="1503">
                  <c:v>0.95129402806489805</c:v>
                </c:pt>
                <c:pt idx="1504">
                  <c:v>0.95116242842857801</c:v>
                </c:pt>
                <c:pt idx="1505">
                  <c:v>0.95085081506395197</c:v>
                </c:pt>
                <c:pt idx="1506">
                  <c:v>0.95040777398578102</c:v>
                </c:pt>
                <c:pt idx="1507">
                  <c:v>0.94976516606735994</c:v>
                </c:pt>
                <c:pt idx="1508">
                  <c:v>0.94880964963116898</c:v>
                </c:pt>
                <c:pt idx="1509">
                  <c:v>0.94759845796348896</c:v>
                </c:pt>
                <c:pt idx="1510">
                  <c:v>0.94623070308912705</c:v>
                </c:pt>
                <c:pt idx="1511">
                  <c:v>0.94466868466273402</c:v>
                </c:pt>
                <c:pt idx="1512">
                  <c:v>0.94287296993334102</c:v>
                </c:pt>
                <c:pt idx="1513">
                  <c:v>0.94094754379313705</c:v>
                </c:pt>
                <c:pt idx="1514">
                  <c:v>0.93896514468659598</c:v>
                </c:pt>
                <c:pt idx="1515">
                  <c:v>0.93689666889062195</c:v>
                </c:pt>
                <c:pt idx="1516">
                  <c:v>0.93468856142582901</c:v>
                </c:pt>
                <c:pt idx="1517">
                  <c:v>0.93242040918166202</c:v>
                </c:pt>
                <c:pt idx="1518">
                  <c:v>0.93019284520533896</c:v>
                </c:pt>
                <c:pt idx="1519">
                  <c:v>0.92807749245863602</c:v>
                </c:pt>
                <c:pt idx="1520">
                  <c:v>0.92618118853324005</c:v>
                </c:pt>
                <c:pt idx="1521">
                  <c:v>0.92451303798153395</c:v>
                </c:pt>
                <c:pt idx="1522">
                  <c:v>0.92297700628443702</c:v>
                </c:pt>
                <c:pt idx="1523">
                  <c:v>0.92158601372217697</c:v>
                </c:pt>
                <c:pt idx="1524">
                  <c:v>0.92038641917409802</c:v>
                </c:pt>
                <c:pt idx="1525">
                  <c:v>0.91927912440897697</c:v>
                </c:pt>
                <c:pt idx="1526">
                  <c:v>0.91807383672600296</c:v>
                </c:pt>
                <c:pt idx="1527">
                  <c:v>0.916691863414547</c:v>
                </c:pt>
                <c:pt idx="1528">
                  <c:v>0.915122301827064</c:v>
                </c:pt>
                <c:pt idx="1529">
                  <c:v>0.91332755254251197</c:v>
                </c:pt>
                <c:pt idx="1530">
                  <c:v>0.91137360337444895</c:v>
                </c:pt>
                <c:pt idx="1531">
                  <c:v>0.90926276194385303</c:v>
                </c:pt>
                <c:pt idx="1532">
                  <c:v>0.90700187676625899</c:v>
                </c:pt>
                <c:pt idx="1533">
                  <c:v>0.90459395902567197</c:v>
                </c:pt>
                <c:pt idx="1534">
                  <c:v>0.90212528033917005</c:v>
                </c:pt>
                <c:pt idx="1535">
                  <c:v>0.89972917989511103</c:v>
                </c:pt>
                <c:pt idx="1536">
                  <c:v>0.897428977684402</c:v>
                </c:pt>
                <c:pt idx="1537">
                  <c:v>0.89517651667255704</c:v>
                </c:pt>
                <c:pt idx="1538">
                  <c:v>0.89294019429902305</c:v>
                </c:pt>
                <c:pt idx="1539">
                  <c:v>0.89078757981327705</c:v>
                </c:pt>
                <c:pt idx="1540">
                  <c:v>0.88878542630756396</c:v>
                </c:pt>
                <c:pt idx="1541">
                  <c:v>0.88697835101276501</c:v>
                </c:pt>
                <c:pt idx="1542">
                  <c:v>0.885352149000039</c:v>
                </c:pt>
                <c:pt idx="1543">
                  <c:v>0.88384915505598405</c:v>
                </c:pt>
                <c:pt idx="1544">
                  <c:v>0.88245037264537296</c:v>
                </c:pt>
                <c:pt idx="1545">
                  <c:v>0.881207937977325</c:v>
                </c:pt>
                <c:pt idx="1546">
                  <c:v>0.88021311581684203</c:v>
                </c:pt>
                <c:pt idx="1547">
                  <c:v>0.87949390295451901</c:v>
                </c:pt>
                <c:pt idx="1548">
                  <c:v>0.87897821981483604</c:v>
                </c:pt>
                <c:pt idx="1549">
                  <c:v>0.87865832379347097</c:v>
                </c:pt>
                <c:pt idx="1550">
                  <c:v>0.87859000570906598</c:v>
                </c:pt>
                <c:pt idx="1551">
                  <c:v>0.87880926198186105</c:v>
                </c:pt>
                <c:pt idx="1552">
                  <c:v>0.87928548218911995</c:v>
                </c:pt>
                <c:pt idx="1553">
                  <c:v>0.87998663796450205</c:v>
                </c:pt>
                <c:pt idx="1554">
                  <c:v>0.88083854351763902</c:v>
                </c:pt>
                <c:pt idx="1555">
                  <c:v>0.88165725175518295</c:v>
                </c:pt>
                <c:pt idx="1556">
                  <c:v>0.88228723079807403</c:v>
                </c:pt>
                <c:pt idx="1557">
                  <c:v>0.88269758365351703</c:v>
                </c:pt>
                <c:pt idx="1558">
                  <c:v>0.88290886251850798</c:v>
                </c:pt>
                <c:pt idx="1559">
                  <c:v>0.88298483074085699</c:v>
                </c:pt>
                <c:pt idx="1560">
                  <c:v>0.88300660010195597</c:v>
                </c:pt>
                <c:pt idx="1561">
                  <c:v>0.88302825220136705</c:v>
                </c:pt>
                <c:pt idx="1562">
                  <c:v>0.88306875942762197</c:v>
                </c:pt>
                <c:pt idx="1563">
                  <c:v>0.88323018544111198</c:v>
                </c:pt>
                <c:pt idx="1564">
                  <c:v>0.88362886188112699</c:v>
                </c:pt>
                <c:pt idx="1565">
                  <c:v>0.88421439669247703</c:v>
                </c:pt>
                <c:pt idx="1566">
                  <c:v>0.88488189094173797</c:v>
                </c:pt>
                <c:pt idx="1567">
                  <c:v>0.88550877162083996</c:v>
                </c:pt>
                <c:pt idx="1568">
                  <c:v>0.88601756245971797</c:v>
                </c:pt>
                <c:pt idx="1569">
                  <c:v>0.88636777210336604</c:v>
                </c:pt>
                <c:pt idx="1570">
                  <c:v>0.88649412677898898</c:v>
                </c:pt>
                <c:pt idx="1571">
                  <c:v>0.88634689359149899</c:v>
                </c:pt>
                <c:pt idx="1572">
                  <c:v>0.88598584643852996</c:v>
                </c:pt>
                <c:pt idx="1573">
                  <c:v>0.88551614565155101</c:v>
                </c:pt>
                <c:pt idx="1574">
                  <c:v>0.88501759134775104</c:v>
                </c:pt>
                <c:pt idx="1575">
                  <c:v>0.88457560127263801</c:v>
                </c:pt>
                <c:pt idx="1576">
                  <c:v>0.884224211137285</c:v>
                </c:pt>
                <c:pt idx="1577">
                  <c:v>0.88400516104745397</c:v>
                </c:pt>
                <c:pt idx="1578">
                  <c:v>0.88402840552754702</c:v>
                </c:pt>
                <c:pt idx="1579">
                  <c:v>0.88429573153875196</c:v>
                </c:pt>
                <c:pt idx="1580">
                  <c:v>0.88470490712647099</c:v>
                </c:pt>
                <c:pt idx="1581">
                  <c:v>0.885219598841674</c:v>
                </c:pt>
                <c:pt idx="1582">
                  <c:v>0.88590033149219005</c:v>
                </c:pt>
                <c:pt idx="1583">
                  <c:v>0.88678338080590002</c:v>
                </c:pt>
                <c:pt idx="1584">
                  <c:v>0.88785948020608496</c:v>
                </c:pt>
                <c:pt idx="1585">
                  <c:v>0.88904426126054703</c:v>
                </c:pt>
                <c:pt idx="1586">
                  <c:v>0.89016904980059797</c:v>
                </c:pt>
                <c:pt idx="1587">
                  <c:v>0.89121458895212702</c:v>
                </c:pt>
                <c:pt idx="1588">
                  <c:v>0.89226723940144204</c:v>
                </c:pt>
                <c:pt idx="1589">
                  <c:v>0.89331755956833903</c:v>
                </c:pt>
                <c:pt idx="1590">
                  <c:v>0.89430921723529</c:v>
                </c:pt>
                <c:pt idx="1591">
                  <c:v>0.89525386564470799</c:v>
                </c:pt>
                <c:pt idx="1592">
                  <c:v>0.89617710342992096</c:v>
                </c:pt>
                <c:pt idx="1593">
                  <c:v>0.897076224479323</c:v>
                </c:pt>
                <c:pt idx="1594">
                  <c:v>0.89807397667930799</c:v>
                </c:pt>
                <c:pt idx="1595">
                  <c:v>0.89931015580245099</c:v>
                </c:pt>
                <c:pt idx="1596">
                  <c:v>0.90078609808024301</c:v>
                </c:pt>
                <c:pt idx="1597">
                  <c:v>0.90248334039649603</c:v>
                </c:pt>
                <c:pt idx="1598">
                  <c:v>0.90435207224752201</c:v>
                </c:pt>
                <c:pt idx="1599">
                  <c:v>0.90626740891149005</c:v>
                </c:pt>
                <c:pt idx="1600">
                  <c:v>0.90811108463081203</c:v>
                </c:pt>
                <c:pt idx="1601">
                  <c:v>0.90987193098219799</c:v>
                </c:pt>
                <c:pt idx="1602">
                  <c:v>0.91150730732980301</c:v>
                </c:pt>
                <c:pt idx="1603">
                  <c:v>0.91288725024427397</c:v>
                </c:pt>
                <c:pt idx="1604">
                  <c:v>0.91394654392931995</c:v>
                </c:pt>
                <c:pt idx="1605">
                  <c:v>0.91471207278805999</c:v>
                </c:pt>
                <c:pt idx="1606">
                  <c:v>0.91524599190207101</c:v>
                </c:pt>
                <c:pt idx="1607">
                  <c:v>0.91562175899800102</c:v>
                </c:pt>
                <c:pt idx="1608">
                  <c:v>0.91599740353663495</c:v>
                </c:pt>
                <c:pt idx="1609">
                  <c:v>0.91647161372470098</c:v>
                </c:pt>
                <c:pt idx="1610">
                  <c:v>0.91702251038986105</c:v>
                </c:pt>
                <c:pt idx="1611">
                  <c:v>0.91765394996431804</c:v>
                </c:pt>
                <c:pt idx="1612">
                  <c:v>0.91840907285807505</c:v>
                </c:pt>
                <c:pt idx="1613">
                  <c:v>0.91928781861006603</c:v>
                </c:pt>
                <c:pt idx="1614">
                  <c:v>0.92027315063577597</c:v>
                </c:pt>
                <c:pt idx="1615">
                  <c:v>0.92127914453630799</c:v>
                </c:pt>
                <c:pt idx="1616">
                  <c:v>0.92215366397634502</c:v>
                </c:pt>
                <c:pt idx="1617">
                  <c:v>0.92282608249140596</c:v>
                </c:pt>
                <c:pt idx="1618">
                  <c:v>0.92335362724818504</c:v>
                </c:pt>
                <c:pt idx="1619">
                  <c:v>0.92372910060935298</c:v>
                </c:pt>
                <c:pt idx="1620">
                  <c:v>0.92389744223822201</c:v>
                </c:pt>
                <c:pt idx="1621">
                  <c:v>0.92390506827729302</c:v>
                </c:pt>
                <c:pt idx="1622">
                  <c:v>0.92379269713409395</c:v>
                </c:pt>
                <c:pt idx="1623">
                  <c:v>0.92360019214742095</c:v>
                </c:pt>
                <c:pt idx="1624">
                  <c:v>0.92337872428090395</c:v>
                </c:pt>
                <c:pt idx="1625">
                  <c:v>0.92318009261896306</c:v>
                </c:pt>
                <c:pt idx="1626">
                  <c:v>0.92300696418589101</c:v>
                </c:pt>
                <c:pt idx="1627">
                  <c:v>0.92296072827717301</c:v>
                </c:pt>
                <c:pt idx="1628">
                  <c:v>0.92318844355414298</c:v>
                </c:pt>
                <c:pt idx="1629">
                  <c:v>0.92362021847153097</c:v>
                </c:pt>
                <c:pt idx="1630">
                  <c:v>0.92410118711587397</c:v>
                </c:pt>
                <c:pt idx="1631">
                  <c:v>0.92457673473316804</c:v>
                </c:pt>
                <c:pt idx="1632">
                  <c:v>0.924995667450489</c:v>
                </c:pt>
                <c:pt idx="1633">
                  <c:v>0.92529691810411896</c:v>
                </c:pt>
                <c:pt idx="1634">
                  <c:v>0.92554549957229204</c:v>
                </c:pt>
                <c:pt idx="1635">
                  <c:v>0.92579915350604003</c:v>
                </c:pt>
                <c:pt idx="1636">
                  <c:v>0.92606747811854695</c:v>
                </c:pt>
                <c:pt idx="1637">
                  <c:v>0.92641072086774301</c:v>
                </c:pt>
                <c:pt idx="1638">
                  <c:v>0.92687843545792303</c:v>
                </c:pt>
                <c:pt idx="1639">
                  <c:v>0.92754141153120495</c:v>
                </c:pt>
                <c:pt idx="1640">
                  <c:v>0.928579906150787</c:v>
                </c:pt>
                <c:pt idx="1641">
                  <c:v>0.93014351930708195</c:v>
                </c:pt>
                <c:pt idx="1642">
                  <c:v>0.93222181449402797</c:v>
                </c:pt>
                <c:pt idx="1643">
                  <c:v>0.93466454496608298</c:v>
                </c:pt>
                <c:pt idx="1644">
                  <c:v>0.93729913093853701</c:v>
                </c:pt>
                <c:pt idx="1645">
                  <c:v>0.94002701401877997</c:v>
                </c:pt>
                <c:pt idx="1646">
                  <c:v>0.94287178226134805</c:v>
                </c:pt>
                <c:pt idx="1647">
                  <c:v>0.94582457288546096</c:v>
                </c:pt>
                <c:pt idx="1648">
                  <c:v>0.94871541035937701</c:v>
                </c:pt>
                <c:pt idx="1649">
                  <c:v>0.95136129924252999</c:v>
                </c:pt>
                <c:pt idx="1650">
                  <c:v>0.95372752805984595</c:v>
                </c:pt>
                <c:pt idx="1651">
                  <c:v>0.95588044070628397</c:v>
                </c:pt>
                <c:pt idx="1652">
                  <c:v>0.95783324132708003</c:v>
                </c:pt>
                <c:pt idx="1653">
                  <c:v>0.959555212084508</c:v>
                </c:pt>
                <c:pt idx="1654">
                  <c:v>0.96108767819048901</c:v>
                </c:pt>
                <c:pt idx="1655">
                  <c:v>0.96246507764782896</c:v>
                </c:pt>
                <c:pt idx="1656">
                  <c:v>0.96365449435560602</c:v>
                </c:pt>
                <c:pt idx="1657">
                  <c:v>0.96458978117717298</c:v>
                </c:pt>
                <c:pt idx="1658">
                  <c:v>0.96521907168313203</c:v>
                </c:pt>
                <c:pt idx="1659">
                  <c:v>0.96556266099355803</c:v>
                </c:pt>
                <c:pt idx="1660">
                  <c:v>0.96565741200257804</c:v>
                </c:pt>
                <c:pt idx="1661">
                  <c:v>0.96552132381568601</c:v>
                </c:pt>
                <c:pt idx="1662">
                  <c:v>0.96510394371492703</c:v>
                </c:pt>
                <c:pt idx="1663">
                  <c:v>0.96433328133174101</c:v>
                </c:pt>
                <c:pt idx="1664">
                  <c:v>0.96322692222245998</c:v>
                </c:pt>
                <c:pt idx="1665">
                  <c:v>0.961879568610439</c:v>
                </c:pt>
                <c:pt idx="1666">
                  <c:v>0.96032347147734698</c:v>
                </c:pt>
                <c:pt idx="1667">
                  <c:v>0.958609830840919</c:v>
                </c:pt>
                <c:pt idx="1668">
                  <c:v>0.95686427524483597</c:v>
                </c:pt>
                <c:pt idx="1669">
                  <c:v>0.955200198267252</c:v>
                </c:pt>
                <c:pt idx="1670">
                  <c:v>0.95365765892114696</c:v>
                </c:pt>
                <c:pt idx="1671">
                  <c:v>0.95218004735603001</c:v>
                </c:pt>
                <c:pt idx="1672">
                  <c:v>0.95072739454334398</c:v>
                </c:pt>
                <c:pt idx="1673">
                  <c:v>0.94941538549204096</c:v>
                </c:pt>
                <c:pt idx="1674">
                  <c:v>0.94839774984532499</c:v>
                </c:pt>
                <c:pt idx="1675">
                  <c:v>0.94768382565352605</c:v>
                </c:pt>
                <c:pt idx="1676">
                  <c:v>0.94720866594903796</c:v>
                </c:pt>
                <c:pt idx="1677">
                  <c:v>0.94689273899124005</c:v>
                </c:pt>
                <c:pt idx="1678">
                  <c:v>0.94665456835141804</c:v>
                </c:pt>
                <c:pt idx="1679">
                  <c:v>0.94656023583530902</c:v>
                </c:pt>
                <c:pt idx="1680">
                  <c:v>0.94675405154213099</c:v>
                </c:pt>
                <c:pt idx="1681">
                  <c:v>0.94716442506323295</c:v>
                </c:pt>
                <c:pt idx="1682">
                  <c:v>0.947652829310486</c:v>
                </c:pt>
                <c:pt idx="1683">
                  <c:v>0.94819625452567402</c:v>
                </c:pt>
                <c:pt idx="1684">
                  <c:v>0.94880433635987405</c:v>
                </c:pt>
                <c:pt idx="1685">
                  <c:v>0.94948120724503304</c:v>
                </c:pt>
                <c:pt idx="1686">
                  <c:v>0.95031933049974604</c:v>
                </c:pt>
                <c:pt idx="1687">
                  <c:v>0.95143799611660496</c:v>
                </c:pt>
                <c:pt idx="1688">
                  <c:v>0.95280790557096595</c:v>
                </c:pt>
                <c:pt idx="1689">
                  <c:v>0.95428124384539503</c:v>
                </c:pt>
                <c:pt idx="1690">
                  <c:v>0.95566056693820201</c:v>
                </c:pt>
                <c:pt idx="1691">
                  <c:v>0.95682671024862898</c:v>
                </c:pt>
                <c:pt idx="1692">
                  <c:v>0.95775252247023501</c:v>
                </c:pt>
                <c:pt idx="1693">
                  <c:v>0.95841543057047796</c:v>
                </c:pt>
                <c:pt idx="1694">
                  <c:v>0.95883710781311904</c:v>
                </c:pt>
                <c:pt idx="1695">
                  <c:v>0.95906673314176205</c:v>
                </c:pt>
                <c:pt idx="1696">
                  <c:v>0.95916431195458296</c:v>
                </c:pt>
                <c:pt idx="1697">
                  <c:v>0.95921261237928501</c:v>
                </c:pt>
                <c:pt idx="1698">
                  <c:v>0.95927488539922801</c:v>
                </c:pt>
                <c:pt idx="1699">
                  <c:v>0.95930461770864495</c:v>
                </c:pt>
                <c:pt idx="1700">
                  <c:v>0.95924624083198295</c:v>
                </c:pt>
                <c:pt idx="1701">
                  <c:v>0.95910233495098796</c:v>
                </c:pt>
                <c:pt idx="1702">
                  <c:v>0.95877341165751895</c:v>
                </c:pt>
                <c:pt idx="1703">
                  <c:v>0.95811183873693195</c:v>
                </c:pt>
                <c:pt idx="1704">
                  <c:v>0.95702097853744394</c:v>
                </c:pt>
                <c:pt idx="1705">
                  <c:v>0.95555217185444996</c:v>
                </c:pt>
                <c:pt idx="1706">
                  <c:v>0.95395529944947999</c:v>
                </c:pt>
                <c:pt idx="1707">
                  <c:v>0.95252322907237497</c:v>
                </c:pt>
                <c:pt idx="1708">
                  <c:v>0.95140445384022698</c:v>
                </c:pt>
                <c:pt idx="1709">
                  <c:v>0.95070013569772005</c:v>
                </c:pt>
                <c:pt idx="1710">
                  <c:v>0.95045941886524499</c:v>
                </c:pt>
                <c:pt idx="1711">
                  <c:v>0.95062172371172704</c:v>
                </c:pt>
                <c:pt idx="1712">
                  <c:v>0.95121759850446597</c:v>
                </c:pt>
                <c:pt idx="1713">
                  <c:v>0.95230769627284595</c:v>
                </c:pt>
                <c:pt idx="1714">
                  <c:v>0.95375609372972003</c:v>
                </c:pt>
                <c:pt idx="1715">
                  <c:v>0.95535628864339495</c:v>
                </c:pt>
                <c:pt idx="1716">
                  <c:v>0.95705561372700698</c:v>
                </c:pt>
                <c:pt idx="1717">
                  <c:v>0.95883508462478595</c:v>
                </c:pt>
                <c:pt idx="1718">
                  <c:v>0.96067779857850799</c:v>
                </c:pt>
                <c:pt idx="1719">
                  <c:v>0.96261915448073898</c:v>
                </c:pt>
                <c:pt idx="1720">
                  <c:v>0.96469772557767497</c:v>
                </c:pt>
                <c:pt idx="1721">
                  <c:v>0.96686040416436403</c:v>
                </c:pt>
                <c:pt idx="1722">
                  <c:v>0.96898267275288896</c:v>
                </c:pt>
                <c:pt idx="1723">
                  <c:v>0.97099741843145704</c:v>
                </c:pt>
                <c:pt idx="1724">
                  <c:v>0.97279928238579505</c:v>
                </c:pt>
                <c:pt idx="1725">
                  <c:v>0.97437044116794802</c:v>
                </c:pt>
                <c:pt idx="1726">
                  <c:v>0.97578883467046396</c:v>
                </c:pt>
                <c:pt idx="1727">
                  <c:v>0.97709026093300999</c:v>
                </c:pt>
                <c:pt idx="1728">
                  <c:v>0.97830886512041504</c:v>
                </c:pt>
                <c:pt idx="1729">
                  <c:v>0.97947390242149301</c:v>
                </c:pt>
                <c:pt idx="1730">
                  <c:v>0.98061071163588898</c:v>
                </c:pt>
                <c:pt idx="1731">
                  <c:v>0.98173557857904703</c:v>
                </c:pt>
                <c:pt idx="1732">
                  <c:v>0.98285226182594199</c:v>
                </c:pt>
                <c:pt idx="1733">
                  <c:v>0.98387104834429495</c:v>
                </c:pt>
                <c:pt idx="1734">
                  <c:v>0.98471396219191598</c:v>
                </c:pt>
                <c:pt idx="1735">
                  <c:v>0.985324288344119</c:v>
                </c:pt>
                <c:pt idx="1736">
                  <c:v>0.985586284532742</c:v>
                </c:pt>
                <c:pt idx="1737">
                  <c:v>0.98558479555252299</c:v>
                </c:pt>
                <c:pt idx="1738">
                  <c:v>0.98565313222166295</c:v>
                </c:pt>
                <c:pt idx="1739">
                  <c:v>0.98600091400936096</c:v>
                </c:pt>
                <c:pt idx="1740">
                  <c:v>0.98669058961860201</c:v>
                </c:pt>
                <c:pt idx="1741">
                  <c:v>0.98769975465705095</c:v>
                </c:pt>
                <c:pt idx="1742">
                  <c:v>0.98891394528781695</c:v>
                </c:pt>
                <c:pt idx="1743">
                  <c:v>0.99037032295730498</c:v>
                </c:pt>
                <c:pt idx="1744">
                  <c:v>0.99209298563973403</c:v>
                </c:pt>
                <c:pt idx="1745">
                  <c:v>0.99392261702672302</c:v>
                </c:pt>
                <c:pt idx="1746">
                  <c:v>0.995655669802468</c:v>
                </c:pt>
                <c:pt idx="1747">
                  <c:v>0.997119285300334</c:v>
                </c:pt>
                <c:pt idx="1748">
                  <c:v>0.998181880536681</c:v>
                </c:pt>
                <c:pt idx="1749">
                  <c:v>0.99886670189749605</c:v>
                </c:pt>
                <c:pt idx="1750">
                  <c:v>0.99932801402026405</c:v>
                </c:pt>
                <c:pt idx="1751">
                  <c:v>0.99965013748464304</c:v>
                </c:pt>
                <c:pt idx="1752">
                  <c:v>0.99986842553426702</c:v>
                </c:pt>
                <c:pt idx="1753">
                  <c:v>0.99999062964107199</c:v>
                </c:pt>
                <c:pt idx="1754">
                  <c:v>1</c:v>
                </c:pt>
                <c:pt idx="1755">
                  <c:v>1</c:v>
                </c:pt>
                <c:pt idx="1756">
                  <c:v>1</c:v>
                </c:pt>
                <c:pt idx="1757">
                  <c:v>0.99999654985702302</c:v>
                </c:pt>
                <c:pt idx="1758">
                  <c:v>0.99972183996119302</c:v>
                </c:pt>
                <c:pt idx="1759">
                  <c:v>0.99908469303765302</c:v>
                </c:pt>
                <c:pt idx="1760">
                  <c:v>0.99810140372176803</c:v>
                </c:pt>
                <c:pt idx="1761">
                  <c:v>0.99673485174732701</c:v>
                </c:pt>
                <c:pt idx="1762">
                  <c:v>0.994957501232974</c:v>
                </c:pt>
                <c:pt idx="1763">
                  <c:v>0.99287902515021798</c:v>
                </c:pt>
                <c:pt idx="1764">
                  <c:v>0.99062917537247097</c:v>
                </c:pt>
                <c:pt idx="1765">
                  <c:v>0.98824012235685799</c:v>
                </c:pt>
                <c:pt idx="1766">
                  <c:v>0.98576709209547397</c:v>
                </c:pt>
                <c:pt idx="1767">
                  <c:v>0.98323311221937704</c:v>
                </c:pt>
                <c:pt idx="1768">
                  <c:v>0.98062091259679296</c:v>
                </c:pt>
                <c:pt idx="1769">
                  <c:v>0.97796035353652699</c:v>
                </c:pt>
                <c:pt idx="1770">
                  <c:v>0.97524607232284799</c:v>
                </c:pt>
                <c:pt idx="1771">
                  <c:v>0.97253954142752796</c:v>
                </c:pt>
                <c:pt idx="1772">
                  <c:v>0.96994060180202701</c:v>
                </c:pt>
                <c:pt idx="1773">
                  <c:v>0.96738751453229599</c:v>
                </c:pt>
                <c:pt idx="1774">
                  <c:v>0.96482858347612099</c:v>
                </c:pt>
                <c:pt idx="1775">
                  <c:v>0.962281652536781</c:v>
                </c:pt>
                <c:pt idx="1776">
                  <c:v>0.95982597057162999</c:v>
                </c:pt>
                <c:pt idx="1777">
                  <c:v>0.95762392445678601</c:v>
                </c:pt>
                <c:pt idx="1778">
                  <c:v>0.95569989279725698</c:v>
                </c:pt>
                <c:pt idx="1779">
                  <c:v>0.95395739074837005</c:v>
                </c:pt>
                <c:pt idx="1780">
                  <c:v>0.95235757546035804</c:v>
                </c:pt>
                <c:pt idx="1781">
                  <c:v>0.950967764667912</c:v>
                </c:pt>
                <c:pt idx="1782">
                  <c:v>0.94988494723205796</c:v>
                </c:pt>
                <c:pt idx="1783">
                  <c:v>0.94920602917612096</c:v>
                </c:pt>
                <c:pt idx="1784">
                  <c:v>0.94895168746719805</c:v>
                </c:pt>
                <c:pt idx="1785">
                  <c:v>0.94899748257414196</c:v>
                </c:pt>
                <c:pt idx="1786">
                  <c:v>0.94924625355303704</c:v>
                </c:pt>
                <c:pt idx="1787">
                  <c:v>0.94960283414556201</c:v>
                </c:pt>
                <c:pt idx="1788">
                  <c:v>0.94989853992489404</c:v>
                </c:pt>
                <c:pt idx="1789">
                  <c:v>0.95001046317243598</c:v>
                </c:pt>
                <c:pt idx="1790">
                  <c:v>0.94993789178971699</c:v>
                </c:pt>
                <c:pt idx="1791">
                  <c:v>0.94964839825818104</c:v>
                </c:pt>
                <c:pt idx="1792">
                  <c:v>0.94897146405620203</c:v>
                </c:pt>
                <c:pt idx="1793">
                  <c:v>0.94787478516945001</c:v>
                </c:pt>
                <c:pt idx="1794">
                  <c:v>0.94644564005447496</c:v>
                </c:pt>
                <c:pt idx="1795">
                  <c:v>0.94465748638394897</c:v>
                </c:pt>
                <c:pt idx="1796">
                  <c:v>0.94259217048555399</c:v>
                </c:pt>
                <c:pt idx="1797">
                  <c:v>0.94043122838138504</c:v>
                </c:pt>
                <c:pt idx="1798">
                  <c:v>0.93811721647712099</c:v>
                </c:pt>
                <c:pt idx="1799">
                  <c:v>0.93547692089530299</c:v>
                </c:pt>
                <c:pt idx="1800">
                  <c:v>0.93253731945627405</c:v>
                </c:pt>
                <c:pt idx="1801">
                  <c:v>0.92935395294909295</c:v>
                </c:pt>
                <c:pt idx="1802">
                  <c:v>0.92591536744894398</c:v>
                </c:pt>
                <c:pt idx="1803">
                  <c:v>0.92231270022371203</c:v>
                </c:pt>
                <c:pt idx="1804">
                  <c:v>0.91863472795944401</c:v>
                </c:pt>
                <c:pt idx="1805">
                  <c:v>0.91494179468296899</c:v>
                </c:pt>
                <c:pt idx="1806">
                  <c:v>0.91134932504274102</c:v>
                </c:pt>
                <c:pt idx="1807">
                  <c:v>0.907972348150616</c:v>
                </c:pt>
                <c:pt idx="1808">
                  <c:v>0.90487220989563999</c:v>
                </c:pt>
                <c:pt idx="1809">
                  <c:v>0.90208215626948796</c:v>
                </c:pt>
                <c:pt idx="1810">
                  <c:v>0.89965902753791904</c:v>
                </c:pt>
                <c:pt idx="1811">
                  <c:v>0.89758282460788597</c:v>
                </c:pt>
                <c:pt idx="1812">
                  <c:v>0.89575781848360803</c:v>
                </c:pt>
                <c:pt idx="1813">
                  <c:v>0.894202572435289</c:v>
                </c:pt>
                <c:pt idx="1814">
                  <c:v>0.89292495554857398</c:v>
                </c:pt>
                <c:pt idx="1815">
                  <c:v>0.89181277696490902</c:v>
                </c:pt>
                <c:pt idx="1816">
                  <c:v>0.89085640155603796</c:v>
                </c:pt>
                <c:pt idx="1817">
                  <c:v>0.89011117598971201</c:v>
                </c:pt>
                <c:pt idx="1818">
                  <c:v>0.88957661712567304</c:v>
                </c:pt>
                <c:pt idx="1819">
                  <c:v>0.88919692526466998</c:v>
                </c:pt>
                <c:pt idx="1820">
                  <c:v>0.88880122464386302</c:v>
                </c:pt>
                <c:pt idx="1821">
                  <c:v>0.88815895025080804</c:v>
                </c:pt>
                <c:pt idx="1822">
                  <c:v>0.887149170024081</c:v>
                </c:pt>
                <c:pt idx="1823">
                  <c:v>0.88592168093799994</c:v>
                </c:pt>
                <c:pt idx="1824">
                  <c:v>0.88463189927158703</c:v>
                </c:pt>
                <c:pt idx="1825">
                  <c:v>0.88320572360214</c:v>
                </c:pt>
                <c:pt idx="1826">
                  <c:v>0.88149503124072504</c:v>
                </c:pt>
                <c:pt idx="1827">
                  <c:v>0.87959276998699998</c:v>
                </c:pt>
                <c:pt idx="1828">
                  <c:v>0.877843498593189</c:v>
                </c:pt>
                <c:pt idx="1829">
                  <c:v>0.876497553266259</c:v>
                </c:pt>
                <c:pt idx="1830">
                  <c:v>0.87572882239618099</c:v>
                </c:pt>
                <c:pt idx="1831">
                  <c:v>0.87554121552495701</c:v>
                </c:pt>
                <c:pt idx="1832">
                  <c:v>0.87573765097712497</c:v>
                </c:pt>
                <c:pt idx="1833">
                  <c:v>0.87626698962995198</c:v>
                </c:pt>
                <c:pt idx="1834">
                  <c:v>0.87735790422853099</c:v>
                </c:pt>
                <c:pt idx="1835">
                  <c:v>0.87914122553835194</c:v>
                </c:pt>
                <c:pt idx="1836">
                  <c:v>0.88151001211346802</c:v>
                </c:pt>
                <c:pt idx="1837">
                  <c:v>0.88437261838661796</c:v>
                </c:pt>
                <c:pt idx="1838">
                  <c:v>0.88762458780929498</c:v>
                </c:pt>
                <c:pt idx="1839">
                  <c:v>0.89120804697885103</c:v>
                </c:pt>
                <c:pt idx="1840">
                  <c:v>0.895137273244341</c:v>
                </c:pt>
                <c:pt idx="1841">
                  <c:v>0.89940468272337204</c:v>
                </c:pt>
                <c:pt idx="1842">
                  <c:v>0.90387680330240905</c:v>
                </c:pt>
                <c:pt idx="1843">
                  <c:v>0.90850730544500602</c:v>
                </c:pt>
                <c:pt idx="1844">
                  <c:v>0.91338224573024895</c:v>
                </c:pt>
                <c:pt idx="1845">
                  <c:v>0.91851463473343298</c:v>
                </c:pt>
                <c:pt idx="1846">
                  <c:v>0.923900685822586</c:v>
                </c:pt>
                <c:pt idx="1847">
                  <c:v>0.92946443155196401</c:v>
                </c:pt>
                <c:pt idx="1848">
                  <c:v>0.93502354014358902</c:v>
                </c:pt>
                <c:pt idx="1849">
                  <c:v>0.940403104365934</c:v>
                </c:pt>
                <c:pt idx="1850">
                  <c:v>0.94559266391591601</c:v>
                </c:pt>
                <c:pt idx="1851">
                  <c:v>0.95048514934313</c:v>
                </c:pt>
                <c:pt idx="1852">
                  <c:v>0.95482167645080995</c:v>
                </c:pt>
                <c:pt idx="1853">
                  <c:v>0.95835633538740195</c:v>
                </c:pt>
                <c:pt idx="1854">
                  <c:v>0.96096550039272299</c:v>
                </c:pt>
                <c:pt idx="1855">
                  <c:v>0.96283666211429697</c:v>
                </c:pt>
                <c:pt idx="1856">
                  <c:v>0.96422489861173</c:v>
                </c:pt>
                <c:pt idx="1857">
                  <c:v>0.965327698563193</c:v>
                </c:pt>
                <c:pt idx="1858">
                  <c:v>0.96627057219499601</c:v>
                </c:pt>
                <c:pt idx="1859">
                  <c:v>0.96706223111295497</c:v>
                </c:pt>
                <c:pt idx="1860">
                  <c:v>0.967726109409626</c:v>
                </c:pt>
                <c:pt idx="1861">
                  <c:v>0.96856496766136302</c:v>
                </c:pt>
                <c:pt idx="1862">
                  <c:v>0.96984141018772696</c:v>
                </c:pt>
                <c:pt idx="1863">
                  <c:v>0.97136967168385602</c:v>
                </c:pt>
                <c:pt idx="1864">
                  <c:v>0.97291697331772697</c:v>
                </c:pt>
                <c:pt idx="1865">
                  <c:v>0.97434143855993505</c:v>
                </c:pt>
                <c:pt idx="1866">
                  <c:v>0.97544332711398296</c:v>
                </c:pt>
                <c:pt idx="1867">
                  <c:v>0.97621749969452698</c:v>
                </c:pt>
                <c:pt idx="1868">
                  <c:v>0.97681288285735102</c:v>
                </c:pt>
                <c:pt idx="1869">
                  <c:v>0.97705352958476599</c:v>
                </c:pt>
                <c:pt idx="1870">
                  <c:v>0.97677145739290305</c:v>
                </c:pt>
                <c:pt idx="1871">
                  <c:v>0.97607661371413601</c:v>
                </c:pt>
                <c:pt idx="1872">
                  <c:v>0.97503706929642397</c:v>
                </c:pt>
                <c:pt idx="1873">
                  <c:v>0.97370799763097604</c:v>
                </c:pt>
                <c:pt idx="1874">
                  <c:v>0.97225256880760302</c:v>
                </c:pt>
                <c:pt idx="1875">
                  <c:v>0.97082321125640003</c:v>
                </c:pt>
                <c:pt idx="1876">
                  <c:v>0.96949661308200596</c:v>
                </c:pt>
                <c:pt idx="1877">
                  <c:v>0.96845911793667405</c:v>
                </c:pt>
                <c:pt idx="1878">
                  <c:v>0.96781485051871596</c:v>
                </c:pt>
                <c:pt idx="1879">
                  <c:v>0.96746275386966796</c:v>
                </c:pt>
                <c:pt idx="1880">
                  <c:v>0.96727713879740895</c:v>
                </c:pt>
                <c:pt idx="1881">
                  <c:v>0.96712808612421197</c:v>
                </c:pt>
                <c:pt idx="1882">
                  <c:v>0.966814683683339</c:v>
                </c:pt>
                <c:pt idx="1883">
                  <c:v>0.96615201951464003</c:v>
                </c:pt>
                <c:pt idx="1884">
                  <c:v>0.96511966248349401</c:v>
                </c:pt>
                <c:pt idx="1885">
                  <c:v>0.96371629632199796</c:v>
                </c:pt>
                <c:pt idx="1886">
                  <c:v>0.96193193646952302</c:v>
                </c:pt>
                <c:pt idx="1887">
                  <c:v>0.95991049804290396</c:v>
                </c:pt>
                <c:pt idx="1888">
                  <c:v>0.95794377174518996</c:v>
                </c:pt>
                <c:pt idx="1889">
                  <c:v>0.95628465216360004</c:v>
                </c:pt>
                <c:pt idx="1890">
                  <c:v>0.95516225348592498</c:v>
                </c:pt>
                <c:pt idx="1891">
                  <c:v>0.95472875243990096</c:v>
                </c:pt>
                <c:pt idx="1892">
                  <c:v>0.95492912061604196</c:v>
                </c:pt>
                <c:pt idx="1893">
                  <c:v>0.95556847756614405</c:v>
                </c:pt>
                <c:pt idx="1894">
                  <c:v>0.95651618254267101</c:v>
                </c:pt>
                <c:pt idx="1895">
                  <c:v>0.95774190966347295</c:v>
                </c:pt>
                <c:pt idx="1896">
                  <c:v>0.959013410153426</c:v>
                </c:pt>
                <c:pt idx="1897">
                  <c:v>0.96006061896391304</c:v>
                </c:pt>
                <c:pt idx="1898">
                  <c:v>0.96072570383834299</c:v>
                </c:pt>
                <c:pt idx="1899">
                  <c:v>0.96086338013505701</c:v>
                </c:pt>
                <c:pt idx="1900">
                  <c:v>0.96045689195028905</c:v>
                </c:pt>
                <c:pt idx="1901">
                  <c:v>0.95963838471288598</c:v>
                </c:pt>
                <c:pt idx="1902">
                  <c:v>0.95849712056382497</c:v>
                </c:pt>
                <c:pt idx="1903">
                  <c:v>0.95706549543990305</c:v>
                </c:pt>
                <c:pt idx="1904">
                  <c:v>0.95560025211510502</c:v>
                </c:pt>
                <c:pt idx="1905">
                  <c:v>0.95443055207514504</c:v>
                </c:pt>
                <c:pt idx="1906">
                  <c:v>0.95366190326919698</c:v>
                </c:pt>
                <c:pt idx="1907">
                  <c:v>0.95333575227672995</c:v>
                </c:pt>
                <c:pt idx="1908">
                  <c:v>0.95353543639251104</c:v>
                </c:pt>
                <c:pt idx="1909">
                  <c:v>0.95424940032574701</c:v>
                </c:pt>
                <c:pt idx="1910">
                  <c:v>0.95537248511054296</c:v>
                </c:pt>
                <c:pt idx="1911">
                  <c:v>0.95676223141106598</c:v>
                </c:pt>
                <c:pt idx="1912">
                  <c:v>0.95828948286500404</c:v>
                </c:pt>
                <c:pt idx="1913">
                  <c:v>0.95982391621042895</c:v>
                </c:pt>
                <c:pt idx="1914">
                  <c:v>0.96131717586684595</c:v>
                </c:pt>
                <c:pt idx="1915">
                  <c:v>0.96286062456368204</c:v>
                </c:pt>
                <c:pt idx="1916">
                  <c:v>0.96440956861398597</c:v>
                </c:pt>
                <c:pt idx="1917">
                  <c:v>0.96588119057516097</c:v>
                </c:pt>
                <c:pt idx="1918">
                  <c:v>0.96735973278223897</c:v>
                </c:pt>
                <c:pt idx="1919">
                  <c:v>0.96897522962041105</c:v>
                </c:pt>
                <c:pt idx="1920">
                  <c:v>0.97077516089608396</c:v>
                </c:pt>
                <c:pt idx="1921">
                  <c:v>0.97272049428711405</c:v>
                </c:pt>
                <c:pt idx="1922">
                  <c:v>0.97476296567686105</c:v>
                </c:pt>
                <c:pt idx="1923">
                  <c:v>0.97687463605290603</c:v>
                </c:pt>
                <c:pt idx="1924">
                  <c:v>0.97913072467024798</c:v>
                </c:pt>
                <c:pt idx="1925">
                  <c:v>0.98164804973869901</c:v>
                </c:pt>
                <c:pt idx="1926">
                  <c:v>0.984373560981045</c:v>
                </c:pt>
                <c:pt idx="1927">
                  <c:v>0.98721139631849897</c:v>
                </c:pt>
                <c:pt idx="1928">
                  <c:v>0.99004217942049799</c:v>
                </c:pt>
                <c:pt idx="1929">
                  <c:v>0.99270305573856799</c:v>
                </c:pt>
                <c:pt idx="1930">
                  <c:v>0.99506026413690596</c:v>
                </c:pt>
                <c:pt idx="1931">
                  <c:v>0.99689160918098296</c:v>
                </c:pt>
                <c:pt idx="1932">
                  <c:v>0.99795193505913504</c:v>
                </c:pt>
                <c:pt idx="1933">
                  <c:v>0.99807175984049201</c:v>
                </c:pt>
                <c:pt idx="1934">
                  <c:v>0.99728896837338099</c:v>
                </c:pt>
                <c:pt idx="1935">
                  <c:v>0.99565213378267103</c:v>
                </c:pt>
                <c:pt idx="1936">
                  <c:v>0.99332373317748601</c:v>
                </c:pt>
                <c:pt idx="1937">
                  <c:v>0.99067907029753999</c:v>
                </c:pt>
                <c:pt idx="1938">
                  <c:v>0.98804523278532896</c:v>
                </c:pt>
                <c:pt idx="1939">
                  <c:v>0.98577917320986896</c:v>
                </c:pt>
                <c:pt idx="1940">
                  <c:v>0.98414531743260902</c:v>
                </c:pt>
                <c:pt idx="1941">
                  <c:v>0.98328227768436305</c:v>
                </c:pt>
                <c:pt idx="1942">
                  <c:v>0.98315033454607104</c:v>
                </c:pt>
                <c:pt idx="1943">
                  <c:v>0.98355859563709902</c:v>
                </c:pt>
                <c:pt idx="1944">
                  <c:v>0.98426409720386498</c:v>
                </c:pt>
                <c:pt idx="1945">
                  <c:v>0.98500661747593898</c:v>
                </c:pt>
                <c:pt idx="1946">
                  <c:v>0.98549728156715299</c:v>
                </c:pt>
                <c:pt idx="1947">
                  <c:v>0.98555096605138404</c:v>
                </c:pt>
                <c:pt idx="1948">
                  <c:v>0.98513699079945005</c:v>
                </c:pt>
                <c:pt idx="1949">
                  <c:v>0.98421351035068805</c:v>
                </c:pt>
                <c:pt idx="1950">
                  <c:v>0.98286170358441904</c:v>
                </c:pt>
                <c:pt idx="1951">
                  <c:v>0.98129179644107201</c:v>
                </c:pt>
                <c:pt idx="1952">
                  <c:v>0.97961435003372199</c:v>
                </c:pt>
                <c:pt idx="1953">
                  <c:v>0.97783667192636103</c:v>
                </c:pt>
                <c:pt idx="1954">
                  <c:v>0.97609821762028504</c:v>
                </c:pt>
                <c:pt idx="1955">
                  <c:v>0.97448868037829695</c:v>
                </c:pt>
                <c:pt idx="1956">
                  <c:v>0.97318042565547702</c:v>
                </c:pt>
                <c:pt idx="1957">
                  <c:v>0.97245975811904495</c:v>
                </c:pt>
                <c:pt idx="1958">
                  <c:v>0.97245356422831597</c:v>
                </c:pt>
                <c:pt idx="1959">
                  <c:v>0.97323506292984696</c:v>
                </c:pt>
                <c:pt idx="1960">
                  <c:v>0.97476427879873795</c:v>
                </c:pt>
                <c:pt idx="1961">
                  <c:v>0.97697712010855797</c:v>
                </c:pt>
                <c:pt idx="1962">
                  <c:v>0.97970982426878594</c:v>
                </c:pt>
                <c:pt idx="1963">
                  <c:v>0.98272780118560499</c:v>
                </c:pt>
                <c:pt idx="1964">
                  <c:v>0.98585699719532804</c:v>
                </c:pt>
                <c:pt idx="1965">
                  <c:v>0.98881733122301996</c:v>
                </c:pt>
                <c:pt idx="1966">
                  <c:v>0.99121132628269504</c:v>
                </c:pt>
                <c:pt idx="1967">
                  <c:v>0.99279172555686102</c:v>
                </c:pt>
                <c:pt idx="1968">
                  <c:v>0.99367542282586696</c:v>
                </c:pt>
                <c:pt idx="1969">
                  <c:v>0.99408878623137298</c:v>
                </c:pt>
                <c:pt idx="1970">
                  <c:v>0.99441260572421997</c:v>
                </c:pt>
                <c:pt idx="1971">
                  <c:v>0.99498835875765301</c:v>
                </c:pt>
                <c:pt idx="1972">
                  <c:v>0.99570194049886096</c:v>
                </c:pt>
                <c:pt idx="1973">
                  <c:v>0.99646060310934104</c:v>
                </c:pt>
                <c:pt idx="1974">
                  <c:v>0.997453904682713</c:v>
                </c:pt>
                <c:pt idx="1975">
                  <c:v>0.99859634309021605</c:v>
                </c:pt>
                <c:pt idx="1976">
                  <c:v>0.99953623212044096</c:v>
                </c:pt>
                <c:pt idx="1977">
                  <c:v>1</c:v>
                </c:pt>
                <c:pt idx="1978">
                  <c:v>0.99961868212169402</c:v>
                </c:pt>
                <c:pt idx="1979">
                  <c:v>0.99797894622482697</c:v>
                </c:pt>
                <c:pt idx="1980">
                  <c:v>0.99528986647186601</c:v>
                </c:pt>
                <c:pt idx="1981">
                  <c:v>0.99197112417588296</c:v>
                </c:pt>
                <c:pt idx="1982">
                  <c:v>0.98780659950712402</c:v>
                </c:pt>
                <c:pt idx="1983">
                  <c:v>0.98258382125460297</c:v>
                </c:pt>
                <c:pt idx="1984">
                  <c:v>0.97661065189153695</c:v>
                </c:pt>
                <c:pt idx="1985">
                  <c:v>0.97005310328587102</c:v>
                </c:pt>
                <c:pt idx="1986">
                  <c:v>0.96323546239762703</c:v>
                </c:pt>
                <c:pt idx="1987">
                  <c:v>0.95662035901089004</c:v>
                </c:pt>
                <c:pt idx="1988">
                  <c:v>0.95010756362034099</c:v>
                </c:pt>
                <c:pt idx="1989">
                  <c:v>0.94335322173565195</c:v>
                </c:pt>
                <c:pt idx="1990">
                  <c:v>0.93696050659086605</c:v>
                </c:pt>
                <c:pt idx="1991">
                  <c:v>0.931722397385088</c:v>
                </c:pt>
                <c:pt idx="1992">
                  <c:v>0.92776222539489095</c:v>
                </c:pt>
                <c:pt idx="1993">
                  <c:v>0.92510024820733305</c:v>
                </c:pt>
                <c:pt idx="1994">
                  <c:v>0.92351367612245905</c:v>
                </c:pt>
                <c:pt idx="1995">
                  <c:v>0.92261999652984705</c:v>
                </c:pt>
                <c:pt idx="1996">
                  <c:v>0.92232734117017801</c:v>
                </c:pt>
                <c:pt idx="1997">
                  <c:v>0.92261499730789698</c:v>
                </c:pt>
                <c:pt idx="1998">
                  <c:v>0.92311358940743604</c:v>
                </c:pt>
                <c:pt idx="1999">
                  <c:v>0.92330177406712</c:v>
                </c:pt>
                <c:pt idx="2000">
                  <c:v>0.92293001332274005</c:v>
                </c:pt>
                <c:pt idx="2001">
                  <c:v>0.92230966570057704</c:v>
                </c:pt>
                <c:pt idx="2002">
                  <c:v>0.92174308709700004</c:v>
                </c:pt>
                <c:pt idx="2003">
                  <c:v>0.92115266056862999</c:v>
                </c:pt>
                <c:pt idx="2004">
                  <c:v>0.92071463662300401</c:v>
                </c:pt>
                <c:pt idx="2005">
                  <c:v>0.92078521680495795</c:v>
                </c:pt>
                <c:pt idx="2006">
                  <c:v>0.92152705974653104</c:v>
                </c:pt>
                <c:pt idx="2007">
                  <c:v>0.923177615860446</c:v>
                </c:pt>
                <c:pt idx="2008">
                  <c:v>0.92577973100800703</c:v>
                </c:pt>
                <c:pt idx="2009">
                  <c:v>0.92870987503139202</c:v>
                </c:pt>
                <c:pt idx="2010">
                  <c:v>0.93159134517033704</c:v>
                </c:pt>
                <c:pt idx="2011">
                  <c:v>0.93454913868207201</c:v>
                </c:pt>
                <c:pt idx="2012">
                  <c:v>0.93758521555086605</c:v>
                </c:pt>
                <c:pt idx="2013">
                  <c:v>0.94073899124497595</c:v>
                </c:pt>
                <c:pt idx="2014">
                  <c:v>0.94385188619240601</c:v>
                </c:pt>
                <c:pt idx="2015">
                  <c:v>0.94627953183574698</c:v>
                </c:pt>
                <c:pt idx="2016">
                  <c:v>0.94773480696202805</c:v>
                </c:pt>
                <c:pt idx="2017">
                  <c:v>0.94884711426093404</c:v>
                </c:pt>
                <c:pt idx="2018">
                  <c:v>0.95022934860116803</c:v>
                </c:pt>
                <c:pt idx="2019">
                  <c:v>0.95198695538088796</c:v>
                </c:pt>
                <c:pt idx="2020">
                  <c:v>0.95381709098237</c:v>
                </c:pt>
                <c:pt idx="2021">
                  <c:v>0.95516002913234699</c:v>
                </c:pt>
                <c:pt idx="2022">
                  <c:v>0.95596754051112398</c:v>
                </c:pt>
                <c:pt idx="2023">
                  <c:v>0.95709206761993904</c:v>
                </c:pt>
                <c:pt idx="2024">
                  <c:v>0.95937873296392495</c:v>
                </c:pt>
                <c:pt idx="2025">
                  <c:v>0.96254268636983198</c:v>
                </c:pt>
                <c:pt idx="2026">
                  <c:v>0.96569010225622998</c:v>
                </c:pt>
                <c:pt idx="2027">
                  <c:v>0.96821236783344999</c:v>
                </c:pt>
                <c:pt idx="2028">
                  <c:v>0.96998305302450605</c:v>
                </c:pt>
                <c:pt idx="2029">
                  <c:v>0.97118236240358702</c:v>
                </c:pt>
                <c:pt idx="2030">
                  <c:v>0.97215943000191096</c:v>
                </c:pt>
                <c:pt idx="2031">
                  <c:v>0.97306557206036703</c:v>
                </c:pt>
                <c:pt idx="2032">
                  <c:v>0.97372622478660098</c:v>
                </c:pt>
                <c:pt idx="2033">
                  <c:v>0.97414245466546401</c:v>
                </c:pt>
                <c:pt idx="2034">
                  <c:v>0.97463052470285605</c:v>
                </c:pt>
                <c:pt idx="2035">
                  <c:v>0.97564089229979101</c:v>
                </c:pt>
                <c:pt idx="2036">
                  <c:v>0.97745827260521301</c:v>
                </c:pt>
                <c:pt idx="2037">
                  <c:v>0.98041153997458697</c:v>
                </c:pt>
                <c:pt idx="2038">
                  <c:v>0.98450268029302801</c:v>
                </c:pt>
                <c:pt idx="2039">
                  <c:v>0.98911037546751901</c:v>
                </c:pt>
                <c:pt idx="2040">
                  <c:v>0.99341495107255195</c:v>
                </c:pt>
                <c:pt idx="2041">
                  <c:v>0.99668348871848</c:v>
                </c:pt>
                <c:pt idx="2042">
                  <c:v>0.99866440795042699</c:v>
                </c:pt>
                <c:pt idx="2043">
                  <c:v>0.99960071950472895</c:v>
                </c:pt>
                <c:pt idx="2044">
                  <c:v>0.999990744071931</c:v>
                </c:pt>
                <c:pt idx="2045">
                  <c:v>1</c:v>
                </c:pt>
                <c:pt idx="2046">
                  <c:v>0.99983716836959202</c:v>
                </c:pt>
                <c:pt idx="2047">
                  <c:v>0.99943549097644502</c:v>
                </c:pt>
                <c:pt idx="2048">
                  <c:v>0.99851148600911099</c:v>
                </c:pt>
                <c:pt idx="2049">
                  <c:v>0.99720873242665398</c:v>
                </c:pt>
                <c:pt idx="2050">
                  <c:v>0.996128855251872</c:v>
                </c:pt>
                <c:pt idx="2051">
                  <c:v>0.99538013151494698</c:v>
                </c:pt>
                <c:pt idx="2052">
                  <c:v>0.99458896396232099</c:v>
                </c:pt>
                <c:pt idx="2053">
                  <c:v>0.99341080362837197</c:v>
                </c:pt>
                <c:pt idx="2054">
                  <c:v>0.99160727057098297</c:v>
                </c:pt>
                <c:pt idx="2055">
                  <c:v>0.98946763572663299</c:v>
                </c:pt>
                <c:pt idx="2056">
                  <c:v>0.98803236064748801</c:v>
                </c:pt>
                <c:pt idx="2057">
                  <c:v>0.98785210875020701</c:v>
                </c:pt>
                <c:pt idx="2058">
                  <c:v>0.98850465122186204</c:v>
                </c:pt>
                <c:pt idx="2059">
                  <c:v>0.98944894975901498</c:v>
                </c:pt>
                <c:pt idx="2060">
                  <c:v>0.99043041459733905</c:v>
                </c:pt>
                <c:pt idx="2061">
                  <c:v>0.99146513934105995</c:v>
                </c:pt>
                <c:pt idx="2062">
                  <c:v>0.99274276058712796</c:v>
                </c:pt>
                <c:pt idx="2063">
                  <c:v>0.99428413030950402</c:v>
                </c:pt>
                <c:pt idx="2064">
                  <c:v>0.99590354938774095</c:v>
                </c:pt>
                <c:pt idx="2065">
                  <c:v>0.99734111371584999</c:v>
                </c:pt>
                <c:pt idx="2066">
                  <c:v>0.99845761040511605</c:v>
                </c:pt>
                <c:pt idx="2067">
                  <c:v>0.99933554747195696</c:v>
                </c:pt>
                <c:pt idx="2068">
                  <c:v>0.99984630782893202</c:v>
                </c:pt>
                <c:pt idx="2069">
                  <c:v>0.99971330719289397</c:v>
                </c:pt>
                <c:pt idx="2070">
                  <c:v>0.99898200330340303</c:v>
                </c:pt>
                <c:pt idx="2071">
                  <c:v>0.99745459448747698</c:v>
                </c:pt>
                <c:pt idx="2072">
                  <c:v>0.99417491223236099</c:v>
                </c:pt>
                <c:pt idx="2073">
                  <c:v>0.988766400043538</c:v>
                </c:pt>
                <c:pt idx="2074">
                  <c:v>0.98162481576762195</c:v>
                </c:pt>
                <c:pt idx="2075">
                  <c:v>0.97323363752098302</c:v>
                </c:pt>
                <c:pt idx="2076">
                  <c:v>0.96450357156283095</c:v>
                </c:pt>
                <c:pt idx="2077">
                  <c:v>0.95616125378126804</c:v>
                </c:pt>
                <c:pt idx="2078">
                  <c:v>0.94842906438559704</c:v>
                </c:pt>
                <c:pt idx="2079">
                  <c:v>0.941570333565111</c:v>
                </c:pt>
                <c:pt idx="2080">
                  <c:v>0.93626455776193496</c:v>
                </c:pt>
                <c:pt idx="2081">
                  <c:v>0.93279301217908595</c:v>
                </c:pt>
                <c:pt idx="2082">
                  <c:v>0.93078901136217196</c:v>
                </c:pt>
                <c:pt idx="2083">
                  <c:v>0.93016278647347495</c:v>
                </c:pt>
                <c:pt idx="2084">
                  <c:v>0.93053544444563097</c:v>
                </c:pt>
                <c:pt idx="2085">
                  <c:v>0.93139258294218497</c:v>
                </c:pt>
                <c:pt idx="2086">
                  <c:v>0.93215899632630295</c:v>
                </c:pt>
                <c:pt idx="2087">
                  <c:v>0.93248845790971402</c:v>
                </c:pt>
                <c:pt idx="2088">
                  <c:v>0.93337948806937898</c:v>
                </c:pt>
                <c:pt idx="2089">
                  <c:v>0.93591550675452695</c:v>
                </c:pt>
                <c:pt idx="2090">
                  <c:v>0.940436014684494</c:v>
                </c:pt>
                <c:pt idx="2091">
                  <c:v>0.94648524232630205</c:v>
                </c:pt>
                <c:pt idx="2092">
                  <c:v>0.95352435575292005</c:v>
                </c:pt>
                <c:pt idx="2093">
                  <c:v>0.96145753583812199</c:v>
                </c:pt>
                <c:pt idx="2094">
                  <c:v>0.970124412508651</c:v>
                </c:pt>
                <c:pt idx="2095">
                  <c:v>0.97918517514652303</c:v>
                </c:pt>
                <c:pt idx="2096">
                  <c:v>0.98736517967939097</c:v>
                </c:pt>
                <c:pt idx="2097">
                  <c:v>0.99357047923775399</c:v>
                </c:pt>
                <c:pt idx="2098">
                  <c:v>0.99766532581234302</c:v>
                </c:pt>
                <c:pt idx="2099">
                  <c:v>0.99980022972136795</c:v>
                </c:pt>
                <c:pt idx="2100">
                  <c:v>1</c:v>
                </c:pt>
                <c:pt idx="2101">
                  <c:v>1</c:v>
                </c:pt>
                <c:pt idx="2102">
                  <c:v>1</c:v>
                </c:pt>
                <c:pt idx="2103">
                  <c:v>1</c:v>
                </c:pt>
                <c:pt idx="2104">
                  <c:v>0.99906893270783503</c:v>
                </c:pt>
                <c:pt idx="2105">
                  <c:v>0.99715080304072301</c:v>
                </c:pt>
                <c:pt idx="2106">
                  <c:v>0.99470692914209202</c:v>
                </c:pt>
                <c:pt idx="2107">
                  <c:v>0.99241566487710797</c:v>
                </c:pt>
                <c:pt idx="2108">
                  <c:v>0.99067027743599301</c:v>
                </c:pt>
                <c:pt idx="2109">
                  <c:v>0.98959573812006496</c:v>
                </c:pt>
                <c:pt idx="2110">
                  <c:v>0.98908870824546302</c:v>
                </c:pt>
                <c:pt idx="2111">
                  <c:v>0.98929132939612596</c:v>
                </c:pt>
                <c:pt idx="2112">
                  <c:v>0.99016538750749294</c:v>
                </c:pt>
                <c:pt idx="2113">
                  <c:v>0.99184036595403602</c:v>
                </c:pt>
                <c:pt idx="2114">
                  <c:v>0.99437005025763603</c:v>
                </c:pt>
                <c:pt idx="2115">
                  <c:v>0.99732336269434996</c:v>
                </c:pt>
                <c:pt idx="2116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38C-42FC-AB81-7C5AA1BB27B2}"/>
            </c:ext>
          </c:extLst>
        </c:ser>
        <c:ser>
          <c:idx val="5"/>
          <c:order val="1"/>
          <c:tx>
            <c:strRef>
              <c:f>CRs!$B$1</c:f>
              <c:strCache>
                <c:ptCount val="1"/>
                <c:pt idx="0">
                  <c:v>CR_Gb_pure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CRs!$A$2:$A$2118</c:f>
              <c:numCache>
                <c:formatCode>General</c:formatCode>
                <c:ptCount val="2117"/>
                <c:pt idx="0">
                  <c:v>0.36699999999999999</c:v>
                </c:pt>
                <c:pt idx="1">
                  <c:v>0.36799999999999999</c:v>
                </c:pt>
                <c:pt idx="2">
                  <c:v>0.36899999999999999</c:v>
                </c:pt>
                <c:pt idx="3">
                  <c:v>0.37</c:v>
                </c:pt>
                <c:pt idx="4">
                  <c:v>0.371</c:v>
                </c:pt>
                <c:pt idx="5">
                  <c:v>0.372</c:v>
                </c:pt>
                <c:pt idx="6">
                  <c:v>0.373</c:v>
                </c:pt>
                <c:pt idx="7">
                  <c:v>0.374</c:v>
                </c:pt>
                <c:pt idx="8">
                  <c:v>0.375</c:v>
                </c:pt>
                <c:pt idx="9">
                  <c:v>0.376</c:v>
                </c:pt>
                <c:pt idx="10">
                  <c:v>0.377</c:v>
                </c:pt>
                <c:pt idx="11">
                  <c:v>0.378</c:v>
                </c:pt>
                <c:pt idx="12">
                  <c:v>0.379</c:v>
                </c:pt>
                <c:pt idx="13">
                  <c:v>0.38</c:v>
                </c:pt>
                <c:pt idx="14">
                  <c:v>0.38100000000000001</c:v>
                </c:pt>
                <c:pt idx="15">
                  <c:v>0.38200000000000001</c:v>
                </c:pt>
                <c:pt idx="16">
                  <c:v>0.38300000000000001</c:v>
                </c:pt>
                <c:pt idx="17">
                  <c:v>0.38400000000000001</c:v>
                </c:pt>
                <c:pt idx="18">
                  <c:v>0.38500000000000001</c:v>
                </c:pt>
                <c:pt idx="19">
                  <c:v>0.38600000000000001</c:v>
                </c:pt>
                <c:pt idx="20">
                  <c:v>0.38700000000000001</c:v>
                </c:pt>
                <c:pt idx="21">
                  <c:v>0.38800000000000001</c:v>
                </c:pt>
                <c:pt idx="22">
                  <c:v>0.38900000000000001</c:v>
                </c:pt>
                <c:pt idx="23">
                  <c:v>0.39</c:v>
                </c:pt>
                <c:pt idx="24">
                  <c:v>0.39100000000000001</c:v>
                </c:pt>
                <c:pt idx="25">
                  <c:v>0.39200000000000002</c:v>
                </c:pt>
                <c:pt idx="26">
                  <c:v>0.39300000000000002</c:v>
                </c:pt>
                <c:pt idx="27">
                  <c:v>0.39400000000000002</c:v>
                </c:pt>
                <c:pt idx="28">
                  <c:v>0.39500000000000002</c:v>
                </c:pt>
                <c:pt idx="29">
                  <c:v>0.39600000000000002</c:v>
                </c:pt>
                <c:pt idx="30">
                  <c:v>0.39700000000000002</c:v>
                </c:pt>
                <c:pt idx="31">
                  <c:v>0.39800000000000002</c:v>
                </c:pt>
                <c:pt idx="32">
                  <c:v>0.39900000000000002</c:v>
                </c:pt>
                <c:pt idx="33">
                  <c:v>0.4</c:v>
                </c:pt>
                <c:pt idx="34">
                  <c:v>0.40100000000000002</c:v>
                </c:pt>
                <c:pt idx="35">
                  <c:v>0.40200000000000002</c:v>
                </c:pt>
                <c:pt idx="36">
                  <c:v>0.40300000000000002</c:v>
                </c:pt>
                <c:pt idx="37">
                  <c:v>0.40400000000000003</c:v>
                </c:pt>
                <c:pt idx="38">
                  <c:v>0.40500000000000003</c:v>
                </c:pt>
                <c:pt idx="39">
                  <c:v>0.40600000000000003</c:v>
                </c:pt>
                <c:pt idx="40">
                  <c:v>0.40699999999999997</c:v>
                </c:pt>
                <c:pt idx="41">
                  <c:v>0.40799999999999997</c:v>
                </c:pt>
                <c:pt idx="42">
                  <c:v>0.40899999999999997</c:v>
                </c:pt>
                <c:pt idx="43">
                  <c:v>0.41</c:v>
                </c:pt>
                <c:pt idx="44">
                  <c:v>0.41099999999999998</c:v>
                </c:pt>
                <c:pt idx="45">
                  <c:v>0.41199999999999998</c:v>
                </c:pt>
                <c:pt idx="46">
                  <c:v>0.41299999999999998</c:v>
                </c:pt>
                <c:pt idx="47">
                  <c:v>0.41399999999999998</c:v>
                </c:pt>
                <c:pt idx="48">
                  <c:v>0.41499999999999998</c:v>
                </c:pt>
                <c:pt idx="49">
                  <c:v>0.41599999999999998</c:v>
                </c:pt>
                <c:pt idx="50">
                  <c:v>0.41699999999999998</c:v>
                </c:pt>
                <c:pt idx="51">
                  <c:v>0.41799999999999998</c:v>
                </c:pt>
                <c:pt idx="52">
                  <c:v>0.41899999999999998</c:v>
                </c:pt>
                <c:pt idx="53">
                  <c:v>0.42</c:v>
                </c:pt>
                <c:pt idx="54">
                  <c:v>0.42099999999999999</c:v>
                </c:pt>
                <c:pt idx="55">
                  <c:v>0.42199999999999999</c:v>
                </c:pt>
                <c:pt idx="56">
                  <c:v>0.42299999999999999</c:v>
                </c:pt>
                <c:pt idx="57">
                  <c:v>0.42399999999999999</c:v>
                </c:pt>
                <c:pt idx="58">
                  <c:v>0.42499999999999999</c:v>
                </c:pt>
                <c:pt idx="59">
                  <c:v>0.42599999999999999</c:v>
                </c:pt>
                <c:pt idx="60">
                  <c:v>0.42699999999999999</c:v>
                </c:pt>
                <c:pt idx="61">
                  <c:v>0.42799999999999999</c:v>
                </c:pt>
                <c:pt idx="62">
                  <c:v>0.42899999999999999</c:v>
                </c:pt>
                <c:pt idx="63">
                  <c:v>0.43</c:v>
                </c:pt>
                <c:pt idx="64">
                  <c:v>0.43099999999999999</c:v>
                </c:pt>
                <c:pt idx="65">
                  <c:v>0.432</c:v>
                </c:pt>
                <c:pt idx="66">
                  <c:v>0.433</c:v>
                </c:pt>
                <c:pt idx="67">
                  <c:v>0.434</c:v>
                </c:pt>
                <c:pt idx="68">
                  <c:v>0.435</c:v>
                </c:pt>
                <c:pt idx="69">
                  <c:v>0.436</c:v>
                </c:pt>
                <c:pt idx="70">
                  <c:v>0.437</c:v>
                </c:pt>
                <c:pt idx="71">
                  <c:v>0.438</c:v>
                </c:pt>
                <c:pt idx="72">
                  <c:v>0.439</c:v>
                </c:pt>
                <c:pt idx="73">
                  <c:v>0.44</c:v>
                </c:pt>
                <c:pt idx="74">
                  <c:v>0.441</c:v>
                </c:pt>
                <c:pt idx="75">
                  <c:v>0.442</c:v>
                </c:pt>
                <c:pt idx="76">
                  <c:v>0.443</c:v>
                </c:pt>
                <c:pt idx="77">
                  <c:v>0.44400000000000001</c:v>
                </c:pt>
                <c:pt idx="78">
                  <c:v>0.44500000000000001</c:v>
                </c:pt>
                <c:pt idx="79">
                  <c:v>0.44600000000000001</c:v>
                </c:pt>
                <c:pt idx="80">
                  <c:v>0.44700000000000001</c:v>
                </c:pt>
                <c:pt idx="81">
                  <c:v>0.44800000000000001</c:v>
                </c:pt>
                <c:pt idx="82">
                  <c:v>0.44900000000000001</c:v>
                </c:pt>
                <c:pt idx="83">
                  <c:v>0.45</c:v>
                </c:pt>
                <c:pt idx="84">
                  <c:v>0.45100000000000001</c:v>
                </c:pt>
                <c:pt idx="85">
                  <c:v>0.45200000000000001</c:v>
                </c:pt>
                <c:pt idx="86">
                  <c:v>0.45300000000000001</c:v>
                </c:pt>
                <c:pt idx="87">
                  <c:v>0.45400000000000001</c:v>
                </c:pt>
                <c:pt idx="88">
                  <c:v>0.45500000000000002</c:v>
                </c:pt>
                <c:pt idx="89">
                  <c:v>0.45600000000000002</c:v>
                </c:pt>
                <c:pt idx="90">
                  <c:v>0.45700000000000002</c:v>
                </c:pt>
                <c:pt idx="91">
                  <c:v>0.45800000000000002</c:v>
                </c:pt>
                <c:pt idx="92">
                  <c:v>0.45900000000000002</c:v>
                </c:pt>
                <c:pt idx="93">
                  <c:v>0.46</c:v>
                </c:pt>
                <c:pt idx="94">
                  <c:v>0.46100000000000002</c:v>
                </c:pt>
                <c:pt idx="95">
                  <c:v>0.46200000000000002</c:v>
                </c:pt>
                <c:pt idx="96">
                  <c:v>0.46300000000000002</c:v>
                </c:pt>
                <c:pt idx="97">
                  <c:v>0.46400000000000002</c:v>
                </c:pt>
                <c:pt idx="98">
                  <c:v>0.46500000000000002</c:v>
                </c:pt>
                <c:pt idx="99">
                  <c:v>0.46600000000000003</c:v>
                </c:pt>
                <c:pt idx="100">
                  <c:v>0.46700000000000003</c:v>
                </c:pt>
                <c:pt idx="101">
                  <c:v>0.46800000000000003</c:v>
                </c:pt>
                <c:pt idx="102">
                  <c:v>0.46899999999999997</c:v>
                </c:pt>
                <c:pt idx="103">
                  <c:v>0.47</c:v>
                </c:pt>
                <c:pt idx="104">
                  <c:v>0.47099999999999997</c:v>
                </c:pt>
                <c:pt idx="105">
                  <c:v>0.47199999999999998</c:v>
                </c:pt>
                <c:pt idx="106">
                  <c:v>0.47299999999999998</c:v>
                </c:pt>
                <c:pt idx="107">
                  <c:v>0.47399999999999998</c:v>
                </c:pt>
                <c:pt idx="108">
                  <c:v>0.47499999999999998</c:v>
                </c:pt>
                <c:pt idx="109">
                  <c:v>0.47599999999999998</c:v>
                </c:pt>
                <c:pt idx="110">
                  <c:v>0.47699999999999998</c:v>
                </c:pt>
                <c:pt idx="111">
                  <c:v>0.47799999999999998</c:v>
                </c:pt>
                <c:pt idx="112">
                  <c:v>0.47899999999999998</c:v>
                </c:pt>
                <c:pt idx="113">
                  <c:v>0.48</c:v>
                </c:pt>
                <c:pt idx="114">
                  <c:v>0.48099999999999998</c:v>
                </c:pt>
                <c:pt idx="115">
                  <c:v>0.48199999999999998</c:v>
                </c:pt>
                <c:pt idx="116">
                  <c:v>0.48299999999999998</c:v>
                </c:pt>
                <c:pt idx="117">
                  <c:v>0.48399999999999999</c:v>
                </c:pt>
                <c:pt idx="118">
                  <c:v>0.48499999999999999</c:v>
                </c:pt>
                <c:pt idx="119">
                  <c:v>0.48599999999999999</c:v>
                </c:pt>
                <c:pt idx="120">
                  <c:v>0.48699999999999999</c:v>
                </c:pt>
                <c:pt idx="121">
                  <c:v>0.48799999999999999</c:v>
                </c:pt>
                <c:pt idx="122">
                  <c:v>0.48899999999999999</c:v>
                </c:pt>
                <c:pt idx="123">
                  <c:v>0.49</c:v>
                </c:pt>
                <c:pt idx="124">
                  <c:v>0.49099999999999999</c:v>
                </c:pt>
                <c:pt idx="125">
                  <c:v>0.49199999999999999</c:v>
                </c:pt>
                <c:pt idx="126">
                  <c:v>0.49299999999999999</c:v>
                </c:pt>
                <c:pt idx="127">
                  <c:v>0.49399999999999999</c:v>
                </c:pt>
                <c:pt idx="128">
                  <c:v>0.495</c:v>
                </c:pt>
                <c:pt idx="129">
                  <c:v>0.496</c:v>
                </c:pt>
                <c:pt idx="130">
                  <c:v>0.497</c:v>
                </c:pt>
                <c:pt idx="131">
                  <c:v>0.498</c:v>
                </c:pt>
                <c:pt idx="132">
                  <c:v>0.499</c:v>
                </c:pt>
                <c:pt idx="133">
                  <c:v>0.5</c:v>
                </c:pt>
                <c:pt idx="134">
                  <c:v>0.501</c:v>
                </c:pt>
                <c:pt idx="135">
                  <c:v>0.502</c:v>
                </c:pt>
                <c:pt idx="136">
                  <c:v>0.503</c:v>
                </c:pt>
                <c:pt idx="137">
                  <c:v>0.504</c:v>
                </c:pt>
                <c:pt idx="138">
                  <c:v>0.505</c:v>
                </c:pt>
                <c:pt idx="139">
                  <c:v>0.50600000000000001</c:v>
                </c:pt>
                <c:pt idx="140">
                  <c:v>0.50700000000000001</c:v>
                </c:pt>
                <c:pt idx="141">
                  <c:v>0.50800000000000001</c:v>
                </c:pt>
                <c:pt idx="142">
                  <c:v>0.50900000000000001</c:v>
                </c:pt>
                <c:pt idx="143">
                  <c:v>0.51</c:v>
                </c:pt>
                <c:pt idx="144">
                  <c:v>0.51100000000000001</c:v>
                </c:pt>
                <c:pt idx="145">
                  <c:v>0.51200000000000001</c:v>
                </c:pt>
                <c:pt idx="146">
                  <c:v>0.51300000000000001</c:v>
                </c:pt>
                <c:pt idx="147">
                  <c:v>0.51400000000000001</c:v>
                </c:pt>
                <c:pt idx="148">
                  <c:v>0.51500000000000001</c:v>
                </c:pt>
                <c:pt idx="149">
                  <c:v>0.51600000000000001</c:v>
                </c:pt>
                <c:pt idx="150">
                  <c:v>0.51700000000000002</c:v>
                </c:pt>
                <c:pt idx="151">
                  <c:v>0.51800000000000002</c:v>
                </c:pt>
                <c:pt idx="152">
                  <c:v>0.51900000000000002</c:v>
                </c:pt>
                <c:pt idx="153">
                  <c:v>0.52</c:v>
                </c:pt>
                <c:pt idx="154">
                  <c:v>0.52100000000000002</c:v>
                </c:pt>
                <c:pt idx="155">
                  <c:v>0.52200000000000002</c:v>
                </c:pt>
                <c:pt idx="156">
                  <c:v>0.52300000000000002</c:v>
                </c:pt>
                <c:pt idx="157">
                  <c:v>0.52400000000000002</c:v>
                </c:pt>
                <c:pt idx="158">
                  <c:v>0.52500000000000002</c:v>
                </c:pt>
                <c:pt idx="159">
                  <c:v>0.52600000000000002</c:v>
                </c:pt>
                <c:pt idx="160">
                  <c:v>0.52700000000000002</c:v>
                </c:pt>
                <c:pt idx="161">
                  <c:v>0.52800000000000002</c:v>
                </c:pt>
                <c:pt idx="162">
                  <c:v>0.52900000000000003</c:v>
                </c:pt>
                <c:pt idx="163">
                  <c:v>0.53</c:v>
                </c:pt>
                <c:pt idx="164">
                  <c:v>0.53100000000000003</c:v>
                </c:pt>
                <c:pt idx="165">
                  <c:v>0.53200000000000003</c:v>
                </c:pt>
                <c:pt idx="166">
                  <c:v>0.53300000000000003</c:v>
                </c:pt>
                <c:pt idx="167">
                  <c:v>0.53400000000000003</c:v>
                </c:pt>
                <c:pt idx="168">
                  <c:v>0.53500000000000003</c:v>
                </c:pt>
                <c:pt idx="169">
                  <c:v>0.53600000000000003</c:v>
                </c:pt>
                <c:pt idx="170">
                  <c:v>0.53700000000000003</c:v>
                </c:pt>
                <c:pt idx="171">
                  <c:v>0.53800000000000003</c:v>
                </c:pt>
                <c:pt idx="172">
                  <c:v>0.53900000000000003</c:v>
                </c:pt>
                <c:pt idx="173">
                  <c:v>0.54</c:v>
                </c:pt>
                <c:pt idx="174">
                  <c:v>0.54100000000000004</c:v>
                </c:pt>
                <c:pt idx="175">
                  <c:v>0.54200000000000004</c:v>
                </c:pt>
                <c:pt idx="176">
                  <c:v>0.54300000000000004</c:v>
                </c:pt>
                <c:pt idx="177">
                  <c:v>0.54400000000000004</c:v>
                </c:pt>
                <c:pt idx="178">
                  <c:v>0.54500000000000004</c:v>
                </c:pt>
                <c:pt idx="179">
                  <c:v>0.54600000000000004</c:v>
                </c:pt>
                <c:pt idx="180">
                  <c:v>0.54700000000000004</c:v>
                </c:pt>
                <c:pt idx="181">
                  <c:v>0.54800000000000004</c:v>
                </c:pt>
                <c:pt idx="182">
                  <c:v>0.54900000000000004</c:v>
                </c:pt>
                <c:pt idx="183">
                  <c:v>0.55000000000000004</c:v>
                </c:pt>
                <c:pt idx="184">
                  <c:v>0.55100000000000005</c:v>
                </c:pt>
                <c:pt idx="185">
                  <c:v>0.55200000000000005</c:v>
                </c:pt>
                <c:pt idx="186">
                  <c:v>0.55300000000000005</c:v>
                </c:pt>
                <c:pt idx="187">
                  <c:v>0.55400000000000005</c:v>
                </c:pt>
                <c:pt idx="188">
                  <c:v>0.55500000000000005</c:v>
                </c:pt>
                <c:pt idx="189">
                  <c:v>0.55600000000000005</c:v>
                </c:pt>
                <c:pt idx="190">
                  <c:v>0.55700000000000005</c:v>
                </c:pt>
                <c:pt idx="191">
                  <c:v>0.55800000000000005</c:v>
                </c:pt>
                <c:pt idx="192">
                  <c:v>0.55900000000000005</c:v>
                </c:pt>
                <c:pt idx="193">
                  <c:v>0.56000000000000005</c:v>
                </c:pt>
                <c:pt idx="194">
                  <c:v>0.56100000000000005</c:v>
                </c:pt>
                <c:pt idx="195">
                  <c:v>0.56200000000000006</c:v>
                </c:pt>
                <c:pt idx="196">
                  <c:v>0.56299999999999994</c:v>
                </c:pt>
                <c:pt idx="197">
                  <c:v>0.56399999999999995</c:v>
                </c:pt>
                <c:pt idx="198">
                  <c:v>0.56499999999999995</c:v>
                </c:pt>
                <c:pt idx="199">
                  <c:v>0.56599999999999995</c:v>
                </c:pt>
                <c:pt idx="200">
                  <c:v>0.56699999999999995</c:v>
                </c:pt>
                <c:pt idx="201">
                  <c:v>0.56799999999999995</c:v>
                </c:pt>
                <c:pt idx="202">
                  <c:v>0.56899999999999995</c:v>
                </c:pt>
                <c:pt idx="203">
                  <c:v>0.56999999999999995</c:v>
                </c:pt>
                <c:pt idx="204">
                  <c:v>0.57099999999999995</c:v>
                </c:pt>
                <c:pt idx="205">
                  <c:v>0.57199999999999995</c:v>
                </c:pt>
                <c:pt idx="206">
                  <c:v>0.57299999999999995</c:v>
                </c:pt>
                <c:pt idx="207">
                  <c:v>0.57399999999999995</c:v>
                </c:pt>
                <c:pt idx="208">
                  <c:v>0.57499999999999996</c:v>
                </c:pt>
                <c:pt idx="209">
                  <c:v>0.57599999999999996</c:v>
                </c:pt>
                <c:pt idx="210">
                  <c:v>0.57699999999999996</c:v>
                </c:pt>
                <c:pt idx="211">
                  <c:v>0.57799999999999996</c:v>
                </c:pt>
                <c:pt idx="212">
                  <c:v>0.57899999999999996</c:v>
                </c:pt>
                <c:pt idx="213">
                  <c:v>0.57999999999999996</c:v>
                </c:pt>
                <c:pt idx="214">
                  <c:v>0.58099999999999996</c:v>
                </c:pt>
                <c:pt idx="215">
                  <c:v>0.58199999999999996</c:v>
                </c:pt>
                <c:pt idx="216">
                  <c:v>0.58299999999999996</c:v>
                </c:pt>
                <c:pt idx="217">
                  <c:v>0.58399999999999996</c:v>
                </c:pt>
                <c:pt idx="218">
                  <c:v>0.58499999999999996</c:v>
                </c:pt>
                <c:pt idx="219">
                  <c:v>0.58599999999999997</c:v>
                </c:pt>
                <c:pt idx="220">
                  <c:v>0.58699999999999997</c:v>
                </c:pt>
                <c:pt idx="221">
                  <c:v>0.58799999999999997</c:v>
                </c:pt>
                <c:pt idx="222">
                  <c:v>0.58899999999999997</c:v>
                </c:pt>
                <c:pt idx="223">
                  <c:v>0.59</c:v>
                </c:pt>
                <c:pt idx="224">
                  <c:v>0.59099999999999997</c:v>
                </c:pt>
                <c:pt idx="225">
                  <c:v>0.59199999999999997</c:v>
                </c:pt>
                <c:pt idx="226">
                  <c:v>0.59299999999999997</c:v>
                </c:pt>
                <c:pt idx="227">
                  <c:v>0.59399999999999997</c:v>
                </c:pt>
                <c:pt idx="228">
                  <c:v>0.59499999999999997</c:v>
                </c:pt>
                <c:pt idx="229">
                  <c:v>0.59599999999999997</c:v>
                </c:pt>
                <c:pt idx="230">
                  <c:v>0.59699999999999998</c:v>
                </c:pt>
                <c:pt idx="231">
                  <c:v>0.59799999999999998</c:v>
                </c:pt>
                <c:pt idx="232">
                  <c:v>0.59899999999999998</c:v>
                </c:pt>
                <c:pt idx="233">
                  <c:v>0.6</c:v>
                </c:pt>
                <c:pt idx="234">
                  <c:v>0.60099999999999998</c:v>
                </c:pt>
                <c:pt idx="235">
                  <c:v>0.60199999999999998</c:v>
                </c:pt>
                <c:pt idx="236">
                  <c:v>0.60299999999999998</c:v>
                </c:pt>
                <c:pt idx="237">
                  <c:v>0.60399999999999998</c:v>
                </c:pt>
                <c:pt idx="238">
                  <c:v>0.60499999999999998</c:v>
                </c:pt>
                <c:pt idx="239">
                  <c:v>0.60599999999999998</c:v>
                </c:pt>
                <c:pt idx="240">
                  <c:v>0.60699999999999998</c:v>
                </c:pt>
                <c:pt idx="241">
                  <c:v>0.60799999999999998</c:v>
                </c:pt>
                <c:pt idx="242">
                  <c:v>0.60899999999999999</c:v>
                </c:pt>
                <c:pt idx="243">
                  <c:v>0.61</c:v>
                </c:pt>
                <c:pt idx="244">
                  <c:v>0.61099999999999999</c:v>
                </c:pt>
                <c:pt idx="245">
                  <c:v>0.61199999999999999</c:v>
                </c:pt>
                <c:pt idx="246">
                  <c:v>0.61299999999999999</c:v>
                </c:pt>
                <c:pt idx="247">
                  <c:v>0.61399999999999999</c:v>
                </c:pt>
                <c:pt idx="248">
                  <c:v>0.61499999999999999</c:v>
                </c:pt>
                <c:pt idx="249">
                  <c:v>0.61599999999999999</c:v>
                </c:pt>
                <c:pt idx="250">
                  <c:v>0.61699999999999999</c:v>
                </c:pt>
                <c:pt idx="251">
                  <c:v>0.61799999999999999</c:v>
                </c:pt>
                <c:pt idx="252">
                  <c:v>0.61899999999999999</c:v>
                </c:pt>
                <c:pt idx="253">
                  <c:v>0.62</c:v>
                </c:pt>
                <c:pt idx="254">
                  <c:v>0.621</c:v>
                </c:pt>
                <c:pt idx="255">
                  <c:v>0.622</c:v>
                </c:pt>
                <c:pt idx="256">
                  <c:v>0.623</c:v>
                </c:pt>
                <c:pt idx="257">
                  <c:v>0.624</c:v>
                </c:pt>
                <c:pt idx="258">
                  <c:v>0.625</c:v>
                </c:pt>
                <c:pt idx="259">
                  <c:v>0.626</c:v>
                </c:pt>
                <c:pt idx="260">
                  <c:v>0.627</c:v>
                </c:pt>
                <c:pt idx="261">
                  <c:v>0.628</c:v>
                </c:pt>
                <c:pt idx="262">
                  <c:v>0.629</c:v>
                </c:pt>
                <c:pt idx="263">
                  <c:v>0.63</c:v>
                </c:pt>
                <c:pt idx="264">
                  <c:v>0.63100000000000001</c:v>
                </c:pt>
                <c:pt idx="265">
                  <c:v>0.63200000000000001</c:v>
                </c:pt>
                <c:pt idx="266">
                  <c:v>0.63300000000000001</c:v>
                </c:pt>
                <c:pt idx="267">
                  <c:v>0.63400000000000001</c:v>
                </c:pt>
                <c:pt idx="268">
                  <c:v>0.63500000000000001</c:v>
                </c:pt>
                <c:pt idx="269">
                  <c:v>0.63600000000000001</c:v>
                </c:pt>
                <c:pt idx="270">
                  <c:v>0.63700000000000001</c:v>
                </c:pt>
                <c:pt idx="271">
                  <c:v>0.63800000000000001</c:v>
                </c:pt>
                <c:pt idx="272">
                  <c:v>0.63900000000000001</c:v>
                </c:pt>
                <c:pt idx="273">
                  <c:v>0.64</c:v>
                </c:pt>
                <c:pt idx="274">
                  <c:v>0.64100000000000001</c:v>
                </c:pt>
                <c:pt idx="275">
                  <c:v>0.64200000000000002</c:v>
                </c:pt>
                <c:pt idx="276">
                  <c:v>0.64300000000000002</c:v>
                </c:pt>
                <c:pt idx="277">
                  <c:v>0.64400000000000002</c:v>
                </c:pt>
                <c:pt idx="278">
                  <c:v>0.64500000000000002</c:v>
                </c:pt>
                <c:pt idx="279">
                  <c:v>0.64600000000000002</c:v>
                </c:pt>
                <c:pt idx="280">
                  <c:v>0.64700000000000002</c:v>
                </c:pt>
                <c:pt idx="281">
                  <c:v>0.64800000000000002</c:v>
                </c:pt>
                <c:pt idx="282">
                  <c:v>0.64900000000000002</c:v>
                </c:pt>
                <c:pt idx="283">
                  <c:v>0.65</c:v>
                </c:pt>
                <c:pt idx="284">
                  <c:v>0.65100000000000002</c:v>
                </c:pt>
                <c:pt idx="285">
                  <c:v>0.65200000000000002</c:v>
                </c:pt>
                <c:pt idx="286">
                  <c:v>0.65300000000000002</c:v>
                </c:pt>
                <c:pt idx="287">
                  <c:v>0.65400000000000003</c:v>
                </c:pt>
                <c:pt idx="288">
                  <c:v>0.65500000000000003</c:v>
                </c:pt>
                <c:pt idx="289">
                  <c:v>0.65600000000000003</c:v>
                </c:pt>
                <c:pt idx="290">
                  <c:v>0.65700000000000003</c:v>
                </c:pt>
                <c:pt idx="291">
                  <c:v>0.65800000000000003</c:v>
                </c:pt>
                <c:pt idx="292">
                  <c:v>0.65900000000000003</c:v>
                </c:pt>
                <c:pt idx="293">
                  <c:v>0.66</c:v>
                </c:pt>
                <c:pt idx="294">
                  <c:v>0.66100000000000003</c:v>
                </c:pt>
                <c:pt idx="295">
                  <c:v>0.66200000000000003</c:v>
                </c:pt>
                <c:pt idx="296">
                  <c:v>0.66300000000000003</c:v>
                </c:pt>
                <c:pt idx="297">
                  <c:v>0.66400000000000003</c:v>
                </c:pt>
                <c:pt idx="298">
                  <c:v>0.66500000000000004</c:v>
                </c:pt>
                <c:pt idx="299">
                  <c:v>0.66600000000000004</c:v>
                </c:pt>
                <c:pt idx="300">
                  <c:v>0.66700000000000004</c:v>
                </c:pt>
                <c:pt idx="301">
                  <c:v>0.66800000000000004</c:v>
                </c:pt>
                <c:pt idx="302">
                  <c:v>0.66900000000000004</c:v>
                </c:pt>
                <c:pt idx="303">
                  <c:v>0.67</c:v>
                </c:pt>
                <c:pt idx="304">
                  <c:v>0.67100000000000004</c:v>
                </c:pt>
                <c:pt idx="305">
                  <c:v>0.67200000000000004</c:v>
                </c:pt>
                <c:pt idx="306">
                  <c:v>0.67300000000000004</c:v>
                </c:pt>
                <c:pt idx="307">
                  <c:v>0.67400000000000004</c:v>
                </c:pt>
                <c:pt idx="308">
                  <c:v>0.67500000000000004</c:v>
                </c:pt>
                <c:pt idx="309">
                  <c:v>0.67600000000000005</c:v>
                </c:pt>
                <c:pt idx="310">
                  <c:v>0.67700000000000005</c:v>
                </c:pt>
                <c:pt idx="311">
                  <c:v>0.67800000000000005</c:v>
                </c:pt>
                <c:pt idx="312">
                  <c:v>0.67900000000000005</c:v>
                </c:pt>
                <c:pt idx="313">
                  <c:v>0.68</c:v>
                </c:pt>
                <c:pt idx="314">
                  <c:v>0.68100000000000005</c:v>
                </c:pt>
                <c:pt idx="315">
                  <c:v>0.68200000000000005</c:v>
                </c:pt>
                <c:pt idx="316">
                  <c:v>0.68300000000000005</c:v>
                </c:pt>
                <c:pt idx="317">
                  <c:v>0.68400000000000005</c:v>
                </c:pt>
                <c:pt idx="318">
                  <c:v>0.68500000000000005</c:v>
                </c:pt>
                <c:pt idx="319">
                  <c:v>0.68600000000000005</c:v>
                </c:pt>
                <c:pt idx="320">
                  <c:v>0.68700000000000006</c:v>
                </c:pt>
                <c:pt idx="321">
                  <c:v>0.68799999999999994</c:v>
                </c:pt>
                <c:pt idx="322">
                  <c:v>0.68899999999999995</c:v>
                </c:pt>
                <c:pt idx="323">
                  <c:v>0.69</c:v>
                </c:pt>
                <c:pt idx="324">
                  <c:v>0.69099999999999995</c:v>
                </c:pt>
                <c:pt idx="325">
                  <c:v>0.69199999999999995</c:v>
                </c:pt>
                <c:pt idx="326">
                  <c:v>0.69299999999999995</c:v>
                </c:pt>
                <c:pt idx="327">
                  <c:v>0.69399999999999995</c:v>
                </c:pt>
                <c:pt idx="328">
                  <c:v>0.69499999999999995</c:v>
                </c:pt>
                <c:pt idx="329">
                  <c:v>0.69599999999999995</c:v>
                </c:pt>
                <c:pt idx="330">
                  <c:v>0.69699999999999995</c:v>
                </c:pt>
                <c:pt idx="331">
                  <c:v>0.69799999999999995</c:v>
                </c:pt>
                <c:pt idx="332">
                  <c:v>0.69899999999999995</c:v>
                </c:pt>
                <c:pt idx="333">
                  <c:v>0.7</c:v>
                </c:pt>
                <c:pt idx="334">
                  <c:v>0.70099999999999996</c:v>
                </c:pt>
                <c:pt idx="335">
                  <c:v>0.70199999999999996</c:v>
                </c:pt>
                <c:pt idx="336">
                  <c:v>0.70299999999999996</c:v>
                </c:pt>
                <c:pt idx="337">
                  <c:v>0.70399999999999996</c:v>
                </c:pt>
                <c:pt idx="338">
                  <c:v>0.70499999999999996</c:v>
                </c:pt>
                <c:pt idx="339">
                  <c:v>0.70599999999999996</c:v>
                </c:pt>
                <c:pt idx="340">
                  <c:v>0.70699999999999996</c:v>
                </c:pt>
                <c:pt idx="341">
                  <c:v>0.70799999999999996</c:v>
                </c:pt>
                <c:pt idx="342">
                  <c:v>0.70899999999999996</c:v>
                </c:pt>
                <c:pt idx="343">
                  <c:v>0.71</c:v>
                </c:pt>
                <c:pt idx="344">
                  <c:v>0.71099999999999997</c:v>
                </c:pt>
                <c:pt idx="345">
                  <c:v>0.71199999999999997</c:v>
                </c:pt>
                <c:pt idx="346">
                  <c:v>0.71299999999999997</c:v>
                </c:pt>
                <c:pt idx="347">
                  <c:v>0.71399999999999997</c:v>
                </c:pt>
                <c:pt idx="348">
                  <c:v>0.71499999999999997</c:v>
                </c:pt>
                <c:pt idx="349">
                  <c:v>0.71599999999999997</c:v>
                </c:pt>
                <c:pt idx="350">
                  <c:v>0.71699999999999997</c:v>
                </c:pt>
                <c:pt idx="351">
                  <c:v>0.71799999999999997</c:v>
                </c:pt>
                <c:pt idx="352">
                  <c:v>0.71899999999999997</c:v>
                </c:pt>
                <c:pt idx="353">
                  <c:v>0.72</c:v>
                </c:pt>
                <c:pt idx="354">
                  <c:v>0.72099999999999997</c:v>
                </c:pt>
                <c:pt idx="355">
                  <c:v>0.72199999999999998</c:v>
                </c:pt>
                <c:pt idx="356">
                  <c:v>0.72299999999999998</c:v>
                </c:pt>
                <c:pt idx="357">
                  <c:v>0.72399999999999998</c:v>
                </c:pt>
                <c:pt idx="358">
                  <c:v>0.72499999999999998</c:v>
                </c:pt>
                <c:pt idx="359">
                  <c:v>0.72599999999999998</c:v>
                </c:pt>
                <c:pt idx="360">
                  <c:v>0.72699999999999998</c:v>
                </c:pt>
                <c:pt idx="361">
                  <c:v>0.72799999999999998</c:v>
                </c:pt>
                <c:pt idx="362">
                  <c:v>0.72899999999999998</c:v>
                </c:pt>
                <c:pt idx="363">
                  <c:v>0.73</c:v>
                </c:pt>
                <c:pt idx="364">
                  <c:v>0.73099999999999998</c:v>
                </c:pt>
                <c:pt idx="365">
                  <c:v>0.73199999999999998</c:v>
                </c:pt>
                <c:pt idx="366">
                  <c:v>0.73299999999999998</c:v>
                </c:pt>
                <c:pt idx="367">
                  <c:v>0.73399999999999999</c:v>
                </c:pt>
                <c:pt idx="368">
                  <c:v>0.73499999999999999</c:v>
                </c:pt>
                <c:pt idx="369">
                  <c:v>0.73599999999999999</c:v>
                </c:pt>
                <c:pt idx="370">
                  <c:v>0.73699999999999999</c:v>
                </c:pt>
                <c:pt idx="371">
                  <c:v>0.73799999999999999</c:v>
                </c:pt>
                <c:pt idx="372">
                  <c:v>0.73899999999999999</c:v>
                </c:pt>
                <c:pt idx="373">
                  <c:v>0.74</c:v>
                </c:pt>
                <c:pt idx="374">
                  <c:v>0.74099999999999999</c:v>
                </c:pt>
                <c:pt idx="375">
                  <c:v>0.74199999999999999</c:v>
                </c:pt>
                <c:pt idx="376">
                  <c:v>0.74299999999999999</c:v>
                </c:pt>
                <c:pt idx="377">
                  <c:v>0.74399999999999999</c:v>
                </c:pt>
                <c:pt idx="378">
                  <c:v>0.745</c:v>
                </c:pt>
                <c:pt idx="379">
                  <c:v>0.746</c:v>
                </c:pt>
                <c:pt idx="380">
                  <c:v>0.747</c:v>
                </c:pt>
                <c:pt idx="381">
                  <c:v>0.748</c:v>
                </c:pt>
                <c:pt idx="382">
                  <c:v>0.749</c:v>
                </c:pt>
                <c:pt idx="383">
                  <c:v>0.75</c:v>
                </c:pt>
                <c:pt idx="384">
                  <c:v>0.751</c:v>
                </c:pt>
                <c:pt idx="385">
                  <c:v>0.752</c:v>
                </c:pt>
                <c:pt idx="386">
                  <c:v>0.753</c:v>
                </c:pt>
                <c:pt idx="387">
                  <c:v>0.754</c:v>
                </c:pt>
                <c:pt idx="388">
                  <c:v>0.755</c:v>
                </c:pt>
                <c:pt idx="389">
                  <c:v>0.75600000000000001</c:v>
                </c:pt>
                <c:pt idx="390">
                  <c:v>0.75700000000000001</c:v>
                </c:pt>
                <c:pt idx="391">
                  <c:v>0.75800000000000001</c:v>
                </c:pt>
                <c:pt idx="392">
                  <c:v>0.75900000000000001</c:v>
                </c:pt>
                <c:pt idx="393">
                  <c:v>0.76</c:v>
                </c:pt>
                <c:pt idx="394">
                  <c:v>0.76100000000000001</c:v>
                </c:pt>
                <c:pt idx="395">
                  <c:v>0.76200000000000001</c:v>
                </c:pt>
                <c:pt idx="396">
                  <c:v>0.76300000000000001</c:v>
                </c:pt>
                <c:pt idx="397">
                  <c:v>0.76400000000000001</c:v>
                </c:pt>
                <c:pt idx="398">
                  <c:v>0.76500000000000001</c:v>
                </c:pt>
                <c:pt idx="399">
                  <c:v>0.76600000000000001</c:v>
                </c:pt>
                <c:pt idx="400">
                  <c:v>0.76700000000000002</c:v>
                </c:pt>
                <c:pt idx="401">
                  <c:v>0.76800000000000002</c:v>
                </c:pt>
                <c:pt idx="402">
                  <c:v>0.76900000000000002</c:v>
                </c:pt>
                <c:pt idx="403">
                  <c:v>0.77</c:v>
                </c:pt>
                <c:pt idx="404">
                  <c:v>0.77100000000000002</c:v>
                </c:pt>
                <c:pt idx="405">
                  <c:v>0.77200000000000002</c:v>
                </c:pt>
                <c:pt idx="406">
                  <c:v>0.77300000000000002</c:v>
                </c:pt>
                <c:pt idx="407">
                  <c:v>0.77400000000000002</c:v>
                </c:pt>
                <c:pt idx="408">
                  <c:v>0.77500000000000002</c:v>
                </c:pt>
                <c:pt idx="409">
                  <c:v>0.77600000000000002</c:v>
                </c:pt>
                <c:pt idx="410">
                  <c:v>0.77700000000000002</c:v>
                </c:pt>
                <c:pt idx="411">
                  <c:v>0.77800000000000002</c:v>
                </c:pt>
                <c:pt idx="412">
                  <c:v>0.77900000000000003</c:v>
                </c:pt>
                <c:pt idx="413">
                  <c:v>0.78</c:v>
                </c:pt>
                <c:pt idx="414">
                  <c:v>0.78100000000000003</c:v>
                </c:pt>
                <c:pt idx="415">
                  <c:v>0.78200000000000003</c:v>
                </c:pt>
                <c:pt idx="416">
                  <c:v>0.78300000000000003</c:v>
                </c:pt>
                <c:pt idx="417">
                  <c:v>0.78400000000000003</c:v>
                </c:pt>
                <c:pt idx="418">
                  <c:v>0.78500000000000003</c:v>
                </c:pt>
                <c:pt idx="419">
                  <c:v>0.78600000000000003</c:v>
                </c:pt>
                <c:pt idx="420">
                  <c:v>0.78700000000000003</c:v>
                </c:pt>
                <c:pt idx="421">
                  <c:v>0.78800000000000003</c:v>
                </c:pt>
                <c:pt idx="422">
                  <c:v>0.78900000000000003</c:v>
                </c:pt>
                <c:pt idx="423">
                  <c:v>0.79</c:v>
                </c:pt>
                <c:pt idx="424">
                  <c:v>0.79100000000000004</c:v>
                </c:pt>
                <c:pt idx="425">
                  <c:v>0.79200000000000004</c:v>
                </c:pt>
                <c:pt idx="426">
                  <c:v>0.79300000000000004</c:v>
                </c:pt>
                <c:pt idx="427">
                  <c:v>0.79400000000000004</c:v>
                </c:pt>
                <c:pt idx="428">
                  <c:v>0.79500000000000004</c:v>
                </c:pt>
                <c:pt idx="429">
                  <c:v>0.79600000000000004</c:v>
                </c:pt>
                <c:pt idx="430">
                  <c:v>0.79700000000000004</c:v>
                </c:pt>
                <c:pt idx="431">
                  <c:v>0.79800000000000004</c:v>
                </c:pt>
                <c:pt idx="432">
                  <c:v>0.79900000000000004</c:v>
                </c:pt>
                <c:pt idx="433">
                  <c:v>0.8</c:v>
                </c:pt>
                <c:pt idx="434">
                  <c:v>0.80100000000000005</c:v>
                </c:pt>
                <c:pt idx="435">
                  <c:v>0.80200000000000005</c:v>
                </c:pt>
                <c:pt idx="436">
                  <c:v>0.80300000000000005</c:v>
                </c:pt>
                <c:pt idx="437">
                  <c:v>0.80400000000000005</c:v>
                </c:pt>
                <c:pt idx="438">
                  <c:v>0.80500000000000005</c:v>
                </c:pt>
                <c:pt idx="439">
                  <c:v>0.80600000000000005</c:v>
                </c:pt>
                <c:pt idx="440">
                  <c:v>0.80700000000000005</c:v>
                </c:pt>
                <c:pt idx="441">
                  <c:v>0.80800000000000005</c:v>
                </c:pt>
                <c:pt idx="442">
                  <c:v>0.80900000000000005</c:v>
                </c:pt>
                <c:pt idx="443">
                  <c:v>0.81</c:v>
                </c:pt>
                <c:pt idx="444">
                  <c:v>0.81100000000000005</c:v>
                </c:pt>
                <c:pt idx="445">
                  <c:v>0.81200000000000006</c:v>
                </c:pt>
                <c:pt idx="446">
                  <c:v>0.81299999999999994</c:v>
                </c:pt>
                <c:pt idx="447">
                  <c:v>0.81399999999999995</c:v>
                </c:pt>
                <c:pt idx="448">
                  <c:v>0.81499999999999995</c:v>
                </c:pt>
                <c:pt idx="449">
                  <c:v>0.81599999999999995</c:v>
                </c:pt>
                <c:pt idx="450">
                  <c:v>0.81699999999999995</c:v>
                </c:pt>
                <c:pt idx="451">
                  <c:v>0.81799999999999995</c:v>
                </c:pt>
                <c:pt idx="452">
                  <c:v>0.81899999999999995</c:v>
                </c:pt>
                <c:pt idx="453">
                  <c:v>0.82</c:v>
                </c:pt>
                <c:pt idx="454">
                  <c:v>0.82099999999999995</c:v>
                </c:pt>
                <c:pt idx="455">
                  <c:v>0.82199999999999995</c:v>
                </c:pt>
                <c:pt idx="456">
                  <c:v>0.82299999999999995</c:v>
                </c:pt>
                <c:pt idx="457">
                  <c:v>0.82399999999999995</c:v>
                </c:pt>
                <c:pt idx="458">
                  <c:v>0.82499999999999996</c:v>
                </c:pt>
                <c:pt idx="459">
                  <c:v>0.82599999999999996</c:v>
                </c:pt>
                <c:pt idx="460">
                  <c:v>0.82699999999999996</c:v>
                </c:pt>
                <c:pt idx="461">
                  <c:v>0.82799999999999996</c:v>
                </c:pt>
                <c:pt idx="462">
                  <c:v>0.82899999999999996</c:v>
                </c:pt>
                <c:pt idx="463">
                  <c:v>0.83</c:v>
                </c:pt>
                <c:pt idx="464">
                  <c:v>0.83099999999999996</c:v>
                </c:pt>
                <c:pt idx="465">
                  <c:v>0.83199999999999996</c:v>
                </c:pt>
                <c:pt idx="466">
                  <c:v>0.83299999999999996</c:v>
                </c:pt>
                <c:pt idx="467">
                  <c:v>0.83399999999999996</c:v>
                </c:pt>
                <c:pt idx="468">
                  <c:v>0.83499999999999996</c:v>
                </c:pt>
                <c:pt idx="469">
                  <c:v>0.83599999999999997</c:v>
                </c:pt>
                <c:pt idx="470">
                  <c:v>0.83699999999999997</c:v>
                </c:pt>
                <c:pt idx="471">
                  <c:v>0.83799999999999997</c:v>
                </c:pt>
                <c:pt idx="472">
                  <c:v>0.83899999999999997</c:v>
                </c:pt>
                <c:pt idx="473">
                  <c:v>0.84</c:v>
                </c:pt>
                <c:pt idx="474">
                  <c:v>0.84099999999999997</c:v>
                </c:pt>
                <c:pt idx="475">
                  <c:v>0.84199999999999997</c:v>
                </c:pt>
                <c:pt idx="476">
                  <c:v>0.84299999999999997</c:v>
                </c:pt>
                <c:pt idx="477">
                  <c:v>0.84399999999999997</c:v>
                </c:pt>
                <c:pt idx="478">
                  <c:v>0.84499999999999997</c:v>
                </c:pt>
                <c:pt idx="479">
                  <c:v>0.84599999999999997</c:v>
                </c:pt>
                <c:pt idx="480">
                  <c:v>0.84699999999999998</c:v>
                </c:pt>
                <c:pt idx="481">
                  <c:v>0.84799999999999998</c:v>
                </c:pt>
                <c:pt idx="482">
                  <c:v>0.84899999999999998</c:v>
                </c:pt>
                <c:pt idx="483">
                  <c:v>0.85</c:v>
                </c:pt>
                <c:pt idx="484">
                  <c:v>0.85099999999999998</c:v>
                </c:pt>
                <c:pt idx="485">
                  <c:v>0.85199999999999998</c:v>
                </c:pt>
                <c:pt idx="486">
                  <c:v>0.85299999999999998</c:v>
                </c:pt>
                <c:pt idx="487">
                  <c:v>0.85399999999999998</c:v>
                </c:pt>
                <c:pt idx="488">
                  <c:v>0.85499999999999998</c:v>
                </c:pt>
                <c:pt idx="489">
                  <c:v>0.85599999999999998</c:v>
                </c:pt>
                <c:pt idx="490">
                  <c:v>0.85699999999999998</c:v>
                </c:pt>
                <c:pt idx="491">
                  <c:v>0.85799999999999998</c:v>
                </c:pt>
                <c:pt idx="492">
                  <c:v>0.85899999999999999</c:v>
                </c:pt>
                <c:pt idx="493">
                  <c:v>0.86</c:v>
                </c:pt>
                <c:pt idx="494">
                  <c:v>0.86099999999999999</c:v>
                </c:pt>
                <c:pt idx="495">
                  <c:v>0.86199999999999999</c:v>
                </c:pt>
                <c:pt idx="496">
                  <c:v>0.86299999999999999</c:v>
                </c:pt>
                <c:pt idx="497">
                  <c:v>0.86399999999999999</c:v>
                </c:pt>
                <c:pt idx="498">
                  <c:v>0.86499999999999999</c:v>
                </c:pt>
                <c:pt idx="499">
                  <c:v>0.86599999999999999</c:v>
                </c:pt>
                <c:pt idx="500">
                  <c:v>0.86699999999999999</c:v>
                </c:pt>
                <c:pt idx="501">
                  <c:v>0.86799999999999999</c:v>
                </c:pt>
                <c:pt idx="502">
                  <c:v>0.86899999999999999</c:v>
                </c:pt>
                <c:pt idx="503">
                  <c:v>0.87</c:v>
                </c:pt>
                <c:pt idx="504">
                  <c:v>0.871</c:v>
                </c:pt>
                <c:pt idx="505">
                  <c:v>0.872</c:v>
                </c:pt>
                <c:pt idx="506">
                  <c:v>0.873</c:v>
                </c:pt>
                <c:pt idx="507">
                  <c:v>0.874</c:v>
                </c:pt>
                <c:pt idx="508">
                  <c:v>0.875</c:v>
                </c:pt>
                <c:pt idx="509">
                  <c:v>0.876</c:v>
                </c:pt>
                <c:pt idx="510">
                  <c:v>0.877</c:v>
                </c:pt>
                <c:pt idx="511">
                  <c:v>0.878</c:v>
                </c:pt>
                <c:pt idx="512">
                  <c:v>0.879</c:v>
                </c:pt>
                <c:pt idx="513">
                  <c:v>0.88</c:v>
                </c:pt>
                <c:pt idx="514">
                  <c:v>0.88100000000000001</c:v>
                </c:pt>
                <c:pt idx="515">
                  <c:v>0.88200000000000001</c:v>
                </c:pt>
                <c:pt idx="516">
                  <c:v>0.88300000000000001</c:v>
                </c:pt>
                <c:pt idx="517">
                  <c:v>0.88400000000000001</c:v>
                </c:pt>
                <c:pt idx="518">
                  <c:v>0.88500000000000001</c:v>
                </c:pt>
                <c:pt idx="519">
                  <c:v>0.88600000000000001</c:v>
                </c:pt>
                <c:pt idx="520">
                  <c:v>0.88700000000000001</c:v>
                </c:pt>
                <c:pt idx="521">
                  <c:v>0.88800000000000001</c:v>
                </c:pt>
                <c:pt idx="522">
                  <c:v>0.88900000000000001</c:v>
                </c:pt>
                <c:pt idx="523">
                  <c:v>0.89</c:v>
                </c:pt>
                <c:pt idx="524">
                  <c:v>0.89100000000000001</c:v>
                </c:pt>
                <c:pt idx="525">
                  <c:v>0.89200000000000002</c:v>
                </c:pt>
                <c:pt idx="526">
                  <c:v>0.89300000000000002</c:v>
                </c:pt>
                <c:pt idx="527">
                  <c:v>0.89400000000000002</c:v>
                </c:pt>
                <c:pt idx="528">
                  <c:v>0.89500000000000002</c:v>
                </c:pt>
                <c:pt idx="529">
                  <c:v>0.89600000000000002</c:v>
                </c:pt>
                <c:pt idx="530">
                  <c:v>0.89700000000000002</c:v>
                </c:pt>
                <c:pt idx="531">
                  <c:v>0.89800000000000002</c:v>
                </c:pt>
                <c:pt idx="532">
                  <c:v>0.89900000000000002</c:v>
                </c:pt>
                <c:pt idx="533">
                  <c:v>0.9</c:v>
                </c:pt>
                <c:pt idx="534">
                  <c:v>0.90100000000000002</c:v>
                </c:pt>
                <c:pt idx="535">
                  <c:v>0.90200000000000002</c:v>
                </c:pt>
                <c:pt idx="536">
                  <c:v>0.90300000000000002</c:v>
                </c:pt>
                <c:pt idx="537">
                  <c:v>0.90400000000000003</c:v>
                </c:pt>
                <c:pt idx="538">
                  <c:v>0.90500000000000003</c:v>
                </c:pt>
                <c:pt idx="539">
                  <c:v>0.90600000000000003</c:v>
                </c:pt>
                <c:pt idx="540">
                  <c:v>0.90700000000000003</c:v>
                </c:pt>
                <c:pt idx="541">
                  <c:v>0.90800000000000003</c:v>
                </c:pt>
                <c:pt idx="542">
                  <c:v>0.90900000000000003</c:v>
                </c:pt>
                <c:pt idx="543">
                  <c:v>0.91</c:v>
                </c:pt>
                <c:pt idx="544">
                  <c:v>0.91100000000000003</c:v>
                </c:pt>
                <c:pt idx="545">
                  <c:v>0.91200000000000003</c:v>
                </c:pt>
                <c:pt idx="546">
                  <c:v>0.91300000000000003</c:v>
                </c:pt>
                <c:pt idx="547">
                  <c:v>0.91400000000000003</c:v>
                </c:pt>
                <c:pt idx="548">
                  <c:v>0.91500000000000004</c:v>
                </c:pt>
                <c:pt idx="549">
                  <c:v>0.91600000000000004</c:v>
                </c:pt>
                <c:pt idx="550">
                  <c:v>0.91700000000000004</c:v>
                </c:pt>
                <c:pt idx="551">
                  <c:v>0.91800000000000004</c:v>
                </c:pt>
                <c:pt idx="552">
                  <c:v>0.91900000000000004</c:v>
                </c:pt>
                <c:pt idx="553">
                  <c:v>0.92</c:v>
                </c:pt>
                <c:pt idx="554">
                  <c:v>0.92100000000000004</c:v>
                </c:pt>
                <c:pt idx="555">
                  <c:v>0.92200000000000004</c:v>
                </c:pt>
                <c:pt idx="556">
                  <c:v>0.92300000000000004</c:v>
                </c:pt>
                <c:pt idx="557">
                  <c:v>0.92400000000000004</c:v>
                </c:pt>
                <c:pt idx="558">
                  <c:v>0.92500000000000004</c:v>
                </c:pt>
                <c:pt idx="559">
                  <c:v>0.92600000000000005</c:v>
                </c:pt>
                <c:pt idx="560">
                  <c:v>0.92700000000000005</c:v>
                </c:pt>
                <c:pt idx="561">
                  <c:v>0.92800000000000005</c:v>
                </c:pt>
                <c:pt idx="562">
                  <c:v>0.92900000000000005</c:v>
                </c:pt>
                <c:pt idx="563">
                  <c:v>0.93</c:v>
                </c:pt>
                <c:pt idx="564">
                  <c:v>0.93100000000000005</c:v>
                </c:pt>
                <c:pt idx="565">
                  <c:v>0.93200000000000005</c:v>
                </c:pt>
                <c:pt idx="566">
                  <c:v>0.93300000000000005</c:v>
                </c:pt>
                <c:pt idx="567">
                  <c:v>0.93400000000000005</c:v>
                </c:pt>
                <c:pt idx="568">
                  <c:v>0.93500000000000005</c:v>
                </c:pt>
                <c:pt idx="569">
                  <c:v>0.93600000000000005</c:v>
                </c:pt>
                <c:pt idx="570">
                  <c:v>0.93700000000000006</c:v>
                </c:pt>
                <c:pt idx="571">
                  <c:v>0.93799999999999994</c:v>
                </c:pt>
                <c:pt idx="572">
                  <c:v>0.93899999999999995</c:v>
                </c:pt>
                <c:pt idx="573">
                  <c:v>0.94</c:v>
                </c:pt>
                <c:pt idx="574">
                  <c:v>0.94099999999999995</c:v>
                </c:pt>
                <c:pt idx="575">
                  <c:v>0.94199999999999995</c:v>
                </c:pt>
                <c:pt idx="576">
                  <c:v>0.94299999999999995</c:v>
                </c:pt>
                <c:pt idx="577">
                  <c:v>0.94399999999999995</c:v>
                </c:pt>
                <c:pt idx="578">
                  <c:v>0.94499999999999995</c:v>
                </c:pt>
                <c:pt idx="579">
                  <c:v>0.94599999999999995</c:v>
                </c:pt>
                <c:pt idx="580">
                  <c:v>0.94699999999999995</c:v>
                </c:pt>
                <c:pt idx="581">
                  <c:v>0.94799999999999995</c:v>
                </c:pt>
                <c:pt idx="582">
                  <c:v>0.94899999999999995</c:v>
                </c:pt>
                <c:pt idx="583">
                  <c:v>0.95</c:v>
                </c:pt>
                <c:pt idx="584">
                  <c:v>0.95099999999999996</c:v>
                </c:pt>
                <c:pt idx="585">
                  <c:v>0.95199999999999996</c:v>
                </c:pt>
                <c:pt idx="586">
                  <c:v>0.95299999999999996</c:v>
                </c:pt>
                <c:pt idx="587">
                  <c:v>0.95399999999999996</c:v>
                </c:pt>
                <c:pt idx="588">
                  <c:v>0.95499999999999996</c:v>
                </c:pt>
                <c:pt idx="589">
                  <c:v>0.95599999999999996</c:v>
                </c:pt>
                <c:pt idx="590">
                  <c:v>0.95699999999999996</c:v>
                </c:pt>
                <c:pt idx="591">
                  <c:v>0.95799999999999996</c:v>
                </c:pt>
                <c:pt idx="592">
                  <c:v>0.95899999999999996</c:v>
                </c:pt>
                <c:pt idx="593">
                  <c:v>0.96</c:v>
                </c:pt>
                <c:pt idx="594">
                  <c:v>0.96099999999999997</c:v>
                </c:pt>
                <c:pt idx="595">
                  <c:v>0.96199999999999997</c:v>
                </c:pt>
                <c:pt idx="596">
                  <c:v>0.96299999999999997</c:v>
                </c:pt>
                <c:pt idx="597">
                  <c:v>0.96399999999999997</c:v>
                </c:pt>
                <c:pt idx="598">
                  <c:v>0.96499999999999997</c:v>
                </c:pt>
                <c:pt idx="599">
                  <c:v>0.96599999999999997</c:v>
                </c:pt>
                <c:pt idx="600">
                  <c:v>0.96699999999999997</c:v>
                </c:pt>
                <c:pt idx="601">
                  <c:v>0.96799999999999997</c:v>
                </c:pt>
                <c:pt idx="602">
                  <c:v>0.96899999999999997</c:v>
                </c:pt>
                <c:pt idx="603">
                  <c:v>0.97</c:v>
                </c:pt>
                <c:pt idx="604">
                  <c:v>0.97099999999999997</c:v>
                </c:pt>
                <c:pt idx="605">
                  <c:v>0.97199999999999998</c:v>
                </c:pt>
                <c:pt idx="606">
                  <c:v>0.97299999999999998</c:v>
                </c:pt>
                <c:pt idx="607">
                  <c:v>0.97399999999999998</c:v>
                </c:pt>
                <c:pt idx="608">
                  <c:v>0.97499999999999998</c:v>
                </c:pt>
                <c:pt idx="609">
                  <c:v>0.97599999999999998</c:v>
                </c:pt>
                <c:pt idx="610">
                  <c:v>0.97699999999999998</c:v>
                </c:pt>
                <c:pt idx="611">
                  <c:v>0.97799999999999998</c:v>
                </c:pt>
                <c:pt idx="612">
                  <c:v>0.97899999999999998</c:v>
                </c:pt>
                <c:pt idx="613">
                  <c:v>0.98</c:v>
                </c:pt>
                <c:pt idx="614">
                  <c:v>0.98099999999999998</c:v>
                </c:pt>
                <c:pt idx="615">
                  <c:v>0.98199999999999998</c:v>
                </c:pt>
                <c:pt idx="616">
                  <c:v>0.98299999999999998</c:v>
                </c:pt>
                <c:pt idx="617">
                  <c:v>0.98399999999999999</c:v>
                </c:pt>
                <c:pt idx="618">
                  <c:v>0.98499999999999999</c:v>
                </c:pt>
                <c:pt idx="619">
                  <c:v>0.98599999999999999</c:v>
                </c:pt>
                <c:pt idx="620">
                  <c:v>0.98699999999999999</c:v>
                </c:pt>
                <c:pt idx="621">
                  <c:v>0.98799999999999999</c:v>
                </c:pt>
                <c:pt idx="622">
                  <c:v>0.98899999999999999</c:v>
                </c:pt>
                <c:pt idx="623">
                  <c:v>0.99</c:v>
                </c:pt>
                <c:pt idx="624">
                  <c:v>0.99099999999999999</c:v>
                </c:pt>
                <c:pt idx="625">
                  <c:v>0.99199999999999999</c:v>
                </c:pt>
                <c:pt idx="626">
                  <c:v>0.99299999999999999</c:v>
                </c:pt>
                <c:pt idx="627">
                  <c:v>0.99399999999999999</c:v>
                </c:pt>
                <c:pt idx="628">
                  <c:v>0.995</c:v>
                </c:pt>
                <c:pt idx="629">
                  <c:v>0.996</c:v>
                </c:pt>
                <c:pt idx="630">
                  <c:v>0.997</c:v>
                </c:pt>
                <c:pt idx="631">
                  <c:v>0.998</c:v>
                </c:pt>
                <c:pt idx="632">
                  <c:v>0.999</c:v>
                </c:pt>
                <c:pt idx="633">
                  <c:v>1</c:v>
                </c:pt>
                <c:pt idx="634">
                  <c:v>1.0009999999999999</c:v>
                </c:pt>
                <c:pt idx="635">
                  <c:v>1.002</c:v>
                </c:pt>
                <c:pt idx="636">
                  <c:v>1.0029999999999999</c:v>
                </c:pt>
                <c:pt idx="637">
                  <c:v>1.004</c:v>
                </c:pt>
                <c:pt idx="638">
                  <c:v>1.0049999999999999</c:v>
                </c:pt>
                <c:pt idx="639">
                  <c:v>1.006</c:v>
                </c:pt>
                <c:pt idx="640">
                  <c:v>1.0069999999999999</c:v>
                </c:pt>
                <c:pt idx="641">
                  <c:v>1.008</c:v>
                </c:pt>
                <c:pt idx="642">
                  <c:v>1.0089999999999999</c:v>
                </c:pt>
                <c:pt idx="643">
                  <c:v>1.01</c:v>
                </c:pt>
                <c:pt idx="644">
                  <c:v>1.0109999999999999</c:v>
                </c:pt>
                <c:pt idx="645">
                  <c:v>1.012</c:v>
                </c:pt>
                <c:pt idx="646">
                  <c:v>1.0129999999999999</c:v>
                </c:pt>
                <c:pt idx="647">
                  <c:v>1.014</c:v>
                </c:pt>
                <c:pt idx="648">
                  <c:v>1.0149999999999999</c:v>
                </c:pt>
                <c:pt idx="649">
                  <c:v>1.016</c:v>
                </c:pt>
                <c:pt idx="650">
                  <c:v>1.0169999999999999</c:v>
                </c:pt>
                <c:pt idx="651">
                  <c:v>1.018</c:v>
                </c:pt>
                <c:pt idx="652">
                  <c:v>1.0189999999999999</c:v>
                </c:pt>
                <c:pt idx="653">
                  <c:v>1.02</c:v>
                </c:pt>
                <c:pt idx="654">
                  <c:v>1.0209999999999999</c:v>
                </c:pt>
                <c:pt idx="655">
                  <c:v>1.022</c:v>
                </c:pt>
                <c:pt idx="656">
                  <c:v>1.0229999999999999</c:v>
                </c:pt>
                <c:pt idx="657">
                  <c:v>1.024</c:v>
                </c:pt>
                <c:pt idx="658">
                  <c:v>1.0249999999999999</c:v>
                </c:pt>
                <c:pt idx="659">
                  <c:v>1.026</c:v>
                </c:pt>
                <c:pt idx="660">
                  <c:v>1.0269999999999999</c:v>
                </c:pt>
                <c:pt idx="661">
                  <c:v>1.028</c:v>
                </c:pt>
                <c:pt idx="662">
                  <c:v>1.0289999999999999</c:v>
                </c:pt>
                <c:pt idx="663">
                  <c:v>1.03</c:v>
                </c:pt>
                <c:pt idx="664">
                  <c:v>1.0309999999999999</c:v>
                </c:pt>
                <c:pt idx="665">
                  <c:v>1.032</c:v>
                </c:pt>
                <c:pt idx="666">
                  <c:v>1.0329999999999999</c:v>
                </c:pt>
                <c:pt idx="667">
                  <c:v>1.034</c:v>
                </c:pt>
                <c:pt idx="668">
                  <c:v>1.0349999999999999</c:v>
                </c:pt>
                <c:pt idx="669">
                  <c:v>1.036</c:v>
                </c:pt>
                <c:pt idx="670">
                  <c:v>1.0369999999999999</c:v>
                </c:pt>
                <c:pt idx="671">
                  <c:v>1.038</c:v>
                </c:pt>
                <c:pt idx="672">
                  <c:v>1.0389999999999999</c:v>
                </c:pt>
                <c:pt idx="673">
                  <c:v>1.04</c:v>
                </c:pt>
                <c:pt idx="674">
                  <c:v>1.0409999999999999</c:v>
                </c:pt>
                <c:pt idx="675">
                  <c:v>1.042</c:v>
                </c:pt>
                <c:pt idx="676">
                  <c:v>1.0429999999999999</c:v>
                </c:pt>
                <c:pt idx="677">
                  <c:v>1.044</c:v>
                </c:pt>
                <c:pt idx="678">
                  <c:v>1.0449999999999999</c:v>
                </c:pt>
                <c:pt idx="679">
                  <c:v>1.046</c:v>
                </c:pt>
                <c:pt idx="680">
                  <c:v>1.0469999999999999</c:v>
                </c:pt>
                <c:pt idx="681">
                  <c:v>1.048</c:v>
                </c:pt>
                <c:pt idx="682">
                  <c:v>1.0489999999999999</c:v>
                </c:pt>
                <c:pt idx="683">
                  <c:v>1.05</c:v>
                </c:pt>
                <c:pt idx="684">
                  <c:v>1.0509999999999999</c:v>
                </c:pt>
                <c:pt idx="685">
                  <c:v>1.052</c:v>
                </c:pt>
                <c:pt idx="686">
                  <c:v>1.0529999999999999</c:v>
                </c:pt>
                <c:pt idx="687">
                  <c:v>1.054</c:v>
                </c:pt>
                <c:pt idx="688">
                  <c:v>1.0549999999999999</c:v>
                </c:pt>
                <c:pt idx="689">
                  <c:v>1.056</c:v>
                </c:pt>
                <c:pt idx="690">
                  <c:v>1.0569999999999999</c:v>
                </c:pt>
                <c:pt idx="691">
                  <c:v>1.0580000000000001</c:v>
                </c:pt>
                <c:pt idx="692">
                  <c:v>1.0589999999999999</c:v>
                </c:pt>
                <c:pt idx="693">
                  <c:v>1.06</c:v>
                </c:pt>
                <c:pt idx="694">
                  <c:v>1.0609999999999999</c:v>
                </c:pt>
                <c:pt idx="695">
                  <c:v>1.0620000000000001</c:v>
                </c:pt>
                <c:pt idx="696">
                  <c:v>1.0629999999999999</c:v>
                </c:pt>
                <c:pt idx="697">
                  <c:v>1.0640000000000001</c:v>
                </c:pt>
                <c:pt idx="698">
                  <c:v>1.0649999999999999</c:v>
                </c:pt>
                <c:pt idx="699">
                  <c:v>1.0660000000000001</c:v>
                </c:pt>
                <c:pt idx="700">
                  <c:v>1.0669999999999999</c:v>
                </c:pt>
                <c:pt idx="701">
                  <c:v>1.0680000000000001</c:v>
                </c:pt>
                <c:pt idx="702">
                  <c:v>1.069</c:v>
                </c:pt>
                <c:pt idx="703">
                  <c:v>1.07</c:v>
                </c:pt>
                <c:pt idx="704">
                  <c:v>1.071</c:v>
                </c:pt>
                <c:pt idx="705">
                  <c:v>1.0720000000000001</c:v>
                </c:pt>
                <c:pt idx="706">
                  <c:v>1.073</c:v>
                </c:pt>
                <c:pt idx="707">
                  <c:v>1.0740000000000001</c:v>
                </c:pt>
                <c:pt idx="708">
                  <c:v>1.075</c:v>
                </c:pt>
                <c:pt idx="709">
                  <c:v>1.0760000000000001</c:v>
                </c:pt>
                <c:pt idx="710">
                  <c:v>1.077</c:v>
                </c:pt>
                <c:pt idx="711">
                  <c:v>1.0780000000000001</c:v>
                </c:pt>
                <c:pt idx="712">
                  <c:v>1.079</c:v>
                </c:pt>
                <c:pt idx="713">
                  <c:v>1.08</c:v>
                </c:pt>
                <c:pt idx="714">
                  <c:v>1.081</c:v>
                </c:pt>
                <c:pt idx="715">
                  <c:v>1.0820000000000001</c:v>
                </c:pt>
                <c:pt idx="716">
                  <c:v>1.083</c:v>
                </c:pt>
                <c:pt idx="717">
                  <c:v>1.0840000000000001</c:v>
                </c:pt>
                <c:pt idx="718">
                  <c:v>1.085</c:v>
                </c:pt>
                <c:pt idx="719">
                  <c:v>1.0860000000000001</c:v>
                </c:pt>
                <c:pt idx="720">
                  <c:v>1.087</c:v>
                </c:pt>
                <c:pt idx="721">
                  <c:v>1.0880000000000001</c:v>
                </c:pt>
                <c:pt idx="722">
                  <c:v>1.089</c:v>
                </c:pt>
                <c:pt idx="723">
                  <c:v>1.0900000000000001</c:v>
                </c:pt>
                <c:pt idx="724">
                  <c:v>1.091</c:v>
                </c:pt>
                <c:pt idx="725">
                  <c:v>1.0920000000000001</c:v>
                </c:pt>
                <c:pt idx="726">
                  <c:v>1.093</c:v>
                </c:pt>
                <c:pt idx="727">
                  <c:v>1.0940000000000001</c:v>
                </c:pt>
                <c:pt idx="728">
                  <c:v>1.095</c:v>
                </c:pt>
                <c:pt idx="729">
                  <c:v>1.0960000000000001</c:v>
                </c:pt>
                <c:pt idx="730">
                  <c:v>1.097</c:v>
                </c:pt>
                <c:pt idx="731">
                  <c:v>1.0980000000000001</c:v>
                </c:pt>
                <c:pt idx="732">
                  <c:v>1.099</c:v>
                </c:pt>
                <c:pt idx="733">
                  <c:v>1.1000000000000001</c:v>
                </c:pt>
                <c:pt idx="734">
                  <c:v>1.101</c:v>
                </c:pt>
                <c:pt idx="735">
                  <c:v>1.1020000000000001</c:v>
                </c:pt>
                <c:pt idx="736">
                  <c:v>1.103</c:v>
                </c:pt>
                <c:pt idx="737">
                  <c:v>1.1040000000000001</c:v>
                </c:pt>
                <c:pt idx="738">
                  <c:v>1.105</c:v>
                </c:pt>
                <c:pt idx="739">
                  <c:v>1.1060000000000001</c:v>
                </c:pt>
                <c:pt idx="740">
                  <c:v>1.107</c:v>
                </c:pt>
                <c:pt idx="741">
                  <c:v>1.1080000000000001</c:v>
                </c:pt>
                <c:pt idx="742">
                  <c:v>1.109</c:v>
                </c:pt>
                <c:pt idx="743">
                  <c:v>1.1100000000000001</c:v>
                </c:pt>
                <c:pt idx="744">
                  <c:v>1.111</c:v>
                </c:pt>
                <c:pt idx="745">
                  <c:v>1.1120000000000001</c:v>
                </c:pt>
                <c:pt idx="746">
                  <c:v>1.113</c:v>
                </c:pt>
                <c:pt idx="747">
                  <c:v>1.1140000000000001</c:v>
                </c:pt>
                <c:pt idx="748">
                  <c:v>1.115</c:v>
                </c:pt>
                <c:pt idx="749">
                  <c:v>1.1160000000000001</c:v>
                </c:pt>
                <c:pt idx="750">
                  <c:v>1.117</c:v>
                </c:pt>
                <c:pt idx="751">
                  <c:v>1.1180000000000001</c:v>
                </c:pt>
                <c:pt idx="752">
                  <c:v>1.119</c:v>
                </c:pt>
                <c:pt idx="753">
                  <c:v>1.1200000000000001</c:v>
                </c:pt>
                <c:pt idx="754">
                  <c:v>1.121</c:v>
                </c:pt>
                <c:pt idx="755">
                  <c:v>1.1220000000000001</c:v>
                </c:pt>
                <c:pt idx="756">
                  <c:v>1.123</c:v>
                </c:pt>
                <c:pt idx="757">
                  <c:v>1.1240000000000001</c:v>
                </c:pt>
                <c:pt idx="758">
                  <c:v>1.125</c:v>
                </c:pt>
                <c:pt idx="759">
                  <c:v>1.1259999999999999</c:v>
                </c:pt>
                <c:pt idx="760">
                  <c:v>1.127</c:v>
                </c:pt>
                <c:pt idx="761">
                  <c:v>1.1279999999999999</c:v>
                </c:pt>
                <c:pt idx="762">
                  <c:v>1.129</c:v>
                </c:pt>
                <c:pt idx="763">
                  <c:v>1.1299999999999999</c:v>
                </c:pt>
                <c:pt idx="764">
                  <c:v>1.131</c:v>
                </c:pt>
                <c:pt idx="765">
                  <c:v>1.1319999999999999</c:v>
                </c:pt>
                <c:pt idx="766">
                  <c:v>1.133</c:v>
                </c:pt>
                <c:pt idx="767">
                  <c:v>1.1339999999999999</c:v>
                </c:pt>
                <c:pt idx="768">
                  <c:v>1.135</c:v>
                </c:pt>
                <c:pt idx="769">
                  <c:v>1.1359999999999999</c:v>
                </c:pt>
                <c:pt idx="770">
                  <c:v>1.137</c:v>
                </c:pt>
                <c:pt idx="771">
                  <c:v>1.1379999999999999</c:v>
                </c:pt>
                <c:pt idx="772">
                  <c:v>1.139</c:v>
                </c:pt>
                <c:pt idx="773">
                  <c:v>1.1399999999999999</c:v>
                </c:pt>
                <c:pt idx="774">
                  <c:v>1.141</c:v>
                </c:pt>
                <c:pt idx="775">
                  <c:v>1.1419999999999999</c:v>
                </c:pt>
                <c:pt idx="776">
                  <c:v>1.143</c:v>
                </c:pt>
                <c:pt idx="777">
                  <c:v>1.1439999999999999</c:v>
                </c:pt>
                <c:pt idx="778">
                  <c:v>1.145</c:v>
                </c:pt>
                <c:pt idx="779">
                  <c:v>1.1459999999999999</c:v>
                </c:pt>
                <c:pt idx="780">
                  <c:v>1.147</c:v>
                </c:pt>
                <c:pt idx="781">
                  <c:v>1.1479999999999999</c:v>
                </c:pt>
                <c:pt idx="782">
                  <c:v>1.149</c:v>
                </c:pt>
                <c:pt idx="783">
                  <c:v>1.1499999999999999</c:v>
                </c:pt>
                <c:pt idx="784">
                  <c:v>1.151</c:v>
                </c:pt>
                <c:pt idx="785">
                  <c:v>1.1519999999999999</c:v>
                </c:pt>
                <c:pt idx="786">
                  <c:v>1.153</c:v>
                </c:pt>
                <c:pt idx="787">
                  <c:v>1.1539999999999999</c:v>
                </c:pt>
                <c:pt idx="788">
                  <c:v>1.155</c:v>
                </c:pt>
                <c:pt idx="789">
                  <c:v>1.1559999999999999</c:v>
                </c:pt>
                <c:pt idx="790">
                  <c:v>1.157</c:v>
                </c:pt>
                <c:pt idx="791">
                  <c:v>1.1579999999999999</c:v>
                </c:pt>
                <c:pt idx="792">
                  <c:v>1.159</c:v>
                </c:pt>
                <c:pt idx="793">
                  <c:v>1.1599999999999999</c:v>
                </c:pt>
                <c:pt idx="794">
                  <c:v>1.161</c:v>
                </c:pt>
                <c:pt idx="795">
                  <c:v>1.1619999999999999</c:v>
                </c:pt>
                <c:pt idx="796">
                  <c:v>1.163</c:v>
                </c:pt>
                <c:pt idx="797">
                  <c:v>1.1639999999999999</c:v>
                </c:pt>
                <c:pt idx="798">
                  <c:v>1.165</c:v>
                </c:pt>
                <c:pt idx="799">
                  <c:v>1.1659999999999999</c:v>
                </c:pt>
                <c:pt idx="800">
                  <c:v>1.167</c:v>
                </c:pt>
                <c:pt idx="801">
                  <c:v>1.1679999999999999</c:v>
                </c:pt>
                <c:pt idx="802">
                  <c:v>1.169</c:v>
                </c:pt>
                <c:pt idx="803">
                  <c:v>1.17</c:v>
                </c:pt>
                <c:pt idx="804">
                  <c:v>1.171</c:v>
                </c:pt>
                <c:pt idx="805">
                  <c:v>1.1719999999999999</c:v>
                </c:pt>
                <c:pt idx="806">
                  <c:v>1.173</c:v>
                </c:pt>
                <c:pt idx="807">
                  <c:v>1.1739999999999999</c:v>
                </c:pt>
                <c:pt idx="808">
                  <c:v>1.175</c:v>
                </c:pt>
                <c:pt idx="809">
                  <c:v>1.1759999999999999</c:v>
                </c:pt>
                <c:pt idx="810">
                  <c:v>1.177</c:v>
                </c:pt>
                <c:pt idx="811">
                  <c:v>1.1779999999999999</c:v>
                </c:pt>
                <c:pt idx="812">
                  <c:v>1.179</c:v>
                </c:pt>
                <c:pt idx="813">
                  <c:v>1.18</c:v>
                </c:pt>
                <c:pt idx="814">
                  <c:v>1.181</c:v>
                </c:pt>
                <c:pt idx="815">
                  <c:v>1.1819999999999999</c:v>
                </c:pt>
                <c:pt idx="816">
                  <c:v>1.1830000000000001</c:v>
                </c:pt>
                <c:pt idx="817">
                  <c:v>1.1839999999999999</c:v>
                </c:pt>
                <c:pt idx="818">
                  <c:v>1.1850000000000001</c:v>
                </c:pt>
                <c:pt idx="819">
                  <c:v>1.1859999999999999</c:v>
                </c:pt>
                <c:pt idx="820">
                  <c:v>1.1870000000000001</c:v>
                </c:pt>
                <c:pt idx="821">
                  <c:v>1.1879999999999999</c:v>
                </c:pt>
                <c:pt idx="822">
                  <c:v>1.1890000000000001</c:v>
                </c:pt>
                <c:pt idx="823">
                  <c:v>1.19</c:v>
                </c:pt>
                <c:pt idx="824">
                  <c:v>1.1910000000000001</c:v>
                </c:pt>
                <c:pt idx="825">
                  <c:v>1.1919999999999999</c:v>
                </c:pt>
                <c:pt idx="826">
                  <c:v>1.1930000000000001</c:v>
                </c:pt>
                <c:pt idx="827">
                  <c:v>1.194</c:v>
                </c:pt>
                <c:pt idx="828">
                  <c:v>1.1950000000000001</c:v>
                </c:pt>
                <c:pt idx="829">
                  <c:v>1.196</c:v>
                </c:pt>
                <c:pt idx="830">
                  <c:v>1.1970000000000001</c:v>
                </c:pt>
                <c:pt idx="831">
                  <c:v>1.198</c:v>
                </c:pt>
                <c:pt idx="832">
                  <c:v>1.1990000000000001</c:v>
                </c:pt>
                <c:pt idx="833">
                  <c:v>1.2</c:v>
                </c:pt>
                <c:pt idx="834">
                  <c:v>1.2010000000000001</c:v>
                </c:pt>
                <c:pt idx="835">
                  <c:v>1.202</c:v>
                </c:pt>
                <c:pt idx="836">
                  <c:v>1.2030000000000001</c:v>
                </c:pt>
                <c:pt idx="837">
                  <c:v>1.204</c:v>
                </c:pt>
                <c:pt idx="838">
                  <c:v>1.2050000000000001</c:v>
                </c:pt>
                <c:pt idx="839">
                  <c:v>1.206</c:v>
                </c:pt>
                <c:pt idx="840">
                  <c:v>1.2070000000000001</c:v>
                </c:pt>
                <c:pt idx="841">
                  <c:v>1.208</c:v>
                </c:pt>
                <c:pt idx="842">
                  <c:v>1.2090000000000001</c:v>
                </c:pt>
                <c:pt idx="843">
                  <c:v>1.21</c:v>
                </c:pt>
                <c:pt idx="844">
                  <c:v>1.2110000000000001</c:v>
                </c:pt>
                <c:pt idx="845">
                  <c:v>1.212</c:v>
                </c:pt>
                <c:pt idx="846">
                  <c:v>1.2130000000000001</c:v>
                </c:pt>
                <c:pt idx="847">
                  <c:v>1.214</c:v>
                </c:pt>
                <c:pt idx="848">
                  <c:v>1.2150000000000001</c:v>
                </c:pt>
                <c:pt idx="849">
                  <c:v>1.216</c:v>
                </c:pt>
                <c:pt idx="850">
                  <c:v>1.2170000000000001</c:v>
                </c:pt>
                <c:pt idx="851">
                  <c:v>1.218</c:v>
                </c:pt>
                <c:pt idx="852">
                  <c:v>1.2190000000000001</c:v>
                </c:pt>
                <c:pt idx="853">
                  <c:v>1.22</c:v>
                </c:pt>
                <c:pt idx="854">
                  <c:v>1.2210000000000001</c:v>
                </c:pt>
                <c:pt idx="855">
                  <c:v>1.222</c:v>
                </c:pt>
                <c:pt idx="856">
                  <c:v>1.2230000000000001</c:v>
                </c:pt>
                <c:pt idx="857">
                  <c:v>1.224</c:v>
                </c:pt>
                <c:pt idx="858">
                  <c:v>1.2250000000000001</c:v>
                </c:pt>
                <c:pt idx="859">
                  <c:v>1.226</c:v>
                </c:pt>
                <c:pt idx="860">
                  <c:v>1.2270000000000001</c:v>
                </c:pt>
                <c:pt idx="861">
                  <c:v>1.228</c:v>
                </c:pt>
                <c:pt idx="862">
                  <c:v>1.2290000000000001</c:v>
                </c:pt>
                <c:pt idx="863">
                  <c:v>1.23</c:v>
                </c:pt>
                <c:pt idx="864">
                  <c:v>1.2310000000000001</c:v>
                </c:pt>
                <c:pt idx="865">
                  <c:v>1.232</c:v>
                </c:pt>
                <c:pt idx="866">
                  <c:v>1.2330000000000001</c:v>
                </c:pt>
                <c:pt idx="867">
                  <c:v>1.234</c:v>
                </c:pt>
                <c:pt idx="868">
                  <c:v>1.2350000000000001</c:v>
                </c:pt>
                <c:pt idx="869">
                  <c:v>1.236</c:v>
                </c:pt>
                <c:pt idx="870">
                  <c:v>1.2370000000000001</c:v>
                </c:pt>
                <c:pt idx="871">
                  <c:v>1.238</c:v>
                </c:pt>
                <c:pt idx="872">
                  <c:v>1.2390000000000001</c:v>
                </c:pt>
                <c:pt idx="873">
                  <c:v>1.24</c:v>
                </c:pt>
                <c:pt idx="874">
                  <c:v>1.2410000000000001</c:v>
                </c:pt>
                <c:pt idx="875">
                  <c:v>1.242</c:v>
                </c:pt>
                <c:pt idx="876">
                  <c:v>1.2430000000000001</c:v>
                </c:pt>
                <c:pt idx="877">
                  <c:v>1.244</c:v>
                </c:pt>
                <c:pt idx="878">
                  <c:v>1.2450000000000001</c:v>
                </c:pt>
                <c:pt idx="879">
                  <c:v>1.246</c:v>
                </c:pt>
                <c:pt idx="880">
                  <c:v>1.2470000000000001</c:v>
                </c:pt>
                <c:pt idx="881">
                  <c:v>1.248</c:v>
                </c:pt>
                <c:pt idx="882">
                  <c:v>1.2490000000000001</c:v>
                </c:pt>
                <c:pt idx="883">
                  <c:v>1.25</c:v>
                </c:pt>
                <c:pt idx="884">
                  <c:v>1.2509999999999999</c:v>
                </c:pt>
                <c:pt idx="885">
                  <c:v>1.252</c:v>
                </c:pt>
                <c:pt idx="886">
                  <c:v>1.2529999999999999</c:v>
                </c:pt>
                <c:pt idx="887">
                  <c:v>1.254</c:v>
                </c:pt>
                <c:pt idx="888">
                  <c:v>1.2549999999999999</c:v>
                </c:pt>
                <c:pt idx="889">
                  <c:v>1.256</c:v>
                </c:pt>
                <c:pt idx="890">
                  <c:v>1.2569999999999999</c:v>
                </c:pt>
                <c:pt idx="891">
                  <c:v>1.258</c:v>
                </c:pt>
                <c:pt idx="892">
                  <c:v>1.2589999999999999</c:v>
                </c:pt>
                <c:pt idx="893">
                  <c:v>1.26</c:v>
                </c:pt>
                <c:pt idx="894">
                  <c:v>1.2609999999999999</c:v>
                </c:pt>
                <c:pt idx="895">
                  <c:v>1.262</c:v>
                </c:pt>
                <c:pt idx="896">
                  <c:v>1.2629999999999999</c:v>
                </c:pt>
                <c:pt idx="897">
                  <c:v>1.264</c:v>
                </c:pt>
                <c:pt idx="898">
                  <c:v>1.2649999999999999</c:v>
                </c:pt>
                <c:pt idx="899">
                  <c:v>1.266</c:v>
                </c:pt>
                <c:pt idx="900">
                  <c:v>1.2669999999999999</c:v>
                </c:pt>
                <c:pt idx="901">
                  <c:v>1.268</c:v>
                </c:pt>
                <c:pt idx="902">
                  <c:v>1.2689999999999999</c:v>
                </c:pt>
                <c:pt idx="903">
                  <c:v>1.27</c:v>
                </c:pt>
                <c:pt idx="904">
                  <c:v>1.2709999999999999</c:v>
                </c:pt>
                <c:pt idx="905">
                  <c:v>1.272</c:v>
                </c:pt>
                <c:pt idx="906">
                  <c:v>1.2729999999999999</c:v>
                </c:pt>
                <c:pt idx="907">
                  <c:v>1.274</c:v>
                </c:pt>
                <c:pt idx="908">
                  <c:v>1.2749999999999999</c:v>
                </c:pt>
                <c:pt idx="909">
                  <c:v>1.276</c:v>
                </c:pt>
                <c:pt idx="910">
                  <c:v>1.2769999999999999</c:v>
                </c:pt>
                <c:pt idx="911">
                  <c:v>1.278</c:v>
                </c:pt>
                <c:pt idx="912">
                  <c:v>1.2789999999999999</c:v>
                </c:pt>
                <c:pt idx="913">
                  <c:v>1.28</c:v>
                </c:pt>
                <c:pt idx="914">
                  <c:v>1.2809999999999999</c:v>
                </c:pt>
                <c:pt idx="915">
                  <c:v>1.282</c:v>
                </c:pt>
                <c:pt idx="916">
                  <c:v>1.2829999999999999</c:v>
                </c:pt>
                <c:pt idx="917">
                  <c:v>1.284</c:v>
                </c:pt>
                <c:pt idx="918">
                  <c:v>1.2849999999999999</c:v>
                </c:pt>
                <c:pt idx="919">
                  <c:v>1.286</c:v>
                </c:pt>
                <c:pt idx="920">
                  <c:v>1.2869999999999999</c:v>
                </c:pt>
                <c:pt idx="921">
                  <c:v>1.288</c:v>
                </c:pt>
                <c:pt idx="922">
                  <c:v>1.2889999999999999</c:v>
                </c:pt>
                <c:pt idx="923">
                  <c:v>1.29</c:v>
                </c:pt>
                <c:pt idx="924">
                  <c:v>1.2909999999999999</c:v>
                </c:pt>
                <c:pt idx="925">
                  <c:v>1.292</c:v>
                </c:pt>
                <c:pt idx="926">
                  <c:v>1.2929999999999999</c:v>
                </c:pt>
                <c:pt idx="927">
                  <c:v>1.294</c:v>
                </c:pt>
                <c:pt idx="928">
                  <c:v>1.2949999999999999</c:v>
                </c:pt>
                <c:pt idx="929">
                  <c:v>1.296</c:v>
                </c:pt>
                <c:pt idx="930">
                  <c:v>1.2969999999999999</c:v>
                </c:pt>
                <c:pt idx="931">
                  <c:v>1.298</c:v>
                </c:pt>
                <c:pt idx="932">
                  <c:v>1.2989999999999999</c:v>
                </c:pt>
                <c:pt idx="933">
                  <c:v>1.3</c:v>
                </c:pt>
                <c:pt idx="934">
                  <c:v>1.3009999999999999</c:v>
                </c:pt>
                <c:pt idx="935">
                  <c:v>1.302</c:v>
                </c:pt>
                <c:pt idx="936">
                  <c:v>1.3029999999999999</c:v>
                </c:pt>
                <c:pt idx="937">
                  <c:v>1.304</c:v>
                </c:pt>
                <c:pt idx="938">
                  <c:v>1.3049999999999999</c:v>
                </c:pt>
                <c:pt idx="939">
                  <c:v>1.306</c:v>
                </c:pt>
                <c:pt idx="940">
                  <c:v>1.3069999999999999</c:v>
                </c:pt>
                <c:pt idx="941">
                  <c:v>1.3080000000000001</c:v>
                </c:pt>
                <c:pt idx="942">
                  <c:v>1.3089999999999999</c:v>
                </c:pt>
                <c:pt idx="943">
                  <c:v>1.31</c:v>
                </c:pt>
                <c:pt idx="944">
                  <c:v>1.3109999999999999</c:v>
                </c:pt>
                <c:pt idx="945">
                  <c:v>1.3120000000000001</c:v>
                </c:pt>
                <c:pt idx="946">
                  <c:v>1.3129999999999999</c:v>
                </c:pt>
                <c:pt idx="947">
                  <c:v>1.3140000000000001</c:v>
                </c:pt>
                <c:pt idx="948">
                  <c:v>1.3149999999999999</c:v>
                </c:pt>
                <c:pt idx="949">
                  <c:v>1.3160000000000001</c:v>
                </c:pt>
                <c:pt idx="950">
                  <c:v>1.3169999999999999</c:v>
                </c:pt>
                <c:pt idx="951">
                  <c:v>1.3180000000000001</c:v>
                </c:pt>
                <c:pt idx="952">
                  <c:v>1.319</c:v>
                </c:pt>
                <c:pt idx="953">
                  <c:v>1.32</c:v>
                </c:pt>
                <c:pt idx="954">
                  <c:v>1.321</c:v>
                </c:pt>
                <c:pt idx="955">
                  <c:v>1.3220000000000001</c:v>
                </c:pt>
                <c:pt idx="956">
                  <c:v>1.323</c:v>
                </c:pt>
                <c:pt idx="957">
                  <c:v>1.3240000000000001</c:v>
                </c:pt>
                <c:pt idx="958">
                  <c:v>1.325</c:v>
                </c:pt>
                <c:pt idx="959">
                  <c:v>1.3260000000000001</c:v>
                </c:pt>
                <c:pt idx="960">
                  <c:v>1.327</c:v>
                </c:pt>
                <c:pt idx="961">
                  <c:v>1.3280000000000001</c:v>
                </c:pt>
                <c:pt idx="962">
                  <c:v>1.329</c:v>
                </c:pt>
                <c:pt idx="963">
                  <c:v>1.33</c:v>
                </c:pt>
                <c:pt idx="964">
                  <c:v>1.331</c:v>
                </c:pt>
                <c:pt idx="965">
                  <c:v>1.3320000000000001</c:v>
                </c:pt>
                <c:pt idx="966">
                  <c:v>1.333</c:v>
                </c:pt>
                <c:pt idx="967">
                  <c:v>1.3340000000000001</c:v>
                </c:pt>
                <c:pt idx="968">
                  <c:v>1.335</c:v>
                </c:pt>
                <c:pt idx="969">
                  <c:v>1.3360000000000001</c:v>
                </c:pt>
                <c:pt idx="970">
                  <c:v>1.337</c:v>
                </c:pt>
                <c:pt idx="971">
                  <c:v>1.3380000000000001</c:v>
                </c:pt>
                <c:pt idx="972">
                  <c:v>1.339</c:v>
                </c:pt>
                <c:pt idx="973">
                  <c:v>1.34</c:v>
                </c:pt>
                <c:pt idx="974">
                  <c:v>1.341</c:v>
                </c:pt>
                <c:pt idx="975">
                  <c:v>1.3420000000000001</c:v>
                </c:pt>
                <c:pt idx="976">
                  <c:v>1.343</c:v>
                </c:pt>
                <c:pt idx="977">
                  <c:v>1.3440000000000001</c:v>
                </c:pt>
                <c:pt idx="978">
                  <c:v>1.345</c:v>
                </c:pt>
                <c:pt idx="979">
                  <c:v>1.3460000000000001</c:v>
                </c:pt>
                <c:pt idx="980">
                  <c:v>1.347</c:v>
                </c:pt>
                <c:pt idx="981">
                  <c:v>1.3480000000000001</c:v>
                </c:pt>
                <c:pt idx="982">
                  <c:v>1.349</c:v>
                </c:pt>
                <c:pt idx="983">
                  <c:v>1.35</c:v>
                </c:pt>
                <c:pt idx="984">
                  <c:v>1.351</c:v>
                </c:pt>
                <c:pt idx="985">
                  <c:v>1.3520000000000001</c:v>
                </c:pt>
                <c:pt idx="986">
                  <c:v>1.353</c:v>
                </c:pt>
                <c:pt idx="987">
                  <c:v>1.3540000000000001</c:v>
                </c:pt>
                <c:pt idx="988">
                  <c:v>1.355</c:v>
                </c:pt>
                <c:pt idx="989">
                  <c:v>1.3560000000000001</c:v>
                </c:pt>
                <c:pt idx="990">
                  <c:v>1.357</c:v>
                </c:pt>
                <c:pt idx="991">
                  <c:v>1.3580000000000001</c:v>
                </c:pt>
                <c:pt idx="992">
                  <c:v>1.359</c:v>
                </c:pt>
                <c:pt idx="993">
                  <c:v>1.36</c:v>
                </c:pt>
                <c:pt idx="994">
                  <c:v>1.361</c:v>
                </c:pt>
                <c:pt idx="995">
                  <c:v>1.3620000000000001</c:v>
                </c:pt>
                <c:pt idx="996">
                  <c:v>1.363</c:v>
                </c:pt>
                <c:pt idx="997">
                  <c:v>1.3640000000000001</c:v>
                </c:pt>
                <c:pt idx="998">
                  <c:v>1.365</c:v>
                </c:pt>
                <c:pt idx="999">
                  <c:v>1.3660000000000001</c:v>
                </c:pt>
                <c:pt idx="1000">
                  <c:v>1.367</c:v>
                </c:pt>
                <c:pt idx="1001">
                  <c:v>1.3680000000000001</c:v>
                </c:pt>
                <c:pt idx="1002">
                  <c:v>1.369</c:v>
                </c:pt>
                <c:pt idx="1003">
                  <c:v>1.37</c:v>
                </c:pt>
                <c:pt idx="1004">
                  <c:v>1.371</c:v>
                </c:pt>
                <c:pt idx="1005">
                  <c:v>1.3720000000000001</c:v>
                </c:pt>
                <c:pt idx="1006">
                  <c:v>1.373</c:v>
                </c:pt>
                <c:pt idx="1007">
                  <c:v>1.3740000000000001</c:v>
                </c:pt>
                <c:pt idx="1008">
                  <c:v>1.375</c:v>
                </c:pt>
                <c:pt idx="1009">
                  <c:v>1.3759999999999999</c:v>
                </c:pt>
                <c:pt idx="1010">
                  <c:v>1.377</c:v>
                </c:pt>
                <c:pt idx="1011">
                  <c:v>1.3779999999999999</c:v>
                </c:pt>
                <c:pt idx="1012">
                  <c:v>1.379</c:v>
                </c:pt>
                <c:pt idx="1013">
                  <c:v>1.38</c:v>
                </c:pt>
                <c:pt idx="1014">
                  <c:v>1.381</c:v>
                </c:pt>
                <c:pt idx="1015">
                  <c:v>1.3819999999999999</c:v>
                </c:pt>
                <c:pt idx="1016">
                  <c:v>1.383</c:v>
                </c:pt>
                <c:pt idx="1017">
                  <c:v>1.3839999999999999</c:v>
                </c:pt>
                <c:pt idx="1018">
                  <c:v>1.385</c:v>
                </c:pt>
                <c:pt idx="1019">
                  <c:v>1.3859999999999999</c:v>
                </c:pt>
                <c:pt idx="1020">
                  <c:v>1.387</c:v>
                </c:pt>
                <c:pt idx="1021">
                  <c:v>1.3879999999999999</c:v>
                </c:pt>
                <c:pt idx="1022">
                  <c:v>1.389</c:v>
                </c:pt>
                <c:pt idx="1023">
                  <c:v>1.39</c:v>
                </c:pt>
                <c:pt idx="1024">
                  <c:v>1.391</c:v>
                </c:pt>
                <c:pt idx="1025">
                  <c:v>1.3919999999999999</c:v>
                </c:pt>
                <c:pt idx="1026">
                  <c:v>1.393</c:v>
                </c:pt>
                <c:pt idx="1027">
                  <c:v>1.3939999999999999</c:v>
                </c:pt>
                <c:pt idx="1028">
                  <c:v>1.395</c:v>
                </c:pt>
                <c:pt idx="1029">
                  <c:v>1.3959999999999999</c:v>
                </c:pt>
                <c:pt idx="1030">
                  <c:v>1.397</c:v>
                </c:pt>
                <c:pt idx="1031">
                  <c:v>1.3979999999999999</c:v>
                </c:pt>
                <c:pt idx="1032">
                  <c:v>1.399</c:v>
                </c:pt>
                <c:pt idx="1033">
                  <c:v>1.4</c:v>
                </c:pt>
                <c:pt idx="1034">
                  <c:v>1.401</c:v>
                </c:pt>
                <c:pt idx="1035">
                  <c:v>1.4019999999999999</c:v>
                </c:pt>
                <c:pt idx="1036">
                  <c:v>1.403</c:v>
                </c:pt>
                <c:pt idx="1037">
                  <c:v>1.4039999999999999</c:v>
                </c:pt>
                <c:pt idx="1038">
                  <c:v>1.405</c:v>
                </c:pt>
                <c:pt idx="1039">
                  <c:v>1.4059999999999999</c:v>
                </c:pt>
                <c:pt idx="1040">
                  <c:v>1.407</c:v>
                </c:pt>
                <c:pt idx="1041">
                  <c:v>1.4079999999999999</c:v>
                </c:pt>
                <c:pt idx="1042">
                  <c:v>1.409</c:v>
                </c:pt>
                <c:pt idx="1043">
                  <c:v>1.41</c:v>
                </c:pt>
                <c:pt idx="1044">
                  <c:v>1.411</c:v>
                </c:pt>
                <c:pt idx="1045">
                  <c:v>1.4119999999999999</c:v>
                </c:pt>
                <c:pt idx="1046">
                  <c:v>1.413</c:v>
                </c:pt>
                <c:pt idx="1047">
                  <c:v>1.4139999999999999</c:v>
                </c:pt>
                <c:pt idx="1048">
                  <c:v>1.415</c:v>
                </c:pt>
                <c:pt idx="1049">
                  <c:v>1.4159999999999999</c:v>
                </c:pt>
                <c:pt idx="1050">
                  <c:v>1.417</c:v>
                </c:pt>
                <c:pt idx="1051">
                  <c:v>1.4179999999999999</c:v>
                </c:pt>
                <c:pt idx="1052">
                  <c:v>1.419</c:v>
                </c:pt>
                <c:pt idx="1053">
                  <c:v>1.42</c:v>
                </c:pt>
                <c:pt idx="1054">
                  <c:v>1.421</c:v>
                </c:pt>
                <c:pt idx="1055">
                  <c:v>1.4219999999999999</c:v>
                </c:pt>
                <c:pt idx="1056">
                  <c:v>1.423</c:v>
                </c:pt>
                <c:pt idx="1057">
                  <c:v>1.4239999999999999</c:v>
                </c:pt>
                <c:pt idx="1058">
                  <c:v>1.425</c:v>
                </c:pt>
                <c:pt idx="1059">
                  <c:v>1.4259999999999999</c:v>
                </c:pt>
                <c:pt idx="1060">
                  <c:v>1.427</c:v>
                </c:pt>
                <c:pt idx="1061">
                  <c:v>1.4279999999999999</c:v>
                </c:pt>
                <c:pt idx="1062">
                  <c:v>1.429</c:v>
                </c:pt>
                <c:pt idx="1063">
                  <c:v>1.43</c:v>
                </c:pt>
                <c:pt idx="1064">
                  <c:v>1.431</c:v>
                </c:pt>
                <c:pt idx="1065">
                  <c:v>1.4319999999999999</c:v>
                </c:pt>
                <c:pt idx="1066">
                  <c:v>1.4330000000000001</c:v>
                </c:pt>
                <c:pt idx="1067">
                  <c:v>1.4339999999999999</c:v>
                </c:pt>
                <c:pt idx="1068">
                  <c:v>1.4350000000000001</c:v>
                </c:pt>
                <c:pt idx="1069">
                  <c:v>1.4359999999999999</c:v>
                </c:pt>
                <c:pt idx="1070">
                  <c:v>1.4370000000000001</c:v>
                </c:pt>
                <c:pt idx="1071">
                  <c:v>1.4379999999999999</c:v>
                </c:pt>
                <c:pt idx="1072">
                  <c:v>1.4390000000000001</c:v>
                </c:pt>
                <c:pt idx="1073">
                  <c:v>1.44</c:v>
                </c:pt>
                <c:pt idx="1074">
                  <c:v>1.4410000000000001</c:v>
                </c:pt>
                <c:pt idx="1075">
                  <c:v>1.4419999999999999</c:v>
                </c:pt>
                <c:pt idx="1076">
                  <c:v>1.4430000000000001</c:v>
                </c:pt>
                <c:pt idx="1077">
                  <c:v>1.444</c:v>
                </c:pt>
                <c:pt idx="1078">
                  <c:v>1.4450000000000001</c:v>
                </c:pt>
                <c:pt idx="1079">
                  <c:v>1.446</c:v>
                </c:pt>
                <c:pt idx="1080">
                  <c:v>1.4470000000000001</c:v>
                </c:pt>
                <c:pt idx="1081">
                  <c:v>1.448</c:v>
                </c:pt>
                <c:pt idx="1082">
                  <c:v>1.4490000000000001</c:v>
                </c:pt>
                <c:pt idx="1083">
                  <c:v>1.45</c:v>
                </c:pt>
                <c:pt idx="1084">
                  <c:v>1.4510000000000001</c:v>
                </c:pt>
                <c:pt idx="1085">
                  <c:v>1.452</c:v>
                </c:pt>
                <c:pt idx="1086">
                  <c:v>1.4530000000000001</c:v>
                </c:pt>
                <c:pt idx="1087">
                  <c:v>1.454</c:v>
                </c:pt>
                <c:pt idx="1088">
                  <c:v>1.4550000000000001</c:v>
                </c:pt>
                <c:pt idx="1089">
                  <c:v>1.456</c:v>
                </c:pt>
                <c:pt idx="1090">
                  <c:v>1.4570000000000001</c:v>
                </c:pt>
                <c:pt idx="1091">
                  <c:v>1.458</c:v>
                </c:pt>
                <c:pt idx="1092">
                  <c:v>1.4590000000000001</c:v>
                </c:pt>
                <c:pt idx="1093">
                  <c:v>1.46</c:v>
                </c:pt>
                <c:pt idx="1094">
                  <c:v>1.4610000000000001</c:v>
                </c:pt>
                <c:pt idx="1095">
                  <c:v>1.462</c:v>
                </c:pt>
                <c:pt idx="1096">
                  <c:v>1.4630000000000001</c:v>
                </c:pt>
                <c:pt idx="1097">
                  <c:v>1.464</c:v>
                </c:pt>
                <c:pt idx="1098">
                  <c:v>1.4650000000000001</c:v>
                </c:pt>
                <c:pt idx="1099">
                  <c:v>1.466</c:v>
                </c:pt>
                <c:pt idx="1100">
                  <c:v>1.4670000000000001</c:v>
                </c:pt>
                <c:pt idx="1101">
                  <c:v>1.468</c:v>
                </c:pt>
                <c:pt idx="1102">
                  <c:v>1.4690000000000001</c:v>
                </c:pt>
                <c:pt idx="1103">
                  <c:v>1.47</c:v>
                </c:pt>
                <c:pt idx="1104">
                  <c:v>1.4710000000000001</c:v>
                </c:pt>
                <c:pt idx="1105">
                  <c:v>1.472</c:v>
                </c:pt>
                <c:pt idx="1106">
                  <c:v>1.4730000000000001</c:v>
                </c:pt>
                <c:pt idx="1107">
                  <c:v>1.474</c:v>
                </c:pt>
                <c:pt idx="1108">
                  <c:v>1.4750000000000001</c:v>
                </c:pt>
                <c:pt idx="1109">
                  <c:v>1.476</c:v>
                </c:pt>
                <c:pt idx="1110">
                  <c:v>1.4770000000000001</c:v>
                </c:pt>
                <c:pt idx="1111">
                  <c:v>1.478</c:v>
                </c:pt>
                <c:pt idx="1112">
                  <c:v>1.4790000000000001</c:v>
                </c:pt>
                <c:pt idx="1113">
                  <c:v>1.48</c:v>
                </c:pt>
                <c:pt idx="1114">
                  <c:v>1.4810000000000001</c:v>
                </c:pt>
                <c:pt idx="1115">
                  <c:v>1.482</c:v>
                </c:pt>
                <c:pt idx="1116">
                  <c:v>1.4830000000000001</c:v>
                </c:pt>
                <c:pt idx="1117">
                  <c:v>1.484</c:v>
                </c:pt>
                <c:pt idx="1118">
                  <c:v>1.4850000000000001</c:v>
                </c:pt>
                <c:pt idx="1119">
                  <c:v>1.486</c:v>
                </c:pt>
                <c:pt idx="1120">
                  <c:v>1.4870000000000001</c:v>
                </c:pt>
                <c:pt idx="1121">
                  <c:v>1.488</c:v>
                </c:pt>
                <c:pt idx="1122">
                  <c:v>1.4890000000000001</c:v>
                </c:pt>
                <c:pt idx="1123">
                  <c:v>1.49</c:v>
                </c:pt>
                <c:pt idx="1124">
                  <c:v>1.4910000000000001</c:v>
                </c:pt>
                <c:pt idx="1125">
                  <c:v>1.492</c:v>
                </c:pt>
                <c:pt idx="1126">
                  <c:v>1.4930000000000001</c:v>
                </c:pt>
                <c:pt idx="1127">
                  <c:v>1.494</c:v>
                </c:pt>
                <c:pt idx="1128">
                  <c:v>1.4950000000000001</c:v>
                </c:pt>
                <c:pt idx="1129">
                  <c:v>1.496</c:v>
                </c:pt>
                <c:pt idx="1130">
                  <c:v>1.4970000000000001</c:v>
                </c:pt>
                <c:pt idx="1131">
                  <c:v>1.498</c:v>
                </c:pt>
                <c:pt idx="1132">
                  <c:v>1.4990000000000001</c:v>
                </c:pt>
                <c:pt idx="1133">
                  <c:v>1.5</c:v>
                </c:pt>
                <c:pt idx="1134">
                  <c:v>1.5009999999999999</c:v>
                </c:pt>
                <c:pt idx="1135">
                  <c:v>1.502</c:v>
                </c:pt>
                <c:pt idx="1136">
                  <c:v>1.5029999999999999</c:v>
                </c:pt>
                <c:pt idx="1137">
                  <c:v>1.504</c:v>
                </c:pt>
                <c:pt idx="1138">
                  <c:v>1.5049999999999999</c:v>
                </c:pt>
                <c:pt idx="1139">
                  <c:v>1.506</c:v>
                </c:pt>
                <c:pt idx="1140">
                  <c:v>1.5069999999999999</c:v>
                </c:pt>
                <c:pt idx="1141">
                  <c:v>1.508</c:v>
                </c:pt>
                <c:pt idx="1142">
                  <c:v>1.5089999999999999</c:v>
                </c:pt>
                <c:pt idx="1143">
                  <c:v>1.51</c:v>
                </c:pt>
                <c:pt idx="1144">
                  <c:v>1.5109999999999999</c:v>
                </c:pt>
                <c:pt idx="1145">
                  <c:v>1.512</c:v>
                </c:pt>
                <c:pt idx="1146">
                  <c:v>1.5129999999999999</c:v>
                </c:pt>
                <c:pt idx="1147">
                  <c:v>1.514</c:v>
                </c:pt>
                <c:pt idx="1148">
                  <c:v>1.5149999999999999</c:v>
                </c:pt>
                <c:pt idx="1149">
                  <c:v>1.516</c:v>
                </c:pt>
                <c:pt idx="1150">
                  <c:v>1.5169999999999999</c:v>
                </c:pt>
                <c:pt idx="1151">
                  <c:v>1.518</c:v>
                </c:pt>
                <c:pt idx="1152">
                  <c:v>1.5189999999999999</c:v>
                </c:pt>
                <c:pt idx="1153">
                  <c:v>1.52</c:v>
                </c:pt>
                <c:pt idx="1154">
                  <c:v>1.5209999999999999</c:v>
                </c:pt>
                <c:pt idx="1155">
                  <c:v>1.522</c:v>
                </c:pt>
                <c:pt idx="1156">
                  <c:v>1.5229999999999999</c:v>
                </c:pt>
                <c:pt idx="1157">
                  <c:v>1.524</c:v>
                </c:pt>
                <c:pt idx="1158">
                  <c:v>1.5249999999999999</c:v>
                </c:pt>
                <c:pt idx="1159">
                  <c:v>1.526</c:v>
                </c:pt>
                <c:pt idx="1160">
                  <c:v>1.5269999999999999</c:v>
                </c:pt>
                <c:pt idx="1161">
                  <c:v>1.528</c:v>
                </c:pt>
                <c:pt idx="1162">
                  <c:v>1.5289999999999999</c:v>
                </c:pt>
                <c:pt idx="1163">
                  <c:v>1.53</c:v>
                </c:pt>
                <c:pt idx="1164">
                  <c:v>1.5309999999999999</c:v>
                </c:pt>
                <c:pt idx="1165">
                  <c:v>1.532</c:v>
                </c:pt>
                <c:pt idx="1166">
                  <c:v>1.5329999999999999</c:v>
                </c:pt>
                <c:pt idx="1167">
                  <c:v>1.534</c:v>
                </c:pt>
                <c:pt idx="1168">
                  <c:v>1.5349999999999999</c:v>
                </c:pt>
                <c:pt idx="1169">
                  <c:v>1.536</c:v>
                </c:pt>
                <c:pt idx="1170">
                  <c:v>1.5369999999999999</c:v>
                </c:pt>
                <c:pt idx="1171">
                  <c:v>1.538</c:v>
                </c:pt>
                <c:pt idx="1172">
                  <c:v>1.5389999999999999</c:v>
                </c:pt>
                <c:pt idx="1173">
                  <c:v>1.54</c:v>
                </c:pt>
                <c:pt idx="1174">
                  <c:v>1.5409999999999999</c:v>
                </c:pt>
                <c:pt idx="1175">
                  <c:v>1.542</c:v>
                </c:pt>
                <c:pt idx="1176">
                  <c:v>1.5429999999999999</c:v>
                </c:pt>
                <c:pt idx="1177">
                  <c:v>1.544</c:v>
                </c:pt>
                <c:pt idx="1178">
                  <c:v>1.5449999999999999</c:v>
                </c:pt>
                <c:pt idx="1179">
                  <c:v>1.546</c:v>
                </c:pt>
                <c:pt idx="1180">
                  <c:v>1.5469999999999999</c:v>
                </c:pt>
                <c:pt idx="1181">
                  <c:v>1.548</c:v>
                </c:pt>
                <c:pt idx="1182">
                  <c:v>1.5489999999999999</c:v>
                </c:pt>
                <c:pt idx="1183">
                  <c:v>1.55</c:v>
                </c:pt>
                <c:pt idx="1184">
                  <c:v>1.5509999999999999</c:v>
                </c:pt>
                <c:pt idx="1185">
                  <c:v>1.552</c:v>
                </c:pt>
                <c:pt idx="1186">
                  <c:v>1.5529999999999999</c:v>
                </c:pt>
                <c:pt idx="1187">
                  <c:v>1.554</c:v>
                </c:pt>
                <c:pt idx="1188">
                  <c:v>1.5549999999999999</c:v>
                </c:pt>
                <c:pt idx="1189">
                  <c:v>1.556</c:v>
                </c:pt>
                <c:pt idx="1190">
                  <c:v>1.5569999999999999</c:v>
                </c:pt>
                <c:pt idx="1191">
                  <c:v>1.5580000000000001</c:v>
                </c:pt>
                <c:pt idx="1192">
                  <c:v>1.5589999999999999</c:v>
                </c:pt>
                <c:pt idx="1193">
                  <c:v>1.56</c:v>
                </c:pt>
                <c:pt idx="1194">
                  <c:v>1.5609999999999999</c:v>
                </c:pt>
                <c:pt idx="1195">
                  <c:v>1.5620000000000001</c:v>
                </c:pt>
                <c:pt idx="1196">
                  <c:v>1.5629999999999999</c:v>
                </c:pt>
                <c:pt idx="1197">
                  <c:v>1.5640000000000001</c:v>
                </c:pt>
                <c:pt idx="1198">
                  <c:v>1.5649999999999999</c:v>
                </c:pt>
                <c:pt idx="1199">
                  <c:v>1.5660000000000001</c:v>
                </c:pt>
                <c:pt idx="1200">
                  <c:v>1.5669999999999999</c:v>
                </c:pt>
                <c:pt idx="1201">
                  <c:v>1.5680000000000001</c:v>
                </c:pt>
                <c:pt idx="1202">
                  <c:v>1.569</c:v>
                </c:pt>
                <c:pt idx="1203">
                  <c:v>1.57</c:v>
                </c:pt>
                <c:pt idx="1204">
                  <c:v>1.571</c:v>
                </c:pt>
                <c:pt idx="1205">
                  <c:v>1.5720000000000001</c:v>
                </c:pt>
                <c:pt idx="1206">
                  <c:v>1.573</c:v>
                </c:pt>
                <c:pt idx="1207">
                  <c:v>1.5740000000000001</c:v>
                </c:pt>
                <c:pt idx="1208">
                  <c:v>1.575</c:v>
                </c:pt>
                <c:pt idx="1209">
                  <c:v>1.5760000000000001</c:v>
                </c:pt>
                <c:pt idx="1210">
                  <c:v>1.577</c:v>
                </c:pt>
                <c:pt idx="1211">
                  <c:v>1.5780000000000001</c:v>
                </c:pt>
                <c:pt idx="1212">
                  <c:v>1.579</c:v>
                </c:pt>
                <c:pt idx="1213">
                  <c:v>1.58</c:v>
                </c:pt>
                <c:pt idx="1214">
                  <c:v>1.581</c:v>
                </c:pt>
                <c:pt idx="1215">
                  <c:v>1.5820000000000001</c:v>
                </c:pt>
                <c:pt idx="1216">
                  <c:v>1.583</c:v>
                </c:pt>
                <c:pt idx="1217">
                  <c:v>1.5840000000000001</c:v>
                </c:pt>
                <c:pt idx="1218">
                  <c:v>1.585</c:v>
                </c:pt>
                <c:pt idx="1219">
                  <c:v>1.5860000000000001</c:v>
                </c:pt>
                <c:pt idx="1220">
                  <c:v>1.587</c:v>
                </c:pt>
                <c:pt idx="1221">
                  <c:v>1.5880000000000001</c:v>
                </c:pt>
                <c:pt idx="1222">
                  <c:v>1.589</c:v>
                </c:pt>
                <c:pt idx="1223">
                  <c:v>1.59</c:v>
                </c:pt>
                <c:pt idx="1224">
                  <c:v>1.591</c:v>
                </c:pt>
                <c:pt idx="1225">
                  <c:v>1.5920000000000001</c:v>
                </c:pt>
                <c:pt idx="1226">
                  <c:v>1.593</c:v>
                </c:pt>
                <c:pt idx="1227">
                  <c:v>1.5940000000000001</c:v>
                </c:pt>
                <c:pt idx="1228">
                  <c:v>1.595</c:v>
                </c:pt>
                <c:pt idx="1229">
                  <c:v>1.5960000000000001</c:v>
                </c:pt>
                <c:pt idx="1230">
                  <c:v>1.597</c:v>
                </c:pt>
                <c:pt idx="1231">
                  <c:v>1.5980000000000001</c:v>
                </c:pt>
                <c:pt idx="1232">
                  <c:v>1.599</c:v>
                </c:pt>
                <c:pt idx="1233">
                  <c:v>1.6</c:v>
                </c:pt>
                <c:pt idx="1234">
                  <c:v>1.601</c:v>
                </c:pt>
                <c:pt idx="1235">
                  <c:v>1.6020000000000001</c:v>
                </c:pt>
                <c:pt idx="1236">
                  <c:v>1.603</c:v>
                </c:pt>
                <c:pt idx="1237">
                  <c:v>1.6040000000000001</c:v>
                </c:pt>
                <c:pt idx="1238">
                  <c:v>1.605</c:v>
                </c:pt>
                <c:pt idx="1239">
                  <c:v>1.6060000000000001</c:v>
                </c:pt>
                <c:pt idx="1240">
                  <c:v>1.607</c:v>
                </c:pt>
                <c:pt idx="1241">
                  <c:v>1.6080000000000001</c:v>
                </c:pt>
                <c:pt idx="1242">
                  <c:v>1.609</c:v>
                </c:pt>
                <c:pt idx="1243">
                  <c:v>1.61</c:v>
                </c:pt>
                <c:pt idx="1244">
                  <c:v>1.611</c:v>
                </c:pt>
                <c:pt idx="1245">
                  <c:v>1.6120000000000001</c:v>
                </c:pt>
                <c:pt idx="1246">
                  <c:v>1.613</c:v>
                </c:pt>
                <c:pt idx="1247">
                  <c:v>1.6140000000000001</c:v>
                </c:pt>
                <c:pt idx="1248">
                  <c:v>1.615</c:v>
                </c:pt>
                <c:pt idx="1249">
                  <c:v>1.6160000000000001</c:v>
                </c:pt>
                <c:pt idx="1250">
                  <c:v>1.617</c:v>
                </c:pt>
                <c:pt idx="1251">
                  <c:v>1.6180000000000001</c:v>
                </c:pt>
                <c:pt idx="1252">
                  <c:v>1.619</c:v>
                </c:pt>
                <c:pt idx="1253">
                  <c:v>1.62</c:v>
                </c:pt>
                <c:pt idx="1254">
                  <c:v>1.621</c:v>
                </c:pt>
                <c:pt idx="1255">
                  <c:v>1.6220000000000001</c:v>
                </c:pt>
                <c:pt idx="1256">
                  <c:v>1.623</c:v>
                </c:pt>
                <c:pt idx="1257">
                  <c:v>1.6240000000000001</c:v>
                </c:pt>
                <c:pt idx="1258">
                  <c:v>1.625</c:v>
                </c:pt>
                <c:pt idx="1259">
                  <c:v>1.6259999999999999</c:v>
                </c:pt>
                <c:pt idx="1260">
                  <c:v>1.627</c:v>
                </c:pt>
                <c:pt idx="1261">
                  <c:v>1.6279999999999999</c:v>
                </c:pt>
                <c:pt idx="1262">
                  <c:v>1.629</c:v>
                </c:pt>
                <c:pt idx="1263">
                  <c:v>1.63</c:v>
                </c:pt>
                <c:pt idx="1264">
                  <c:v>1.631</c:v>
                </c:pt>
                <c:pt idx="1265">
                  <c:v>1.6319999999999999</c:v>
                </c:pt>
                <c:pt idx="1266">
                  <c:v>1.633</c:v>
                </c:pt>
                <c:pt idx="1267">
                  <c:v>1.6339999999999999</c:v>
                </c:pt>
                <c:pt idx="1268">
                  <c:v>1.635</c:v>
                </c:pt>
                <c:pt idx="1269">
                  <c:v>1.6359999999999999</c:v>
                </c:pt>
                <c:pt idx="1270">
                  <c:v>1.637</c:v>
                </c:pt>
                <c:pt idx="1271">
                  <c:v>1.6379999999999999</c:v>
                </c:pt>
                <c:pt idx="1272">
                  <c:v>1.639</c:v>
                </c:pt>
                <c:pt idx="1273">
                  <c:v>1.64</c:v>
                </c:pt>
                <c:pt idx="1274">
                  <c:v>1.641</c:v>
                </c:pt>
                <c:pt idx="1275">
                  <c:v>1.6419999999999999</c:v>
                </c:pt>
                <c:pt idx="1276">
                  <c:v>1.643</c:v>
                </c:pt>
                <c:pt idx="1277">
                  <c:v>1.6439999999999999</c:v>
                </c:pt>
                <c:pt idx="1278">
                  <c:v>1.645</c:v>
                </c:pt>
                <c:pt idx="1279">
                  <c:v>1.6459999999999999</c:v>
                </c:pt>
                <c:pt idx="1280">
                  <c:v>1.647</c:v>
                </c:pt>
                <c:pt idx="1281">
                  <c:v>1.6479999999999999</c:v>
                </c:pt>
                <c:pt idx="1282">
                  <c:v>1.649</c:v>
                </c:pt>
                <c:pt idx="1283">
                  <c:v>1.65</c:v>
                </c:pt>
                <c:pt idx="1284">
                  <c:v>1.651</c:v>
                </c:pt>
                <c:pt idx="1285">
                  <c:v>1.6519999999999999</c:v>
                </c:pt>
                <c:pt idx="1286">
                  <c:v>1.653</c:v>
                </c:pt>
                <c:pt idx="1287">
                  <c:v>1.6539999999999999</c:v>
                </c:pt>
                <c:pt idx="1288">
                  <c:v>1.655</c:v>
                </c:pt>
                <c:pt idx="1289">
                  <c:v>1.6559999999999999</c:v>
                </c:pt>
                <c:pt idx="1290">
                  <c:v>1.657</c:v>
                </c:pt>
                <c:pt idx="1291">
                  <c:v>1.6579999999999999</c:v>
                </c:pt>
                <c:pt idx="1292">
                  <c:v>1.659</c:v>
                </c:pt>
                <c:pt idx="1293">
                  <c:v>1.66</c:v>
                </c:pt>
                <c:pt idx="1294">
                  <c:v>1.661</c:v>
                </c:pt>
                <c:pt idx="1295">
                  <c:v>1.6619999999999999</c:v>
                </c:pt>
                <c:pt idx="1296">
                  <c:v>1.663</c:v>
                </c:pt>
                <c:pt idx="1297">
                  <c:v>1.6639999999999999</c:v>
                </c:pt>
                <c:pt idx="1298">
                  <c:v>1.665</c:v>
                </c:pt>
                <c:pt idx="1299">
                  <c:v>1.6659999999999999</c:v>
                </c:pt>
                <c:pt idx="1300">
                  <c:v>1.667</c:v>
                </c:pt>
                <c:pt idx="1301">
                  <c:v>1.6679999999999999</c:v>
                </c:pt>
                <c:pt idx="1302">
                  <c:v>1.669</c:v>
                </c:pt>
                <c:pt idx="1303">
                  <c:v>1.67</c:v>
                </c:pt>
                <c:pt idx="1304">
                  <c:v>1.671</c:v>
                </c:pt>
                <c:pt idx="1305">
                  <c:v>1.6719999999999999</c:v>
                </c:pt>
                <c:pt idx="1306">
                  <c:v>1.673</c:v>
                </c:pt>
                <c:pt idx="1307">
                  <c:v>1.6739999999999999</c:v>
                </c:pt>
                <c:pt idx="1308">
                  <c:v>1.675</c:v>
                </c:pt>
                <c:pt idx="1309">
                  <c:v>1.6759999999999999</c:v>
                </c:pt>
                <c:pt idx="1310">
                  <c:v>1.677</c:v>
                </c:pt>
                <c:pt idx="1311">
                  <c:v>1.6779999999999999</c:v>
                </c:pt>
                <c:pt idx="1312">
                  <c:v>1.679</c:v>
                </c:pt>
                <c:pt idx="1313">
                  <c:v>1.68</c:v>
                </c:pt>
                <c:pt idx="1314">
                  <c:v>1.681</c:v>
                </c:pt>
                <c:pt idx="1315">
                  <c:v>1.6819999999999999</c:v>
                </c:pt>
                <c:pt idx="1316">
                  <c:v>1.6830000000000001</c:v>
                </c:pt>
                <c:pt idx="1317">
                  <c:v>1.6839999999999999</c:v>
                </c:pt>
                <c:pt idx="1318">
                  <c:v>1.6850000000000001</c:v>
                </c:pt>
                <c:pt idx="1319">
                  <c:v>1.6859999999999999</c:v>
                </c:pt>
                <c:pt idx="1320">
                  <c:v>1.6870000000000001</c:v>
                </c:pt>
                <c:pt idx="1321">
                  <c:v>1.6879999999999999</c:v>
                </c:pt>
                <c:pt idx="1322">
                  <c:v>1.6890000000000001</c:v>
                </c:pt>
                <c:pt idx="1323">
                  <c:v>1.69</c:v>
                </c:pt>
                <c:pt idx="1324">
                  <c:v>1.6910000000000001</c:v>
                </c:pt>
                <c:pt idx="1325">
                  <c:v>1.6919999999999999</c:v>
                </c:pt>
                <c:pt idx="1326">
                  <c:v>1.6930000000000001</c:v>
                </c:pt>
                <c:pt idx="1327">
                  <c:v>1.694</c:v>
                </c:pt>
                <c:pt idx="1328">
                  <c:v>1.6950000000000001</c:v>
                </c:pt>
                <c:pt idx="1329">
                  <c:v>1.696</c:v>
                </c:pt>
                <c:pt idx="1330">
                  <c:v>1.6970000000000001</c:v>
                </c:pt>
                <c:pt idx="1331">
                  <c:v>1.698</c:v>
                </c:pt>
                <c:pt idx="1332">
                  <c:v>1.6990000000000001</c:v>
                </c:pt>
                <c:pt idx="1333">
                  <c:v>1.7</c:v>
                </c:pt>
                <c:pt idx="1334">
                  <c:v>1.7010000000000001</c:v>
                </c:pt>
                <c:pt idx="1335">
                  <c:v>1.702</c:v>
                </c:pt>
                <c:pt idx="1336">
                  <c:v>1.7030000000000001</c:v>
                </c:pt>
                <c:pt idx="1337">
                  <c:v>1.704</c:v>
                </c:pt>
                <c:pt idx="1338">
                  <c:v>1.7050000000000001</c:v>
                </c:pt>
                <c:pt idx="1339">
                  <c:v>1.706</c:v>
                </c:pt>
                <c:pt idx="1340">
                  <c:v>1.7070000000000001</c:v>
                </c:pt>
                <c:pt idx="1341">
                  <c:v>1.708</c:v>
                </c:pt>
                <c:pt idx="1342">
                  <c:v>1.7090000000000001</c:v>
                </c:pt>
                <c:pt idx="1343">
                  <c:v>1.71</c:v>
                </c:pt>
                <c:pt idx="1344">
                  <c:v>1.7110000000000001</c:v>
                </c:pt>
                <c:pt idx="1345">
                  <c:v>1.712</c:v>
                </c:pt>
                <c:pt idx="1346">
                  <c:v>1.7130000000000001</c:v>
                </c:pt>
                <c:pt idx="1347">
                  <c:v>1.714</c:v>
                </c:pt>
                <c:pt idx="1348">
                  <c:v>1.7150000000000001</c:v>
                </c:pt>
                <c:pt idx="1349">
                  <c:v>1.716</c:v>
                </c:pt>
                <c:pt idx="1350">
                  <c:v>1.7170000000000001</c:v>
                </c:pt>
                <c:pt idx="1351">
                  <c:v>1.718</c:v>
                </c:pt>
                <c:pt idx="1352">
                  <c:v>1.7190000000000001</c:v>
                </c:pt>
                <c:pt idx="1353">
                  <c:v>1.72</c:v>
                </c:pt>
                <c:pt idx="1354">
                  <c:v>1.7210000000000001</c:v>
                </c:pt>
                <c:pt idx="1355">
                  <c:v>1.722</c:v>
                </c:pt>
                <c:pt idx="1356">
                  <c:v>1.7230000000000001</c:v>
                </c:pt>
                <c:pt idx="1357">
                  <c:v>1.724</c:v>
                </c:pt>
                <c:pt idx="1358">
                  <c:v>1.7250000000000001</c:v>
                </c:pt>
                <c:pt idx="1359">
                  <c:v>1.726</c:v>
                </c:pt>
                <c:pt idx="1360">
                  <c:v>1.7270000000000001</c:v>
                </c:pt>
                <c:pt idx="1361">
                  <c:v>1.728</c:v>
                </c:pt>
                <c:pt idx="1362">
                  <c:v>1.7290000000000001</c:v>
                </c:pt>
                <c:pt idx="1363">
                  <c:v>1.73</c:v>
                </c:pt>
                <c:pt idx="1364">
                  <c:v>1.7310000000000001</c:v>
                </c:pt>
                <c:pt idx="1365">
                  <c:v>1.732</c:v>
                </c:pt>
                <c:pt idx="1366">
                  <c:v>1.7330000000000001</c:v>
                </c:pt>
                <c:pt idx="1367">
                  <c:v>1.734</c:v>
                </c:pt>
                <c:pt idx="1368">
                  <c:v>1.7350000000000001</c:v>
                </c:pt>
                <c:pt idx="1369">
                  <c:v>1.736</c:v>
                </c:pt>
                <c:pt idx="1370">
                  <c:v>1.7370000000000001</c:v>
                </c:pt>
                <c:pt idx="1371">
                  <c:v>1.738</c:v>
                </c:pt>
                <c:pt idx="1372">
                  <c:v>1.7390000000000001</c:v>
                </c:pt>
                <c:pt idx="1373">
                  <c:v>1.74</c:v>
                </c:pt>
                <c:pt idx="1374">
                  <c:v>1.7410000000000001</c:v>
                </c:pt>
                <c:pt idx="1375">
                  <c:v>1.742</c:v>
                </c:pt>
                <c:pt idx="1376">
                  <c:v>1.7430000000000001</c:v>
                </c:pt>
                <c:pt idx="1377">
                  <c:v>1.744</c:v>
                </c:pt>
                <c:pt idx="1378">
                  <c:v>1.7450000000000001</c:v>
                </c:pt>
                <c:pt idx="1379">
                  <c:v>1.746</c:v>
                </c:pt>
                <c:pt idx="1380">
                  <c:v>1.7470000000000001</c:v>
                </c:pt>
                <c:pt idx="1381">
                  <c:v>1.748</c:v>
                </c:pt>
                <c:pt idx="1382">
                  <c:v>1.7490000000000001</c:v>
                </c:pt>
                <c:pt idx="1383">
                  <c:v>1.75</c:v>
                </c:pt>
                <c:pt idx="1384">
                  <c:v>1.7509999999999999</c:v>
                </c:pt>
                <c:pt idx="1385">
                  <c:v>1.752</c:v>
                </c:pt>
                <c:pt idx="1386">
                  <c:v>1.7529999999999999</c:v>
                </c:pt>
                <c:pt idx="1387">
                  <c:v>1.754</c:v>
                </c:pt>
                <c:pt idx="1388">
                  <c:v>1.7549999999999999</c:v>
                </c:pt>
                <c:pt idx="1389">
                  <c:v>1.756</c:v>
                </c:pt>
                <c:pt idx="1390">
                  <c:v>1.7569999999999999</c:v>
                </c:pt>
                <c:pt idx="1391">
                  <c:v>1.758</c:v>
                </c:pt>
                <c:pt idx="1392">
                  <c:v>1.7589999999999999</c:v>
                </c:pt>
                <c:pt idx="1393">
                  <c:v>1.76</c:v>
                </c:pt>
                <c:pt idx="1394">
                  <c:v>1.7609999999999999</c:v>
                </c:pt>
                <c:pt idx="1395">
                  <c:v>1.762</c:v>
                </c:pt>
                <c:pt idx="1396">
                  <c:v>1.7629999999999999</c:v>
                </c:pt>
                <c:pt idx="1397">
                  <c:v>1.764</c:v>
                </c:pt>
                <c:pt idx="1398">
                  <c:v>1.7649999999999999</c:v>
                </c:pt>
                <c:pt idx="1399">
                  <c:v>1.766</c:v>
                </c:pt>
                <c:pt idx="1400">
                  <c:v>1.7669999999999999</c:v>
                </c:pt>
                <c:pt idx="1401">
                  <c:v>1.768</c:v>
                </c:pt>
                <c:pt idx="1402">
                  <c:v>1.7689999999999999</c:v>
                </c:pt>
                <c:pt idx="1403">
                  <c:v>1.77</c:v>
                </c:pt>
                <c:pt idx="1404">
                  <c:v>1.7709999999999999</c:v>
                </c:pt>
                <c:pt idx="1405">
                  <c:v>1.772</c:v>
                </c:pt>
                <c:pt idx="1406">
                  <c:v>1.7729999999999999</c:v>
                </c:pt>
                <c:pt idx="1407">
                  <c:v>1.774</c:v>
                </c:pt>
                <c:pt idx="1408">
                  <c:v>1.7749999999999999</c:v>
                </c:pt>
                <c:pt idx="1409">
                  <c:v>1.776</c:v>
                </c:pt>
                <c:pt idx="1410">
                  <c:v>1.7769999999999999</c:v>
                </c:pt>
                <c:pt idx="1411">
                  <c:v>1.778</c:v>
                </c:pt>
                <c:pt idx="1412">
                  <c:v>1.7789999999999999</c:v>
                </c:pt>
                <c:pt idx="1413">
                  <c:v>1.78</c:v>
                </c:pt>
                <c:pt idx="1414">
                  <c:v>1.7809999999999999</c:v>
                </c:pt>
                <c:pt idx="1415">
                  <c:v>1.782</c:v>
                </c:pt>
                <c:pt idx="1416">
                  <c:v>1.7829999999999999</c:v>
                </c:pt>
                <c:pt idx="1417">
                  <c:v>1.784</c:v>
                </c:pt>
                <c:pt idx="1418">
                  <c:v>1.7849999999999999</c:v>
                </c:pt>
                <c:pt idx="1419">
                  <c:v>1.786</c:v>
                </c:pt>
                <c:pt idx="1420">
                  <c:v>1.7869999999999999</c:v>
                </c:pt>
                <c:pt idx="1421">
                  <c:v>1.788</c:v>
                </c:pt>
                <c:pt idx="1422">
                  <c:v>1.7889999999999999</c:v>
                </c:pt>
                <c:pt idx="1423">
                  <c:v>1.79</c:v>
                </c:pt>
                <c:pt idx="1424">
                  <c:v>1.7909999999999999</c:v>
                </c:pt>
                <c:pt idx="1425">
                  <c:v>1.792</c:v>
                </c:pt>
                <c:pt idx="1426">
                  <c:v>1.7929999999999999</c:v>
                </c:pt>
                <c:pt idx="1427">
                  <c:v>1.794</c:v>
                </c:pt>
                <c:pt idx="1428">
                  <c:v>1.7949999999999999</c:v>
                </c:pt>
                <c:pt idx="1429">
                  <c:v>1.796</c:v>
                </c:pt>
                <c:pt idx="1430">
                  <c:v>1.7969999999999999</c:v>
                </c:pt>
                <c:pt idx="1431">
                  <c:v>1.798</c:v>
                </c:pt>
                <c:pt idx="1432">
                  <c:v>1.7989999999999999</c:v>
                </c:pt>
                <c:pt idx="1433">
                  <c:v>1.8</c:v>
                </c:pt>
                <c:pt idx="1434">
                  <c:v>1.8009999999999999</c:v>
                </c:pt>
                <c:pt idx="1435">
                  <c:v>1.802</c:v>
                </c:pt>
                <c:pt idx="1436">
                  <c:v>1.8029999999999999</c:v>
                </c:pt>
                <c:pt idx="1437">
                  <c:v>1.804</c:v>
                </c:pt>
                <c:pt idx="1438">
                  <c:v>1.8049999999999999</c:v>
                </c:pt>
                <c:pt idx="1439">
                  <c:v>1.806</c:v>
                </c:pt>
                <c:pt idx="1440">
                  <c:v>1.8069999999999999</c:v>
                </c:pt>
                <c:pt idx="1441">
                  <c:v>1.8080000000000001</c:v>
                </c:pt>
                <c:pt idx="1442">
                  <c:v>1.8089999999999999</c:v>
                </c:pt>
                <c:pt idx="1443">
                  <c:v>1.81</c:v>
                </c:pt>
                <c:pt idx="1444">
                  <c:v>1.8109999999999999</c:v>
                </c:pt>
                <c:pt idx="1445">
                  <c:v>1.8120000000000001</c:v>
                </c:pt>
                <c:pt idx="1446">
                  <c:v>1.8129999999999999</c:v>
                </c:pt>
                <c:pt idx="1447">
                  <c:v>1.8140000000000001</c:v>
                </c:pt>
                <c:pt idx="1448">
                  <c:v>1.8149999999999999</c:v>
                </c:pt>
                <c:pt idx="1449">
                  <c:v>1.8160000000000001</c:v>
                </c:pt>
                <c:pt idx="1450">
                  <c:v>1.8169999999999999</c:v>
                </c:pt>
                <c:pt idx="1451">
                  <c:v>1.8180000000000001</c:v>
                </c:pt>
                <c:pt idx="1452">
                  <c:v>1.819</c:v>
                </c:pt>
                <c:pt idx="1453">
                  <c:v>1.82</c:v>
                </c:pt>
                <c:pt idx="1454">
                  <c:v>1.821</c:v>
                </c:pt>
                <c:pt idx="1455">
                  <c:v>1.8220000000000001</c:v>
                </c:pt>
                <c:pt idx="1456">
                  <c:v>1.823</c:v>
                </c:pt>
                <c:pt idx="1457">
                  <c:v>1.8240000000000001</c:v>
                </c:pt>
                <c:pt idx="1458">
                  <c:v>1.825</c:v>
                </c:pt>
                <c:pt idx="1459">
                  <c:v>1.8260000000000001</c:v>
                </c:pt>
                <c:pt idx="1460">
                  <c:v>1.827</c:v>
                </c:pt>
                <c:pt idx="1461">
                  <c:v>1.8280000000000001</c:v>
                </c:pt>
                <c:pt idx="1462">
                  <c:v>1.829</c:v>
                </c:pt>
                <c:pt idx="1463">
                  <c:v>1.83</c:v>
                </c:pt>
                <c:pt idx="1464">
                  <c:v>1.831</c:v>
                </c:pt>
                <c:pt idx="1465">
                  <c:v>1.8320000000000001</c:v>
                </c:pt>
                <c:pt idx="1466">
                  <c:v>1.833</c:v>
                </c:pt>
                <c:pt idx="1467">
                  <c:v>1.8340000000000001</c:v>
                </c:pt>
                <c:pt idx="1468">
                  <c:v>1.835</c:v>
                </c:pt>
                <c:pt idx="1469">
                  <c:v>1.8360000000000001</c:v>
                </c:pt>
                <c:pt idx="1470">
                  <c:v>1.837</c:v>
                </c:pt>
                <c:pt idx="1471">
                  <c:v>1.8380000000000001</c:v>
                </c:pt>
                <c:pt idx="1472">
                  <c:v>1.839</c:v>
                </c:pt>
                <c:pt idx="1473">
                  <c:v>1.84</c:v>
                </c:pt>
                <c:pt idx="1474">
                  <c:v>1.841</c:v>
                </c:pt>
                <c:pt idx="1475">
                  <c:v>1.8420000000000001</c:v>
                </c:pt>
                <c:pt idx="1476">
                  <c:v>1.843</c:v>
                </c:pt>
                <c:pt idx="1477">
                  <c:v>1.8440000000000001</c:v>
                </c:pt>
                <c:pt idx="1478">
                  <c:v>1.845</c:v>
                </c:pt>
                <c:pt idx="1479">
                  <c:v>1.8460000000000001</c:v>
                </c:pt>
                <c:pt idx="1480">
                  <c:v>1.847</c:v>
                </c:pt>
                <c:pt idx="1481">
                  <c:v>1.8480000000000001</c:v>
                </c:pt>
                <c:pt idx="1482">
                  <c:v>1.849</c:v>
                </c:pt>
                <c:pt idx="1483">
                  <c:v>1.85</c:v>
                </c:pt>
                <c:pt idx="1484">
                  <c:v>1.851</c:v>
                </c:pt>
                <c:pt idx="1485">
                  <c:v>1.8520000000000001</c:v>
                </c:pt>
                <c:pt idx="1486">
                  <c:v>1.853</c:v>
                </c:pt>
                <c:pt idx="1487">
                  <c:v>1.8540000000000001</c:v>
                </c:pt>
                <c:pt idx="1488">
                  <c:v>1.855</c:v>
                </c:pt>
                <c:pt idx="1489">
                  <c:v>1.8560000000000001</c:v>
                </c:pt>
                <c:pt idx="1490">
                  <c:v>1.857</c:v>
                </c:pt>
                <c:pt idx="1491">
                  <c:v>1.8580000000000001</c:v>
                </c:pt>
                <c:pt idx="1492">
                  <c:v>1.859</c:v>
                </c:pt>
                <c:pt idx="1493">
                  <c:v>1.86</c:v>
                </c:pt>
                <c:pt idx="1494">
                  <c:v>1.861</c:v>
                </c:pt>
                <c:pt idx="1495">
                  <c:v>1.8620000000000001</c:v>
                </c:pt>
                <c:pt idx="1496">
                  <c:v>1.863</c:v>
                </c:pt>
                <c:pt idx="1497">
                  <c:v>1.8640000000000001</c:v>
                </c:pt>
                <c:pt idx="1498">
                  <c:v>1.865</c:v>
                </c:pt>
                <c:pt idx="1499">
                  <c:v>1.8660000000000001</c:v>
                </c:pt>
                <c:pt idx="1500">
                  <c:v>1.867</c:v>
                </c:pt>
                <c:pt idx="1501">
                  <c:v>1.8680000000000001</c:v>
                </c:pt>
                <c:pt idx="1502">
                  <c:v>1.869</c:v>
                </c:pt>
                <c:pt idx="1503">
                  <c:v>1.87</c:v>
                </c:pt>
                <c:pt idx="1504">
                  <c:v>1.871</c:v>
                </c:pt>
                <c:pt idx="1505">
                  <c:v>1.8720000000000001</c:v>
                </c:pt>
                <c:pt idx="1506">
                  <c:v>1.873</c:v>
                </c:pt>
                <c:pt idx="1507">
                  <c:v>1.8740000000000001</c:v>
                </c:pt>
                <c:pt idx="1508">
                  <c:v>1.875</c:v>
                </c:pt>
                <c:pt idx="1509">
                  <c:v>1.8759999999999999</c:v>
                </c:pt>
                <c:pt idx="1510">
                  <c:v>1.877</c:v>
                </c:pt>
                <c:pt idx="1511">
                  <c:v>1.8779999999999999</c:v>
                </c:pt>
                <c:pt idx="1512">
                  <c:v>1.879</c:v>
                </c:pt>
                <c:pt idx="1513">
                  <c:v>1.88</c:v>
                </c:pt>
                <c:pt idx="1514">
                  <c:v>1.881</c:v>
                </c:pt>
                <c:pt idx="1515">
                  <c:v>1.8819999999999999</c:v>
                </c:pt>
                <c:pt idx="1516">
                  <c:v>1.883</c:v>
                </c:pt>
                <c:pt idx="1517">
                  <c:v>1.8839999999999999</c:v>
                </c:pt>
                <c:pt idx="1518">
                  <c:v>1.885</c:v>
                </c:pt>
                <c:pt idx="1519">
                  <c:v>1.8859999999999999</c:v>
                </c:pt>
                <c:pt idx="1520">
                  <c:v>1.887</c:v>
                </c:pt>
                <c:pt idx="1521">
                  <c:v>1.8879999999999999</c:v>
                </c:pt>
                <c:pt idx="1522">
                  <c:v>1.889</c:v>
                </c:pt>
                <c:pt idx="1523">
                  <c:v>1.89</c:v>
                </c:pt>
                <c:pt idx="1524">
                  <c:v>1.891</c:v>
                </c:pt>
                <c:pt idx="1525">
                  <c:v>1.8919999999999999</c:v>
                </c:pt>
                <c:pt idx="1526">
                  <c:v>1.893</c:v>
                </c:pt>
                <c:pt idx="1527">
                  <c:v>1.8939999999999999</c:v>
                </c:pt>
                <c:pt idx="1528">
                  <c:v>1.895</c:v>
                </c:pt>
                <c:pt idx="1529">
                  <c:v>1.8959999999999999</c:v>
                </c:pt>
                <c:pt idx="1530">
                  <c:v>1.897</c:v>
                </c:pt>
                <c:pt idx="1531">
                  <c:v>1.8979999999999999</c:v>
                </c:pt>
                <c:pt idx="1532">
                  <c:v>1.899</c:v>
                </c:pt>
                <c:pt idx="1533">
                  <c:v>1.9</c:v>
                </c:pt>
                <c:pt idx="1534">
                  <c:v>1.901</c:v>
                </c:pt>
                <c:pt idx="1535">
                  <c:v>1.9019999999999999</c:v>
                </c:pt>
                <c:pt idx="1536">
                  <c:v>1.903</c:v>
                </c:pt>
                <c:pt idx="1537">
                  <c:v>1.9039999999999999</c:v>
                </c:pt>
                <c:pt idx="1538">
                  <c:v>1.905</c:v>
                </c:pt>
                <c:pt idx="1539">
                  <c:v>1.9059999999999999</c:v>
                </c:pt>
                <c:pt idx="1540">
                  <c:v>1.907</c:v>
                </c:pt>
                <c:pt idx="1541">
                  <c:v>1.9079999999999999</c:v>
                </c:pt>
                <c:pt idx="1542">
                  <c:v>1.909</c:v>
                </c:pt>
                <c:pt idx="1543">
                  <c:v>1.91</c:v>
                </c:pt>
                <c:pt idx="1544">
                  <c:v>1.911</c:v>
                </c:pt>
                <c:pt idx="1545">
                  <c:v>1.9119999999999999</c:v>
                </c:pt>
                <c:pt idx="1546">
                  <c:v>1.913</c:v>
                </c:pt>
                <c:pt idx="1547">
                  <c:v>1.9139999999999999</c:v>
                </c:pt>
                <c:pt idx="1548">
                  <c:v>1.915</c:v>
                </c:pt>
                <c:pt idx="1549">
                  <c:v>1.9159999999999999</c:v>
                </c:pt>
                <c:pt idx="1550">
                  <c:v>1.917</c:v>
                </c:pt>
                <c:pt idx="1551">
                  <c:v>1.9179999999999999</c:v>
                </c:pt>
                <c:pt idx="1552">
                  <c:v>1.919</c:v>
                </c:pt>
                <c:pt idx="1553">
                  <c:v>1.92</c:v>
                </c:pt>
                <c:pt idx="1554">
                  <c:v>1.921</c:v>
                </c:pt>
                <c:pt idx="1555">
                  <c:v>1.9219999999999999</c:v>
                </c:pt>
                <c:pt idx="1556">
                  <c:v>1.923</c:v>
                </c:pt>
                <c:pt idx="1557">
                  <c:v>1.9239999999999999</c:v>
                </c:pt>
                <c:pt idx="1558">
                  <c:v>1.925</c:v>
                </c:pt>
                <c:pt idx="1559">
                  <c:v>1.9259999999999999</c:v>
                </c:pt>
                <c:pt idx="1560">
                  <c:v>1.927</c:v>
                </c:pt>
                <c:pt idx="1561">
                  <c:v>1.9279999999999999</c:v>
                </c:pt>
                <c:pt idx="1562">
                  <c:v>1.929</c:v>
                </c:pt>
                <c:pt idx="1563">
                  <c:v>1.93</c:v>
                </c:pt>
                <c:pt idx="1564">
                  <c:v>1.931</c:v>
                </c:pt>
                <c:pt idx="1565">
                  <c:v>1.9319999999999999</c:v>
                </c:pt>
                <c:pt idx="1566">
                  <c:v>1.9330000000000001</c:v>
                </c:pt>
                <c:pt idx="1567">
                  <c:v>1.9339999999999999</c:v>
                </c:pt>
                <c:pt idx="1568">
                  <c:v>1.9350000000000001</c:v>
                </c:pt>
                <c:pt idx="1569">
                  <c:v>1.9359999999999999</c:v>
                </c:pt>
                <c:pt idx="1570">
                  <c:v>1.9370000000000001</c:v>
                </c:pt>
                <c:pt idx="1571">
                  <c:v>1.9379999999999999</c:v>
                </c:pt>
                <c:pt idx="1572">
                  <c:v>1.9390000000000001</c:v>
                </c:pt>
                <c:pt idx="1573">
                  <c:v>1.94</c:v>
                </c:pt>
                <c:pt idx="1574">
                  <c:v>1.9410000000000001</c:v>
                </c:pt>
                <c:pt idx="1575">
                  <c:v>1.9419999999999999</c:v>
                </c:pt>
                <c:pt idx="1576">
                  <c:v>1.9430000000000001</c:v>
                </c:pt>
                <c:pt idx="1577">
                  <c:v>1.944</c:v>
                </c:pt>
                <c:pt idx="1578">
                  <c:v>1.9450000000000001</c:v>
                </c:pt>
                <c:pt idx="1579">
                  <c:v>1.946</c:v>
                </c:pt>
                <c:pt idx="1580">
                  <c:v>1.9470000000000001</c:v>
                </c:pt>
                <c:pt idx="1581">
                  <c:v>1.948</c:v>
                </c:pt>
                <c:pt idx="1582">
                  <c:v>1.9490000000000001</c:v>
                </c:pt>
                <c:pt idx="1583">
                  <c:v>1.95</c:v>
                </c:pt>
                <c:pt idx="1584">
                  <c:v>1.9510000000000001</c:v>
                </c:pt>
                <c:pt idx="1585">
                  <c:v>1.952</c:v>
                </c:pt>
                <c:pt idx="1586">
                  <c:v>1.9530000000000001</c:v>
                </c:pt>
                <c:pt idx="1587">
                  <c:v>1.954</c:v>
                </c:pt>
                <c:pt idx="1588">
                  <c:v>1.9550000000000001</c:v>
                </c:pt>
                <c:pt idx="1589">
                  <c:v>1.956</c:v>
                </c:pt>
                <c:pt idx="1590">
                  <c:v>1.9570000000000001</c:v>
                </c:pt>
                <c:pt idx="1591">
                  <c:v>1.958</c:v>
                </c:pt>
                <c:pt idx="1592">
                  <c:v>1.9590000000000001</c:v>
                </c:pt>
                <c:pt idx="1593">
                  <c:v>1.96</c:v>
                </c:pt>
                <c:pt idx="1594">
                  <c:v>1.9610000000000001</c:v>
                </c:pt>
                <c:pt idx="1595">
                  <c:v>1.962</c:v>
                </c:pt>
                <c:pt idx="1596">
                  <c:v>1.9630000000000001</c:v>
                </c:pt>
                <c:pt idx="1597">
                  <c:v>1.964</c:v>
                </c:pt>
                <c:pt idx="1598">
                  <c:v>1.9650000000000001</c:v>
                </c:pt>
                <c:pt idx="1599">
                  <c:v>1.966</c:v>
                </c:pt>
                <c:pt idx="1600">
                  <c:v>1.9670000000000001</c:v>
                </c:pt>
                <c:pt idx="1601">
                  <c:v>1.968</c:v>
                </c:pt>
                <c:pt idx="1602">
                  <c:v>1.9690000000000001</c:v>
                </c:pt>
                <c:pt idx="1603">
                  <c:v>1.97</c:v>
                </c:pt>
                <c:pt idx="1604">
                  <c:v>1.9710000000000001</c:v>
                </c:pt>
                <c:pt idx="1605">
                  <c:v>1.972</c:v>
                </c:pt>
                <c:pt idx="1606">
                  <c:v>1.9730000000000001</c:v>
                </c:pt>
                <c:pt idx="1607">
                  <c:v>1.974</c:v>
                </c:pt>
                <c:pt idx="1608">
                  <c:v>1.9750000000000001</c:v>
                </c:pt>
                <c:pt idx="1609">
                  <c:v>1.976</c:v>
                </c:pt>
                <c:pt idx="1610">
                  <c:v>1.9770000000000001</c:v>
                </c:pt>
                <c:pt idx="1611">
                  <c:v>1.978</c:v>
                </c:pt>
                <c:pt idx="1612">
                  <c:v>1.9790000000000001</c:v>
                </c:pt>
                <c:pt idx="1613">
                  <c:v>1.98</c:v>
                </c:pt>
                <c:pt idx="1614">
                  <c:v>1.9810000000000001</c:v>
                </c:pt>
                <c:pt idx="1615">
                  <c:v>1.982</c:v>
                </c:pt>
                <c:pt idx="1616">
                  <c:v>1.9830000000000001</c:v>
                </c:pt>
                <c:pt idx="1617">
                  <c:v>1.984</c:v>
                </c:pt>
                <c:pt idx="1618">
                  <c:v>1.9850000000000001</c:v>
                </c:pt>
                <c:pt idx="1619">
                  <c:v>1.986</c:v>
                </c:pt>
                <c:pt idx="1620">
                  <c:v>1.9870000000000001</c:v>
                </c:pt>
                <c:pt idx="1621">
                  <c:v>1.988</c:v>
                </c:pt>
                <c:pt idx="1622">
                  <c:v>1.9890000000000001</c:v>
                </c:pt>
                <c:pt idx="1623">
                  <c:v>1.99</c:v>
                </c:pt>
                <c:pt idx="1624">
                  <c:v>1.9910000000000001</c:v>
                </c:pt>
                <c:pt idx="1625">
                  <c:v>1.992</c:v>
                </c:pt>
                <c:pt idx="1626">
                  <c:v>1.9930000000000001</c:v>
                </c:pt>
                <c:pt idx="1627">
                  <c:v>1.994</c:v>
                </c:pt>
                <c:pt idx="1628">
                  <c:v>1.9950000000000001</c:v>
                </c:pt>
                <c:pt idx="1629">
                  <c:v>1.996</c:v>
                </c:pt>
                <c:pt idx="1630">
                  <c:v>1.9970000000000001</c:v>
                </c:pt>
                <c:pt idx="1631">
                  <c:v>1.998</c:v>
                </c:pt>
                <c:pt idx="1632">
                  <c:v>1.9990000000000001</c:v>
                </c:pt>
                <c:pt idx="1633">
                  <c:v>2</c:v>
                </c:pt>
                <c:pt idx="1634">
                  <c:v>2.0009999999999999</c:v>
                </c:pt>
                <c:pt idx="1635">
                  <c:v>2.0019999999999998</c:v>
                </c:pt>
                <c:pt idx="1636">
                  <c:v>2.0030000000000001</c:v>
                </c:pt>
                <c:pt idx="1637">
                  <c:v>2.004</c:v>
                </c:pt>
                <c:pt idx="1638">
                  <c:v>2.0049999999999999</c:v>
                </c:pt>
                <c:pt idx="1639">
                  <c:v>2.0059999999999998</c:v>
                </c:pt>
                <c:pt idx="1640">
                  <c:v>2.0070000000000001</c:v>
                </c:pt>
                <c:pt idx="1641">
                  <c:v>2.008</c:v>
                </c:pt>
                <c:pt idx="1642">
                  <c:v>2.0089999999999999</c:v>
                </c:pt>
                <c:pt idx="1643">
                  <c:v>2.0099999999999998</c:v>
                </c:pt>
                <c:pt idx="1644">
                  <c:v>2.0110000000000001</c:v>
                </c:pt>
                <c:pt idx="1645">
                  <c:v>2.012</c:v>
                </c:pt>
                <c:pt idx="1646">
                  <c:v>2.0129999999999999</c:v>
                </c:pt>
                <c:pt idx="1647">
                  <c:v>2.0139999999999998</c:v>
                </c:pt>
                <c:pt idx="1648">
                  <c:v>2.0150000000000001</c:v>
                </c:pt>
                <c:pt idx="1649">
                  <c:v>2.016</c:v>
                </c:pt>
                <c:pt idx="1650">
                  <c:v>2.0169999999999999</c:v>
                </c:pt>
                <c:pt idx="1651">
                  <c:v>2.0179999999999998</c:v>
                </c:pt>
                <c:pt idx="1652">
                  <c:v>2.0190000000000001</c:v>
                </c:pt>
                <c:pt idx="1653">
                  <c:v>2.02</c:v>
                </c:pt>
                <c:pt idx="1654">
                  <c:v>2.0209999999999999</c:v>
                </c:pt>
                <c:pt idx="1655">
                  <c:v>2.0219999999999998</c:v>
                </c:pt>
                <c:pt idx="1656">
                  <c:v>2.0230000000000001</c:v>
                </c:pt>
                <c:pt idx="1657">
                  <c:v>2.024</c:v>
                </c:pt>
                <c:pt idx="1658">
                  <c:v>2.0249999999999999</c:v>
                </c:pt>
                <c:pt idx="1659">
                  <c:v>2.0259999999999998</c:v>
                </c:pt>
                <c:pt idx="1660">
                  <c:v>2.0270000000000001</c:v>
                </c:pt>
                <c:pt idx="1661">
                  <c:v>2.028</c:v>
                </c:pt>
                <c:pt idx="1662">
                  <c:v>2.0289999999999999</c:v>
                </c:pt>
                <c:pt idx="1663">
                  <c:v>2.0299999999999998</c:v>
                </c:pt>
                <c:pt idx="1664">
                  <c:v>2.0310000000000001</c:v>
                </c:pt>
                <c:pt idx="1665">
                  <c:v>2.032</c:v>
                </c:pt>
                <c:pt idx="1666">
                  <c:v>2.0329999999999999</c:v>
                </c:pt>
                <c:pt idx="1667">
                  <c:v>2.0339999999999998</c:v>
                </c:pt>
                <c:pt idx="1668">
                  <c:v>2.0350000000000001</c:v>
                </c:pt>
                <c:pt idx="1669">
                  <c:v>2.036</c:v>
                </c:pt>
                <c:pt idx="1670">
                  <c:v>2.0369999999999999</c:v>
                </c:pt>
                <c:pt idx="1671">
                  <c:v>2.0379999999999998</c:v>
                </c:pt>
                <c:pt idx="1672">
                  <c:v>2.0390000000000001</c:v>
                </c:pt>
                <c:pt idx="1673">
                  <c:v>2.04</c:v>
                </c:pt>
                <c:pt idx="1674">
                  <c:v>2.0409999999999999</c:v>
                </c:pt>
                <c:pt idx="1675">
                  <c:v>2.0419999999999998</c:v>
                </c:pt>
                <c:pt idx="1676">
                  <c:v>2.0430000000000001</c:v>
                </c:pt>
                <c:pt idx="1677">
                  <c:v>2.044</c:v>
                </c:pt>
                <c:pt idx="1678">
                  <c:v>2.0449999999999999</c:v>
                </c:pt>
                <c:pt idx="1679">
                  <c:v>2.0459999999999998</c:v>
                </c:pt>
                <c:pt idx="1680">
                  <c:v>2.0470000000000002</c:v>
                </c:pt>
                <c:pt idx="1681">
                  <c:v>2.048</c:v>
                </c:pt>
                <c:pt idx="1682">
                  <c:v>2.0489999999999999</c:v>
                </c:pt>
                <c:pt idx="1683">
                  <c:v>2.0499999999999998</c:v>
                </c:pt>
                <c:pt idx="1684">
                  <c:v>2.0510000000000002</c:v>
                </c:pt>
                <c:pt idx="1685">
                  <c:v>2.052</c:v>
                </c:pt>
                <c:pt idx="1686">
                  <c:v>2.0529999999999999</c:v>
                </c:pt>
                <c:pt idx="1687">
                  <c:v>2.0539999999999998</c:v>
                </c:pt>
                <c:pt idx="1688">
                  <c:v>2.0550000000000002</c:v>
                </c:pt>
                <c:pt idx="1689">
                  <c:v>2.056</c:v>
                </c:pt>
                <c:pt idx="1690">
                  <c:v>2.0569999999999999</c:v>
                </c:pt>
                <c:pt idx="1691">
                  <c:v>2.0579999999999998</c:v>
                </c:pt>
                <c:pt idx="1692">
                  <c:v>2.0590000000000002</c:v>
                </c:pt>
                <c:pt idx="1693">
                  <c:v>2.06</c:v>
                </c:pt>
                <c:pt idx="1694">
                  <c:v>2.0609999999999999</c:v>
                </c:pt>
                <c:pt idx="1695">
                  <c:v>2.0619999999999998</c:v>
                </c:pt>
                <c:pt idx="1696">
                  <c:v>2.0630000000000002</c:v>
                </c:pt>
                <c:pt idx="1697">
                  <c:v>2.0640000000000001</c:v>
                </c:pt>
                <c:pt idx="1698">
                  <c:v>2.0649999999999999</c:v>
                </c:pt>
                <c:pt idx="1699">
                  <c:v>2.0659999999999998</c:v>
                </c:pt>
                <c:pt idx="1700">
                  <c:v>2.0670000000000002</c:v>
                </c:pt>
                <c:pt idx="1701">
                  <c:v>2.0680000000000001</c:v>
                </c:pt>
                <c:pt idx="1702">
                  <c:v>2.069</c:v>
                </c:pt>
                <c:pt idx="1703">
                  <c:v>2.0699999999999998</c:v>
                </c:pt>
                <c:pt idx="1704">
                  <c:v>2.0710000000000002</c:v>
                </c:pt>
                <c:pt idx="1705">
                  <c:v>2.0720000000000001</c:v>
                </c:pt>
                <c:pt idx="1706">
                  <c:v>2.073</c:v>
                </c:pt>
                <c:pt idx="1707">
                  <c:v>2.0739999999999998</c:v>
                </c:pt>
                <c:pt idx="1708">
                  <c:v>2.0750000000000002</c:v>
                </c:pt>
                <c:pt idx="1709">
                  <c:v>2.0760000000000001</c:v>
                </c:pt>
                <c:pt idx="1710">
                  <c:v>2.077</c:v>
                </c:pt>
                <c:pt idx="1711">
                  <c:v>2.0779999999999998</c:v>
                </c:pt>
                <c:pt idx="1712">
                  <c:v>2.0790000000000002</c:v>
                </c:pt>
                <c:pt idx="1713">
                  <c:v>2.08</c:v>
                </c:pt>
                <c:pt idx="1714">
                  <c:v>2.081</c:v>
                </c:pt>
                <c:pt idx="1715">
                  <c:v>2.0819999999999999</c:v>
                </c:pt>
                <c:pt idx="1716">
                  <c:v>2.0830000000000002</c:v>
                </c:pt>
                <c:pt idx="1717">
                  <c:v>2.0840000000000001</c:v>
                </c:pt>
                <c:pt idx="1718">
                  <c:v>2.085</c:v>
                </c:pt>
                <c:pt idx="1719">
                  <c:v>2.0859999999999999</c:v>
                </c:pt>
                <c:pt idx="1720">
                  <c:v>2.0870000000000002</c:v>
                </c:pt>
                <c:pt idx="1721">
                  <c:v>2.0880000000000001</c:v>
                </c:pt>
                <c:pt idx="1722">
                  <c:v>2.089</c:v>
                </c:pt>
                <c:pt idx="1723">
                  <c:v>2.09</c:v>
                </c:pt>
                <c:pt idx="1724">
                  <c:v>2.0910000000000002</c:v>
                </c:pt>
                <c:pt idx="1725">
                  <c:v>2.0920000000000001</c:v>
                </c:pt>
                <c:pt idx="1726">
                  <c:v>2.093</c:v>
                </c:pt>
                <c:pt idx="1727">
                  <c:v>2.0939999999999999</c:v>
                </c:pt>
                <c:pt idx="1728">
                  <c:v>2.0950000000000002</c:v>
                </c:pt>
                <c:pt idx="1729">
                  <c:v>2.0960000000000001</c:v>
                </c:pt>
                <c:pt idx="1730">
                  <c:v>2.097</c:v>
                </c:pt>
                <c:pt idx="1731">
                  <c:v>2.0979999999999999</c:v>
                </c:pt>
                <c:pt idx="1732">
                  <c:v>2.0990000000000002</c:v>
                </c:pt>
                <c:pt idx="1733">
                  <c:v>2.1</c:v>
                </c:pt>
                <c:pt idx="1734">
                  <c:v>2.101</c:v>
                </c:pt>
                <c:pt idx="1735">
                  <c:v>2.1019999999999999</c:v>
                </c:pt>
                <c:pt idx="1736">
                  <c:v>2.1030000000000002</c:v>
                </c:pt>
                <c:pt idx="1737">
                  <c:v>2.1040000000000001</c:v>
                </c:pt>
                <c:pt idx="1738">
                  <c:v>2.105</c:v>
                </c:pt>
                <c:pt idx="1739">
                  <c:v>2.1059999999999999</c:v>
                </c:pt>
                <c:pt idx="1740">
                  <c:v>2.1070000000000002</c:v>
                </c:pt>
                <c:pt idx="1741">
                  <c:v>2.1080000000000001</c:v>
                </c:pt>
                <c:pt idx="1742">
                  <c:v>2.109</c:v>
                </c:pt>
                <c:pt idx="1743">
                  <c:v>2.11</c:v>
                </c:pt>
                <c:pt idx="1744">
                  <c:v>2.1110000000000002</c:v>
                </c:pt>
                <c:pt idx="1745">
                  <c:v>2.1120000000000001</c:v>
                </c:pt>
                <c:pt idx="1746">
                  <c:v>2.113</c:v>
                </c:pt>
                <c:pt idx="1747">
                  <c:v>2.1139999999999999</c:v>
                </c:pt>
                <c:pt idx="1748">
                  <c:v>2.1150000000000002</c:v>
                </c:pt>
                <c:pt idx="1749">
                  <c:v>2.1160000000000001</c:v>
                </c:pt>
                <c:pt idx="1750">
                  <c:v>2.117</c:v>
                </c:pt>
                <c:pt idx="1751">
                  <c:v>2.1179999999999999</c:v>
                </c:pt>
                <c:pt idx="1752">
                  <c:v>2.1190000000000002</c:v>
                </c:pt>
                <c:pt idx="1753">
                  <c:v>2.12</c:v>
                </c:pt>
                <c:pt idx="1754">
                  <c:v>2.121</c:v>
                </c:pt>
                <c:pt idx="1755">
                  <c:v>2.1219999999999999</c:v>
                </c:pt>
                <c:pt idx="1756">
                  <c:v>2.1230000000000002</c:v>
                </c:pt>
                <c:pt idx="1757">
                  <c:v>2.1240000000000001</c:v>
                </c:pt>
                <c:pt idx="1758">
                  <c:v>2.125</c:v>
                </c:pt>
                <c:pt idx="1759">
                  <c:v>2.1259999999999999</c:v>
                </c:pt>
                <c:pt idx="1760">
                  <c:v>2.1269999999999998</c:v>
                </c:pt>
                <c:pt idx="1761">
                  <c:v>2.1280000000000001</c:v>
                </c:pt>
                <c:pt idx="1762">
                  <c:v>2.129</c:v>
                </c:pt>
                <c:pt idx="1763">
                  <c:v>2.13</c:v>
                </c:pt>
                <c:pt idx="1764">
                  <c:v>2.1309999999999998</c:v>
                </c:pt>
                <c:pt idx="1765">
                  <c:v>2.1320000000000001</c:v>
                </c:pt>
                <c:pt idx="1766">
                  <c:v>2.133</c:v>
                </c:pt>
                <c:pt idx="1767">
                  <c:v>2.1339999999999999</c:v>
                </c:pt>
                <c:pt idx="1768">
                  <c:v>2.1349999999999998</c:v>
                </c:pt>
                <c:pt idx="1769">
                  <c:v>2.1360000000000001</c:v>
                </c:pt>
                <c:pt idx="1770">
                  <c:v>2.137</c:v>
                </c:pt>
                <c:pt idx="1771">
                  <c:v>2.1379999999999999</c:v>
                </c:pt>
                <c:pt idx="1772">
                  <c:v>2.1389999999999998</c:v>
                </c:pt>
                <c:pt idx="1773">
                  <c:v>2.14</c:v>
                </c:pt>
                <c:pt idx="1774">
                  <c:v>2.141</c:v>
                </c:pt>
                <c:pt idx="1775">
                  <c:v>2.1419999999999999</c:v>
                </c:pt>
                <c:pt idx="1776">
                  <c:v>2.1429999999999998</c:v>
                </c:pt>
                <c:pt idx="1777">
                  <c:v>2.1440000000000001</c:v>
                </c:pt>
                <c:pt idx="1778">
                  <c:v>2.145</c:v>
                </c:pt>
                <c:pt idx="1779">
                  <c:v>2.1459999999999999</c:v>
                </c:pt>
                <c:pt idx="1780">
                  <c:v>2.1469999999999998</c:v>
                </c:pt>
                <c:pt idx="1781">
                  <c:v>2.1480000000000001</c:v>
                </c:pt>
                <c:pt idx="1782">
                  <c:v>2.149</c:v>
                </c:pt>
                <c:pt idx="1783">
                  <c:v>2.15</c:v>
                </c:pt>
                <c:pt idx="1784">
                  <c:v>2.1509999999999998</c:v>
                </c:pt>
                <c:pt idx="1785">
                  <c:v>2.1520000000000001</c:v>
                </c:pt>
                <c:pt idx="1786">
                  <c:v>2.153</c:v>
                </c:pt>
                <c:pt idx="1787">
                  <c:v>2.1539999999999999</c:v>
                </c:pt>
                <c:pt idx="1788">
                  <c:v>2.1549999999999998</c:v>
                </c:pt>
                <c:pt idx="1789">
                  <c:v>2.1560000000000001</c:v>
                </c:pt>
                <c:pt idx="1790">
                  <c:v>2.157</c:v>
                </c:pt>
                <c:pt idx="1791">
                  <c:v>2.1579999999999999</c:v>
                </c:pt>
                <c:pt idx="1792">
                  <c:v>2.1589999999999998</c:v>
                </c:pt>
                <c:pt idx="1793">
                  <c:v>2.16</c:v>
                </c:pt>
                <c:pt idx="1794">
                  <c:v>2.161</c:v>
                </c:pt>
                <c:pt idx="1795">
                  <c:v>2.1619999999999999</c:v>
                </c:pt>
                <c:pt idx="1796">
                  <c:v>2.1629999999999998</c:v>
                </c:pt>
                <c:pt idx="1797">
                  <c:v>2.1640000000000001</c:v>
                </c:pt>
                <c:pt idx="1798">
                  <c:v>2.165</c:v>
                </c:pt>
                <c:pt idx="1799">
                  <c:v>2.1659999999999999</c:v>
                </c:pt>
                <c:pt idx="1800">
                  <c:v>2.1669999999999998</c:v>
                </c:pt>
                <c:pt idx="1801">
                  <c:v>2.1680000000000001</c:v>
                </c:pt>
                <c:pt idx="1802">
                  <c:v>2.169</c:v>
                </c:pt>
                <c:pt idx="1803">
                  <c:v>2.17</c:v>
                </c:pt>
                <c:pt idx="1804">
                  <c:v>2.1709999999999998</c:v>
                </c:pt>
                <c:pt idx="1805">
                  <c:v>2.1720000000000002</c:v>
                </c:pt>
                <c:pt idx="1806">
                  <c:v>2.173</c:v>
                </c:pt>
                <c:pt idx="1807">
                  <c:v>2.1739999999999999</c:v>
                </c:pt>
                <c:pt idx="1808">
                  <c:v>2.1749999999999998</c:v>
                </c:pt>
                <c:pt idx="1809">
                  <c:v>2.1760000000000002</c:v>
                </c:pt>
                <c:pt idx="1810">
                  <c:v>2.177</c:v>
                </c:pt>
                <c:pt idx="1811">
                  <c:v>2.1779999999999999</c:v>
                </c:pt>
                <c:pt idx="1812">
                  <c:v>2.1789999999999998</c:v>
                </c:pt>
                <c:pt idx="1813">
                  <c:v>2.1800000000000002</c:v>
                </c:pt>
                <c:pt idx="1814">
                  <c:v>2.181</c:v>
                </c:pt>
                <c:pt idx="1815">
                  <c:v>2.1819999999999999</c:v>
                </c:pt>
                <c:pt idx="1816">
                  <c:v>2.1829999999999998</c:v>
                </c:pt>
                <c:pt idx="1817">
                  <c:v>2.1840000000000002</c:v>
                </c:pt>
                <c:pt idx="1818">
                  <c:v>2.1850000000000001</c:v>
                </c:pt>
                <c:pt idx="1819">
                  <c:v>2.1859999999999999</c:v>
                </c:pt>
                <c:pt idx="1820">
                  <c:v>2.1869999999999998</c:v>
                </c:pt>
                <c:pt idx="1821">
                  <c:v>2.1880000000000002</c:v>
                </c:pt>
                <c:pt idx="1822">
                  <c:v>2.1890000000000001</c:v>
                </c:pt>
                <c:pt idx="1823">
                  <c:v>2.19</c:v>
                </c:pt>
                <c:pt idx="1824">
                  <c:v>2.1909999999999998</c:v>
                </c:pt>
                <c:pt idx="1825">
                  <c:v>2.1920000000000002</c:v>
                </c:pt>
                <c:pt idx="1826">
                  <c:v>2.1930000000000001</c:v>
                </c:pt>
                <c:pt idx="1827">
                  <c:v>2.194</c:v>
                </c:pt>
                <c:pt idx="1828">
                  <c:v>2.1949999999999998</c:v>
                </c:pt>
                <c:pt idx="1829">
                  <c:v>2.1960000000000002</c:v>
                </c:pt>
                <c:pt idx="1830">
                  <c:v>2.1970000000000001</c:v>
                </c:pt>
                <c:pt idx="1831">
                  <c:v>2.198</c:v>
                </c:pt>
                <c:pt idx="1832">
                  <c:v>2.1989999999999998</c:v>
                </c:pt>
                <c:pt idx="1833">
                  <c:v>2.2000000000000002</c:v>
                </c:pt>
                <c:pt idx="1834">
                  <c:v>2.2010000000000001</c:v>
                </c:pt>
                <c:pt idx="1835">
                  <c:v>2.202</c:v>
                </c:pt>
                <c:pt idx="1836">
                  <c:v>2.2029999999999998</c:v>
                </c:pt>
                <c:pt idx="1837">
                  <c:v>2.2040000000000002</c:v>
                </c:pt>
                <c:pt idx="1838">
                  <c:v>2.2050000000000001</c:v>
                </c:pt>
                <c:pt idx="1839">
                  <c:v>2.206</c:v>
                </c:pt>
                <c:pt idx="1840">
                  <c:v>2.2069999999999999</c:v>
                </c:pt>
                <c:pt idx="1841">
                  <c:v>2.2080000000000002</c:v>
                </c:pt>
                <c:pt idx="1842">
                  <c:v>2.2090000000000001</c:v>
                </c:pt>
                <c:pt idx="1843">
                  <c:v>2.21</c:v>
                </c:pt>
                <c:pt idx="1844">
                  <c:v>2.2109999999999999</c:v>
                </c:pt>
                <c:pt idx="1845">
                  <c:v>2.2120000000000002</c:v>
                </c:pt>
                <c:pt idx="1846">
                  <c:v>2.2130000000000001</c:v>
                </c:pt>
                <c:pt idx="1847">
                  <c:v>2.214</c:v>
                </c:pt>
                <c:pt idx="1848">
                  <c:v>2.2149999999999999</c:v>
                </c:pt>
                <c:pt idx="1849">
                  <c:v>2.2160000000000002</c:v>
                </c:pt>
                <c:pt idx="1850">
                  <c:v>2.2170000000000001</c:v>
                </c:pt>
                <c:pt idx="1851">
                  <c:v>2.218</c:v>
                </c:pt>
                <c:pt idx="1852">
                  <c:v>2.2189999999999999</c:v>
                </c:pt>
                <c:pt idx="1853">
                  <c:v>2.2200000000000002</c:v>
                </c:pt>
                <c:pt idx="1854">
                  <c:v>2.2210000000000001</c:v>
                </c:pt>
                <c:pt idx="1855">
                  <c:v>2.222</c:v>
                </c:pt>
                <c:pt idx="1856">
                  <c:v>2.2229999999999999</c:v>
                </c:pt>
                <c:pt idx="1857">
                  <c:v>2.2240000000000002</c:v>
                </c:pt>
                <c:pt idx="1858">
                  <c:v>2.2250000000000001</c:v>
                </c:pt>
                <c:pt idx="1859">
                  <c:v>2.226</c:v>
                </c:pt>
                <c:pt idx="1860">
                  <c:v>2.2269999999999999</c:v>
                </c:pt>
                <c:pt idx="1861">
                  <c:v>2.2280000000000002</c:v>
                </c:pt>
                <c:pt idx="1862">
                  <c:v>2.2290000000000001</c:v>
                </c:pt>
                <c:pt idx="1863">
                  <c:v>2.23</c:v>
                </c:pt>
                <c:pt idx="1864">
                  <c:v>2.2309999999999999</c:v>
                </c:pt>
                <c:pt idx="1865">
                  <c:v>2.2320000000000002</c:v>
                </c:pt>
                <c:pt idx="1866">
                  <c:v>2.2330000000000001</c:v>
                </c:pt>
                <c:pt idx="1867">
                  <c:v>2.234</c:v>
                </c:pt>
                <c:pt idx="1868">
                  <c:v>2.2349999999999999</c:v>
                </c:pt>
                <c:pt idx="1869">
                  <c:v>2.2360000000000002</c:v>
                </c:pt>
                <c:pt idx="1870">
                  <c:v>2.2370000000000001</c:v>
                </c:pt>
                <c:pt idx="1871">
                  <c:v>2.238</c:v>
                </c:pt>
                <c:pt idx="1872">
                  <c:v>2.2389999999999999</c:v>
                </c:pt>
                <c:pt idx="1873">
                  <c:v>2.2400000000000002</c:v>
                </c:pt>
                <c:pt idx="1874">
                  <c:v>2.2410000000000001</c:v>
                </c:pt>
                <c:pt idx="1875">
                  <c:v>2.242</c:v>
                </c:pt>
                <c:pt idx="1876">
                  <c:v>2.2429999999999999</c:v>
                </c:pt>
                <c:pt idx="1877">
                  <c:v>2.2440000000000002</c:v>
                </c:pt>
                <c:pt idx="1878">
                  <c:v>2.2450000000000001</c:v>
                </c:pt>
                <c:pt idx="1879">
                  <c:v>2.246</c:v>
                </c:pt>
                <c:pt idx="1880">
                  <c:v>2.2469999999999999</c:v>
                </c:pt>
                <c:pt idx="1881">
                  <c:v>2.2480000000000002</c:v>
                </c:pt>
                <c:pt idx="1882">
                  <c:v>2.2490000000000001</c:v>
                </c:pt>
                <c:pt idx="1883">
                  <c:v>2.25</c:v>
                </c:pt>
                <c:pt idx="1884">
                  <c:v>2.2509999999999999</c:v>
                </c:pt>
                <c:pt idx="1885">
                  <c:v>2.2519999999999998</c:v>
                </c:pt>
                <c:pt idx="1886">
                  <c:v>2.2530000000000001</c:v>
                </c:pt>
                <c:pt idx="1887">
                  <c:v>2.254</c:v>
                </c:pt>
                <c:pt idx="1888">
                  <c:v>2.2549999999999999</c:v>
                </c:pt>
                <c:pt idx="1889">
                  <c:v>2.2559999999999998</c:v>
                </c:pt>
                <c:pt idx="1890">
                  <c:v>2.2570000000000001</c:v>
                </c:pt>
                <c:pt idx="1891">
                  <c:v>2.258</c:v>
                </c:pt>
                <c:pt idx="1892">
                  <c:v>2.2589999999999999</c:v>
                </c:pt>
                <c:pt idx="1893">
                  <c:v>2.2599999999999998</c:v>
                </c:pt>
                <c:pt idx="1894">
                  <c:v>2.2610000000000001</c:v>
                </c:pt>
                <c:pt idx="1895">
                  <c:v>2.262</c:v>
                </c:pt>
                <c:pt idx="1896">
                  <c:v>2.2629999999999999</c:v>
                </c:pt>
                <c:pt idx="1897">
                  <c:v>2.2639999999999998</c:v>
                </c:pt>
                <c:pt idx="1898">
                  <c:v>2.2650000000000001</c:v>
                </c:pt>
                <c:pt idx="1899">
                  <c:v>2.266</c:v>
                </c:pt>
                <c:pt idx="1900">
                  <c:v>2.2669999999999999</c:v>
                </c:pt>
                <c:pt idx="1901">
                  <c:v>2.2679999999999998</c:v>
                </c:pt>
                <c:pt idx="1902">
                  <c:v>2.2690000000000001</c:v>
                </c:pt>
                <c:pt idx="1903">
                  <c:v>2.27</c:v>
                </c:pt>
                <c:pt idx="1904">
                  <c:v>2.2709999999999999</c:v>
                </c:pt>
                <c:pt idx="1905">
                  <c:v>2.2719999999999998</c:v>
                </c:pt>
                <c:pt idx="1906">
                  <c:v>2.2730000000000001</c:v>
                </c:pt>
                <c:pt idx="1907">
                  <c:v>2.274</c:v>
                </c:pt>
                <c:pt idx="1908">
                  <c:v>2.2749999999999999</c:v>
                </c:pt>
                <c:pt idx="1909">
                  <c:v>2.2759999999999998</c:v>
                </c:pt>
                <c:pt idx="1910">
                  <c:v>2.2770000000000001</c:v>
                </c:pt>
                <c:pt idx="1911">
                  <c:v>2.278</c:v>
                </c:pt>
                <c:pt idx="1912">
                  <c:v>2.2789999999999999</c:v>
                </c:pt>
                <c:pt idx="1913">
                  <c:v>2.2799999999999998</c:v>
                </c:pt>
                <c:pt idx="1914">
                  <c:v>2.2810000000000001</c:v>
                </c:pt>
                <c:pt idx="1915">
                  <c:v>2.282</c:v>
                </c:pt>
                <c:pt idx="1916">
                  <c:v>2.2829999999999999</c:v>
                </c:pt>
                <c:pt idx="1917">
                  <c:v>2.2839999999999998</c:v>
                </c:pt>
                <c:pt idx="1918">
                  <c:v>2.2850000000000001</c:v>
                </c:pt>
                <c:pt idx="1919">
                  <c:v>2.286</c:v>
                </c:pt>
                <c:pt idx="1920">
                  <c:v>2.2869999999999999</c:v>
                </c:pt>
                <c:pt idx="1921">
                  <c:v>2.2879999999999998</c:v>
                </c:pt>
                <c:pt idx="1922">
                  <c:v>2.2890000000000001</c:v>
                </c:pt>
                <c:pt idx="1923">
                  <c:v>2.29</c:v>
                </c:pt>
                <c:pt idx="1924">
                  <c:v>2.2909999999999999</c:v>
                </c:pt>
                <c:pt idx="1925">
                  <c:v>2.2919999999999998</c:v>
                </c:pt>
                <c:pt idx="1926">
                  <c:v>2.2930000000000001</c:v>
                </c:pt>
                <c:pt idx="1927">
                  <c:v>2.294</c:v>
                </c:pt>
                <c:pt idx="1928">
                  <c:v>2.2949999999999999</c:v>
                </c:pt>
                <c:pt idx="1929">
                  <c:v>2.2959999999999998</c:v>
                </c:pt>
                <c:pt idx="1930">
                  <c:v>2.2970000000000002</c:v>
                </c:pt>
                <c:pt idx="1931">
                  <c:v>2.298</c:v>
                </c:pt>
                <c:pt idx="1932">
                  <c:v>2.2989999999999999</c:v>
                </c:pt>
                <c:pt idx="1933">
                  <c:v>2.2999999999999998</c:v>
                </c:pt>
                <c:pt idx="1934">
                  <c:v>2.3010000000000002</c:v>
                </c:pt>
                <c:pt idx="1935">
                  <c:v>2.302</c:v>
                </c:pt>
                <c:pt idx="1936">
                  <c:v>2.3029999999999999</c:v>
                </c:pt>
                <c:pt idx="1937">
                  <c:v>2.3039999999999998</c:v>
                </c:pt>
                <c:pt idx="1938">
                  <c:v>2.3050000000000002</c:v>
                </c:pt>
                <c:pt idx="1939">
                  <c:v>2.306</c:v>
                </c:pt>
                <c:pt idx="1940">
                  <c:v>2.3069999999999999</c:v>
                </c:pt>
                <c:pt idx="1941">
                  <c:v>2.3079999999999998</c:v>
                </c:pt>
                <c:pt idx="1942">
                  <c:v>2.3090000000000002</c:v>
                </c:pt>
                <c:pt idx="1943">
                  <c:v>2.31</c:v>
                </c:pt>
                <c:pt idx="1944">
                  <c:v>2.3109999999999999</c:v>
                </c:pt>
                <c:pt idx="1945">
                  <c:v>2.3119999999999998</c:v>
                </c:pt>
                <c:pt idx="1946">
                  <c:v>2.3130000000000002</c:v>
                </c:pt>
                <c:pt idx="1947">
                  <c:v>2.3140000000000001</c:v>
                </c:pt>
                <c:pt idx="1948">
                  <c:v>2.3149999999999999</c:v>
                </c:pt>
                <c:pt idx="1949">
                  <c:v>2.3159999999999998</c:v>
                </c:pt>
                <c:pt idx="1950">
                  <c:v>2.3170000000000002</c:v>
                </c:pt>
                <c:pt idx="1951">
                  <c:v>2.3180000000000001</c:v>
                </c:pt>
                <c:pt idx="1952">
                  <c:v>2.319</c:v>
                </c:pt>
                <c:pt idx="1953">
                  <c:v>2.3199999999999998</c:v>
                </c:pt>
                <c:pt idx="1954">
                  <c:v>2.3210000000000002</c:v>
                </c:pt>
                <c:pt idx="1955">
                  <c:v>2.3220000000000001</c:v>
                </c:pt>
                <c:pt idx="1956">
                  <c:v>2.323</c:v>
                </c:pt>
                <c:pt idx="1957">
                  <c:v>2.3239999999999998</c:v>
                </c:pt>
                <c:pt idx="1958">
                  <c:v>2.3250000000000002</c:v>
                </c:pt>
                <c:pt idx="1959">
                  <c:v>2.3260000000000001</c:v>
                </c:pt>
                <c:pt idx="1960">
                  <c:v>2.327</c:v>
                </c:pt>
                <c:pt idx="1961">
                  <c:v>2.3279999999999998</c:v>
                </c:pt>
                <c:pt idx="1962">
                  <c:v>2.3290000000000002</c:v>
                </c:pt>
                <c:pt idx="1963">
                  <c:v>2.33</c:v>
                </c:pt>
                <c:pt idx="1964">
                  <c:v>2.331</c:v>
                </c:pt>
                <c:pt idx="1965">
                  <c:v>2.3319999999999999</c:v>
                </c:pt>
                <c:pt idx="1966">
                  <c:v>2.3330000000000002</c:v>
                </c:pt>
                <c:pt idx="1967">
                  <c:v>2.3340000000000001</c:v>
                </c:pt>
                <c:pt idx="1968">
                  <c:v>2.335</c:v>
                </c:pt>
                <c:pt idx="1969">
                  <c:v>2.3359999999999999</c:v>
                </c:pt>
                <c:pt idx="1970">
                  <c:v>2.3370000000000002</c:v>
                </c:pt>
                <c:pt idx="1971">
                  <c:v>2.3380000000000001</c:v>
                </c:pt>
                <c:pt idx="1972">
                  <c:v>2.339</c:v>
                </c:pt>
                <c:pt idx="1973">
                  <c:v>2.34</c:v>
                </c:pt>
                <c:pt idx="1974">
                  <c:v>2.3410000000000002</c:v>
                </c:pt>
                <c:pt idx="1975">
                  <c:v>2.3420000000000001</c:v>
                </c:pt>
                <c:pt idx="1976">
                  <c:v>2.343</c:v>
                </c:pt>
                <c:pt idx="1977">
                  <c:v>2.3439999999999999</c:v>
                </c:pt>
                <c:pt idx="1978">
                  <c:v>2.3450000000000002</c:v>
                </c:pt>
                <c:pt idx="1979">
                  <c:v>2.3460000000000001</c:v>
                </c:pt>
                <c:pt idx="1980">
                  <c:v>2.347</c:v>
                </c:pt>
                <c:pt idx="1981">
                  <c:v>2.3479999999999999</c:v>
                </c:pt>
                <c:pt idx="1982">
                  <c:v>2.3490000000000002</c:v>
                </c:pt>
                <c:pt idx="1983">
                  <c:v>2.35</c:v>
                </c:pt>
                <c:pt idx="1984">
                  <c:v>2.351</c:v>
                </c:pt>
                <c:pt idx="1985">
                  <c:v>2.3519999999999999</c:v>
                </c:pt>
                <c:pt idx="1986">
                  <c:v>2.3530000000000002</c:v>
                </c:pt>
                <c:pt idx="1987">
                  <c:v>2.3540000000000001</c:v>
                </c:pt>
                <c:pt idx="1988">
                  <c:v>2.355</c:v>
                </c:pt>
                <c:pt idx="1989">
                  <c:v>2.3559999999999999</c:v>
                </c:pt>
                <c:pt idx="1990">
                  <c:v>2.3570000000000002</c:v>
                </c:pt>
                <c:pt idx="1991">
                  <c:v>2.3580000000000001</c:v>
                </c:pt>
                <c:pt idx="1992">
                  <c:v>2.359</c:v>
                </c:pt>
                <c:pt idx="1993">
                  <c:v>2.36</c:v>
                </c:pt>
                <c:pt idx="1994">
                  <c:v>2.3610000000000002</c:v>
                </c:pt>
                <c:pt idx="1995">
                  <c:v>2.3620000000000001</c:v>
                </c:pt>
                <c:pt idx="1996">
                  <c:v>2.363</c:v>
                </c:pt>
                <c:pt idx="1997">
                  <c:v>2.3639999999999999</c:v>
                </c:pt>
                <c:pt idx="1998">
                  <c:v>2.3650000000000002</c:v>
                </c:pt>
                <c:pt idx="1999">
                  <c:v>2.3660000000000001</c:v>
                </c:pt>
                <c:pt idx="2000">
                  <c:v>2.367</c:v>
                </c:pt>
                <c:pt idx="2001">
                  <c:v>2.3679999999999999</c:v>
                </c:pt>
                <c:pt idx="2002">
                  <c:v>2.3690000000000002</c:v>
                </c:pt>
                <c:pt idx="2003">
                  <c:v>2.37</c:v>
                </c:pt>
                <c:pt idx="2004">
                  <c:v>2.371</c:v>
                </c:pt>
                <c:pt idx="2005">
                  <c:v>2.3719999999999999</c:v>
                </c:pt>
                <c:pt idx="2006">
                  <c:v>2.3730000000000002</c:v>
                </c:pt>
                <c:pt idx="2007">
                  <c:v>2.3740000000000001</c:v>
                </c:pt>
                <c:pt idx="2008">
                  <c:v>2.375</c:v>
                </c:pt>
                <c:pt idx="2009">
                  <c:v>2.3759999999999999</c:v>
                </c:pt>
                <c:pt idx="2010">
                  <c:v>2.3769999999999998</c:v>
                </c:pt>
                <c:pt idx="2011">
                  <c:v>2.3780000000000001</c:v>
                </c:pt>
                <c:pt idx="2012">
                  <c:v>2.379</c:v>
                </c:pt>
                <c:pt idx="2013">
                  <c:v>2.38</c:v>
                </c:pt>
                <c:pt idx="2014">
                  <c:v>2.3809999999999998</c:v>
                </c:pt>
                <c:pt idx="2015">
                  <c:v>2.3820000000000001</c:v>
                </c:pt>
                <c:pt idx="2016">
                  <c:v>2.383</c:v>
                </c:pt>
                <c:pt idx="2017">
                  <c:v>2.3839999999999999</c:v>
                </c:pt>
                <c:pt idx="2018">
                  <c:v>2.3849999999999998</c:v>
                </c:pt>
                <c:pt idx="2019">
                  <c:v>2.3860000000000001</c:v>
                </c:pt>
                <c:pt idx="2020">
                  <c:v>2.387</c:v>
                </c:pt>
                <c:pt idx="2021">
                  <c:v>2.3879999999999999</c:v>
                </c:pt>
                <c:pt idx="2022">
                  <c:v>2.3889999999999998</c:v>
                </c:pt>
                <c:pt idx="2023">
                  <c:v>2.39</c:v>
                </c:pt>
                <c:pt idx="2024">
                  <c:v>2.391</c:v>
                </c:pt>
                <c:pt idx="2025">
                  <c:v>2.3919999999999999</c:v>
                </c:pt>
                <c:pt idx="2026">
                  <c:v>2.3929999999999998</c:v>
                </c:pt>
                <c:pt idx="2027">
                  <c:v>2.3940000000000001</c:v>
                </c:pt>
                <c:pt idx="2028">
                  <c:v>2.395</c:v>
                </c:pt>
                <c:pt idx="2029">
                  <c:v>2.3959999999999999</c:v>
                </c:pt>
                <c:pt idx="2030">
                  <c:v>2.3969999999999998</c:v>
                </c:pt>
                <c:pt idx="2031">
                  <c:v>2.3980000000000001</c:v>
                </c:pt>
                <c:pt idx="2032">
                  <c:v>2.399</c:v>
                </c:pt>
                <c:pt idx="2033">
                  <c:v>2.4</c:v>
                </c:pt>
                <c:pt idx="2034">
                  <c:v>2.4009999999999998</c:v>
                </c:pt>
                <c:pt idx="2035">
                  <c:v>2.4020000000000001</c:v>
                </c:pt>
                <c:pt idx="2036">
                  <c:v>2.403</c:v>
                </c:pt>
                <c:pt idx="2037">
                  <c:v>2.4039999999999999</c:v>
                </c:pt>
                <c:pt idx="2038">
                  <c:v>2.4049999999999998</c:v>
                </c:pt>
                <c:pt idx="2039">
                  <c:v>2.4060000000000001</c:v>
                </c:pt>
                <c:pt idx="2040">
                  <c:v>2.407</c:v>
                </c:pt>
                <c:pt idx="2041">
                  <c:v>2.4079999999999999</c:v>
                </c:pt>
                <c:pt idx="2042">
                  <c:v>2.4089999999999998</c:v>
                </c:pt>
                <c:pt idx="2043">
                  <c:v>2.41</c:v>
                </c:pt>
                <c:pt idx="2044">
                  <c:v>2.411</c:v>
                </c:pt>
                <c:pt idx="2045">
                  <c:v>2.4119999999999999</c:v>
                </c:pt>
                <c:pt idx="2046">
                  <c:v>2.4129999999999998</c:v>
                </c:pt>
                <c:pt idx="2047">
                  <c:v>2.4140000000000001</c:v>
                </c:pt>
                <c:pt idx="2048">
                  <c:v>2.415</c:v>
                </c:pt>
                <c:pt idx="2049">
                  <c:v>2.4159999999999999</c:v>
                </c:pt>
                <c:pt idx="2050">
                  <c:v>2.4169999999999998</c:v>
                </c:pt>
                <c:pt idx="2051">
                  <c:v>2.4180000000000001</c:v>
                </c:pt>
                <c:pt idx="2052">
                  <c:v>2.419</c:v>
                </c:pt>
                <c:pt idx="2053">
                  <c:v>2.42</c:v>
                </c:pt>
                <c:pt idx="2054">
                  <c:v>2.4209999999999998</c:v>
                </c:pt>
                <c:pt idx="2055">
                  <c:v>2.4220000000000002</c:v>
                </c:pt>
                <c:pt idx="2056">
                  <c:v>2.423</c:v>
                </c:pt>
                <c:pt idx="2057">
                  <c:v>2.4239999999999999</c:v>
                </c:pt>
                <c:pt idx="2058">
                  <c:v>2.4249999999999998</c:v>
                </c:pt>
                <c:pt idx="2059">
                  <c:v>2.4260000000000002</c:v>
                </c:pt>
                <c:pt idx="2060">
                  <c:v>2.427</c:v>
                </c:pt>
                <c:pt idx="2061">
                  <c:v>2.4279999999999999</c:v>
                </c:pt>
                <c:pt idx="2062">
                  <c:v>2.4289999999999998</c:v>
                </c:pt>
                <c:pt idx="2063">
                  <c:v>2.4300000000000002</c:v>
                </c:pt>
                <c:pt idx="2064">
                  <c:v>2.431</c:v>
                </c:pt>
                <c:pt idx="2065">
                  <c:v>2.4319999999999999</c:v>
                </c:pt>
                <c:pt idx="2066">
                  <c:v>2.4329999999999998</c:v>
                </c:pt>
                <c:pt idx="2067">
                  <c:v>2.4340000000000002</c:v>
                </c:pt>
                <c:pt idx="2068">
                  <c:v>2.4350000000000001</c:v>
                </c:pt>
                <c:pt idx="2069">
                  <c:v>2.4359999999999999</c:v>
                </c:pt>
                <c:pt idx="2070">
                  <c:v>2.4369999999999998</c:v>
                </c:pt>
                <c:pt idx="2071">
                  <c:v>2.4380000000000002</c:v>
                </c:pt>
                <c:pt idx="2072">
                  <c:v>2.4390000000000001</c:v>
                </c:pt>
                <c:pt idx="2073">
                  <c:v>2.44</c:v>
                </c:pt>
                <c:pt idx="2074">
                  <c:v>2.4409999999999998</c:v>
                </c:pt>
                <c:pt idx="2075">
                  <c:v>2.4420000000000002</c:v>
                </c:pt>
                <c:pt idx="2076">
                  <c:v>2.4430000000000001</c:v>
                </c:pt>
                <c:pt idx="2077">
                  <c:v>2.444</c:v>
                </c:pt>
                <c:pt idx="2078">
                  <c:v>2.4449999999999998</c:v>
                </c:pt>
                <c:pt idx="2079">
                  <c:v>2.4460000000000002</c:v>
                </c:pt>
                <c:pt idx="2080">
                  <c:v>2.4470000000000001</c:v>
                </c:pt>
                <c:pt idx="2081">
                  <c:v>2.448</c:v>
                </c:pt>
                <c:pt idx="2082">
                  <c:v>2.4489999999999998</c:v>
                </c:pt>
                <c:pt idx="2083">
                  <c:v>2.4500000000000002</c:v>
                </c:pt>
                <c:pt idx="2084">
                  <c:v>2.4510000000000001</c:v>
                </c:pt>
                <c:pt idx="2085">
                  <c:v>2.452</c:v>
                </c:pt>
                <c:pt idx="2086">
                  <c:v>2.4529999999999998</c:v>
                </c:pt>
                <c:pt idx="2087">
                  <c:v>2.4540000000000002</c:v>
                </c:pt>
                <c:pt idx="2088">
                  <c:v>2.4550000000000001</c:v>
                </c:pt>
                <c:pt idx="2089">
                  <c:v>2.456</c:v>
                </c:pt>
                <c:pt idx="2090">
                  <c:v>2.4569999999999999</c:v>
                </c:pt>
                <c:pt idx="2091">
                  <c:v>2.4580000000000002</c:v>
                </c:pt>
                <c:pt idx="2092">
                  <c:v>2.4590000000000001</c:v>
                </c:pt>
                <c:pt idx="2093">
                  <c:v>2.46</c:v>
                </c:pt>
                <c:pt idx="2094">
                  <c:v>2.4609999999999999</c:v>
                </c:pt>
                <c:pt idx="2095">
                  <c:v>2.4620000000000002</c:v>
                </c:pt>
                <c:pt idx="2096">
                  <c:v>2.4630000000000001</c:v>
                </c:pt>
                <c:pt idx="2097">
                  <c:v>2.464</c:v>
                </c:pt>
                <c:pt idx="2098">
                  <c:v>2.4649999999999999</c:v>
                </c:pt>
                <c:pt idx="2099">
                  <c:v>2.4660000000000002</c:v>
                </c:pt>
                <c:pt idx="2100">
                  <c:v>2.4670000000000001</c:v>
                </c:pt>
                <c:pt idx="2101">
                  <c:v>2.468</c:v>
                </c:pt>
                <c:pt idx="2102">
                  <c:v>2.4689999999999999</c:v>
                </c:pt>
                <c:pt idx="2103">
                  <c:v>2.4700000000000002</c:v>
                </c:pt>
                <c:pt idx="2104">
                  <c:v>2.4710000000000001</c:v>
                </c:pt>
                <c:pt idx="2105">
                  <c:v>2.472</c:v>
                </c:pt>
                <c:pt idx="2106">
                  <c:v>2.4729999999999999</c:v>
                </c:pt>
                <c:pt idx="2107">
                  <c:v>2.4740000000000002</c:v>
                </c:pt>
                <c:pt idx="2108">
                  <c:v>2.4750000000000001</c:v>
                </c:pt>
                <c:pt idx="2109">
                  <c:v>2.476</c:v>
                </c:pt>
                <c:pt idx="2110">
                  <c:v>2.4769999999999999</c:v>
                </c:pt>
                <c:pt idx="2111">
                  <c:v>2.4780000000000002</c:v>
                </c:pt>
                <c:pt idx="2112">
                  <c:v>2.4790000000000001</c:v>
                </c:pt>
                <c:pt idx="2113">
                  <c:v>2.48</c:v>
                </c:pt>
                <c:pt idx="2114">
                  <c:v>2.4809999999999999</c:v>
                </c:pt>
                <c:pt idx="2115">
                  <c:v>2.4820000000000002</c:v>
                </c:pt>
                <c:pt idx="2116">
                  <c:v>2.4830000000000001</c:v>
                </c:pt>
              </c:numCache>
            </c:numRef>
          </c:xVal>
          <c:yVal>
            <c:numRef>
              <c:f>CRs!$B$2:$B$2118</c:f>
              <c:numCache>
                <c:formatCode>General</c:formatCode>
                <c:ptCount val="2117"/>
                <c:pt idx="0">
                  <c:v>1</c:v>
                </c:pt>
                <c:pt idx="1">
                  <c:v>0.99760768438534198</c:v>
                </c:pt>
                <c:pt idx="2">
                  <c:v>0.99633107885027705</c:v>
                </c:pt>
                <c:pt idx="3">
                  <c:v>0.99523549939832401</c:v>
                </c:pt>
                <c:pt idx="4">
                  <c:v>0.99426985955403502</c:v>
                </c:pt>
                <c:pt idx="5">
                  <c:v>0.99338361652247098</c:v>
                </c:pt>
                <c:pt idx="6">
                  <c:v>0.99252676397584005</c:v>
                </c:pt>
                <c:pt idx="7">
                  <c:v>0.99280376695538297</c:v>
                </c:pt>
                <c:pt idx="8">
                  <c:v>0.99215760843471701</c:v>
                </c:pt>
                <c:pt idx="9">
                  <c:v>0.99140871929920904</c:v>
                </c:pt>
                <c:pt idx="10">
                  <c:v>0.99079404474621002</c:v>
                </c:pt>
                <c:pt idx="11">
                  <c:v>0.98940619363929305</c:v>
                </c:pt>
                <c:pt idx="12">
                  <c:v>0.98918066452061404</c:v>
                </c:pt>
                <c:pt idx="13">
                  <c:v>0.98920675892497101</c:v>
                </c:pt>
                <c:pt idx="14">
                  <c:v>0.98943416747790003</c:v>
                </c:pt>
                <c:pt idx="15">
                  <c:v>0.98981310233937303</c:v>
                </c:pt>
                <c:pt idx="16">
                  <c:v>0.99029429046312201</c:v>
                </c:pt>
                <c:pt idx="17">
                  <c:v>0.99082896696025402</c:v>
                </c:pt>
                <c:pt idx="18">
                  <c:v>0.99136886856525097</c:v>
                </c:pt>
                <c:pt idx="19">
                  <c:v>0.99102621673184599</c:v>
                </c:pt>
                <c:pt idx="20">
                  <c:v>0.99085987267758802</c:v>
                </c:pt>
                <c:pt idx="21">
                  <c:v>0.99080517425576597</c:v>
                </c:pt>
                <c:pt idx="22">
                  <c:v>0.99079811769881598</c:v>
                </c:pt>
                <c:pt idx="23">
                  <c:v>0.99077534926021404</c:v>
                </c:pt>
                <c:pt idx="24">
                  <c:v>0.99067415698337502</c:v>
                </c:pt>
                <c:pt idx="25">
                  <c:v>0.99043246259530704</c:v>
                </c:pt>
                <c:pt idx="26">
                  <c:v>0.98998881352282597</c:v>
                </c:pt>
                <c:pt idx="27">
                  <c:v>0.99037830909281699</c:v>
                </c:pt>
                <c:pt idx="28">
                  <c:v>0.990726975841978</c:v>
                </c:pt>
                <c:pt idx="29">
                  <c:v>0.99016958317618697</c:v>
                </c:pt>
                <c:pt idx="30">
                  <c:v>0.98973875326761795</c:v>
                </c:pt>
                <c:pt idx="31">
                  <c:v>0.98937180441868799</c:v>
                </c:pt>
                <c:pt idx="32">
                  <c:v>0.98900667730413305</c:v>
                </c:pt>
                <c:pt idx="33">
                  <c:v>0.98858192726564698</c:v>
                </c:pt>
                <c:pt idx="34">
                  <c:v>0.98803671672071303</c:v>
                </c:pt>
                <c:pt idx="35">
                  <c:v>0.988385139356868</c:v>
                </c:pt>
                <c:pt idx="36">
                  <c:v>0.98876996058702504</c:v>
                </c:pt>
                <c:pt idx="37">
                  <c:v>0.98914529119430605</c:v>
                </c:pt>
                <c:pt idx="38">
                  <c:v>0.98866471662167299</c:v>
                </c:pt>
                <c:pt idx="39">
                  <c:v>0.98833781668333198</c:v>
                </c:pt>
                <c:pt idx="40">
                  <c:v>0.98810308478673503</c:v>
                </c:pt>
                <c:pt idx="41">
                  <c:v>0.98789961169864804</c:v>
                </c:pt>
                <c:pt idx="42">
                  <c:v>0.98766707831068701</c:v>
                </c:pt>
                <c:pt idx="43">
                  <c:v>0.987345748509736</c:v>
                </c:pt>
                <c:pt idx="44">
                  <c:v>0.98687646215147995</c:v>
                </c:pt>
                <c:pt idx="45">
                  <c:v>0.98724912562194</c:v>
                </c:pt>
                <c:pt idx="46">
                  <c:v>0.98762744054121299</c:v>
                </c:pt>
                <c:pt idx="47">
                  <c:v>0.98718311413131798</c:v>
                </c:pt>
                <c:pt idx="48">
                  <c:v>0.98690379504886605</c:v>
                </c:pt>
                <c:pt idx="49">
                  <c:v>0.98672921417445103</c:v>
                </c:pt>
                <c:pt idx="50">
                  <c:v>0.98659967521200698</c:v>
                </c:pt>
                <c:pt idx="51">
                  <c:v>0.98645604789949504</c:v>
                </c:pt>
                <c:pt idx="52">
                  <c:v>0.98623976131592495</c:v>
                </c:pt>
                <c:pt idx="53">
                  <c:v>0.98589279728312096</c:v>
                </c:pt>
                <c:pt idx="54">
                  <c:v>0.98638397037632397</c:v>
                </c:pt>
                <c:pt idx="55">
                  <c:v>0.98612568353521302</c:v>
                </c:pt>
                <c:pt idx="56">
                  <c:v>0.98608656091581903</c:v>
                </c:pt>
                <c:pt idx="57">
                  <c:v>0.98620708057028805</c:v>
                </c:pt>
                <c:pt idx="58">
                  <c:v>0.98642827571955105</c:v>
                </c:pt>
                <c:pt idx="59">
                  <c:v>0.98669172829571705</c:v>
                </c:pt>
                <c:pt idx="60">
                  <c:v>0.98693956257439897</c:v>
                </c:pt>
                <c:pt idx="61">
                  <c:v>0.98711443889549999</c:v>
                </c:pt>
                <c:pt idx="62">
                  <c:v>0.98715954747104995</c:v>
                </c:pt>
                <c:pt idx="63">
                  <c:v>0.987018602278664</c:v>
                </c:pt>
                <c:pt idx="64">
                  <c:v>0.98688543680282004</c:v>
                </c:pt>
                <c:pt idx="65">
                  <c:v>0.98695210565403402</c:v>
                </c:pt>
                <c:pt idx="66">
                  <c:v>0.98716044588241503</c:v>
                </c:pt>
                <c:pt idx="67">
                  <c:v>0.98745282588053496</c:v>
                </c:pt>
                <c:pt idx="68">
                  <c:v>0.98777213932971497</c:v>
                </c:pt>
                <c:pt idx="69">
                  <c:v>0.98806179922889403</c:v>
                </c:pt>
                <c:pt idx="70">
                  <c:v>0.98826573200475298</c:v>
                </c:pt>
                <c:pt idx="71">
                  <c:v>0.98832837170182397</c:v>
                </c:pt>
                <c:pt idx="72">
                  <c:v>0.98819465425131803</c:v>
                </c:pt>
                <c:pt idx="73">
                  <c:v>0.98879236647704305</c:v>
                </c:pt>
                <c:pt idx="74">
                  <c:v>0.988602437821828</c:v>
                </c:pt>
                <c:pt idx="75">
                  <c:v>0.98855247181635497</c:v>
                </c:pt>
                <c:pt idx="76">
                  <c:v>0.98858600906518102</c:v>
                </c:pt>
                <c:pt idx="77">
                  <c:v>0.98864709443602705</c:v>
                </c:pt>
                <c:pt idx="78">
                  <c:v>0.98868027144258197</c:v>
                </c:pt>
                <c:pt idx="79">
                  <c:v>0.98863057670222798</c:v>
                </c:pt>
                <c:pt idx="80">
                  <c:v>0.98844353446751898</c:v>
                </c:pt>
                <c:pt idx="81">
                  <c:v>0.98806515123027505</c:v>
                </c:pt>
                <c:pt idx="82">
                  <c:v>0.988404741896173</c:v>
                </c:pt>
                <c:pt idx="83">
                  <c:v>0.988695005580429</c:v>
                </c:pt>
                <c:pt idx="84">
                  <c:v>0.98889536016729596</c:v>
                </c:pt>
                <c:pt idx="85">
                  <c:v>0.98896557963648801</c:v>
                </c:pt>
                <c:pt idx="86">
                  <c:v>0.988865790165946</c:v>
                </c:pt>
                <c:pt idx="87">
                  <c:v>0.987841212591</c:v>
                </c:pt>
                <c:pt idx="88">
                  <c:v>0.98679406690313798</c:v>
                </c:pt>
                <c:pt idx="89">
                  <c:v>0.98567055010992699</c:v>
                </c:pt>
                <c:pt idx="90">
                  <c:v>0.98536344392839703</c:v>
                </c:pt>
                <c:pt idx="91">
                  <c:v>0.98511809879688605</c:v>
                </c:pt>
                <c:pt idx="92">
                  <c:v>0.98489391400388904</c:v>
                </c:pt>
                <c:pt idx="93">
                  <c:v>0.98465063895224503</c:v>
                </c:pt>
                <c:pt idx="94">
                  <c:v>0.98434836939330606</c:v>
                </c:pt>
                <c:pt idx="95">
                  <c:v>0.98394754370960902</c:v>
                </c:pt>
                <c:pt idx="96">
                  <c:v>0.98340893924531803</c:v>
                </c:pt>
                <c:pt idx="97">
                  <c:v>0.98269366868372898</c:v>
                </c:pt>
                <c:pt idx="98">
                  <c:v>0.98176317647113698</c:v>
                </c:pt>
                <c:pt idx="99">
                  <c:v>0.98081024401127803</c:v>
                </c:pt>
                <c:pt idx="100">
                  <c:v>0.98002601499986597</c:v>
                </c:pt>
                <c:pt idx="101">
                  <c:v>0.97936998320157598</c:v>
                </c:pt>
                <c:pt idx="102">
                  <c:v>0.978801985032417</c:v>
                </c:pt>
                <c:pt idx="103">
                  <c:v>0.97828219594417198</c:v>
                </c:pt>
                <c:pt idx="104">
                  <c:v>0.97777112685452305</c:v>
                </c:pt>
                <c:pt idx="105">
                  <c:v>0.97722962062219099</c:v>
                </c:pt>
                <c:pt idx="106">
                  <c:v>0.97661884856641601</c:v>
                </c:pt>
                <c:pt idx="107">
                  <c:v>0.97590030703015396</c:v>
                </c:pt>
                <c:pt idx="108">
                  <c:v>0.97435192736043297</c:v>
                </c:pt>
                <c:pt idx="109">
                  <c:v>0.97374450805388402</c:v>
                </c:pt>
                <c:pt idx="110">
                  <c:v>0.97335244083208095</c:v>
                </c:pt>
                <c:pt idx="111">
                  <c:v>0.97313576965751503</c:v>
                </c:pt>
                <c:pt idx="112">
                  <c:v>0.97305486948982101</c:v>
                </c:pt>
                <c:pt idx="113">
                  <c:v>0.97307044286536504</c:v>
                </c:pt>
                <c:pt idx="114">
                  <c:v>0.97314351651916897</c:v>
                </c:pt>
                <c:pt idx="115">
                  <c:v>0.97323543804855095</c:v>
                </c:pt>
                <c:pt idx="116">
                  <c:v>0.97330787261787399</c:v>
                </c:pt>
                <c:pt idx="117">
                  <c:v>0.972651529448748</c:v>
                </c:pt>
                <c:pt idx="118">
                  <c:v>0.972112058504917</c:v>
                </c:pt>
                <c:pt idx="119">
                  <c:v>0.97163809785278599</c:v>
                </c:pt>
                <c:pt idx="120">
                  <c:v>0.97117870410816598</c:v>
                </c:pt>
                <c:pt idx="121">
                  <c:v>0.97068334818148305</c:v>
                </c:pt>
                <c:pt idx="122">
                  <c:v>0.97098659963979495</c:v>
                </c:pt>
                <c:pt idx="123">
                  <c:v>0.97138281544713601</c:v>
                </c:pt>
                <c:pt idx="124">
                  <c:v>0.97183383117939504</c:v>
                </c:pt>
                <c:pt idx="125">
                  <c:v>0.97230179027908803</c:v>
                </c:pt>
                <c:pt idx="126">
                  <c:v>0.97209003001010397</c:v>
                </c:pt>
                <c:pt idx="127">
                  <c:v>0.97202861748574099</c:v>
                </c:pt>
                <c:pt idx="128">
                  <c:v>0.97206691609276596</c:v>
                </c:pt>
                <c:pt idx="129">
                  <c:v>0.97215469442708002</c:v>
                </c:pt>
                <c:pt idx="130">
                  <c:v>0.972242122248548</c:v>
                </c:pt>
                <c:pt idx="131">
                  <c:v>0.972279766484205</c:v>
                </c:pt>
                <c:pt idx="132">
                  <c:v>0.97221858727914101</c:v>
                </c:pt>
                <c:pt idx="133">
                  <c:v>0.97200993409442504</c:v>
                </c:pt>
                <c:pt idx="134">
                  <c:v>0.97182053552265502</c:v>
                </c:pt>
                <c:pt idx="135">
                  <c:v>0.97181580177018301</c:v>
                </c:pt>
                <c:pt idx="136">
                  <c:v>0.97194569233259598</c:v>
                </c:pt>
                <c:pt idx="137">
                  <c:v>0.97216056083646396</c:v>
                </c:pt>
                <c:pt idx="138">
                  <c:v>0.97241115116663301</c:v>
                </c:pt>
                <c:pt idx="139">
                  <c:v>0.97264859363908196</c:v>
                </c:pt>
                <c:pt idx="140">
                  <c:v>0.97282440121873603</c:v>
                </c:pt>
                <c:pt idx="141">
                  <c:v>0.97289046578161498</c:v>
                </c:pt>
                <c:pt idx="142">
                  <c:v>0.97216050628855699</c:v>
                </c:pt>
                <c:pt idx="143">
                  <c:v>0.97227588642171003</c:v>
                </c:pt>
                <c:pt idx="144">
                  <c:v>0.97254742591544696</c:v>
                </c:pt>
                <c:pt idx="145">
                  <c:v>0.97292612308297599</c:v>
                </c:pt>
                <c:pt idx="146">
                  <c:v>0.97336335546600405</c:v>
                </c:pt>
                <c:pt idx="147">
                  <c:v>0.97381087617321005</c:v>
                </c:pt>
                <c:pt idx="148">
                  <c:v>0.97422081026107199</c:v>
                </c:pt>
                <c:pt idx="149">
                  <c:v>0.97454565115645597</c:v>
                </c:pt>
                <c:pt idx="150">
                  <c:v>0.97410951664964196</c:v>
                </c:pt>
                <c:pt idx="151">
                  <c:v>0.97369288133297505</c:v>
                </c:pt>
                <c:pt idx="152">
                  <c:v>0.97407024894860705</c:v>
                </c:pt>
                <c:pt idx="153">
                  <c:v>0.97456457352987302</c:v>
                </c:pt>
                <c:pt idx="154">
                  <c:v>0.97512791772331697</c:v>
                </c:pt>
                <c:pt idx="155">
                  <c:v>0.97571270881751804</c:v>
                </c:pt>
                <c:pt idx="156">
                  <c:v>0.97627173528253497</c:v>
                </c:pt>
                <c:pt idx="157">
                  <c:v>0.97613774071699799</c:v>
                </c:pt>
                <c:pt idx="158">
                  <c:v>0.97608048379257994</c:v>
                </c:pt>
                <c:pt idx="159">
                  <c:v>0.97604100153755402</c:v>
                </c:pt>
                <c:pt idx="160">
                  <c:v>0.97596077526569602</c:v>
                </c:pt>
                <c:pt idx="161">
                  <c:v>0.97660154248820497</c:v>
                </c:pt>
                <c:pt idx="162">
                  <c:v>0.97729810365663505</c:v>
                </c:pt>
                <c:pt idx="163">
                  <c:v>0.978003673272268</c:v>
                </c:pt>
                <c:pt idx="164">
                  <c:v>0.978059532690708</c:v>
                </c:pt>
                <c:pt idx="165">
                  <c:v>0.97822514259848303</c:v>
                </c:pt>
                <c:pt idx="166">
                  <c:v>0.97844212435544298</c:v>
                </c:pt>
                <c:pt idx="167">
                  <c:v>0.97865253347909997</c:v>
                </c:pt>
                <c:pt idx="168">
                  <c:v>0.97879885561612401</c:v>
                </c:pt>
                <c:pt idx="169">
                  <c:v>0.97963166999735596</c:v>
                </c:pt>
                <c:pt idx="170">
                  <c:v>0.98049580764482402</c:v>
                </c:pt>
                <c:pt idx="171">
                  <c:v>0.98074093605566803</c:v>
                </c:pt>
                <c:pt idx="172">
                  <c:v>0.98111655319736701</c:v>
                </c:pt>
                <c:pt idx="173">
                  <c:v>0.98156491742813201</c:v>
                </c:pt>
                <c:pt idx="174">
                  <c:v>0.982028711009584</c:v>
                </c:pt>
                <c:pt idx="175">
                  <c:v>0.982451036223838</c:v>
                </c:pt>
                <c:pt idx="176">
                  <c:v>0.98277541153318304</c:v>
                </c:pt>
                <c:pt idx="177">
                  <c:v>0.98374164136862896</c:v>
                </c:pt>
                <c:pt idx="178">
                  <c:v>0.98410768513859204</c:v>
                </c:pt>
                <c:pt idx="179">
                  <c:v>0.98461339655896596</c:v>
                </c:pt>
                <c:pt idx="180">
                  <c:v>0.985201717749836</c:v>
                </c:pt>
                <c:pt idx="181">
                  <c:v>0.98581600440162998</c:v>
                </c:pt>
                <c:pt idx="182">
                  <c:v>0.98640002203481703</c:v>
                </c:pt>
                <c:pt idx="183">
                  <c:v>0.98689794230011996</c:v>
                </c:pt>
                <c:pt idx="184">
                  <c:v>0.98666412623756905</c:v>
                </c:pt>
                <c:pt idx="185">
                  <c:v>0.98720441250276902</c:v>
                </c:pt>
                <c:pt idx="186">
                  <c:v>0.98787084677989301</c:v>
                </c:pt>
                <c:pt idx="187">
                  <c:v>0.98860715985780301</c:v>
                </c:pt>
                <c:pt idx="188">
                  <c:v>0.98935748527062495</c:v>
                </c:pt>
                <c:pt idx="189">
                  <c:v>0.99006635570088697</c:v>
                </c:pt>
                <c:pt idx="190">
                  <c:v>0.99067869942113995</c:v>
                </c:pt>
                <c:pt idx="191">
                  <c:v>0.99113983677356798</c:v>
                </c:pt>
                <c:pt idx="192">
                  <c:v>0.99158831616644905</c:v>
                </c:pt>
                <c:pt idx="193">
                  <c:v>0.99216170314531504</c:v>
                </c:pt>
                <c:pt idx="194">
                  <c:v>0.99280443240469995</c:v>
                </c:pt>
                <c:pt idx="195">
                  <c:v>0.99346133142632798</c:v>
                </c:pt>
                <c:pt idx="196">
                  <c:v>0.99407761701450903</c:v>
                </c:pt>
                <c:pt idx="197">
                  <c:v>0.99459889186813899</c:v>
                </c:pt>
                <c:pt idx="198">
                  <c:v>0.99497114118885299</c:v>
                </c:pt>
                <c:pt idx="199">
                  <c:v>0.99590587725329904</c:v>
                </c:pt>
                <c:pt idx="200">
                  <c:v>0.99678301360020405</c:v>
                </c:pt>
                <c:pt idx="201">
                  <c:v>0.99698680112470295</c:v>
                </c:pt>
                <c:pt idx="202">
                  <c:v>0.99722777181104405</c:v>
                </c:pt>
                <c:pt idx="203">
                  <c:v>0.99745169040909998</c:v>
                </c:pt>
                <c:pt idx="204">
                  <c:v>0.99760469905156002</c:v>
                </c:pt>
                <c:pt idx="205">
                  <c:v>0.99763331397722699</c:v>
                </c:pt>
                <c:pt idx="206">
                  <c:v>0.99824028535189702</c:v>
                </c:pt>
                <c:pt idx="207">
                  <c:v>0.99881295588649799</c:v>
                </c:pt>
                <c:pt idx="208">
                  <c:v>0.99930864408983699</c:v>
                </c:pt>
                <c:pt idx="209">
                  <c:v>0.99968496289863196</c:v>
                </c:pt>
                <c:pt idx="210">
                  <c:v>0.99989981714308396</c:v>
                </c:pt>
                <c:pt idx="211">
                  <c:v>0.999911401038584</c:v>
                </c:pt>
                <c:pt idx="212">
                  <c:v>0.99967819570323702</c:v>
                </c:pt>
                <c:pt idx="213">
                  <c:v>0.99990576753656901</c:v>
                </c:pt>
                <c:pt idx="214">
                  <c:v>1</c:v>
                </c:pt>
                <c:pt idx="215">
                  <c:v>0.99983700505437301</c:v>
                </c:pt>
                <c:pt idx="216">
                  <c:v>0.99965325703891095</c:v>
                </c:pt>
                <c:pt idx="217">
                  <c:v>0.99940657103714503</c:v>
                </c:pt>
                <c:pt idx="218">
                  <c:v>0.99905497080082495</c:v>
                </c:pt>
                <c:pt idx="219">
                  <c:v>0.99929760741524198</c:v>
                </c:pt>
                <c:pt idx="220">
                  <c:v>0.99954490860803402</c:v>
                </c:pt>
                <c:pt idx="221">
                  <c:v>0.99976531684328795</c:v>
                </c:pt>
                <c:pt idx="222">
                  <c:v>0.99992742991649197</c:v>
                </c:pt>
                <c:pt idx="223">
                  <c:v>1</c:v>
                </c:pt>
                <c:pt idx="224">
                  <c:v>1</c:v>
                </c:pt>
                <c:pt idx="225">
                  <c:v>0.99986942052638195</c:v>
                </c:pt>
                <c:pt idx="226">
                  <c:v>0.99955625024559902</c:v>
                </c:pt>
                <c:pt idx="227">
                  <c:v>0.99976366233193004</c:v>
                </c:pt>
                <c:pt idx="228">
                  <c:v>0.99991846158915199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0.99948082532160298</c:v>
                </c:pt>
                <c:pt idx="233">
                  <c:v>0.99897810234123496</c:v>
                </c:pt>
                <c:pt idx="234">
                  <c:v>0.99846069166254603</c:v>
                </c:pt>
                <c:pt idx="235">
                  <c:v>0.997897560445137</c:v>
                </c:pt>
                <c:pt idx="236">
                  <c:v>0.99798524583208703</c:v>
                </c:pt>
                <c:pt idx="237">
                  <c:v>0.99815549469239495</c:v>
                </c:pt>
                <c:pt idx="238">
                  <c:v>0.99838743500929195</c:v>
                </c:pt>
                <c:pt idx="239">
                  <c:v>0.99866026594443502</c:v>
                </c:pt>
                <c:pt idx="240">
                  <c:v>0.99895325753474096</c:v>
                </c:pt>
                <c:pt idx="241">
                  <c:v>0.99924575039077701</c:v>
                </c:pt>
                <c:pt idx="242">
                  <c:v>0.99951715539668895</c:v>
                </c:pt>
                <c:pt idx="243">
                  <c:v>0.99974695341165398</c:v>
                </c:pt>
                <c:pt idx="244">
                  <c:v>0.99991469497286201</c:v>
                </c:pt>
                <c:pt idx="245">
                  <c:v>1</c:v>
                </c:pt>
                <c:pt idx="246">
                  <c:v>1</c:v>
                </c:pt>
                <c:pt idx="247">
                  <c:v>0.99997480136555295</c:v>
                </c:pt>
                <c:pt idx="248">
                  <c:v>0.99980620300137102</c:v>
                </c:pt>
                <c:pt idx="249">
                  <c:v>0.99947404322390498</c:v>
                </c:pt>
                <c:pt idx="250">
                  <c:v>0.99967742412738503</c:v>
                </c:pt>
                <c:pt idx="251">
                  <c:v>0.99986517372948802</c:v>
                </c:pt>
                <c:pt idx="252">
                  <c:v>0.99948772718010803</c:v>
                </c:pt>
                <c:pt idx="253">
                  <c:v>0.99924353652075104</c:v>
                </c:pt>
                <c:pt idx="254">
                  <c:v>0.99911190931337002</c:v>
                </c:pt>
                <c:pt idx="255">
                  <c:v>0.99907221332420804</c:v>
                </c:pt>
                <c:pt idx="256">
                  <c:v>0.99910387630499897</c:v>
                </c:pt>
                <c:pt idx="257">
                  <c:v>0.99918638577512797</c:v>
                </c:pt>
                <c:pt idx="258">
                  <c:v>0.99929928880473795</c:v>
                </c:pt>
                <c:pt idx="259">
                  <c:v>0.999422191798782</c:v>
                </c:pt>
                <c:pt idx="260">
                  <c:v>0.99953476028201205</c:v>
                </c:pt>
                <c:pt idx="261">
                  <c:v>0.99961671868490298</c:v>
                </c:pt>
                <c:pt idx="262">
                  <c:v>0.99964785013050705</c:v>
                </c:pt>
                <c:pt idx="263">
                  <c:v>0.99960799622223195</c:v>
                </c:pt>
                <c:pt idx="264">
                  <c:v>0.99947705683254096</c:v>
                </c:pt>
                <c:pt idx="265">
                  <c:v>0.99923498989256399</c:v>
                </c:pt>
                <c:pt idx="266">
                  <c:v>0.99886181118262696</c:v>
                </c:pt>
                <c:pt idx="267">
                  <c:v>0.99904798279427598</c:v>
                </c:pt>
                <c:pt idx="268">
                  <c:v>0.99924903284238498</c:v>
                </c:pt>
                <c:pt idx="269">
                  <c:v>0.99945483863794204</c:v>
                </c:pt>
                <c:pt idx="270">
                  <c:v>0.999655306625854</c:v>
                </c:pt>
                <c:pt idx="271">
                  <c:v>0.99984037228021005</c:v>
                </c:pt>
                <c:pt idx="272">
                  <c:v>1</c:v>
                </c:pt>
                <c:pt idx="273">
                  <c:v>0.999620981164412</c:v>
                </c:pt>
                <c:pt idx="274">
                  <c:v>0.99936314395509496</c:v>
                </c:pt>
                <c:pt idx="275">
                  <c:v>0.99920614192006796</c:v>
                </c:pt>
                <c:pt idx="276">
                  <c:v>0.99912968464188601</c:v>
                </c:pt>
                <c:pt idx="277">
                  <c:v>0.99911353754487897</c:v>
                </c:pt>
                <c:pt idx="278">
                  <c:v>0.99913752170317505</c:v>
                </c:pt>
                <c:pt idx="279">
                  <c:v>0.99918151364951902</c:v>
                </c:pt>
                <c:pt idx="280">
                  <c:v>0.99922544518488199</c:v>
                </c:pt>
                <c:pt idx="281">
                  <c:v>0.99924930318884997</c:v>
                </c:pt>
                <c:pt idx="282">
                  <c:v>0.99923312943079701</c:v>
                </c:pt>
                <c:pt idx="283">
                  <c:v>0.99915702038182697</c:v>
                </c:pt>
                <c:pt idx="284">
                  <c:v>0.99900112702749599</c:v>
                </c:pt>
                <c:pt idx="285">
                  <c:v>0.99874565468130405</c:v>
                </c:pt>
                <c:pt idx="286">
                  <c:v>0.99837086279894205</c:v>
                </c:pt>
                <c:pt idx="287">
                  <c:v>0.99855764615293197</c:v>
                </c:pt>
                <c:pt idx="288">
                  <c:v>0.99876907138772997</c:v>
                </c:pt>
                <c:pt idx="289">
                  <c:v>0.998995136062231</c:v>
                </c:pt>
                <c:pt idx="290">
                  <c:v>0.99922586501926303</c:v>
                </c:pt>
                <c:pt idx="291">
                  <c:v>0.99945131029262102</c:v>
                </c:pt>
                <c:pt idx="292">
                  <c:v>0.99966155101448095</c:v>
                </c:pt>
                <c:pt idx="293">
                  <c:v>0.99984669332319298</c:v>
                </c:pt>
                <c:pt idx="294">
                  <c:v>0.99947319174808702</c:v>
                </c:pt>
                <c:pt idx="295">
                  <c:v>0.99921913480718105</c:v>
                </c:pt>
                <c:pt idx="296">
                  <c:v>0.99906446977299002</c:v>
                </c:pt>
                <c:pt idx="297">
                  <c:v>0.99898919835654298</c:v>
                </c:pt>
                <c:pt idx="298">
                  <c:v>0.99897337652276597</c:v>
                </c:pt>
                <c:pt idx="299">
                  <c:v>0.99899711430662996</c:v>
                </c:pt>
                <c:pt idx="300">
                  <c:v>0.99904057563003701</c:v>
                </c:pt>
                <c:pt idx="301">
                  <c:v>0.99908397811945104</c:v>
                </c:pt>
                <c:pt idx="302">
                  <c:v>0.99910759292427098</c:v>
                </c:pt>
                <c:pt idx="303">
                  <c:v>0.99909174453593796</c:v>
                </c:pt>
                <c:pt idx="304">
                  <c:v>0.99901681060778003</c:v>
                </c:pt>
                <c:pt idx="305">
                  <c:v>0.99886322177557996</c:v>
                </c:pt>
                <c:pt idx="306">
                  <c:v>0.99861146147887803</c:v>
                </c:pt>
                <c:pt idx="307">
                  <c:v>0.99824206578298402</c:v>
                </c:pt>
                <c:pt idx="308">
                  <c:v>0.99842629349380696</c:v>
                </c:pt>
                <c:pt idx="309">
                  <c:v>0.99863481815440502</c:v>
                </c:pt>
                <c:pt idx="310">
                  <c:v>0.998857779333162</c:v>
                </c:pt>
                <c:pt idx="311">
                  <c:v>0.99908534311529695</c:v>
                </c:pt>
                <c:pt idx="312">
                  <c:v>0.99930770201378305</c:v>
                </c:pt>
                <c:pt idx="313">
                  <c:v>0.99951507488063296</c:v>
                </c:pt>
                <c:pt idx="314">
                  <c:v>0.99969770681853798</c:v>
                </c:pt>
                <c:pt idx="315">
                  <c:v>0.999845869092859</c:v>
                </c:pt>
                <c:pt idx="316">
                  <c:v>0.99994985904397904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0.99945031907626003</c:v>
                </c:pt>
                <c:pt idx="321">
                  <c:v>0.99896942533564903</c:v>
                </c:pt>
                <c:pt idx="322">
                  <c:v>0.99853773326446504</c:v>
                </c:pt>
                <c:pt idx="323">
                  <c:v>0.99813569912331002</c:v>
                </c:pt>
                <c:pt idx="324">
                  <c:v>0.99774382083576696</c:v>
                </c:pt>
                <c:pt idx="325">
                  <c:v>0.99734263787744304</c:v>
                </c:pt>
                <c:pt idx="326">
                  <c:v>0.99691273116536006</c:v>
                </c:pt>
                <c:pt idx="327">
                  <c:v>0.99643472294770197</c:v>
                </c:pt>
                <c:pt idx="328">
                  <c:v>0.99588927669391403</c:v>
                </c:pt>
                <c:pt idx="329">
                  <c:v>0.99593911084169195</c:v>
                </c:pt>
                <c:pt idx="330">
                  <c:v>0.99606161446694397</c:v>
                </c:pt>
                <c:pt idx="331">
                  <c:v>0.99624698063986505</c:v>
                </c:pt>
                <c:pt idx="332">
                  <c:v>0.99648542324812395</c:v>
                </c:pt>
                <c:pt idx="333">
                  <c:v>0.99676717694165795</c:v>
                </c:pt>
                <c:pt idx="334">
                  <c:v>0.99708249707764096</c:v>
                </c:pt>
                <c:pt idx="335">
                  <c:v>0.99742165966562202</c:v>
                </c:pt>
                <c:pt idx="336">
                  <c:v>0.99777496131284804</c:v>
                </c:pt>
                <c:pt idx="337">
                  <c:v>0.998132719169747</c:v>
                </c:pt>
                <c:pt idx="338">
                  <c:v>0.99848527087559802</c:v>
                </c:pt>
                <c:pt idx="339">
                  <c:v>0.99882297450436297</c:v>
                </c:pt>
                <c:pt idx="340">
                  <c:v>0.99913620851069596</c:v>
                </c:pt>
                <c:pt idx="341">
                  <c:v>0.99941537167612204</c:v>
                </c:pt>
                <c:pt idx="342">
                  <c:v>0.99965088305538397</c:v>
                </c:pt>
                <c:pt idx="343">
                  <c:v>0.999833181922965</c:v>
                </c:pt>
                <c:pt idx="344">
                  <c:v>0.99995272771977295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0.99993959843146096</c:v>
                </c:pt>
                <c:pt idx="349">
                  <c:v>0.99976879254357498</c:v>
                </c:pt>
                <c:pt idx="350">
                  <c:v>0.99947810083884103</c:v>
                </c:pt>
                <c:pt idx="351">
                  <c:v>0.99905805546440996</c:v>
                </c:pt>
                <c:pt idx="352">
                  <c:v>0.99849920218754695</c:v>
                </c:pt>
                <c:pt idx="353">
                  <c:v>0.99779210037115196</c:v>
                </c:pt>
                <c:pt idx="354">
                  <c:v>0.99692732294932496</c:v>
                </c:pt>
                <c:pt idx="355">
                  <c:v>0.99656917333212802</c:v>
                </c:pt>
                <c:pt idx="356">
                  <c:v>0.99621128095551503</c:v>
                </c:pt>
                <c:pt idx="357">
                  <c:v>0.99585364554244005</c:v>
                </c:pt>
                <c:pt idx="358">
                  <c:v>0.994990805126859</c:v>
                </c:pt>
                <c:pt idx="359">
                  <c:v>0.99428648389136798</c:v>
                </c:pt>
                <c:pt idx="360">
                  <c:v>0.99373094502457304</c:v>
                </c:pt>
                <c:pt idx="361">
                  <c:v>0.99331446567691895</c:v>
                </c:pt>
                <c:pt idx="362">
                  <c:v>0.99302733693567402</c:v>
                </c:pt>
                <c:pt idx="363">
                  <c:v>0.99285986379996305</c:v>
                </c:pt>
                <c:pt idx="364">
                  <c:v>0.99280236515586695</c:v>
                </c:pt>
                <c:pt idx="365">
                  <c:v>0.99284517375155801</c:v>
                </c:pt>
                <c:pt idx="366">
                  <c:v>0.99297863617250504</c:v>
                </c:pt>
                <c:pt idx="367">
                  <c:v>0.99319311281671996</c:v>
                </c:pt>
                <c:pt idx="368">
                  <c:v>0.99347897787006401</c:v>
                </c:pt>
                <c:pt idx="369">
                  <c:v>0.99382661928160698</c:v>
                </c:pt>
                <c:pt idx="370">
                  <c:v>0.99422643873903205</c:v>
                </c:pt>
                <c:pt idx="371">
                  <c:v>0.99466885164410401</c:v>
                </c:pt>
                <c:pt idx="372">
                  <c:v>0.99514428708818203</c:v>
                </c:pt>
                <c:pt idx="373">
                  <c:v>0.99564318782778805</c:v>
                </c:pt>
                <c:pt idx="374">
                  <c:v>0.99615601026022504</c:v>
                </c:pt>
                <c:pt idx="375">
                  <c:v>0.99667322439925199</c:v>
                </c:pt>
                <c:pt idx="376">
                  <c:v>0.997185313850809</c:v>
                </c:pt>
                <c:pt idx="377">
                  <c:v>0.99768277578879005</c:v>
                </c:pt>
                <c:pt idx="378">
                  <c:v>0.99815612093087303</c:v>
                </c:pt>
                <c:pt idx="379">
                  <c:v>0.99859587351439805</c:v>
                </c:pt>
                <c:pt idx="380">
                  <c:v>0.99899257127230201</c:v>
                </c:pt>
                <c:pt idx="381">
                  <c:v>0.99933676540909799</c:v>
                </c:pt>
                <c:pt idx="382">
                  <c:v>0.99961902057690999</c:v>
                </c:pt>
                <c:pt idx="383">
                  <c:v>0.99982991485155903</c:v>
                </c:pt>
                <c:pt idx="384">
                  <c:v>0.99996003970869896</c:v>
                </c:pt>
                <c:pt idx="385">
                  <c:v>1</c:v>
                </c:pt>
                <c:pt idx="386">
                  <c:v>1</c:v>
                </c:pt>
                <c:pt idx="387">
                  <c:v>0.99991049321857295</c:v>
                </c:pt>
                <c:pt idx="388">
                  <c:v>0.99970262046054903</c:v>
                </c:pt>
                <c:pt idx="389">
                  <c:v>0.99936700912572496</c:v>
                </c:pt>
                <c:pt idx="390">
                  <c:v>0.99889429695945897</c:v>
                </c:pt>
                <c:pt idx="391">
                  <c:v>0.99827513203840501</c:v>
                </c:pt>
                <c:pt idx="392">
                  <c:v>0.99750017275626401</c:v>
                </c:pt>
                <c:pt idx="393">
                  <c:v>0.99722513791908896</c:v>
                </c:pt>
                <c:pt idx="394">
                  <c:v>0.99695025470757304</c:v>
                </c:pt>
                <c:pt idx="395">
                  <c:v>0.99667552299636497</c:v>
                </c:pt>
                <c:pt idx="396">
                  <c:v>0.99640094266025103</c:v>
                </c:pt>
                <c:pt idx="397">
                  <c:v>0.99612651357415605</c:v>
                </c:pt>
                <c:pt idx="398">
                  <c:v>0.99585223561314296</c:v>
                </c:pt>
                <c:pt idx="399">
                  <c:v>0.99557810865241003</c:v>
                </c:pt>
                <c:pt idx="400">
                  <c:v>0.995304132567296</c:v>
                </c:pt>
                <c:pt idx="401">
                  <c:v>0.99503030723327601</c:v>
                </c:pt>
                <c:pt idx="402">
                  <c:v>0.99475663252596003</c:v>
                </c:pt>
                <c:pt idx="403">
                  <c:v>0.99448310832109699</c:v>
                </c:pt>
                <c:pt idx="404">
                  <c:v>0.99420973449457295</c:v>
                </c:pt>
                <c:pt idx="405">
                  <c:v>0.99393651092240698</c:v>
                </c:pt>
                <c:pt idx="406">
                  <c:v>0.99366343748075903</c:v>
                </c:pt>
                <c:pt idx="407">
                  <c:v>0.99339051404592205</c:v>
                </c:pt>
                <c:pt idx="408">
                  <c:v>0.993117740494325</c:v>
                </c:pt>
                <c:pt idx="409">
                  <c:v>0.99284511670253395</c:v>
                </c:pt>
                <c:pt idx="410">
                  <c:v>0.99257264254724897</c:v>
                </c:pt>
                <c:pt idx="411">
                  <c:v>0.991803287588502</c:v>
                </c:pt>
                <c:pt idx="412">
                  <c:v>0.99118963404932803</c:v>
                </c:pt>
                <c:pt idx="413">
                  <c:v>0.99072214555374505</c:v>
                </c:pt>
                <c:pt idx="414">
                  <c:v>0.99039129618285704</c:v>
                </c:pt>
                <c:pt idx="415">
                  <c:v>0.99018757046052297</c:v>
                </c:pt>
                <c:pt idx="416">
                  <c:v>0.99010146333905402</c:v>
                </c:pt>
                <c:pt idx="417">
                  <c:v>0.99012348018493002</c:v>
                </c:pt>
                <c:pt idx="418">
                  <c:v>0.99024413676453904</c:v>
                </c:pt>
                <c:pt idx="419">
                  <c:v>0.99045395922994295</c:v>
                </c:pt>
                <c:pt idx="420">
                  <c:v>0.99074348410466795</c:v>
                </c:pt>
                <c:pt idx="421">
                  <c:v>0.99110325826951096</c:v>
                </c:pt>
                <c:pt idx="422">
                  <c:v>0.99152383894837703</c:v>
                </c:pt>
                <c:pt idx="423">
                  <c:v>0.99199579369413704</c:v>
                </c:pt>
                <c:pt idx="424">
                  <c:v>0.99250970037450903</c:v>
                </c:pt>
                <c:pt idx="425">
                  <c:v>0.99305614715795898</c:v>
                </c:pt>
                <c:pt idx="426">
                  <c:v>0.99362573249963304</c:v>
                </c:pt>
                <c:pt idx="427">
                  <c:v>0.994209065127305</c:v>
                </c:pt>
                <c:pt idx="428">
                  <c:v>0.99479676402734896</c:v>
                </c:pt>
                <c:pt idx="429">
                  <c:v>0.99537945843073705</c:v>
                </c:pt>
                <c:pt idx="430">
                  <c:v>0.99594778779905901</c:v>
                </c:pt>
                <c:pt idx="431">
                  <c:v>0.99649240181056198</c:v>
                </c:pt>
                <c:pt idx="432">
                  <c:v>0.99700396034621697</c:v>
                </c:pt>
                <c:pt idx="433">
                  <c:v>0.99747313347580802</c:v>
                </c:pt>
                <c:pt idx="434">
                  <c:v>0.99789060144404096</c:v>
                </c:pt>
                <c:pt idx="435">
                  <c:v>0.99824705465667696</c:v>
                </c:pt>
                <c:pt idx="436">
                  <c:v>0.99853319366668702</c:v>
                </c:pt>
                <c:pt idx="437">
                  <c:v>0.99873972916043297</c:v>
                </c:pt>
                <c:pt idx="438">
                  <c:v>0.99885738194386797</c:v>
                </c:pt>
                <c:pt idx="439">
                  <c:v>0.99887688292875998</c:v>
                </c:pt>
                <c:pt idx="440">
                  <c:v>0.998788973118936</c:v>
                </c:pt>
                <c:pt idx="441">
                  <c:v>0.99858440359655298</c:v>
                </c:pt>
                <c:pt idx="442">
                  <c:v>0.99825393550838903</c:v>
                </c:pt>
                <c:pt idx="443">
                  <c:v>0.997788340052156</c:v>
                </c:pt>
                <c:pt idx="444">
                  <c:v>0.99717839846283296</c:v>
                </c:pt>
                <c:pt idx="445">
                  <c:v>0.99641490199902905</c:v>
                </c:pt>
                <c:pt idx="446">
                  <c:v>0.99614412338717395</c:v>
                </c:pt>
                <c:pt idx="447">
                  <c:v>0.99587349190506702</c:v>
                </c:pt>
                <c:pt idx="448">
                  <c:v>0.99560300743282504</c:v>
                </c:pt>
                <c:pt idx="449">
                  <c:v>0.99533266985069402</c:v>
                </c:pt>
                <c:pt idx="450">
                  <c:v>0.99506247903904999</c:v>
                </c:pt>
                <c:pt idx="451">
                  <c:v>0.99479243487840097</c:v>
                </c:pt>
                <c:pt idx="452">
                  <c:v>0.994522537249383</c:v>
                </c:pt>
                <c:pt idx="453">
                  <c:v>0.99425278603276002</c:v>
                </c:pt>
                <c:pt idx="454">
                  <c:v>0.99398318110942796</c:v>
                </c:pt>
                <c:pt idx="455">
                  <c:v>0.993713722360412</c:v>
                </c:pt>
                <c:pt idx="456">
                  <c:v>0.99344440966686298</c:v>
                </c:pt>
                <c:pt idx="457">
                  <c:v>0.99317524291006498</c:v>
                </c:pt>
                <c:pt idx="458">
                  <c:v>0.99290622197142797</c:v>
                </c:pt>
                <c:pt idx="459">
                  <c:v>0.99263734673248905</c:v>
                </c:pt>
                <c:pt idx="460">
                  <c:v>0.99236861707491897</c:v>
                </c:pt>
                <c:pt idx="461">
                  <c:v>0.99210003288050996</c:v>
                </c:pt>
                <c:pt idx="462">
                  <c:v>0.99183159403118704</c:v>
                </c:pt>
                <c:pt idx="463">
                  <c:v>0.99156330040899998</c:v>
                </c:pt>
                <c:pt idx="464">
                  <c:v>0.99129515189612905</c:v>
                </c:pt>
                <c:pt idx="465">
                  <c:v>0.99102714837487904</c:v>
                </c:pt>
                <c:pt idx="466">
                  <c:v>0.99075928972768401</c:v>
                </c:pt>
                <c:pt idx="467">
                  <c:v>0.99049157583710401</c:v>
                </c:pt>
                <c:pt idx="468">
                  <c:v>0.99022400658582599</c:v>
                </c:pt>
                <c:pt idx="469">
                  <c:v>0.98995658185666502</c:v>
                </c:pt>
                <c:pt idx="470">
                  <c:v>0.98968930153255996</c:v>
                </c:pt>
                <c:pt idx="471">
                  <c:v>0.98942216549658002</c:v>
                </c:pt>
                <c:pt idx="472">
                  <c:v>0.98915517363191596</c:v>
                </c:pt>
                <c:pt idx="473">
                  <c:v>0.98888832582188901</c:v>
                </c:pt>
                <c:pt idx="474">
                  <c:v>0.98862162194994296</c:v>
                </c:pt>
                <c:pt idx="475">
                  <c:v>0.98835506189964994</c:v>
                </c:pt>
                <c:pt idx="476">
                  <c:v>0.98808864555470399</c:v>
                </c:pt>
                <c:pt idx="477">
                  <c:v>0.98782237279892904</c:v>
                </c:pt>
                <c:pt idx="478">
                  <c:v>0.98706818483221703</c:v>
                </c:pt>
                <c:pt idx="479">
                  <c:v>0.98646688038756103</c:v>
                </c:pt>
                <c:pt idx="480">
                  <c:v>0.98600909740866705</c:v>
                </c:pt>
                <c:pt idx="481">
                  <c:v>0.98568548392002098</c:v>
                </c:pt>
                <c:pt idx="482">
                  <c:v>0.985486698013327</c:v>
                </c:pt>
                <c:pt idx="483">
                  <c:v>0.98540340783396096</c:v>
                </c:pt>
                <c:pt idx="484">
                  <c:v>0.98542629156745098</c:v>
                </c:pt>
                <c:pt idx="485">
                  <c:v>0.98554603742598101</c:v>
                </c:pt>
                <c:pt idx="486">
                  <c:v>0.98575334363490696</c:v>
                </c:pt>
                <c:pt idx="487">
                  <c:v>0.98603891841930902</c:v>
                </c:pt>
                <c:pt idx="488">
                  <c:v>0.98639347999055205</c:v>
                </c:pt>
                <c:pt idx="489">
                  <c:v>0.986807756532875</c:v>
                </c:pt>
                <c:pt idx="490">
                  <c:v>0.98727248618999897</c:v>
                </c:pt>
                <c:pt idx="491">
                  <c:v>0.98777841705176295</c:v>
                </c:pt>
                <c:pt idx="492">
                  <c:v>0.98831630714076901</c:v>
                </c:pt>
                <c:pt idx="493">
                  <c:v>0.98887692439906305</c:v>
                </c:pt>
                <c:pt idx="494">
                  <c:v>0.98945104667482398</c:v>
                </c:pt>
                <c:pt idx="495">
                  <c:v>0.99002946170908701</c:v>
                </c:pt>
                <c:pt idx="496">
                  <c:v>0.99060296712247398</c:v>
                </c:pt>
                <c:pt idx="497">
                  <c:v>0.99116237040196198</c:v>
                </c:pt>
                <c:pt idx="498">
                  <c:v>0.99169848888765499</c:v>
                </c:pt>
                <c:pt idx="499">
                  <c:v>0.99220214975959298</c:v>
                </c:pt>
                <c:pt idx="500">
                  <c:v>0.99266419002457196</c:v>
                </c:pt>
                <c:pt idx="501">
                  <c:v>0.99307545650298901</c:v>
                </c:pt>
                <c:pt idx="502">
                  <c:v>0.99342680581570497</c:v>
                </c:pt>
                <c:pt idx="503">
                  <c:v>0.99370910437093696</c:v>
                </c:pt>
                <c:pt idx="504">
                  <c:v>0.99391322835116003</c:v>
                </c:pt>
                <c:pt idx="505">
                  <c:v>0.99403006370004099</c:v>
                </c:pt>
                <c:pt idx="506">
                  <c:v>0.99405050610938395</c:v>
                </c:pt>
                <c:pt idx="507">
                  <c:v>0.99396546100610195</c:v>
                </c:pt>
                <c:pt idx="508">
                  <c:v>0.99376584353921005</c:v>
                </c:pt>
                <c:pt idx="509">
                  <c:v>0.99344257856683704</c:v>
                </c:pt>
                <c:pt idx="510">
                  <c:v>0.99298660064325595</c:v>
                </c:pt>
                <c:pt idx="511">
                  <c:v>0.99238885400594201</c:v>
                </c:pt>
                <c:pt idx="512">
                  <c:v>0.99164029256264397</c:v>
                </c:pt>
                <c:pt idx="513">
                  <c:v>0.99137563028775999</c:v>
                </c:pt>
                <c:pt idx="514">
                  <c:v>0.99111110924842305</c:v>
                </c:pt>
                <c:pt idx="515">
                  <c:v>0.99084672933161</c:v>
                </c:pt>
                <c:pt idx="516">
                  <c:v>0.99058249042441604</c:v>
                </c:pt>
                <c:pt idx="517">
                  <c:v>0.99031839241405895</c:v>
                </c:pt>
                <c:pt idx="518">
                  <c:v>0.99005443518787595</c:v>
                </c:pt>
                <c:pt idx="519">
                  <c:v>0.98979061863332396</c:v>
                </c:pt>
                <c:pt idx="520">
                  <c:v>0.98952694263797902</c:v>
                </c:pt>
                <c:pt idx="521">
                  <c:v>0.98926340708953897</c:v>
                </c:pt>
                <c:pt idx="522">
                  <c:v>0.98900001187581998</c:v>
                </c:pt>
                <c:pt idx="523">
                  <c:v>0.98873675688475704</c:v>
                </c:pt>
                <c:pt idx="524">
                  <c:v>0.98847364200440702</c:v>
                </c:pt>
                <c:pt idx="525">
                  <c:v>0.98821066712294303</c:v>
                </c:pt>
                <c:pt idx="526">
                  <c:v>0.987947832128658</c:v>
                </c:pt>
                <c:pt idx="527">
                  <c:v>0.98768513690996496</c:v>
                </c:pt>
                <c:pt idx="528">
                  <c:v>0.98742258135539396</c:v>
                </c:pt>
                <c:pt idx="529">
                  <c:v>0.98716016535359397</c:v>
                </c:pt>
                <c:pt idx="530">
                  <c:v>0.98689788879333296</c:v>
                </c:pt>
                <c:pt idx="531">
                  <c:v>0.98663575156349703</c:v>
                </c:pt>
                <c:pt idx="532">
                  <c:v>0.98637375355308998</c:v>
                </c:pt>
                <c:pt idx="533">
                  <c:v>0.98611189465123195</c:v>
                </c:pt>
                <c:pt idx="534">
                  <c:v>0.98585017474716397</c:v>
                </c:pt>
                <c:pt idx="535">
                  <c:v>0.98558859373024099</c:v>
                </c:pt>
                <c:pt idx="536">
                  <c:v>0.98532715148993899</c:v>
                </c:pt>
                <c:pt idx="537">
                  <c:v>0.98458542563684204</c:v>
                </c:pt>
                <c:pt idx="538">
                  <c:v>0.98399418524156701</c:v>
                </c:pt>
                <c:pt idx="539">
                  <c:v>0.98354421656033297</c:v>
                </c:pt>
                <c:pt idx="540">
                  <c:v>0.98322631561533802</c:v>
                </c:pt>
                <c:pt idx="541">
                  <c:v>0.98303128818181396</c:v>
                </c:pt>
                <c:pt idx="542">
                  <c:v>0.98294994977512296</c:v>
                </c:pt>
                <c:pt idx="543">
                  <c:v>0.98297312563785599</c:v>
                </c:pt>
                <c:pt idx="544">
                  <c:v>0.98309165072695703</c:v>
                </c:pt>
                <c:pt idx="545">
                  <c:v>0.98329636970087697</c:v>
                </c:pt>
                <c:pt idx="546">
                  <c:v>0.98357813690673301</c:v>
                </c:pt>
                <c:pt idx="547">
                  <c:v>0.98392781636750004</c:v>
                </c:pt>
                <c:pt idx="548">
                  <c:v>0.98433628176921495</c:v>
                </c:pt>
                <c:pt idx="549">
                  <c:v>0.98479441644820698</c:v>
                </c:pt>
                <c:pt idx="550">
                  <c:v>0.98529311337834302</c:v>
                </c:pt>
                <c:pt idx="551">
                  <c:v>0.98582327515830104</c:v>
                </c:pt>
                <c:pt idx="552">
                  <c:v>0.98637581399884999</c:v>
                </c:pt>
                <c:pt idx="553">
                  <c:v>0.98694165171016501</c:v>
                </c:pt>
                <c:pt idx="554">
                  <c:v>0.98751171968915397</c:v>
                </c:pt>
                <c:pt idx="555">
                  <c:v>0.98807695890680602</c:v>
                </c:pt>
                <c:pt idx="556">
                  <c:v>0.98862831989556099</c:v>
                </c:pt>
                <c:pt idx="557">
                  <c:v>0.98915676273669595</c:v>
                </c:pt>
                <c:pt idx="558">
                  <c:v>0.98965325704773499</c:v>
                </c:pt>
                <c:pt idx="559">
                  <c:v>0.99010878196987895</c:v>
                </c:pt>
                <c:pt idx="560">
                  <c:v>0.99051432615545398</c:v>
                </c:pt>
                <c:pt idx="561">
                  <c:v>0.99086088775537495</c:v>
                </c:pt>
                <c:pt idx="562">
                  <c:v>0.99113947440664196</c:v>
                </c:pt>
                <c:pt idx="563">
                  <c:v>0.99134110321983904</c:v>
                </c:pt>
                <c:pt idx="564">
                  <c:v>0.99145680076666898</c:v>
                </c:pt>
                <c:pt idx="565">
                  <c:v>0.99147760306749799</c:v>
                </c:pt>
                <c:pt idx="566">
                  <c:v>0.99139455557891998</c:v>
                </c:pt>
                <c:pt idx="567">
                  <c:v>0.991198713181348</c:v>
                </c:pt>
                <c:pt idx="568">
                  <c:v>0.99088114016661599</c:v>
                </c:pt>
                <c:pt idx="569">
                  <c:v>0.99043291022560798</c:v>
                </c:pt>
                <c:pt idx="570">
                  <c:v>0.98984510643590196</c:v>
                </c:pt>
                <c:pt idx="571">
                  <c:v>0.989108821249433</c:v>
                </c:pt>
                <c:pt idx="572">
                  <c:v>0.988848927086171</c:v>
                </c:pt>
                <c:pt idx="573">
                  <c:v>0.98858916946447395</c:v>
                </c:pt>
                <c:pt idx="574">
                  <c:v>0.988329548276767</c:v>
                </c:pt>
                <c:pt idx="575">
                  <c:v>0.98807006341558701</c:v>
                </c:pt>
                <c:pt idx="576">
                  <c:v>0.98781071477358695</c:v>
                </c:pt>
                <c:pt idx="577">
                  <c:v>0.98755150224352894</c:v>
                </c:pt>
                <c:pt idx="578">
                  <c:v>0.98729242571829001</c:v>
                </c:pt>
                <c:pt idx="579">
                  <c:v>0.98703348509085798</c:v>
                </c:pt>
                <c:pt idx="580">
                  <c:v>0.98677468025433501</c:v>
                </c:pt>
                <c:pt idx="581">
                  <c:v>0.98651601110193299</c:v>
                </c:pt>
                <c:pt idx="582">
                  <c:v>0.98625747752697701</c:v>
                </c:pt>
                <c:pt idx="583">
                  <c:v>0.98599907942290399</c:v>
                </c:pt>
                <c:pt idx="584">
                  <c:v>0.98574081668326197</c:v>
                </c:pt>
                <c:pt idx="585">
                  <c:v>0.985482689201712</c:v>
                </c:pt>
                <c:pt idx="586">
                  <c:v>0.98522469687202296</c:v>
                </c:pt>
                <c:pt idx="587">
                  <c:v>0.98496683958807896</c:v>
                </c:pt>
                <c:pt idx="588">
                  <c:v>0.984709117243873</c:v>
                </c:pt>
                <c:pt idx="589">
                  <c:v>0.98445152973351002</c:v>
                </c:pt>
                <c:pt idx="590">
                  <c:v>0.98419407695120498</c:v>
                </c:pt>
                <c:pt idx="591">
                  <c:v>0.98393675879128295</c:v>
                </c:pt>
                <c:pt idx="592">
                  <c:v>0.98367957514818005</c:v>
                </c:pt>
                <c:pt idx="593">
                  <c:v>0.98342252591644397</c:v>
                </c:pt>
                <c:pt idx="594">
                  <c:v>0.98316561099073096</c:v>
                </c:pt>
                <c:pt idx="595">
                  <c:v>0.982908830265808</c:v>
                </c:pt>
                <c:pt idx="596">
                  <c:v>0.98265218363655205</c:v>
                </c:pt>
                <c:pt idx="597">
                  <c:v>0.98239567099795</c:v>
                </c:pt>
                <c:pt idx="598">
                  <c:v>0.982139292245097</c:v>
                </c:pt>
                <c:pt idx="599">
                  <c:v>0.98141039635539196</c:v>
                </c:pt>
                <c:pt idx="600">
                  <c:v>0.98082954559684399</c:v>
                </c:pt>
                <c:pt idx="601">
                  <c:v>0.98038767709951102</c:v>
                </c:pt>
                <c:pt idx="602">
                  <c:v>0.98007573744424303</c:v>
                </c:pt>
                <c:pt idx="603">
                  <c:v>0.97988468265036699</c:v>
                </c:pt>
                <c:pt idx="604">
                  <c:v>0.97980547816338703</c:v>
                </c:pt>
                <c:pt idx="605">
                  <c:v>0.97982909884271197</c:v>
                </c:pt>
                <c:pt idx="606">
                  <c:v>0.97994652894939205</c:v>
                </c:pt>
                <c:pt idx="607">
                  <c:v>0.98014876213388502</c:v>
                </c:pt>
                <c:pt idx="608">
                  <c:v>0.98042680142382999</c:v>
                </c:pt>
                <c:pt idx="609">
                  <c:v>0.98077165921185205</c:v>
                </c:pt>
                <c:pt idx="610">
                  <c:v>0.98117435724337698</c:v>
                </c:pt>
                <c:pt idx="611">
                  <c:v>0.98162592660446901</c:v>
                </c:pt>
                <c:pt idx="612">
                  <c:v>0.98211740770969003</c:v>
                </c:pt>
                <c:pt idx="613">
                  <c:v>0.98263985028996803</c:v>
                </c:pt>
                <c:pt idx="614">
                  <c:v>0.98318431338049705</c:v>
                </c:pt>
                <c:pt idx="615">
                  <c:v>0.98374186530864804</c:v>
                </c:pt>
                <c:pt idx="616">
                  <c:v>0.98430358368189996</c:v>
                </c:pt>
                <c:pt idx="617">
                  <c:v>0.98486055537579198</c:v>
                </c:pt>
                <c:pt idx="618">
                  <c:v>0.98540387652188799</c:v>
                </c:pt>
                <c:pt idx="619">
                  <c:v>0.98592465249577199</c:v>
                </c:pt>
                <c:pt idx="620">
                  <c:v>0.98641399790504802</c:v>
                </c:pt>
                <c:pt idx="621">
                  <c:v>0.98686303657736996</c:v>
                </c:pt>
                <c:pt idx="622">
                  <c:v>0.98726290154848195</c:v>
                </c:pt>
                <c:pt idx="623">
                  <c:v>0.98760473505028401</c:v>
                </c:pt>
                <c:pt idx="624">
                  <c:v>0.98787968849891095</c:v>
                </c:pt>
                <c:pt idx="625">
                  <c:v>0.98807892248283402</c:v>
                </c:pt>
                <c:pt idx="626">
                  <c:v>0.988193606750978</c:v>
                </c:pt>
                <c:pt idx="627">
                  <c:v>0.98821492020085799</c:v>
                </c:pt>
                <c:pt idx="628">
                  <c:v>0.98813405086673201</c:v>
                </c:pt>
                <c:pt idx="629">
                  <c:v>0.98794219590777999</c:v>
                </c:pt>
                <c:pt idx="630">
                  <c:v>0.98763056159629103</c:v>
                </c:pt>
                <c:pt idx="631">
                  <c:v>0.98719036330587495</c:v>
                </c:pt>
                <c:pt idx="632">
                  <c:v>0.98614420930281299</c:v>
                </c:pt>
                <c:pt idx="633">
                  <c:v>0.98509859639328701</c:v>
                </c:pt>
                <c:pt idx="634">
                  <c:v>0.98465939415908299</c:v>
                </c:pt>
                <c:pt idx="635">
                  <c:v>0.98434901112858697</c:v>
                </c:pt>
                <c:pt idx="636">
                  <c:v>0.98415848130427197</c:v>
                </c:pt>
                <c:pt idx="637">
                  <c:v>0.98407884795384803</c:v>
                </c:pt>
                <c:pt idx="638">
                  <c:v>0.98410116359829103</c:v>
                </c:pt>
                <c:pt idx="639">
                  <c:v>0.98421648999989597</c:v>
                </c:pt>
                <c:pt idx="640">
                  <c:v>0.98441589815035302</c:v>
                </c:pt>
                <c:pt idx="641">
                  <c:v>0.98469046825883499</c:v>
                </c:pt>
                <c:pt idx="642">
                  <c:v>0.98503128974010701</c:v>
                </c:pt>
                <c:pt idx="643">
                  <c:v>0.98542946120265495</c:v>
                </c:pt>
                <c:pt idx="644">
                  <c:v>0.985876090436829</c:v>
                </c:pt>
                <c:pt idx="645">
                  <c:v>0.98636229440300904</c:v>
                </c:pt>
                <c:pt idx="646">
                  <c:v>0.98687919921978795</c:v>
                </c:pt>
                <c:pt idx="647">
                  <c:v>0.98741794015217199</c:v>
                </c:pt>
                <c:pt idx="648">
                  <c:v>0.98796966159979605</c:v>
                </c:pt>
                <c:pt idx="649">
                  <c:v>0.988525517085168</c:v>
                </c:pt>
                <c:pt idx="650">
                  <c:v>0.98907666924191495</c:v>
                </c:pt>
                <c:pt idx="651">
                  <c:v>0.98961428980306498</c:v>
                </c:pt>
                <c:pt idx="652">
                  <c:v>0.99012955958933302</c:v>
                </c:pt>
                <c:pt idx="653">
                  <c:v>0.99061366849743404</c:v>
                </c:pt>
                <c:pt idx="654">
                  <c:v>0.99105781548840799</c:v>
                </c:pt>
                <c:pt idx="655">
                  <c:v>0.99145320857596597</c:v>
                </c:pt>
                <c:pt idx="656">
                  <c:v>0.99179106481485702</c:v>
                </c:pt>
                <c:pt idx="657">
                  <c:v>0.99206261028924603</c:v>
                </c:pt>
                <c:pt idx="658">
                  <c:v>0.99225908010111097</c:v>
                </c:pt>
                <c:pt idx="659">
                  <c:v>0.992371718358669</c:v>
                </c:pt>
                <c:pt idx="660">
                  <c:v>0.99239177816480295</c:v>
                </c:pt>
                <c:pt idx="661">
                  <c:v>0.99231052160551703</c:v>
                </c:pt>
                <c:pt idx="662">
                  <c:v>0.992119219738411</c:v>
                </c:pt>
                <c:pt idx="663">
                  <c:v>0.99134426432779399</c:v>
                </c:pt>
                <c:pt idx="664">
                  <c:v>0.99058731143886902</c:v>
                </c:pt>
                <c:pt idx="665">
                  <c:v>0.98983074684900496</c:v>
                </c:pt>
                <c:pt idx="666">
                  <c:v>0.989056974402301</c:v>
                </c:pt>
                <c:pt idx="667">
                  <c:v>0.98886675181163197</c:v>
                </c:pt>
                <c:pt idx="668">
                  <c:v>0.98878654446237202</c:v>
                </c:pt>
                <c:pt idx="669">
                  <c:v>0.98880747662258694</c:v>
                </c:pt>
                <c:pt idx="670">
                  <c:v>0.98892068165476499</c:v>
                </c:pt>
                <c:pt idx="671">
                  <c:v>0.98911730200417003</c:v>
                </c:pt>
                <c:pt idx="672">
                  <c:v>0.989388489187217</c:v>
                </c:pt>
                <c:pt idx="673">
                  <c:v>0.98972540377985696</c:v>
                </c:pt>
                <c:pt idx="674">
                  <c:v>0.99011921540599002</c:v>
                </c:pt>
                <c:pt idx="675">
                  <c:v>0.99056110272589004</c:v>
                </c:pt>
                <c:pt idx="676">
                  <c:v>0.99104225342465102</c:v>
                </c:pt>
                <c:pt idx="677">
                  <c:v>0.99155386420064295</c:v>
                </c:pt>
                <c:pt idx="678">
                  <c:v>0.99208714075399795</c:v>
                </c:pt>
                <c:pt idx="679">
                  <c:v>0.99263329777510301</c:v>
                </c:pt>
                <c:pt idx="680">
                  <c:v>0.99318355893311605</c:v>
                </c:pt>
                <c:pt idx="681">
                  <c:v>0.99372915686449903</c:v>
                </c:pt>
                <c:pt idx="682">
                  <c:v>0.99426133316156595</c:v>
                </c:pt>
                <c:pt idx="683">
                  <c:v>0.99477133836105103</c:v>
                </c:pt>
                <c:pt idx="684">
                  <c:v>0.99525043193269602</c:v>
                </c:pt>
                <c:pt idx="685">
                  <c:v>0.99568988226784805</c:v>
                </c:pt>
                <c:pt idx="686">
                  <c:v>0.99608096666808499</c:v>
                </c:pt>
                <c:pt idx="687">
                  <c:v>0.99641497133384604</c:v>
                </c:pt>
                <c:pt idx="688">
                  <c:v>0.99668319135309302</c:v>
                </c:pt>
                <c:pt idx="689">
                  <c:v>0.99687693068997696</c:v>
                </c:pt>
                <c:pt idx="690">
                  <c:v>0.99698750217353305</c:v>
                </c:pt>
                <c:pt idx="691">
                  <c:v>0.99700622748638201</c:v>
                </c:pt>
                <c:pt idx="692">
                  <c:v>0.99692443715345602</c:v>
                </c:pt>
                <c:pt idx="693">
                  <c:v>0.99673347053074002</c:v>
                </c:pt>
                <c:pt idx="694">
                  <c:v>0.99642467579403005</c:v>
                </c:pt>
                <c:pt idx="695">
                  <c:v>0.99598940992770901</c:v>
                </c:pt>
                <c:pt idx="696">
                  <c:v>0.99541903871353898</c:v>
                </c:pt>
                <c:pt idx="697">
                  <c:v>0.99470493671946902</c:v>
                </c:pt>
                <c:pt idx="698">
                  <c:v>0.99445194790568103</c:v>
                </c:pt>
                <c:pt idx="699">
                  <c:v>0.99419908774726296</c:v>
                </c:pt>
                <c:pt idx="700">
                  <c:v>0.99394635614609905</c:v>
                </c:pt>
                <c:pt idx="701">
                  <c:v>0.99369375300417495</c:v>
                </c:pt>
                <c:pt idx="702">
                  <c:v>0.99344127822357398</c:v>
                </c:pt>
                <c:pt idx="703">
                  <c:v>0.99318893170648204</c:v>
                </c:pt>
                <c:pt idx="704">
                  <c:v>0.992476665457101</c:v>
                </c:pt>
                <c:pt idx="705">
                  <c:v>0.99190848934165798</c:v>
                </c:pt>
                <c:pt idx="706">
                  <c:v>0.99147558503636501</c:v>
                </c:pt>
                <c:pt idx="707">
                  <c:v>0.99116914316819604</c:v>
                </c:pt>
                <c:pt idx="708">
                  <c:v>0.990980363303538</c:v>
                </c:pt>
                <c:pt idx="709">
                  <c:v>0.990900453936849</c:v>
                </c:pt>
                <c:pt idx="710">
                  <c:v>0.99092063247934403</c:v>
                </c:pt>
                <c:pt idx="711">
                  <c:v>0.99103212524769102</c:v>
                </c:pt>
                <c:pt idx="712">
                  <c:v>0.99122616745272596</c:v>
                </c:pt>
                <c:pt idx="713">
                  <c:v>0.99149400318818404</c:v>
                </c:pt>
                <c:pt idx="714">
                  <c:v>0.99182688541945396</c:v>
                </c:pt>
                <c:pt idx="715">
                  <c:v>0.99221607597233996</c:v>
                </c:pt>
                <c:pt idx="716">
                  <c:v>0.99265284552184596</c:v>
                </c:pt>
                <c:pt idx="717">
                  <c:v>0.993128473580981</c:v>
                </c:pt>
                <c:pt idx="718">
                  <c:v>0.99363424848957005</c:v>
                </c:pt>
                <c:pt idx="719">
                  <c:v>0.99416146740309397</c:v>
                </c:pt>
                <c:pt idx="720">
                  <c:v>0.99470143628153895</c:v>
                </c:pt>
                <c:pt idx="721">
                  <c:v>0.99524546987826701</c:v>
                </c:pt>
                <c:pt idx="722">
                  <c:v>0.99578489172889995</c:v>
                </c:pt>
                <c:pt idx="723">
                  <c:v>0.99631103414021904</c:v>
                </c:pt>
                <c:pt idx="724">
                  <c:v>0.99681523817909201</c:v>
                </c:pt>
                <c:pt idx="725">
                  <c:v>0.99728885366140096</c:v>
                </c:pt>
                <c:pt idx="726">
                  <c:v>0.99772323914099903</c:v>
                </c:pt>
                <c:pt idx="727">
                  <c:v>0.99810976189867795</c:v>
                </c:pt>
                <c:pt idx="728">
                  <c:v>0.998439797931159</c:v>
                </c:pt>
                <c:pt idx="729">
                  <c:v>0.99870473194008902</c:v>
                </c:pt>
                <c:pt idx="730">
                  <c:v>0.99889595732106495</c:v>
                </c:pt>
                <c:pt idx="731">
                  <c:v>0.99900487615266498</c:v>
                </c:pt>
                <c:pt idx="732">
                  <c:v>0.99902289918551102</c:v>
                </c:pt>
                <c:pt idx="733">
                  <c:v>0.99894144583132405</c:v>
                </c:pt>
                <c:pt idx="734">
                  <c:v>0.99875194415202195</c:v>
                </c:pt>
                <c:pt idx="735">
                  <c:v>0.998445830848816</c:v>
                </c:pt>
                <c:pt idx="736">
                  <c:v>0.99801455125132998</c:v>
                </c:pt>
                <c:pt idx="737">
                  <c:v>0.99744955930673795</c:v>
                </c:pt>
                <c:pt idx="738">
                  <c:v>0.99674231756891196</c:v>
                </c:pt>
                <c:pt idx="739">
                  <c:v>0.99649142680469505</c:v>
                </c:pt>
                <c:pt idx="740">
                  <c:v>0.99624066231250197</c:v>
                </c:pt>
                <c:pt idx="741">
                  <c:v>0.99599002399703096</c:v>
                </c:pt>
                <c:pt idx="742">
                  <c:v>0.99573951176307096</c:v>
                </c:pt>
                <c:pt idx="743">
                  <c:v>0.99548912551551205</c:v>
                </c:pt>
                <c:pt idx="744">
                  <c:v>0.99523886515933602</c:v>
                </c:pt>
                <c:pt idx="745">
                  <c:v>0.99498873059962201</c:v>
                </c:pt>
                <c:pt idx="746">
                  <c:v>0.99473872174154399</c:v>
                </c:pt>
                <c:pt idx="747">
                  <c:v>0.99448883849037095</c:v>
                </c:pt>
                <c:pt idx="748">
                  <c:v>0.99423908075146805</c:v>
                </c:pt>
                <c:pt idx="749">
                  <c:v>0.99353459840384395</c:v>
                </c:pt>
                <c:pt idx="750">
                  <c:v>0.99297257468226596</c:v>
                </c:pt>
                <c:pt idx="751">
                  <c:v>0.99254429207545602</c:v>
                </c:pt>
                <c:pt idx="752">
                  <c:v>0.99224104182067396</c:v>
                </c:pt>
                <c:pt idx="753">
                  <c:v>0.99205412389274705</c:v>
                </c:pt>
                <c:pt idx="754">
                  <c:v>0.991974846993112</c:v>
                </c:pt>
                <c:pt idx="755">
                  <c:v>0.99199452853887704</c:v>
                </c:pt>
                <c:pt idx="756">
                  <c:v>0.99210449465190298</c:v>
                </c:pt>
                <c:pt idx="757">
                  <c:v>0.99229608014789095</c:v>
                </c:pt>
                <c:pt idx="758">
                  <c:v>0.99256062852549898</c:v>
                </c:pt>
                <c:pt idx="759">
                  <c:v>0.99288949195546405</c:v>
                </c:pt>
                <c:pt idx="760">
                  <c:v>0.993274031269749</c:v>
                </c:pt>
                <c:pt idx="761">
                  <c:v>0.99370561595069795</c:v>
                </c:pt>
                <c:pt idx="762">
                  <c:v>0.99417562412021698</c:v>
                </c:pt>
                <c:pt idx="763">
                  <c:v>0.99467544252896101</c:v>
                </c:pt>
                <c:pt idx="764">
                  <c:v>0.99519646654554506</c:v>
                </c:pt>
                <c:pt idx="765">
                  <c:v>0.99573010014576702</c:v>
                </c:pt>
                <c:pt idx="766">
                  <c:v>0.99626775590185002</c:v>
                </c:pt>
                <c:pt idx="767">
                  <c:v>0.99680085497169801</c:v>
                </c:pt>
                <c:pt idx="768">
                  <c:v>0.99732082708816705</c:v>
                </c:pt>
                <c:pt idx="769">
                  <c:v>0.99781911054835704</c:v>
                </c:pt>
                <c:pt idx="770">
                  <c:v>0.99828715220291497</c:v>
                </c:pt>
                <c:pt idx="771">
                  <c:v>0.99871640744535395</c:v>
                </c:pt>
                <c:pt idx="772">
                  <c:v>0.99909834020139698</c:v>
                </c:pt>
                <c:pt idx="773">
                  <c:v>0.99942442291831901</c:v>
                </c:pt>
                <c:pt idx="774">
                  <c:v>0.99968613655432603</c:v>
                </c:pt>
                <c:pt idx="775">
                  <c:v>0.99987497056793495</c:v>
                </c:pt>
                <c:pt idx="776">
                  <c:v>0.99998242290737405</c:v>
                </c:pt>
                <c:pt idx="777">
                  <c:v>1</c:v>
                </c:pt>
                <c:pt idx="778">
                  <c:v>0.99999444057898401</c:v>
                </c:pt>
                <c:pt idx="779">
                  <c:v>0.99988198975534304</c:v>
                </c:pt>
                <c:pt idx="780">
                  <c:v>0.99965415334472996</c:v>
                </c:pt>
                <c:pt idx="781">
                  <c:v>0.99930244307345595</c:v>
                </c:pt>
                <c:pt idx="782">
                  <c:v>0.99881837657334305</c:v>
                </c:pt>
                <c:pt idx="783">
                  <c:v>0.99819347737659403</c:v>
                </c:pt>
                <c:pt idx="784">
                  <c:v>0.998019920412335</c:v>
                </c:pt>
                <c:pt idx="785">
                  <c:v>0.99784642379065303</c:v>
                </c:pt>
                <c:pt idx="786">
                  <c:v>0.99767298748008304</c:v>
                </c:pt>
                <c:pt idx="787">
                  <c:v>0.99749961144918398</c:v>
                </c:pt>
                <c:pt idx="788">
                  <c:v>0.99732629566653297</c:v>
                </c:pt>
                <c:pt idx="789">
                  <c:v>0.99715304010073202</c:v>
                </c:pt>
                <c:pt idx="790">
                  <c:v>0.99697984472040402</c:v>
                </c:pt>
                <c:pt idx="791">
                  <c:v>0.99680670949419403</c:v>
                </c:pt>
                <c:pt idx="792">
                  <c:v>0.99663363439076702</c:v>
                </c:pt>
                <c:pt idx="793">
                  <c:v>0.99646061937881303</c:v>
                </c:pt>
                <c:pt idx="794">
                  <c:v>0.99628766442703998</c:v>
                </c:pt>
                <c:pt idx="795">
                  <c:v>0.99611476950418099</c:v>
                </c:pt>
                <c:pt idx="796">
                  <c:v>0.99594193457898905</c:v>
                </c:pt>
                <c:pt idx="797">
                  <c:v>0.99576915962023904</c:v>
                </c:pt>
                <c:pt idx="798">
                  <c:v>0.99559644459672703</c:v>
                </c:pt>
                <c:pt idx="799">
                  <c:v>0.99542378947727295</c:v>
                </c:pt>
                <c:pt idx="800">
                  <c:v>0.99525119423071495</c:v>
                </c:pt>
                <c:pt idx="801">
                  <c:v>0.99507865882591495</c:v>
                </c:pt>
                <c:pt idx="802">
                  <c:v>0.99490618323175695</c:v>
                </c:pt>
                <c:pt idx="803">
                  <c:v>0.99473376741714503</c:v>
                </c:pt>
                <c:pt idx="804">
                  <c:v>0.99456141135100495</c:v>
                </c:pt>
                <c:pt idx="805">
                  <c:v>0.99438911500228599</c:v>
                </c:pt>
                <c:pt idx="806">
                  <c:v>0.99421687833995598</c:v>
                </c:pt>
                <c:pt idx="807">
                  <c:v>0.99404470133300704</c:v>
                </c:pt>
                <c:pt idx="808">
                  <c:v>0.99387258395044997</c:v>
                </c:pt>
                <c:pt idx="809">
                  <c:v>0.99370052616131899</c:v>
                </c:pt>
                <c:pt idx="810">
                  <c:v>0.99352852793467095</c:v>
                </c:pt>
                <c:pt idx="811">
                  <c:v>0.99335658923958003</c:v>
                </c:pt>
                <c:pt idx="812">
                  <c:v>0.99318471004514497</c:v>
                </c:pt>
                <c:pt idx="813">
                  <c:v>0.99301289032048601</c:v>
                </c:pt>
                <c:pt idx="814">
                  <c:v>0.99284113003474295</c:v>
                </c:pt>
                <c:pt idx="815">
                  <c:v>0.99266942915707801</c:v>
                </c:pt>
                <c:pt idx="816">
                  <c:v>0.99249778765667496</c:v>
                </c:pt>
                <c:pt idx="817">
                  <c:v>0.99232620550273898</c:v>
                </c:pt>
                <c:pt idx="818">
                  <c:v>0.99215468266449502</c:v>
                </c:pt>
                <c:pt idx="819">
                  <c:v>0.99153482289198602</c:v>
                </c:pt>
                <c:pt idx="820">
                  <c:v>0.99105527693659101</c:v>
                </c:pt>
                <c:pt idx="821">
                  <c:v>0.99070748265824105</c:v>
                </c:pt>
                <c:pt idx="822">
                  <c:v>0.99048288383261596</c:v>
                </c:pt>
                <c:pt idx="823">
                  <c:v>0.990372930146036</c:v>
                </c:pt>
                <c:pt idx="824">
                  <c:v>0.99036907719035505</c:v>
                </c:pt>
                <c:pt idx="825">
                  <c:v>0.99046278645787</c:v>
                </c:pt>
                <c:pt idx="826">
                  <c:v>0.99064552533621997</c:v>
                </c:pt>
                <c:pt idx="827">
                  <c:v>0.990908767103306</c:v>
                </c:pt>
                <c:pt idx="828">
                  <c:v>0.99124399092220705</c:v>
                </c:pt>
                <c:pt idx="829">
                  <c:v>0.99164268183610105</c:v>
                </c:pt>
                <c:pt idx="830">
                  <c:v>0.99209633076319603</c:v>
                </c:pt>
                <c:pt idx="831">
                  <c:v>0.99259643449166601</c:v>
                </c:pt>
                <c:pt idx="832">
                  <c:v>0.99313449567458401</c:v>
                </c:pt>
                <c:pt idx="833">
                  <c:v>0.99370202282487197</c:v>
                </c:pt>
                <c:pt idx="834">
                  <c:v>0.99429053031024905</c:v>
                </c:pt>
                <c:pt idx="835">
                  <c:v>0.994891538348185</c:v>
                </c:pt>
                <c:pt idx="836">
                  <c:v>0.99549657300086103</c:v>
                </c:pt>
                <c:pt idx="837">
                  <c:v>0.996097166170135</c:v>
                </c:pt>
                <c:pt idx="838">
                  <c:v>0.99668485559251296</c:v>
                </c:pt>
                <c:pt idx="839">
                  <c:v>0.99725118483412301</c:v>
                </c:pt>
                <c:pt idx="840">
                  <c:v>0.99778770328569899</c:v>
                </c:pt>
                <c:pt idx="841">
                  <c:v>0.99828596615756104</c:v>
                </c:pt>
                <c:pt idx="842">
                  <c:v>0.998737534474614</c:v>
                </c:pt>
                <c:pt idx="843">
                  <c:v>0.99913397507133705</c:v>
                </c:pt>
                <c:pt idx="844">
                  <c:v>0.99946686058679202</c:v>
                </c:pt>
                <c:pt idx="845">
                  <c:v>0.99972776945962205</c:v>
                </c:pt>
                <c:pt idx="846">
                  <c:v>0.99990828592307301</c:v>
                </c:pt>
                <c:pt idx="847">
                  <c:v>1</c:v>
                </c:pt>
                <c:pt idx="848">
                  <c:v>1</c:v>
                </c:pt>
                <c:pt idx="849">
                  <c:v>1</c:v>
                </c:pt>
                <c:pt idx="850">
                  <c:v>0.99994676792590098</c:v>
                </c:pt>
                <c:pt idx="851">
                  <c:v>0.99977101758601805</c:v>
                </c:pt>
                <c:pt idx="852">
                  <c:v>0.99946429944478099</c:v>
                </c:pt>
                <c:pt idx="853">
                  <c:v>0.99901816396661802</c:v>
                </c:pt>
                <c:pt idx="854">
                  <c:v>0.99901816396661802</c:v>
                </c:pt>
                <c:pt idx="855">
                  <c:v>0.99901816396661702</c:v>
                </c:pt>
                <c:pt idx="856">
                  <c:v>0.99946429944478099</c:v>
                </c:pt>
                <c:pt idx="857">
                  <c:v>0.99977101758601805</c:v>
                </c:pt>
                <c:pt idx="858">
                  <c:v>0.99994676792590098</c:v>
                </c:pt>
                <c:pt idx="859">
                  <c:v>1</c:v>
                </c:pt>
                <c:pt idx="860">
                  <c:v>1</c:v>
                </c:pt>
                <c:pt idx="861">
                  <c:v>0.99994994111248003</c:v>
                </c:pt>
                <c:pt idx="862">
                  <c:v>0.999802672366084</c:v>
                </c:pt>
                <c:pt idx="863">
                  <c:v>0.99956661280126202</c:v>
                </c:pt>
                <c:pt idx="864">
                  <c:v>0.99925018538063004</c:v>
                </c:pt>
                <c:pt idx="865">
                  <c:v>0.99886181699125398</c:v>
                </c:pt>
                <c:pt idx="866">
                  <c:v>0.99840993844693804</c:v>
                </c:pt>
                <c:pt idx="867">
                  <c:v>0.99790298449050996</c:v>
                </c:pt>
                <c:pt idx="868">
                  <c:v>0.99734939379611098</c:v>
                </c:pt>
                <c:pt idx="869">
                  <c:v>0.99675760897148602</c:v>
                </c:pt>
                <c:pt idx="870">
                  <c:v>0.99613607656027803</c:v>
                </c:pt>
                <c:pt idx="871">
                  <c:v>0.99549324704431597</c:v>
                </c:pt>
                <c:pt idx="872">
                  <c:v>0.99483757484591995</c:v>
                </c:pt>
                <c:pt idx="873">
                  <c:v>0.99417751833018897</c:v>
                </c:pt>
                <c:pt idx="874">
                  <c:v>0.99352153980730395</c:v>
                </c:pt>
                <c:pt idx="875">
                  <c:v>0.99287810553482903</c:v>
                </c:pt>
                <c:pt idx="876">
                  <c:v>0.99225568572001099</c:v>
                </c:pt>
                <c:pt idx="877">
                  <c:v>0.99166275452208497</c:v>
                </c:pt>
                <c:pt idx="878">
                  <c:v>0.99110779005457705</c:v>
                </c:pt>
                <c:pt idx="879">
                  <c:v>0.99059927438761297</c:v>
                </c:pt>
                <c:pt idx="880">
                  <c:v>0.99014569355022597</c:v>
                </c:pt>
                <c:pt idx="881">
                  <c:v>0.99020279354780605</c:v>
                </c:pt>
                <c:pt idx="882">
                  <c:v>0.99019213290187502</c:v>
                </c:pt>
                <c:pt idx="883">
                  <c:v>0.99013063335499596</c:v>
                </c:pt>
                <c:pt idx="884">
                  <c:v>0.99003522455144499</c:v>
                </c:pt>
                <c:pt idx="885">
                  <c:v>0.98992284404182596</c:v>
                </c:pt>
                <c:pt idx="886">
                  <c:v>0.98981043728768503</c:v>
                </c:pt>
                <c:pt idx="887">
                  <c:v>0.98971495766613204</c:v>
                </c:pt>
                <c:pt idx="888">
                  <c:v>0.989653366474461</c:v>
                </c:pt>
                <c:pt idx="889">
                  <c:v>0.98964263293477595</c:v>
                </c:pt>
                <c:pt idx="890">
                  <c:v>0.98969973419862001</c:v>
                </c:pt>
                <c:pt idx="891">
                  <c:v>0.98924546533081303</c:v>
                </c:pt>
                <c:pt idx="892">
                  <c:v>0.98873595960571203</c:v>
                </c:pt>
                <c:pt idx="893">
                  <c:v>0.98817968029483505</c:v>
                </c:pt>
                <c:pt idx="894">
                  <c:v>0.98758509462629895</c:v>
                </c:pt>
                <c:pt idx="895">
                  <c:v>0.98696067378712804</c:v>
                </c:pt>
                <c:pt idx="896">
                  <c:v>0.98631489292557295</c:v>
                </c:pt>
                <c:pt idx="897">
                  <c:v>0.98565623115342005</c:v>
                </c:pt>
                <c:pt idx="898">
                  <c:v>0.98499317154831401</c:v>
                </c:pt>
                <c:pt idx="899">
                  <c:v>0.98433420115607395</c:v>
                </c:pt>
                <c:pt idx="900">
                  <c:v>0.98368781099301505</c:v>
                </c:pt>
                <c:pt idx="901">
                  <c:v>0.98306249604827001</c:v>
                </c:pt>
                <c:pt idx="902">
                  <c:v>0.98246675528611405</c:v>
                </c:pt>
                <c:pt idx="903">
                  <c:v>0.98190909164828899</c:v>
                </c:pt>
                <c:pt idx="904">
                  <c:v>0.98139801205633004</c:v>
                </c:pt>
                <c:pt idx="905">
                  <c:v>0.98094202741389802</c:v>
                </c:pt>
                <c:pt idx="906">
                  <c:v>0.98054965260910398</c:v>
                </c:pt>
                <c:pt idx="907">
                  <c:v>0.98022940651684398</c:v>
                </c:pt>
                <c:pt idx="908">
                  <c:v>0.979989812001137</c:v>
                </c:pt>
                <c:pt idx="909">
                  <c:v>0.97983939591745195</c:v>
                </c:pt>
                <c:pt idx="910">
                  <c:v>0.97978668911505096</c:v>
                </c:pt>
                <c:pt idx="911">
                  <c:v>0.979840226439323</c:v>
                </c:pt>
                <c:pt idx="912">
                  <c:v>0.98000854673412996</c:v>
                </c:pt>
                <c:pt idx="913">
                  <c:v>0.98030019284414405</c:v>
                </c:pt>
                <c:pt idx="914">
                  <c:v>0.98072371161718996</c:v>
                </c:pt>
                <c:pt idx="915">
                  <c:v>0.981287653906597</c:v>
                </c:pt>
                <c:pt idx="916">
                  <c:v>0.98140263806165096</c:v>
                </c:pt>
                <c:pt idx="917">
                  <c:v>0.98151764916681605</c:v>
                </c:pt>
                <c:pt idx="918">
                  <c:v>0.98163268723156705</c:v>
                </c:pt>
                <c:pt idx="919">
                  <c:v>0.98174775226538502</c:v>
                </c:pt>
                <c:pt idx="920">
                  <c:v>0.98186284427775505</c:v>
                </c:pt>
                <c:pt idx="921">
                  <c:v>0.981977963278166</c:v>
                </c:pt>
                <c:pt idx="922">
                  <c:v>0.98254251553232297</c:v>
                </c:pt>
                <c:pt idx="923">
                  <c:v>0.98296674427513098</c:v>
                </c:pt>
                <c:pt idx="924">
                  <c:v>0.98325911361101503</c:v>
                </c:pt>
                <c:pt idx="925">
                  <c:v>0.98342809161577605</c:v>
                </c:pt>
                <c:pt idx="926">
                  <c:v>0.98348215033891995</c:v>
                </c:pt>
                <c:pt idx="927">
                  <c:v>0.98342976580598895</c:v>
                </c:pt>
                <c:pt idx="928">
                  <c:v>0.98327941802089203</c:v>
                </c:pt>
                <c:pt idx="929">
                  <c:v>0.98303959096824201</c:v>
                </c:pt>
                <c:pt idx="930">
                  <c:v>0.98271877261569096</c:v>
                </c:pt>
                <c:pt idx="931">
                  <c:v>0.98232545491626799</c:v>
                </c:pt>
                <c:pt idx="932">
                  <c:v>0.98186813381071703</c:v>
                </c:pt>
                <c:pt idx="933">
                  <c:v>0.98135530922984004</c:v>
                </c:pt>
                <c:pt idx="934">
                  <c:v>0.980795485096839</c:v>
                </c:pt>
                <c:pt idx="935">
                  <c:v>0.98019716932965895</c:v>
                </c:pt>
                <c:pt idx="936">
                  <c:v>0.97956887384333502</c:v>
                </c:pt>
                <c:pt idx="937">
                  <c:v>0.97891911455234204</c:v>
                </c:pt>
                <c:pt idx="938">
                  <c:v>0.97825641137293795</c:v>
                </c:pt>
                <c:pt idx="939">
                  <c:v>0.97713898433027402</c:v>
                </c:pt>
                <c:pt idx="940">
                  <c:v>0.97616629592140902</c:v>
                </c:pt>
                <c:pt idx="941">
                  <c:v>0.97533839717586501</c:v>
                </c:pt>
                <c:pt idx="942">
                  <c:v>0.97465533914715097</c:v>
                </c:pt>
                <c:pt idx="943">
                  <c:v>0.97411717291278499</c:v>
                </c:pt>
                <c:pt idx="944">
                  <c:v>0.97372394957430097</c:v>
                </c:pt>
                <c:pt idx="945">
                  <c:v>0.97347572025727003</c:v>
                </c:pt>
                <c:pt idx="946">
                  <c:v>0.97337253611130703</c:v>
                </c:pt>
                <c:pt idx="947">
                  <c:v>0.97341444831009005</c:v>
                </c:pt>
                <c:pt idx="948">
                  <c:v>0.97360150805137302</c:v>
                </c:pt>
                <c:pt idx="949">
                  <c:v>0.97393376655699904</c:v>
                </c:pt>
                <c:pt idx="950">
                  <c:v>0.97441127507291503</c:v>
                </c:pt>
                <c:pt idx="951">
                  <c:v>0.97503408486918897</c:v>
                </c:pt>
                <c:pt idx="952">
                  <c:v>0.97580224724001896</c:v>
                </c:pt>
                <c:pt idx="953">
                  <c:v>0.97671581350374803</c:v>
                </c:pt>
                <c:pt idx="954">
                  <c:v>0.97777483500288398</c:v>
                </c:pt>
                <c:pt idx="955">
                  <c:v>0.97897936310410605</c:v>
                </c:pt>
                <c:pt idx="956">
                  <c:v>0.98032944919828602</c:v>
                </c:pt>
                <c:pt idx="957">
                  <c:v>0.98122432168516305</c:v>
                </c:pt>
                <c:pt idx="958">
                  <c:v>0.98210658357949299</c:v>
                </c:pt>
                <c:pt idx="959">
                  <c:v>0.982967681854931</c:v>
                </c:pt>
                <c:pt idx="960">
                  <c:v>0.98379905945549195</c:v>
                </c:pt>
                <c:pt idx="961">
                  <c:v>0.98459215529317601</c:v>
                </c:pt>
                <c:pt idx="962">
                  <c:v>0.98533840424559305</c:v>
                </c:pt>
                <c:pt idx="963">
                  <c:v>0.98602923715358604</c:v>
                </c:pt>
                <c:pt idx="964">
                  <c:v>0.98665608081885303</c:v>
                </c:pt>
                <c:pt idx="965">
                  <c:v>0.98721035800156898</c:v>
                </c:pt>
                <c:pt idx="966">
                  <c:v>0.98768348741799905</c:v>
                </c:pt>
                <c:pt idx="967">
                  <c:v>0.98806688373812002</c:v>
                </c:pt>
                <c:pt idx="968">
                  <c:v>0.98835195758323102</c:v>
                </c:pt>
                <c:pt idx="969">
                  <c:v>0.98853011552357095</c:v>
                </c:pt>
                <c:pt idx="970">
                  <c:v>0.988592760075926</c:v>
                </c:pt>
                <c:pt idx="971">
                  <c:v>0.98853128970124204</c:v>
                </c:pt>
                <c:pt idx="972">
                  <c:v>0.98833709880222997</c:v>
                </c:pt>
                <c:pt idx="973">
                  <c:v>0.98800157772097696</c:v>
                </c:pt>
                <c:pt idx="974">
                  <c:v>0.98811814078448101</c:v>
                </c:pt>
                <c:pt idx="975">
                  <c:v>0.98868694802041301</c:v>
                </c:pt>
                <c:pt idx="976">
                  <c:v>0.98911455511790403</c:v>
                </c:pt>
                <c:pt idx="977">
                  <c:v>0.98940947881465602</c:v>
                </c:pt>
                <c:pt idx="978">
                  <c:v>0.98958023986944199</c:v>
                </c:pt>
                <c:pt idx="979">
                  <c:v>0.98963536306447797</c:v>
                </c:pt>
                <c:pt idx="980">
                  <c:v>0.98958337720779699</c:v>
                </c:pt>
                <c:pt idx="981">
                  <c:v>0.98943281513562797</c:v>
                </c:pt>
                <c:pt idx="982">
                  <c:v>0.98919221371477195</c:v>
                </c:pt>
                <c:pt idx="983">
                  <c:v>0.98887011384498402</c:v>
                </c:pt>
                <c:pt idx="984">
                  <c:v>0.98847506046135303</c:v>
                </c:pt>
                <c:pt idx="985">
                  <c:v>0.988468353414241</c:v>
                </c:pt>
                <c:pt idx="986">
                  <c:v>0.98826440045524899</c:v>
                </c:pt>
                <c:pt idx="987">
                  <c:v>0.98788028537199402</c:v>
                </c:pt>
                <c:pt idx="988">
                  <c:v>0.98733310002751296</c:v>
                </c:pt>
                <c:pt idx="989">
                  <c:v>0.98663994436504399</c:v>
                </c:pt>
                <c:pt idx="990">
                  <c:v>0.98581792641279598</c:v>
                </c:pt>
                <c:pt idx="991">
                  <c:v>0.98533723429990305</c:v>
                </c:pt>
                <c:pt idx="992">
                  <c:v>0.98462042561777297</c:v>
                </c:pt>
                <c:pt idx="993">
                  <c:v>0.98369316542427099</c:v>
                </c:pt>
                <c:pt idx="994">
                  <c:v>0.98258113091762</c:v>
                </c:pt>
                <c:pt idx="995">
                  <c:v>0.98131001144358099</c:v>
                </c:pt>
                <c:pt idx="996">
                  <c:v>0.98035884847336197</c:v>
                </c:pt>
                <c:pt idx="997">
                  <c:v>0.97915843745832098</c:v>
                </c:pt>
                <c:pt idx="998">
                  <c:v>0.97774304199402795</c:v>
                </c:pt>
                <c:pt idx="999">
                  <c:v>0.97614694189337003</c:v>
                </c:pt>
                <c:pt idx="1000">
                  <c:v>0.97485798776283605</c:v>
                </c:pt>
                <c:pt idx="1001">
                  <c:v>0.97331529209622003</c:v>
                </c:pt>
                <c:pt idx="1002">
                  <c:v>0.97201538713957203</c:v>
                </c:pt>
                <c:pt idx="1003">
                  <c:v>0.970405822830402</c:v>
                </c:pt>
                <c:pt idx="1004">
                  <c:v>0.96853805388054104</c:v>
                </c:pt>
                <c:pt idx="1005">
                  <c:v>0.96691738247068004</c:v>
                </c:pt>
                <c:pt idx="1006">
                  <c:v>0.96499975994787401</c:v>
                </c:pt>
                <c:pt idx="1007">
                  <c:v>0.96329919159160105</c:v>
                </c:pt>
                <c:pt idx="1008">
                  <c:v>0.96128008737223303</c:v>
                </c:pt>
                <c:pt idx="1009">
                  <c:v>0.95946516589151798</c:v>
                </c:pt>
                <c:pt idx="1010">
                  <c:v>0.95717680189607501</c:v>
                </c:pt>
                <c:pt idx="1011">
                  <c:v>0.95434171649746302</c:v>
                </c:pt>
                <c:pt idx="1012">
                  <c:v>0.95149133527738405</c:v>
                </c:pt>
                <c:pt idx="1013">
                  <c:v>0.94810687475631605</c:v>
                </c:pt>
                <c:pt idx="1014">
                  <c:v>0.94427418804889596</c:v>
                </c:pt>
                <c:pt idx="1015">
                  <c:v>0.94053353009620599</c:v>
                </c:pt>
                <c:pt idx="1016">
                  <c:v>0.93637457740788799</c:v>
                </c:pt>
                <c:pt idx="1017">
                  <c:v>0.93189186219425502</c:v>
                </c:pt>
                <c:pt idx="1018">
                  <c:v>0.92717996150952597</c:v>
                </c:pt>
                <c:pt idx="1019">
                  <c:v>0.92278807395663598</c:v>
                </c:pt>
                <c:pt idx="1020">
                  <c:v>0.91760901237016201</c:v>
                </c:pt>
                <c:pt idx="1021">
                  <c:v>0.91219190706963305</c:v>
                </c:pt>
                <c:pt idx="1022">
                  <c:v>0.90663141050748997</c:v>
                </c:pt>
                <c:pt idx="1023">
                  <c:v>0.90102222006375798</c:v>
                </c:pt>
                <c:pt idx="1024">
                  <c:v>0.89545907807271297</c:v>
                </c:pt>
                <c:pt idx="1025">
                  <c:v>0.89049167225760095</c:v>
                </c:pt>
                <c:pt idx="1026">
                  <c:v>0.88501212505929605</c:v>
                </c:pt>
                <c:pt idx="1027">
                  <c:v>0.87957005591345006</c:v>
                </c:pt>
                <c:pt idx="1028">
                  <c:v>0.87471534529210904</c:v>
                </c:pt>
                <c:pt idx="1029">
                  <c:v>0.86994567798894895</c:v>
                </c:pt>
                <c:pt idx="1030">
                  <c:v>0.86581970268831399</c:v>
                </c:pt>
                <c:pt idx="1031">
                  <c:v>0.86123752264336995</c:v>
                </c:pt>
                <c:pt idx="1032">
                  <c:v>0.85675772637689196</c:v>
                </c:pt>
                <c:pt idx="1033">
                  <c:v>0.85248383509966796</c:v>
                </c:pt>
                <c:pt idx="1034">
                  <c:v>0.848974806092194</c:v>
                </c:pt>
                <c:pt idx="1035">
                  <c:v>0.84513026298523397</c:v>
                </c:pt>
                <c:pt idx="1036">
                  <c:v>0.84150910288148895</c:v>
                </c:pt>
                <c:pt idx="1037">
                  <c:v>0.83760840313612295</c:v>
                </c:pt>
                <c:pt idx="1038">
                  <c:v>0.833978584840667</c:v>
                </c:pt>
                <c:pt idx="1039">
                  <c:v>0.83071467327188997</c:v>
                </c:pt>
                <c:pt idx="1040">
                  <c:v>0.82730498632139404</c:v>
                </c:pt>
                <c:pt idx="1041">
                  <c:v>0.82429155723704794</c:v>
                </c:pt>
                <c:pt idx="1042">
                  <c:v>0.82115396007073505</c:v>
                </c:pt>
                <c:pt idx="1043">
                  <c:v>0.81842573074277103</c:v>
                </c:pt>
                <c:pt idx="1044">
                  <c:v>0.81557768915153195</c:v>
                </c:pt>
                <c:pt idx="1045">
                  <c:v>0.81252775016491197</c:v>
                </c:pt>
                <c:pt idx="1046">
                  <c:v>0.81024837538160399</c:v>
                </c:pt>
                <c:pt idx="1047">
                  <c:v>0.80759442861304398</c:v>
                </c:pt>
                <c:pt idx="1048">
                  <c:v>0.80508239562860395</c:v>
                </c:pt>
                <c:pt idx="1049">
                  <c:v>0.80277280815924401</c:v>
                </c:pt>
                <c:pt idx="1050">
                  <c:v>0.80057500612466603</c:v>
                </c:pt>
                <c:pt idx="1051">
                  <c:v>0.79839828626854303</c:v>
                </c:pt>
                <c:pt idx="1052">
                  <c:v>0.79630315878132196</c:v>
                </c:pt>
                <c:pt idx="1053">
                  <c:v>0.79435016267773595</c:v>
                </c:pt>
                <c:pt idx="1054">
                  <c:v>0.79199210151048904</c:v>
                </c:pt>
                <c:pt idx="1055">
                  <c:v>0.79019376048022005</c:v>
                </c:pt>
                <c:pt idx="1056">
                  <c:v>0.78840796200683005</c:v>
                </c:pt>
                <c:pt idx="1057">
                  <c:v>0.78669524927592804</c:v>
                </c:pt>
                <c:pt idx="1058">
                  <c:v>0.78511619433030699</c:v>
                </c:pt>
                <c:pt idx="1059">
                  <c:v>0.78373139808714698</c:v>
                </c:pt>
                <c:pt idx="1060">
                  <c:v>0.78199329142274898</c:v>
                </c:pt>
                <c:pt idx="1061">
                  <c:v>0.780867368072239</c:v>
                </c:pt>
                <c:pt idx="1062">
                  <c:v>0.77980607782387401</c:v>
                </c:pt>
                <c:pt idx="1063">
                  <c:v>0.77826160932705202</c:v>
                </c:pt>
                <c:pt idx="1064">
                  <c:v>0.776742739305609</c:v>
                </c:pt>
                <c:pt idx="1065">
                  <c:v>0.77469285514314801</c:v>
                </c:pt>
                <c:pt idx="1066">
                  <c:v>0.77261218014400301</c:v>
                </c:pt>
                <c:pt idx="1067">
                  <c:v>0.77054399680180696</c:v>
                </c:pt>
                <c:pt idx="1068">
                  <c:v>0.76853160826488898</c:v>
                </c:pt>
                <c:pt idx="1069">
                  <c:v>0.76600948630584997</c:v>
                </c:pt>
                <c:pt idx="1070">
                  <c:v>0.76346943881196905</c:v>
                </c:pt>
                <c:pt idx="1071">
                  <c:v>0.76094611070920104</c:v>
                </c:pt>
                <c:pt idx="1072">
                  <c:v>0.75847416346418395</c:v>
                </c:pt>
                <c:pt idx="1073">
                  <c:v>0.75563076815297403</c:v>
                </c:pt>
                <c:pt idx="1074">
                  <c:v>0.75305100504145595</c:v>
                </c:pt>
                <c:pt idx="1075">
                  <c:v>0.75076096948395599</c:v>
                </c:pt>
                <c:pt idx="1076">
                  <c:v>0.74832909845797102</c:v>
                </c:pt>
                <c:pt idx="1077">
                  <c:v>0.74638211299637203</c:v>
                </c:pt>
                <c:pt idx="1078">
                  <c:v>0.74493752700752702</c:v>
                </c:pt>
                <c:pt idx="1079">
                  <c:v>0.74355502790899797</c:v>
                </c:pt>
                <c:pt idx="1080">
                  <c:v>0.74285296230059294</c:v>
                </c:pt>
                <c:pt idx="1081">
                  <c:v>0.74177257796641505</c:v>
                </c:pt>
                <c:pt idx="1082">
                  <c:v>0.74137286195388796</c:v>
                </c:pt>
                <c:pt idx="1083">
                  <c:v>0.74118732932118003</c:v>
                </c:pt>
                <c:pt idx="1084">
                  <c:v>0.74180864796063195</c:v>
                </c:pt>
                <c:pt idx="1085">
                  <c:v>0.742151572720677</c:v>
                </c:pt>
                <c:pt idx="1086">
                  <c:v>0.74279137979185805</c:v>
                </c:pt>
                <c:pt idx="1087">
                  <c:v>0.74429494110466698</c:v>
                </c:pt>
                <c:pt idx="1088">
                  <c:v>0.74616083668430899</c:v>
                </c:pt>
                <c:pt idx="1089">
                  <c:v>0.74894741605742299</c:v>
                </c:pt>
                <c:pt idx="1090">
                  <c:v>0.75199253302938296</c:v>
                </c:pt>
                <c:pt idx="1091">
                  <c:v>0.75523549544805801</c:v>
                </c:pt>
                <c:pt idx="1092">
                  <c:v>0.759217425006386</c:v>
                </c:pt>
                <c:pt idx="1093">
                  <c:v>0.76386910184930201</c:v>
                </c:pt>
                <c:pt idx="1094">
                  <c:v>0.76866261627098398</c:v>
                </c:pt>
                <c:pt idx="1095">
                  <c:v>0.77413057643021599</c:v>
                </c:pt>
                <c:pt idx="1096">
                  <c:v>0.77958420586814803</c:v>
                </c:pt>
                <c:pt idx="1097">
                  <c:v>0.78493660143770005</c:v>
                </c:pt>
                <c:pt idx="1098">
                  <c:v>0.79070309361560698</c:v>
                </c:pt>
                <c:pt idx="1099">
                  <c:v>0.79678822046679099</c:v>
                </c:pt>
                <c:pt idx="1100">
                  <c:v>0.80309647432651798</c:v>
                </c:pt>
                <c:pt idx="1101">
                  <c:v>0.80953230177301405</c:v>
                </c:pt>
                <c:pt idx="1102">
                  <c:v>0.81600010360005604</c:v>
                </c:pt>
                <c:pt idx="1103">
                  <c:v>0.82194508354217699</c:v>
                </c:pt>
                <c:pt idx="1104">
                  <c:v>0.82787409391837596</c:v>
                </c:pt>
                <c:pt idx="1105">
                  <c:v>0.83368275142223702</c:v>
                </c:pt>
                <c:pt idx="1106">
                  <c:v>0.83926662270807995</c:v>
                </c:pt>
                <c:pt idx="1107">
                  <c:v>0.84452122436097399</c:v>
                </c:pt>
                <c:pt idx="1108">
                  <c:v>0.84995372133849401</c:v>
                </c:pt>
                <c:pt idx="1109">
                  <c:v>0.85500897077693006</c:v>
                </c:pt>
                <c:pt idx="1110">
                  <c:v>0.85959110018151996</c:v>
                </c:pt>
                <c:pt idx="1111">
                  <c:v>0.86421610960121897</c:v>
                </c:pt>
                <c:pt idx="1112">
                  <c:v>0.86833731329046404</c:v>
                </c:pt>
                <c:pt idx="1113">
                  <c:v>0.87186746519261704</c:v>
                </c:pt>
                <c:pt idx="1114">
                  <c:v>0.87533141613475896</c:v>
                </c:pt>
                <c:pt idx="1115">
                  <c:v>0.87819095291167204</c:v>
                </c:pt>
                <c:pt idx="1116">
                  <c:v>0.88097975710377596</c:v>
                </c:pt>
                <c:pt idx="1117">
                  <c:v>0.88316819535592295</c:v>
                </c:pt>
                <c:pt idx="1118">
                  <c:v>0.88529879050999105</c:v>
                </c:pt>
                <c:pt idx="1119">
                  <c:v>0.88685049945359895</c:v>
                </c:pt>
                <c:pt idx="1120">
                  <c:v>0.88837469681330095</c:v>
                </c:pt>
                <c:pt idx="1121">
                  <c:v>0.88997159333222098</c:v>
                </c:pt>
                <c:pt idx="1122">
                  <c:v>0.89159763576962403</c:v>
                </c:pt>
                <c:pt idx="1123">
                  <c:v>0.89321796689605804</c:v>
                </c:pt>
                <c:pt idx="1124">
                  <c:v>0.89434612140342795</c:v>
                </c:pt>
                <c:pt idx="1125">
                  <c:v>0.89495576485341799</c:v>
                </c:pt>
                <c:pt idx="1126">
                  <c:v>0.89563357135734001</c:v>
                </c:pt>
                <c:pt idx="1127">
                  <c:v>0.895901648013672</c:v>
                </c:pt>
                <c:pt idx="1128">
                  <c:v>0.89574240278144401</c:v>
                </c:pt>
                <c:pt idx="1129">
                  <c:v>0.89575147737902505</c:v>
                </c:pt>
                <c:pt idx="1130">
                  <c:v>0.89592020823153096</c:v>
                </c:pt>
                <c:pt idx="1131">
                  <c:v>0.89563526326781595</c:v>
                </c:pt>
                <c:pt idx="1132">
                  <c:v>0.89550994225282199</c:v>
                </c:pt>
                <c:pt idx="1133">
                  <c:v>0.89509222276072198</c:v>
                </c:pt>
                <c:pt idx="1134">
                  <c:v>0.894390727772714</c:v>
                </c:pt>
                <c:pt idx="1135">
                  <c:v>0.893414084418099</c:v>
                </c:pt>
                <c:pt idx="1136">
                  <c:v>0.892170923976771</c:v>
                </c:pt>
                <c:pt idx="1137">
                  <c:v>0.89066988188171803</c:v>
                </c:pt>
                <c:pt idx="1138">
                  <c:v>0.88953350392993102</c:v>
                </c:pt>
                <c:pt idx="1139">
                  <c:v>0.88831824909480595</c:v>
                </c:pt>
                <c:pt idx="1140">
                  <c:v>0.88704155843069699</c:v>
                </c:pt>
                <c:pt idx="1141">
                  <c:v>0.88572088138806504</c:v>
                </c:pt>
                <c:pt idx="1142">
                  <c:v>0.88437367581853499</c:v>
                </c:pt>
                <c:pt idx="1143">
                  <c:v>0.88301740797995099</c:v>
                </c:pt>
                <c:pt idx="1144">
                  <c:v>0.88166955254143697</c:v>
                </c:pt>
                <c:pt idx="1145">
                  <c:v>0.88034759258845996</c:v>
                </c:pt>
                <c:pt idx="1146">
                  <c:v>0.87906901962789996</c:v>
                </c:pt>
                <c:pt idx="1147">
                  <c:v>0.87785133359311696</c:v>
                </c:pt>
                <c:pt idx="1148">
                  <c:v>0.87671204284903104</c:v>
                </c:pt>
                <c:pt idx="1149">
                  <c:v>0.87566866419719502</c:v>
                </c:pt>
                <c:pt idx="1150">
                  <c:v>0.87473872288088395</c:v>
                </c:pt>
                <c:pt idx="1151">
                  <c:v>0.87393975259017298</c:v>
                </c:pt>
                <c:pt idx="1152">
                  <c:v>0.87328929546703404</c:v>
                </c:pt>
                <c:pt idx="1153">
                  <c:v>0.87280490211042405</c:v>
                </c:pt>
                <c:pt idx="1154">
                  <c:v>0.87250413158138496</c:v>
                </c:pt>
                <c:pt idx="1155">
                  <c:v>0.87240455140814199</c:v>
                </c:pt>
                <c:pt idx="1156">
                  <c:v>0.87252373759121105</c:v>
                </c:pt>
                <c:pt idx="1157">
                  <c:v>0.87226396190540001</c:v>
                </c:pt>
                <c:pt idx="1158">
                  <c:v>0.87209603768199495</c:v>
                </c:pt>
                <c:pt idx="1159">
                  <c:v>0.872028752937276</c:v>
                </c:pt>
                <c:pt idx="1160">
                  <c:v>0.87207089992776399</c:v>
                </c:pt>
                <c:pt idx="1161">
                  <c:v>0.87223127515277998</c:v>
                </c:pt>
                <c:pt idx="1162">
                  <c:v>0.87251867935699901</c:v>
                </c:pt>
                <c:pt idx="1163">
                  <c:v>0.87294191753301598</c:v>
                </c:pt>
                <c:pt idx="1164">
                  <c:v>0.87350979892391001</c:v>
                </c:pt>
                <c:pt idx="1165">
                  <c:v>0.87361523018448695</c:v>
                </c:pt>
                <c:pt idx="1166">
                  <c:v>0.87372068689891103</c:v>
                </c:pt>
                <c:pt idx="1167">
                  <c:v>0.87382616907640098</c:v>
                </c:pt>
                <c:pt idx="1168">
                  <c:v>0.87393167672618099</c:v>
                </c:pt>
                <c:pt idx="1169">
                  <c:v>0.87403720985747901</c:v>
                </c:pt>
                <c:pt idx="1170">
                  <c:v>0.87414276847952599</c:v>
                </c:pt>
                <c:pt idx="1171">
                  <c:v>0.87424835260155997</c:v>
                </c:pt>
                <c:pt idx="1172">
                  <c:v>0.87435396223282202</c:v>
                </c:pt>
                <c:pt idx="1173">
                  <c:v>0.87445959738255696</c:v>
                </c:pt>
                <c:pt idx="1174">
                  <c:v>0.87456525806001595</c:v>
                </c:pt>
                <c:pt idx="1175">
                  <c:v>0.87420779804913495</c:v>
                </c:pt>
                <c:pt idx="1176">
                  <c:v>0.87399500232151695</c:v>
                </c:pt>
                <c:pt idx="1177">
                  <c:v>0.87391814950605196</c:v>
                </c:pt>
                <c:pt idx="1178">
                  <c:v>0.87396851401438602</c:v>
                </c:pt>
                <c:pt idx="1179">
                  <c:v>0.874137366038377</c:v>
                </c:pt>
                <c:pt idx="1180">
                  <c:v>0.87441597154754103</c:v>
                </c:pt>
                <c:pt idx="1181">
                  <c:v>0.87479559228650094</c:v>
                </c:pt>
                <c:pt idx="1182">
                  <c:v>0.87480394743539502</c:v>
                </c:pt>
                <c:pt idx="1183">
                  <c:v>0.87504058973034504</c:v>
                </c:pt>
                <c:pt idx="1184">
                  <c:v>0.87548803950445697</c:v>
                </c:pt>
                <c:pt idx="1185">
                  <c:v>0.87612880863134002</c:v>
                </c:pt>
                <c:pt idx="1186">
                  <c:v>0.87694540051999503</c:v>
                </c:pt>
                <c:pt idx="1187">
                  <c:v>0.87792031010968397</c:v>
                </c:pt>
                <c:pt idx="1188">
                  <c:v>0.87903602386481094</c:v>
                </c:pt>
                <c:pt idx="1189">
                  <c:v>0.87981108865653301</c:v>
                </c:pt>
                <c:pt idx="1190">
                  <c:v>0.88083678879146099</c:v>
                </c:pt>
                <c:pt idx="1191">
                  <c:v>0.882086849203641</c:v>
                </c:pt>
                <c:pt idx="1192">
                  <c:v>0.88353498210020198</c:v>
                </c:pt>
                <c:pt idx="1193">
                  <c:v>0.88515488695365896</c:v>
                </c:pt>
                <c:pt idx="1194">
                  <c:v>0.88692025049419299</c:v>
                </c:pt>
                <c:pt idx="1195">
                  <c:v>0.88880474670193799</c:v>
                </c:pt>
                <c:pt idx="1196">
                  <c:v>0.89078203679925505</c:v>
                </c:pt>
                <c:pt idx="1197">
                  <c:v>0.89236138842678303</c:v>
                </c:pt>
                <c:pt idx="1198">
                  <c:v>0.89412584212676105</c:v>
                </c:pt>
                <c:pt idx="1199">
                  <c:v>0.89604027630767402</c:v>
                </c:pt>
                <c:pt idx="1200">
                  <c:v>0.89806955234958796</c:v>
                </c:pt>
                <c:pt idx="1201">
                  <c:v>0.90017851459382503</c:v>
                </c:pt>
                <c:pt idx="1202">
                  <c:v>0.902331990332642</c:v>
                </c:pt>
                <c:pt idx="1203">
                  <c:v>0.90449478979888598</c:v>
                </c:pt>
                <c:pt idx="1204">
                  <c:v>0.90663170615565603</c:v>
                </c:pt>
                <c:pt idx="1205">
                  <c:v>0.90870751548595097</c:v>
                </c:pt>
                <c:pt idx="1206">
                  <c:v>0.91068697678230603</c:v>
                </c:pt>
                <c:pt idx="1207">
                  <c:v>0.91253483193643303</c:v>
                </c:pt>
                <c:pt idx="1208">
                  <c:v>0.91375080514562401</c:v>
                </c:pt>
                <c:pt idx="1209">
                  <c:v>0.91490982211794303</c:v>
                </c:pt>
                <c:pt idx="1210">
                  <c:v>0.91658708764781405</c:v>
                </c:pt>
                <c:pt idx="1211">
                  <c:v>0.91828238039673304</c:v>
                </c:pt>
                <c:pt idx="1212">
                  <c:v>0.91996046250804397</c:v>
                </c:pt>
                <c:pt idx="1213">
                  <c:v>0.921586079013336</c:v>
                </c:pt>
                <c:pt idx="1214">
                  <c:v>0.92312395782205903</c:v>
                </c:pt>
                <c:pt idx="1215">
                  <c:v>0.92453880971112501</c:v>
                </c:pt>
                <c:pt idx="1216">
                  <c:v>0.92579532831450295</c:v>
                </c:pt>
                <c:pt idx="1217">
                  <c:v>0.92747798699666495</c:v>
                </c:pt>
                <c:pt idx="1218">
                  <c:v>0.92909492302720698</c:v>
                </c:pt>
                <c:pt idx="1219">
                  <c:v>0.93061965665630597</c:v>
                </c:pt>
                <c:pt idx="1220">
                  <c:v>0.93156001668231203</c:v>
                </c:pt>
                <c:pt idx="1221">
                  <c:v>0.93250060525303302</c:v>
                </c:pt>
                <c:pt idx="1222">
                  <c:v>0.93340613519617499</c:v>
                </c:pt>
                <c:pt idx="1223">
                  <c:v>0.93424130218291301</c:v>
                </c:pt>
                <c:pt idx="1224">
                  <c:v>0.93559110901672504</c:v>
                </c:pt>
                <c:pt idx="1225">
                  <c:v>0.93696330664543603</c:v>
                </c:pt>
                <c:pt idx="1226">
                  <c:v>0.93833142492294797</c:v>
                </c:pt>
                <c:pt idx="1227">
                  <c:v>0.93966898082718198</c:v>
                </c:pt>
                <c:pt idx="1228">
                  <c:v>0.94094947845225696</c:v>
                </c:pt>
                <c:pt idx="1229">
                  <c:v>0.94214640900065205</c:v>
                </c:pt>
                <c:pt idx="1230">
                  <c:v>0.94323325077536102</c:v>
                </c:pt>
                <c:pt idx="1231">
                  <c:v>0.94418346917204898</c:v>
                </c:pt>
                <c:pt idx="1232">
                  <c:v>0.945125086270038</c:v>
                </c:pt>
                <c:pt idx="1233">
                  <c:v>0.94618618646839203</c:v>
                </c:pt>
                <c:pt idx="1234">
                  <c:v>0.94734030929903701</c:v>
                </c:pt>
                <c:pt idx="1235">
                  <c:v>0.94856098141009504</c:v>
                </c:pt>
                <c:pt idx="1236">
                  <c:v>0.94982171655804704</c:v>
                </c:pt>
                <c:pt idx="1237">
                  <c:v>0.951096015599879</c:v>
                </c:pt>
                <c:pt idx="1238">
                  <c:v>0.95235736648523195</c:v>
                </c:pt>
                <c:pt idx="1239">
                  <c:v>0.95357924424854201</c:v>
                </c:pt>
                <c:pt idx="1240">
                  <c:v>0.95473511100117103</c:v>
                </c:pt>
                <c:pt idx="1241">
                  <c:v>0.95579841592354298</c:v>
                </c:pt>
                <c:pt idx="1242">
                  <c:v>0.95674259525725802</c:v>
                </c:pt>
                <c:pt idx="1243">
                  <c:v>0.95816283268772495</c:v>
                </c:pt>
                <c:pt idx="1244">
                  <c:v>0.95957457079500497</c:v>
                </c:pt>
                <c:pt idx="1245">
                  <c:v>0.96096011338632503</c:v>
                </c:pt>
                <c:pt idx="1246">
                  <c:v>0.962301755640947</c:v>
                </c:pt>
                <c:pt idx="1247">
                  <c:v>0.96358178410491202</c:v>
                </c:pt>
                <c:pt idx="1248">
                  <c:v>0.96478247668577699</c:v>
                </c:pt>
                <c:pt idx="1249">
                  <c:v>0.96588610264734798</c:v>
                </c:pt>
                <c:pt idx="1250">
                  <c:v>0.96687492260440899</c:v>
                </c:pt>
                <c:pt idx="1251">
                  <c:v>0.96773118851744999</c:v>
                </c:pt>
                <c:pt idx="1252">
                  <c:v>0.96843714368738298</c:v>
                </c:pt>
                <c:pt idx="1253">
                  <c:v>0.96850746943551103</c:v>
                </c:pt>
                <c:pt idx="1254">
                  <c:v>0.96853795918867303</c:v>
                </c:pt>
                <c:pt idx="1255">
                  <c:v>0.96912469717799599</c:v>
                </c:pt>
                <c:pt idx="1256">
                  <c:v>0.96978244572451699</c:v>
                </c:pt>
                <c:pt idx="1257">
                  <c:v>0.97049351183026</c:v>
                </c:pt>
                <c:pt idx="1258">
                  <c:v>0.97124019385820304</c:v>
                </c:pt>
                <c:pt idx="1259">
                  <c:v>0.97200478152701597</c:v>
                </c:pt>
                <c:pt idx="1260">
                  <c:v>0.97276955590576997</c:v>
                </c:pt>
                <c:pt idx="1261">
                  <c:v>0.97351678940866904</c:v>
                </c:pt>
                <c:pt idx="1262">
                  <c:v>0.97422874578975704</c:v>
                </c:pt>
                <c:pt idx="1263">
                  <c:v>0.97488768013763005</c:v>
                </c:pt>
                <c:pt idx="1264">
                  <c:v>0.97547583887014599</c:v>
                </c:pt>
                <c:pt idx="1265">
                  <c:v>0.97597545972912503</c:v>
                </c:pt>
                <c:pt idx="1266">
                  <c:v>0.97636877177505099</c:v>
                </c:pt>
                <c:pt idx="1267">
                  <c:v>0.97726157931439905</c:v>
                </c:pt>
                <c:pt idx="1268">
                  <c:v>0.97817678361356097</c:v>
                </c:pt>
                <c:pt idx="1269">
                  <c:v>0.97910552039069199</c:v>
                </c:pt>
                <c:pt idx="1270">
                  <c:v>0.98003892102939205</c:v>
                </c:pt>
                <c:pt idx="1271">
                  <c:v>0.98096811257605998</c:v>
                </c:pt>
                <c:pt idx="1272">
                  <c:v>0.98188421773724099</c:v>
                </c:pt>
                <c:pt idx="1273">
                  <c:v>0.98277835487697096</c:v>
                </c:pt>
                <c:pt idx="1274">
                  <c:v>0.98364163801412197</c:v>
                </c:pt>
                <c:pt idx="1275">
                  <c:v>0.98446517681974699</c:v>
                </c:pt>
                <c:pt idx="1276">
                  <c:v>0.98524007661441704</c:v>
                </c:pt>
                <c:pt idx="1277">
                  <c:v>0.98595743836556105</c:v>
                </c:pt>
                <c:pt idx="1278">
                  <c:v>0.98660835868480101</c:v>
                </c:pt>
                <c:pt idx="1279">
                  <c:v>0.98718392982529102</c:v>
                </c:pt>
                <c:pt idx="1280">
                  <c:v>0.98767523967904503</c:v>
                </c:pt>
                <c:pt idx="1281">
                  <c:v>0.98807337177427002</c:v>
                </c:pt>
                <c:pt idx="1282">
                  <c:v>0.98836940527269401</c:v>
                </c:pt>
                <c:pt idx="1283">
                  <c:v>0.988554414966893</c:v>
                </c:pt>
                <c:pt idx="1284">
                  <c:v>0.98861947127761696</c:v>
                </c:pt>
                <c:pt idx="1285">
                  <c:v>0.98855564025111098</c:v>
                </c:pt>
                <c:pt idx="1286">
                  <c:v>0.988353983556435</c:v>
                </c:pt>
                <c:pt idx="1287">
                  <c:v>0.98800555848278804</c:v>
                </c:pt>
                <c:pt idx="1288">
                  <c:v>0.98812660626579096</c:v>
                </c:pt>
                <c:pt idx="1289">
                  <c:v>0.98824768371332505</c:v>
                </c:pt>
                <c:pt idx="1290">
                  <c:v>0.98836879083629803</c:v>
                </c:pt>
                <c:pt idx="1291">
                  <c:v>0.98848992764562005</c:v>
                </c:pt>
                <c:pt idx="1292">
                  <c:v>0.98861109415220705</c:v>
                </c:pt>
                <c:pt idx="1293">
                  <c:v>0.98873229036698196</c:v>
                </c:pt>
                <c:pt idx="1294">
                  <c:v>0.98885351630087204</c:v>
                </c:pt>
                <c:pt idx="1295">
                  <c:v>0.98897477196480998</c:v>
                </c:pt>
                <c:pt idx="1296">
                  <c:v>0.98909605736973305</c:v>
                </c:pt>
                <c:pt idx="1297">
                  <c:v>0.98921737252658604</c:v>
                </c:pt>
                <c:pt idx="1298">
                  <c:v>0.98933871744631596</c:v>
                </c:pt>
                <c:pt idx="1299">
                  <c:v>0.98946009213987896</c:v>
                </c:pt>
                <c:pt idx="1300">
                  <c:v>0.98958149661823303</c:v>
                </c:pt>
                <c:pt idx="1301">
                  <c:v>0.98970293089234396</c:v>
                </c:pt>
                <c:pt idx="1302">
                  <c:v>0.98982439497318198</c:v>
                </c:pt>
                <c:pt idx="1303">
                  <c:v>0.98994588887172297</c:v>
                </c:pt>
                <c:pt idx="1304">
                  <c:v>0.99006741259894704</c:v>
                </c:pt>
                <c:pt idx="1305">
                  <c:v>0.99018896616584096</c:v>
                </c:pt>
                <c:pt idx="1306">
                  <c:v>0.99031054958339704</c:v>
                </c:pt>
                <c:pt idx="1307">
                  <c:v>0.99043216286261304</c:v>
                </c:pt>
                <c:pt idx="1308">
                  <c:v>0.99055380601449095</c:v>
                </c:pt>
                <c:pt idx="1309">
                  <c:v>0.99067547905003805</c:v>
                </c:pt>
                <c:pt idx="1310">
                  <c:v>0.990797181980269</c:v>
                </c:pt>
                <c:pt idx="1311">
                  <c:v>0.99091891481620298</c:v>
                </c:pt>
                <c:pt idx="1312">
                  <c:v>0.99104067756886305</c:v>
                </c:pt>
                <c:pt idx="1313">
                  <c:v>0.99116247024927995</c:v>
                </c:pt>
                <c:pt idx="1314">
                  <c:v>0.99128429286848796</c:v>
                </c:pt>
                <c:pt idx="1315">
                  <c:v>0.99140614543752803</c:v>
                </c:pt>
                <c:pt idx="1316">
                  <c:v>0.99152802796744699</c:v>
                </c:pt>
                <c:pt idx="1317">
                  <c:v>0.991649940469296</c:v>
                </c:pt>
                <c:pt idx="1318">
                  <c:v>0.99177188295413099</c:v>
                </c:pt>
                <c:pt idx="1319">
                  <c:v>0.991893855433014</c:v>
                </c:pt>
                <c:pt idx="1320">
                  <c:v>0.99201585791701496</c:v>
                </c:pt>
                <c:pt idx="1321">
                  <c:v>0.99213789041720502</c:v>
                </c:pt>
                <c:pt idx="1322">
                  <c:v>0.99225995294466396</c:v>
                </c:pt>
                <c:pt idx="1323">
                  <c:v>0.99238204551047504</c:v>
                </c:pt>
                <c:pt idx="1324">
                  <c:v>0.99250416812572795</c:v>
                </c:pt>
                <c:pt idx="1325">
                  <c:v>0.99262632080151902</c:v>
                </c:pt>
                <c:pt idx="1326">
                  <c:v>0.99274850354894695</c:v>
                </c:pt>
                <c:pt idx="1327">
                  <c:v>0.99287071637911894</c:v>
                </c:pt>
                <c:pt idx="1328">
                  <c:v>0.99299295930314602</c:v>
                </c:pt>
                <c:pt idx="1329">
                  <c:v>0.99311523233214505</c:v>
                </c:pt>
                <c:pt idx="1330">
                  <c:v>0.99323753547723903</c:v>
                </c:pt>
                <c:pt idx="1331">
                  <c:v>0.99335986874955395</c:v>
                </c:pt>
                <c:pt idx="1332">
                  <c:v>0.99348223216022502</c:v>
                </c:pt>
                <c:pt idx="1333">
                  <c:v>0.99360462572038999</c:v>
                </c:pt>
                <c:pt idx="1334">
                  <c:v>0.99372704944119405</c:v>
                </c:pt>
                <c:pt idx="1335">
                  <c:v>0.99384950333378697</c:v>
                </c:pt>
                <c:pt idx="1336">
                  <c:v>0.99397198740932302</c:v>
                </c:pt>
                <c:pt idx="1337">
                  <c:v>0.99409450167896396</c:v>
                </c:pt>
                <c:pt idx="1338">
                  <c:v>0.99421704615387496</c:v>
                </c:pt>
                <c:pt idx="1339">
                  <c:v>0.99433962084522998</c:v>
                </c:pt>
                <c:pt idx="1340">
                  <c:v>0.99446222576420396</c:v>
                </c:pt>
                <c:pt idx="1341">
                  <c:v>0.99458486092198095</c:v>
                </c:pt>
                <c:pt idx="1342">
                  <c:v>0.99470752632974901</c:v>
                </c:pt>
                <c:pt idx="1343">
                  <c:v>0.99483022199870297</c:v>
                </c:pt>
                <c:pt idx="1344">
                  <c:v>0.99495294794003997</c:v>
                </c:pt>
                <c:pt idx="1345">
                  <c:v>0.99507570416496705</c:v>
                </c:pt>
                <c:pt idx="1346">
                  <c:v>0.99519849068469501</c:v>
                </c:pt>
                <c:pt idx="1347">
                  <c:v>0.99532130751043701</c:v>
                </c:pt>
                <c:pt idx="1348">
                  <c:v>0.99544415465341796</c:v>
                </c:pt>
                <c:pt idx="1349">
                  <c:v>0.99556703212486197</c:v>
                </c:pt>
                <c:pt idx="1350">
                  <c:v>0.99568993993600297</c:v>
                </c:pt>
                <c:pt idx="1351">
                  <c:v>0.99581287809807995</c:v>
                </c:pt>
                <c:pt idx="1352">
                  <c:v>0.99593584662233603</c:v>
                </c:pt>
                <c:pt idx="1353">
                  <c:v>0.996058845520019</c:v>
                </c:pt>
                <c:pt idx="1354">
                  <c:v>0.99618187480238596</c:v>
                </c:pt>
                <c:pt idx="1355">
                  <c:v>0.99630493448069601</c:v>
                </c:pt>
                <c:pt idx="1356">
                  <c:v>0.99642802456621504</c:v>
                </c:pt>
                <c:pt idx="1357">
                  <c:v>0.99655114507021503</c:v>
                </c:pt>
                <c:pt idx="1358">
                  <c:v>0.99667429600397395</c:v>
                </c:pt>
                <c:pt idx="1359">
                  <c:v>0.996797477378772</c:v>
                </c:pt>
                <c:pt idx="1360">
                  <c:v>0.99692068920589905</c:v>
                </c:pt>
                <c:pt idx="1361">
                  <c:v>0.99704393149664905</c:v>
                </c:pt>
                <c:pt idx="1362">
                  <c:v>0.99716720426232097</c:v>
                </c:pt>
                <c:pt idx="1363">
                  <c:v>0.99729050751421999</c:v>
                </c:pt>
                <c:pt idx="1364">
                  <c:v>0.99741384126365695</c:v>
                </c:pt>
                <c:pt idx="1365">
                  <c:v>0.99753720552194702</c:v>
                </c:pt>
                <c:pt idx="1366">
                  <c:v>0.99766060030041304</c:v>
                </c:pt>
                <c:pt idx="1367">
                  <c:v>0.99778402561038204</c:v>
                </c:pt>
                <c:pt idx="1368">
                  <c:v>0.99790748146318597</c:v>
                </c:pt>
                <c:pt idx="1369">
                  <c:v>0.99803096787016599</c:v>
                </c:pt>
                <c:pt idx="1370">
                  <c:v>0.998154484842664</c:v>
                </c:pt>
                <c:pt idx="1371">
                  <c:v>0.99827803239202995</c:v>
                </c:pt>
                <c:pt idx="1372">
                  <c:v>0.99840161052962095</c:v>
                </c:pt>
                <c:pt idx="1373">
                  <c:v>0.998999718925492</c:v>
                </c:pt>
                <c:pt idx="1374">
                  <c:v>0.99944967593546497</c:v>
                </c:pt>
                <c:pt idx="1375">
                  <c:v>0.99976041548128702</c:v>
                </c:pt>
                <c:pt idx="1376">
                  <c:v>0.99994087591066405</c:v>
                </c:pt>
                <c:pt idx="1377">
                  <c:v>1</c:v>
                </c:pt>
                <c:pt idx="1378">
                  <c:v>1</c:v>
                </c:pt>
                <c:pt idx="1379">
                  <c:v>1</c:v>
                </c:pt>
                <c:pt idx="1380">
                  <c:v>1</c:v>
                </c:pt>
                <c:pt idx="1381">
                  <c:v>1</c:v>
                </c:pt>
                <c:pt idx="1382">
                  <c:v>0.99992655034827505</c:v>
                </c:pt>
                <c:pt idx="1383">
                  <c:v>0.99978544852384799</c:v>
                </c:pt>
                <c:pt idx="1384">
                  <c:v>0.99958561559231496</c:v>
                </c:pt>
                <c:pt idx="1385">
                  <c:v>0.99933598920946698</c:v>
                </c:pt>
                <c:pt idx="1386">
                  <c:v>0.99904552365986998</c:v>
                </c:pt>
                <c:pt idx="1387">
                  <c:v>0.99872318989556397</c:v>
                </c:pt>
                <c:pt idx="1388">
                  <c:v>0.99837797557485397</c:v>
                </c:pt>
                <c:pt idx="1389">
                  <c:v>0.99801888510122005</c:v>
                </c:pt>
                <c:pt idx="1390">
                  <c:v>0.99765493966233498</c:v>
                </c:pt>
                <c:pt idx="1391">
                  <c:v>0.99729517726918804</c:v>
                </c:pt>
                <c:pt idx="1392">
                  <c:v>0.99742644106155598</c:v>
                </c:pt>
                <c:pt idx="1393">
                  <c:v>0.99743108196181496</c:v>
                </c:pt>
                <c:pt idx="1394">
                  <c:v>0.99732703756000096</c:v>
                </c:pt>
                <c:pt idx="1395">
                  <c:v>0.997132278959871</c:v>
                </c:pt>
                <c:pt idx="1396">
                  <c:v>0.99686481085721301</c:v>
                </c:pt>
                <c:pt idx="1397">
                  <c:v>0.99654267161836396</c:v>
                </c:pt>
                <c:pt idx="1398">
                  <c:v>0.99618393335896205</c:v>
                </c:pt>
                <c:pt idx="1399">
                  <c:v>0.99580670202291199</c:v>
                </c:pt>
                <c:pt idx="1400">
                  <c:v>0.99542911746157403</c:v>
                </c:pt>
                <c:pt idx="1401">
                  <c:v>0.99506935351317205</c:v>
                </c:pt>
                <c:pt idx="1402">
                  <c:v>0.994745618082434</c:v>
                </c:pt>
                <c:pt idx="1403">
                  <c:v>0.99447615322044403</c:v>
                </c:pt>
                <c:pt idx="1404">
                  <c:v>0.99427923520473305</c:v>
                </c:pt>
                <c:pt idx="1405">
                  <c:v>0.99417317461958099</c:v>
                </c:pt>
                <c:pt idx="1406">
                  <c:v>0.99417631643655602</c:v>
                </c:pt>
                <c:pt idx="1407">
                  <c:v>0.99478819476685498</c:v>
                </c:pt>
                <c:pt idx="1408">
                  <c:v>0.99475516031883404</c:v>
                </c:pt>
                <c:pt idx="1409">
                  <c:v>0.994576153258248</c:v>
                </c:pt>
                <c:pt idx="1410">
                  <c:v>0.99426921887051101</c:v>
                </c:pt>
                <c:pt idx="1411">
                  <c:v>0.99385243640983301</c:v>
                </c:pt>
                <c:pt idx="1412">
                  <c:v>0.99334391917919096</c:v>
                </c:pt>
                <c:pt idx="1413">
                  <c:v>0.99276181461051605</c:v>
                </c:pt>
                <c:pt idx="1414">
                  <c:v>0.992124304345119</c:v>
                </c:pt>
                <c:pt idx="1415">
                  <c:v>0.99144960431433304</c:v>
                </c:pt>
                <c:pt idx="1416">
                  <c:v>0.99075596482039396</c:v>
                </c:pt>
                <c:pt idx="1417">
                  <c:v>0.99006167061754002</c:v>
                </c:pt>
                <c:pt idx="1418">
                  <c:v>0.98938504099335101</c:v>
                </c:pt>
                <c:pt idx="1419">
                  <c:v>0.98874442985030897</c:v>
                </c:pt>
                <c:pt idx="1420">
                  <c:v>0.98815822578759505</c:v>
                </c:pt>
                <c:pt idx="1421">
                  <c:v>0.98764485218312204</c:v>
                </c:pt>
                <c:pt idx="1422">
                  <c:v>0.98722276727578795</c:v>
                </c:pt>
                <c:pt idx="1423">
                  <c:v>0.98691046424797801</c:v>
                </c:pt>
                <c:pt idx="1424">
                  <c:v>0.98672647130828794</c:v>
                </c:pt>
                <c:pt idx="1425">
                  <c:v>0.98668935177449402</c:v>
                </c:pt>
                <c:pt idx="1426">
                  <c:v>0.98681770415674497</c:v>
                </c:pt>
                <c:pt idx="1427">
                  <c:v>0.98696917625941705</c:v>
                </c:pt>
                <c:pt idx="1428">
                  <c:v>0.98700114575923403</c:v>
                </c:pt>
                <c:pt idx="1429">
                  <c:v>0.98693185836188202</c:v>
                </c:pt>
                <c:pt idx="1430">
                  <c:v>0.98677959442899499</c:v>
                </c:pt>
                <c:pt idx="1431">
                  <c:v>0.98656266906047796</c:v>
                </c:pt>
                <c:pt idx="1432">
                  <c:v>0.98629943217705696</c:v>
                </c:pt>
                <c:pt idx="1433">
                  <c:v>0.986008268603078</c:v>
                </c:pt>
                <c:pt idx="1434">
                  <c:v>0.98570759814953202</c:v>
                </c:pt>
                <c:pt idx="1435">
                  <c:v>0.98541587569731703</c:v>
                </c:pt>
                <c:pt idx="1436">
                  <c:v>0.98515159128074403</c:v>
                </c:pt>
                <c:pt idx="1437">
                  <c:v>0.98493327017127896</c:v>
                </c:pt>
                <c:pt idx="1438">
                  <c:v>0.98477947296151902</c:v>
                </c:pt>
                <c:pt idx="1439">
                  <c:v>0.98470879564942204</c:v>
                </c:pt>
                <c:pt idx="1440">
                  <c:v>0.98473986972275795</c:v>
                </c:pt>
                <c:pt idx="1441">
                  <c:v>0.98489136224382501</c:v>
                </c:pt>
                <c:pt idx="1442">
                  <c:v>0.98453063953418396</c:v>
                </c:pt>
                <c:pt idx="1443">
                  <c:v>0.98415566783021702</c:v>
                </c:pt>
                <c:pt idx="1444">
                  <c:v>0.98377570065375997</c:v>
                </c:pt>
                <c:pt idx="1445">
                  <c:v>0.98388990829773904</c:v>
                </c:pt>
                <c:pt idx="1446">
                  <c:v>0.98386498276971202</c:v>
                </c:pt>
                <c:pt idx="1447">
                  <c:v>0.98371929880393705</c:v>
                </c:pt>
                <c:pt idx="1448">
                  <c:v>0.983471266336581</c:v>
                </c:pt>
                <c:pt idx="1449">
                  <c:v>0.98313933059005998</c:v>
                </c:pt>
                <c:pt idx="1450">
                  <c:v>0.98274197215761305</c:v>
                </c:pt>
                <c:pt idx="1451">
                  <c:v>0.98229770708813602</c:v>
                </c:pt>
                <c:pt idx="1452">
                  <c:v>0.98182508697124804</c:v>
                </c:pt>
                <c:pt idx="1453">
                  <c:v>0.98134269902260496</c:v>
                </c:pt>
                <c:pt idx="1454">
                  <c:v>0.98086916616945796</c:v>
                </c:pt>
                <c:pt idx="1455">
                  <c:v>0.98042314713646594</c:v>
                </c:pt>
                <c:pt idx="1456">
                  <c:v>0.980023336531746</c:v>
                </c:pt>
                <c:pt idx="1457">
                  <c:v>0.97968846493317696</c:v>
                </c:pt>
                <c:pt idx="1458">
                  <c:v>0.97943729897495302</c:v>
                </c:pt>
                <c:pt idx="1459">
                  <c:v>0.97928864143438399</c:v>
                </c:pt>
                <c:pt idx="1460">
                  <c:v>0.97926133131894899</c:v>
                </c:pt>
                <c:pt idx="1461">
                  <c:v>0.97937424395360295</c:v>
                </c:pt>
                <c:pt idx="1462">
                  <c:v>0.97898867347235397</c:v>
                </c:pt>
                <c:pt idx="1463">
                  <c:v>0.97860741046451305</c:v>
                </c:pt>
                <c:pt idx="1464">
                  <c:v>0.97823982464331305</c:v>
                </c:pt>
                <c:pt idx="1465">
                  <c:v>0.97789530381962297</c:v>
                </c:pt>
                <c:pt idx="1466">
                  <c:v>0.97758325394567303</c:v>
                </c:pt>
                <c:pt idx="1467">
                  <c:v>0.97731309915888798</c:v>
                </c:pt>
                <c:pt idx="1468">
                  <c:v>0.977094281825863</c:v>
                </c:pt>
                <c:pt idx="1469">
                  <c:v>0.97693626258645705</c:v>
                </c:pt>
                <c:pt idx="1470">
                  <c:v>0.97684852039802195</c:v>
                </c:pt>
                <c:pt idx="1471">
                  <c:v>0.976840552579751</c:v>
                </c:pt>
                <c:pt idx="1472">
                  <c:v>0.97692187485716797</c:v>
                </c:pt>
                <c:pt idx="1473">
                  <c:v>0.97710202140673497</c:v>
                </c:pt>
                <c:pt idx="1474">
                  <c:v>0.97739054490059596</c:v>
                </c:pt>
                <c:pt idx="1475">
                  <c:v>0.97779701655145002</c:v>
                </c:pt>
                <c:pt idx="1476">
                  <c:v>0.97833102615755096</c:v>
                </c:pt>
                <c:pt idx="1477">
                  <c:v>0.97900218214784696</c:v>
                </c:pt>
                <c:pt idx="1478">
                  <c:v>0.97982011162724003</c:v>
                </c:pt>
                <c:pt idx="1479">
                  <c:v>0.98079446042199003</c:v>
                </c:pt>
                <c:pt idx="1480">
                  <c:v>0.98127151796631995</c:v>
                </c:pt>
                <c:pt idx="1481">
                  <c:v>0.98174903981721096</c:v>
                </c:pt>
                <c:pt idx="1482">
                  <c:v>0.98272575090606895</c:v>
                </c:pt>
                <c:pt idx="1483">
                  <c:v>0.98354748628033195</c:v>
                </c:pt>
                <c:pt idx="1484">
                  <c:v>0.98422347410063005</c:v>
                </c:pt>
                <c:pt idx="1485">
                  <c:v>0.98476296052564205</c:v>
                </c:pt>
                <c:pt idx="1486">
                  <c:v>0.98517520975599204</c:v>
                </c:pt>
                <c:pt idx="1487">
                  <c:v>0.98546950407828005</c:v>
                </c:pt>
                <c:pt idx="1488">
                  <c:v>0.98565514390923503</c:v>
                </c:pt>
                <c:pt idx="1489">
                  <c:v>0.98574144784000595</c:v>
                </c:pt>
                <c:pt idx="1490">
                  <c:v>0.98573775268057395</c:v>
                </c:pt>
                <c:pt idx="1491">
                  <c:v>0.98565341350430002</c:v>
                </c:pt>
                <c:pt idx="1492">
                  <c:v>0.98549780369260498</c:v>
                </c:pt>
                <c:pt idx="1493">
                  <c:v>0.98528031497977198</c:v>
                </c:pt>
                <c:pt idx="1494">
                  <c:v>0.98501035749789401</c:v>
                </c:pt>
                <c:pt idx="1495">
                  <c:v>0.98519926077973696</c:v>
                </c:pt>
                <c:pt idx="1496">
                  <c:v>0.98519814207196299</c:v>
                </c:pt>
                <c:pt idx="1497">
                  <c:v>0.985025751831486</c:v>
                </c:pt>
                <c:pt idx="1498">
                  <c:v>0.98470087731826295</c:v>
                </c:pt>
                <c:pt idx="1499">
                  <c:v>0.98424234268562505</c:v>
                </c:pt>
                <c:pt idx="1500">
                  <c:v>0.98366900907089105</c:v>
                </c:pt>
                <c:pt idx="1501">
                  <c:v>0.982999774686237</c:v>
                </c:pt>
                <c:pt idx="1502">
                  <c:v>0.982253574909837</c:v>
                </c:pt>
                <c:pt idx="1503">
                  <c:v>0.98144938237727497</c:v>
                </c:pt>
                <c:pt idx="1504">
                  <c:v>0.98060620707322499</c:v>
                </c:pt>
                <c:pt idx="1505">
                  <c:v>0.98024746867380796</c:v>
                </c:pt>
                <c:pt idx="1506">
                  <c:v>0.97973068284982001</c:v>
                </c:pt>
                <c:pt idx="1507">
                  <c:v>0.97908430167306304</c:v>
                </c:pt>
                <c:pt idx="1508">
                  <c:v>0.97833683333590205</c:v>
                </c:pt>
                <c:pt idx="1509">
                  <c:v>0.97751684228970503</c:v>
                </c:pt>
                <c:pt idx="1510">
                  <c:v>0.97665294938368796</c:v>
                </c:pt>
                <c:pt idx="1511">
                  <c:v>0.975773832004178</c:v>
                </c:pt>
                <c:pt idx="1512">
                  <c:v>0.97490822421428203</c:v>
                </c:pt>
                <c:pt idx="1513">
                  <c:v>0.97459128377013904</c:v>
                </c:pt>
                <c:pt idx="1514">
                  <c:v>0.97418767459830202</c:v>
                </c:pt>
                <c:pt idx="1515">
                  <c:v>0.97373566713265902</c:v>
                </c:pt>
                <c:pt idx="1516">
                  <c:v>0.97327360759295301</c:v>
                </c:pt>
                <c:pt idx="1517">
                  <c:v>0.97216438561162399</c:v>
                </c:pt>
                <c:pt idx="1518">
                  <c:v>0.97094350274982599</c:v>
                </c:pt>
                <c:pt idx="1519">
                  <c:v>0.96963964935521696</c:v>
                </c:pt>
                <c:pt idx="1520">
                  <c:v>0.96828157270286597</c:v>
                </c:pt>
                <c:pt idx="1521">
                  <c:v>0.96689807713652598</c:v>
                </c:pt>
                <c:pt idx="1522">
                  <c:v>0.96602665398217602</c:v>
                </c:pt>
                <c:pt idx="1523">
                  <c:v>0.96502907197161902</c:v>
                </c:pt>
                <c:pt idx="1524">
                  <c:v>0.96394371385084898</c:v>
                </c:pt>
                <c:pt idx="1525">
                  <c:v>0.96280903871430301</c:v>
                </c:pt>
                <c:pt idx="1526">
                  <c:v>0.96166358219479497</c:v>
                </c:pt>
                <c:pt idx="1527">
                  <c:v>0.960545956654005</c:v>
                </c:pt>
                <c:pt idx="1528">
                  <c:v>0.95949485137354695</c:v>
                </c:pt>
                <c:pt idx="1529">
                  <c:v>0.95854903274660597</c:v>
                </c:pt>
                <c:pt idx="1530">
                  <c:v>0.95706743391712301</c:v>
                </c:pt>
                <c:pt idx="1531">
                  <c:v>0.95558919531930797</c:v>
                </c:pt>
                <c:pt idx="1532">
                  <c:v>0.954654533556337</c:v>
                </c:pt>
                <c:pt idx="1533">
                  <c:v>0.95362207805130905</c:v>
                </c:pt>
                <c:pt idx="1534">
                  <c:v>0.95253044578618495</c:v>
                </c:pt>
                <c:pt idx="1535">
                  <c:v>0.95141833094119099</c:v>
                </c:pt>
                <c:pt idx="1536">
                  <c:v>0.95032450508782296</c:v>
                </c:pt>
                <c:pt idx="1537">
                  <c:v>0.94928781738242596</c:v>
                </c:pt>
                <c:pt idx="1538">
                  <c:v>0.948347194760361</c:v>
                </c:pt>
                <c:pt idx="1539">
                  <c:v>0.94754164213074699</c:v>
                </c:pt>
                <c:pt idx="1540">
                  <c:v>0.94622692552502696</c:v>
                </c:pt>
                <c:pt idx="1541">
                  <c:v>0.94494492796343799</c:v>
                </c:pt>
                <c:pt idx="1542">
                  <c:v>0.94372488796763998</c:v>
                </c:pt>
                <c:pt idx="1543">
                  <c:v>0.94259610274393901</c:v>
                </c:pt>
                <c:pt idx="1544">
                  <c:v>0.94158792833059102</c:v>
                </c:pt>
                <c:pt idx="1545">
                  <c:v>0.94124428542215399</c:v>
                </c:pt>
                <c:pt idx="1546">
                  <c:v>0.94091979577606499</c:v>
                </c:pt>
                <c:pt idx="1547">
                  <c:v>0.94065350517971802</c:v>
                </c:pt>
                <c:pt idx="1548">
                  <c:v>0.93979847106891601</c:v>
                </c:pt>
                <c:pt idx="1549">
                  <c:v>0.93889863810480201</c:v>
                </c:pt>
                <c:pt idx="1550">
                  <c:v>0.93798324549107703</c:v>
                </c:pt>
                <c:pt idx="1551">
                  <c:v>0.93708159135398095</c:v>
                </c:pt>
                <c:pt idx="1552">
                  <c:v>0.936223032890799</c:v>
                </c:pt>
                <c:pt idx="1553">
                  <c:v>0.93543698651880103</c:v>
                </c:pt>
                <c:pt idx="1554">
                  <c:v>0.93475292802464904</c:v>
                </c:pt>
                <c:pt idx="1555">
                  <c:v>0.93420039271424804</c:v>
                </c:pt>
                <c:pt idx="1556">
                  <c:v>0.93380897556304998</c:v>
                </c:pt>
                <c:pt idx="1557">
                  <c:v>0.93291914426904798</c:v>
                </c:pt>
                <c:pt idx="1558">
                  <c:v>0.93206764709803303</c:v>
                </c:pt>
                <c:pt idx="1559">
                  <c:v>0.93127416908805405</c:v>
                </c:pt>
                <c:pt idx="1560">
                  <c:v>0.93055843512692904</c:v>
                </c:pt>
                <c:pt idx="1561">
                  <c:v>0.92994021005313898</c:v>
                </c:pt>
                <c:pt idx="1562">
                  <c:v>0.92943929875702003</c:v>
                </c:pt>
                <c:pt idx="1563">
                  <c:v>0.92907554628226496</c:v>
                </c:pt>
                <c:pt idx="1564">
                  <c:v>0.928868837927743</c:v>
                </c:pt>
                <c:pt idx="1565">
                  <c:v>0.92883909934961795</c:v>
                </c:pt>
                <c:pt idx="1566">
                  <c:v>0.92900629666377899</c:v>
                </c:pt>
                <c:pt idx="1567">
                  <c:v>0.92869774912881597</c:v>
                </c:pt>
                <c:pt idx="1568">
                  <c:v>0.92844310873917302</c:v>
                </c:pt>
                <c:pt idx="1569">
                  <c:v>0.928252321040404</c:v>
                </c:pt>
                <c:pt idx="1570">
                  <c:v>0.92813535181392604</c:v>
                </c:pt>
                <c:pt idx="1571">
                  <c:v>0.92810218712850601</c:v>
                </c:pt>
                <c:pt idx="1572">
                  <c:v>0.92816283339191796</c:v>
                </c:pt>
                <c:pt idx="1573">
                  <c:v>0.92832731740274699</c:v>
                </c:pt>
                <c:pt idx="1574">
                  <c:v>0.92860568640235497</c:v>
                </c:pt>
                <c:pt idx="1575">
                  <c:v>0.92900800812700801</c:v>
                </c:pt>
                <c:pt idx="1576">
                  <c:v>0.92954437086016195</c:v>
                </c:pt>
                <c:pt idx="1577">
                  <c:v>0.93022488348490395</c:v>
                </c:pt>
                <c:pt idx="1578">
                  <c:v>0.93105967553656199</c:v>
                </c:pt>
                <c:pt idx="1579">
                  <c:v>0.93205889725546898</c:v>
                </c:pt>
                <c:pt idx="1580">
                  <c:v>0.93253542829248803</c:v>
                </c:pt>
                <c:pt idx="1581">
                  <c:v>0.93301244684802997</c:v>
                </c:pt>
                <c:pt idx="1582">
                  <c:v>0.93348995367061605</c:v>
                </c:pt>
                <c:pt idx="1583">
                  <c:v>0.93396794951030104</c:v>
                </c:pt>
                <c:pt idx="1584">
                  <c:v>0.93444643511867698</c:v>
                </c:pt>
                <c:pt idx="1585">
                  <c:v>0.93492541124887796</c:v>
                </c:pt>
                <c:pt idx="1586">
                  <c:v>0.93540487865558097</c:v>
                </c:pt>
                <c:pt idx="1587">
                  <c:v>0.93588483809501299</c:v>
                </c:pt>
                <c:pt idx="1588">
                  <c:v>0.93636529032495497</c:v>
                </c:pt>
                <c:pt idx="1589">
                  <c:v>0.93684623610474205</c:v>
                </c:pt>
                <c:pt idx="1590">
                  <c:v>0.93732767619527302</c:v>
                </c:pt>
                <c:pt idx="1591">
                  <c:v>0.93780961135900998</c:v>
                </c:pt>
                <c:pt idx="1592">
                  <c:v>0.93829204235998498</c:v>
                </c:pt>
                <c:pt idx="1593">
                  <c:v>0.93877496996380105</c:v>
                </c:pt>
                <c:pt idx="1594">
                  <c:v>0.93925839493763996</c:v>
                </c:pt>
                <c:pt idx="1595">
                  <c:v>0.93974231805026498</c:v>
                </c:pt>
                <c:pt idx="1596">
                  <c:v>0.940226740072022</c:v>
                </c:pt>
                <c:pt idx="1597">
                  <c:v>0.94071166177484999</c:v>
                </c:pt>
                <c:pt idx="1598">
                  <c:v>0.94119708393227697</c:v>
                </c:pt>
                <c:pt idx="1599">
                  <c:v>0.941683007319432</c:v>
                </c:pt>
                <c:pt idx="1600">
                  <c:v>0.94216943271304399</c:v>
                </c:pt>
                <c:pt idx="1601">
                  <c:v>0.942656360891447</c:v>
                </c:pt>
                <c:pt idx="1602">
                  <c:v>0.94314379263458603</c:v>
                </c:pt>
                <c:pt idx="1603">
                  <c:v>0.94363172872401901</c:v>
                </c:pt>
                <c:pt idx="1604">
                  <c:v>0.94412016994292502</c:v>
                </c:pt>
                <c:pt idx="1605">
                  <c:v>0.94460911707610096</c:v>
                </c:pt>
                <c:pt idx="1606">
                  <c:v>0.94509857090997396</c:v>
                </c:pt>
                <c:pt idx="1607">
                  <c:v>0.94558853223259998</c:v>
                </c:pt>
                <c:pt idx="1608">
                  <c:v>0.946079001833672</c:v>
                </c:pt>
                <c:pt idx="1609">
                  <c:v>0.94656998050452001</c:v>
                </c:pt>
                <c:pt idx="1610">
                  <c:v>0.94706146903811805</c:v>
                </c:pt>
                <c:pt idx="1611">
                  <c:v>0.94755346822908904</c:v>
                </c:pt>
                <c:pt idx="1612">
                  <c:v>0.94804597887370801</c:v>
                </c:pt>
                <c:pt idx="1613">
                  <c:v>0.94853900176990502</c:v>
                </c:pt>
                <c:pt idx="1614">
                  <c:v>0.94903253771727103</c:v>
                </c:pt>
                <c:pt idx="1615">
                  <c:v>0.94952658751706398</c:v>
                </c:pt>
                <c:pt idx="1616">
                  <c:v>0.95002115197220804</c:v>
                </c:pt>
                <c:pt idx="1617">
                  <c:v>0.95051623188730405</c:v>
                </c:pt>
                <c:pt idx="1618">
                  <c:v>0.95101182806862905</c:v>
                </c:pt>
                <c:pt idx="1619">
                  <c:v>0.95150794132414396</c:v>
                </c:pt>
                <c:pt idx="1620">
                  <c:v>0.95200457246349401</c:v>
                </c:pt>
                <c:pt idx="1621">
                  <c:v>0.95250172229801799</c:v>
                </c:pt>
                <c:pt idx="1622">
                  <c:v>0.95299939164075098</c:v>
                </c:pt>
                <c:pt idx="1623">
                  <c:v>0.95349758130642503</c:v>
                </c:pt>
                <c:pt idx="1624">
                  <c:v>0.95399629211147896</c:v>
                </c:pt>
                <c:pt idx="1625">
                  <c:v>0.95449552487406097</c:v>
                </c:pt>
                <c:pt idx="1626">
                  <c:v>0.95499528041403103</c:v>
                </c:pt>
                <c:pt idx="1627">
                  <c:v>0.95549555955296805</c:v>
                </c:pt>
                <c:pt idx="1628">
                  <c:v>0.95599636311417302</c:v>
                </c:pt>
                <c:pt idx="1629">
                  <c:v>0.95649769192267498</c:v>
                </c:pt>
                <c:pt idx="1630">
                  <c:v>0.95699954680523402</c:v>
                </c:pt>
                <c:pt idx="1631">
                  <c:v>0.957501928590344</c:v>
                </c:pt>
                <c:pt idx="1632">
                  <c:v>0.958004838108243</c:v>
                </c:pt>
                <c:pt idx="1633">
                  <c:v>0.95850827619091195</c:v>
                </c:pt>
                <c:pt idx="1634">
                  <c:v>0.95901224367208204</c:v>
                </c:pt>
                <c:pt idx="1635">
                  <c:v>0.96005560652806798</c:v>
                </c:pt>
                <c:pt idx="1636">
                  <c:v>0.96039243494975701</c:v>
                </c:pt>
                <c:pt idx="1637">
                  <c:v>0.96073983465661605</c:v>
                </c:pt>
                <c:pt idx="1638">
                  <c:v>0.96109782235839702</c:v>
                </c:pt>
                <c:pt idx="1639">
                  <c:v>0.96146641480008899</c:v>
                </c:pt>
                <c:pt idx="1640">
                  <c:v>0.96184562876200896</c:v>
                </c:pt>
                <c:pt idx="1641">
                  <c:v>0.96223548105989498</c:v>
                </c:pt>
                <c:pt idx="1642">
                  <c:v>0.96263598854500099</c:v>
                </c:pt>
                <c:pt idx="1643">
                  <c:v>0.963047168104189</c:v>
                </c:pt>
                <c:pt idx="1644">
                  <c:v>0.96346903666002504</c:v>
                </c:pt>
                <c:pt idx="1645">
                  <c:v>0.96390161117087203</c:v>
                </c:pt>
                <c:pt idx="1646">
                  <c:v>0.96434490863098499</c:v>
                </c:pt>
                <c:pt idx="1647">
                  <c:v>0.96479894607060601</c:v>
                </c:pt>
                <c:pt idx="1648">
                  <c:v>0.96526374055605901</c:v>
                </c:pt>
                <c:pt idx="1649">
                  <c:v>0.96573930918984896</c:v>
                </c:pt>
                <c:pt idx="1650">
                  <c:v>0.96622566911075003</c:v>
                </c:pt>
                <c:pt idx="1651">
                  <c:v>0.96672283749391097</c:v>
                </c:pt>
                <c:pt idx="1652">
                  <c:v>0.96723083155094502</c:v>
                </c:pt>
                <c:pt idx="1653">
                  <c:v>0.96774966853002997</c:v>
                </c:pt>
                <c:pt idx="1654">
                  <c:v>0.96827936571600304</c:v>
                </c:pt>
                <c:pt idx="1655">
                  <c:v>0.96881994043046005</c:v>
                </c:pt>
                <c:pt idx="1656">
                  <c:v>0.96937141003185401</c:v>
                </c:pt>
                <c:pt idx="1657">
                  <c:v>0.96993379191559004</c:v>
                </c:pt>
                <c:pt idx="1658">
                  <c:v>0.97050710351412794</c:v>
                </c:pt>
                <c:pt idx="1659">
                  <c:v>0.97109136229707704</c:v>
                </c:pt>
                <c:pt idx="1660">
                  <c:v>0.97168658577129596</c:v>
                </c:pt>
                <c:pt idx="1661">
                  <c:v>0.97229279148099501</c:v>
                </c:pt>
                <c:pt idx="1662">
                  <c:v>0.97290999700783098</c:v>
                </c:pt>
                <c:pt idx="1663">
                  <c:v>0.97353821997101397</c:v>
                </c:pt>
                <c:pt idx="1664">
                  <c:v>0.97417747802739896</c:v>
                </c:pt>
                <c:pt idx="1665">
                  <c:v>0.97482778887159305</c:v>
                </c:pt>
                <c:pt idx="1666">
                  <c:v>0.97548917023605297</c:v>
                </c:pt>
                <c:pt idx="1667">
                  <c:v>0.97616163989119098</c:v>
                </c:pt>
                <c:pt idx="1668">
                  <c:v>0.976845215645469</c:v>
                </c:pt>
                <c:pt idx="1669">
                  <c:v>0.97753991534550699</c:v>
                </c:pt>
                <c:pt idx="1670">
                  <c:v>0.97751483275881201</c:v>
                </c:pt>
                <c:pt idx="1671">
                  <c:v>0.97803899051915799</c:v>
                </c:pt>
                <c:pt idx="1672">
                  <c:v>0.97856371070321002</c:v>
                </c:pt>
                <c:pt idx="1673">
                  <c:v>0.97908899421667805</c:v>
                </c:pt>
                <c:pt idx="1674">
                  <c:v>0.97961484196721904</c:v>
                </c:pt>
                <c:pt idx="1675">
                  <c:v>0.98014125486444004</c:v>
                </c:pt>
                <c:pt idx="1676">
                  <c:v>0.98066823381990398</c:v>
                </c:pt>
                <c:pt idx="1677">
                  <c:v>0.98119577974713801</c:v>
                </c:pt>
                <c:pt idx="1678">
                  <c:v>0.98172389356163203</c:v>
                </c:pt>
                <c:pt idx="1679">
                  <c:v>0.98225257618085204</c:v>
                </c:pt>
                <c:pt idx="1680">
                  <c:v>0.98278182852423801</c:v>
                </c:pt>
                <c:pt idx="1681">
                  <c:v>0.98386387988893398</c:v>
                </c:pt>
                <c:pt idx="1682">
                  <c:v>0.98477443411064502</c:v>
                </c:pt>
                <c:pt idx="1683">
                  <c:v>0.98552368368467602</c:v>
                </c:pt>
                <c:pt idx="1684">
                  <c:v>0.98612184312125395</c:v>
                </c:pt>
                <c:pt idx="1685">
                  <c:v>0.98657914900499599</c:v>
                </c:pt>
                <c:pt idx="1686">
                  <c:v>0.98690586005457603</c:v>
                </c:pt>
                <c:pt idx="1687">
                  <c:v>0.987112257182578</c:v>
                </c:pt>
                <c:pt idx="1688">
                  <c:v>0.98720864355555105</c:v>
                </c:pt>
                <c:pt idx="1689">
                  <c:v>0.98720534465424903</c:v>
                </c:pt>
                <c:pt idx="1690">
                  <c:v>0.98711270833407905</c:v>
                </c:pt>
                <c:pt idx="1691">
                  <c:v>0.98694110488573705</c:v>
                </c:pt>
                <c:pt idx="1692">
                  <c:v>0.98670092709603996</c:v>
                </c:pt>
                <c:pt idx="1693">
                  <c:v>0.98640259030896704</c:v>
                </c:pt>
                <c:pt idx="1694">
                  <c:v>0.98605653248688596</c:v>
                </c:pt>
                <c:pt idx="1695">
                  <c:v>0.98567321427198695</c:v>
                </c:pt>
                <c:pt idx="1696">
                  <c:v>0.98526311904791697</c:v>
                </c:pt>
                <c:pt idx="1697">
                  <c:v>0.984836753001611</c:v>
                </c:pt>
                <c:pt idx="1698">
                  <c:v>0.984404645185328</c:v>
                </c:pt>
                <c:pt idx="1699">
                  <c:v>0.98397734757889099</c:v>
                </c:pt>
                <c:pt idx="1700">
                  <c:v>0.98356543515212402</c:v>
                </c:pt>
                <c:pt idx="1701">
                  <c:v>0.98317950592750203</c:v>
                </c:pt>
                <c:pt idx="1702">
                  <c:v>0.98283018104300202</c:v>
                </c:pt>
                <c:pt idx="1703">
                  <c:v>0.98252810481515296</c:v>
                </c:pt>
                <c:pt idx="1704">
                  <c:v>0.98228394480230696</c:v>
                </c:pt>
                <c:pt idx="1705">
                  <c:v>0.98210839186810395</c:v>
                </c:pt>
                <c:pt idx="1706">
                  <c:v>0.98201216024515003</c:v>
                </c:pt>
                <c:pt idx="1707">
                  <c:v>0.982005987598909</c:v>
                </c:pt>
                <c:pt idx="1708">
                  <c:v>0.98210063509179302</c:v>
                </c:pt>
                <c:pt idx="1709">
                  <c:v>0.98230688744747696</c:v>
                </c:pt>
                <c:pt idx="1710">
                  <c:v>0.98263555301541095</c:v>
                </c:pt>
                <c:pt idx="1711">
                  <c:v>0.98309746383555296</c:v>
                </c:pt>
                <c:pt idx="1712">
                  <c:v>0.98370347570331695</c:v>
                </c:pt>
                <c:pt idx="1713">
                  <c:v>0.984464468234722</c:v>
                </c:pt>
                <c:pt idx="1714">
                  <c:v>0.98539134493177305</c:v>
                </c:pt>
                <c:pt idx="1715">
                  <c:v>0.986495033248043</c:v>
                </c:pt>
                <c:pt idx="1716">
                  <c:v>0.98703708586800398</c:v>
                </c:pt>
                <c:pt idx="1717">
                  <c:v>0.98757973450227499</c:v>
                </c:pt>
                <c:pt idx="1718">
                  <c:v>0.98812298013441902</c:v>
                </c:pt>
                <c:pt idx="1719">
                  <c:v>0.98866682375016302</c:v>
                </c:pt>
                <c:pt idx="1720">
                  <c:v>0.98921126633740797</c:v>
                </c:pt>
                <c:pt idx="1721">
                  <c:v>0.98975630888622901</c:v>
                </c:pt>
                <c:pt idx="1722">
                  <c:v>0.99030195238888596</c:v>
                </c:pt>
                <c:pt idx="1723">
                  <c:v>0.99084819783982903</c:v>
                </c:pt>
                <c:pt idx="1724">
                  <c:v>0.99139504623570196</c:v>
                </c:pt>
                <c:pt idx="1725">
                  <c:v>0.99194249857535099</c:v>
                </c:pt>
                <c:pt idx="1726">
                  <c:v>0.99249055585982804</c:v>
                </c:pt>
                <c:pt idx="1727">
                  <c:v>0.993039219092402</c:v>
                </c:pt>
                <c:pt idx="1728">
                  <c:v>0.99358848927855903</c:v>
                </c:pt>
                <c:pt idx="1729">
                  <c:v>0.99413836742601003</c:v>
                </c:pt>
                <c:pt idx="1730">
                  <c:v>0.99468885454470202</c:v>
                </c:pt>
                <c:pt idx="1731">
                  <c:v>0.99580747784436896</c:v>
                </c:pt>
                <c:pt idx="1732">
                  <c:v>0.99674989110335099</c:v>
                </c:pt>
                <c:pt idx="1733">
                  <c:v>0.99752656164042797</c:v>
                </c:pt>
                <c:pt idx="1734">
                  <c:v>0.99814798001023897</c:v>
                </c:pt>
                <c:pt idx="1735">
                  <c:v>0.99862466006779504</c:v>
                </c:pt>
                <c:pt idx="1736">
                  <c:v>0.998967139033206</c:v>
                </c:pt>
                <c:pt idx="1737">
                  <c:v>0.99918597755661998</c:v>
                </c:pt>
                <c:pt idx="1738">
                  <c:v>0.99929175978338403</c:v>
                </c:pt>
                <c:pt idx="1739">
                  <c:v>0.99929509341942002</c:v>
                </c:pt>
                <c:pt idx="1740">
                  <c:v>0.99977698006425397</c:v>
                </c:pt>
                <c:pt idx="1741">
                  <c:v>1</c:v>
                </c:pt>
                <c:pt idx="1742">
                  <c:v>1</c:v>
                </c:pt>
                <c:pt idx="1743">
                  <c:v>1</c:v>
                </c:pt>
                <c:pt idx="1744">
                  <c:v>0.99997711098403597</c:v>
                </c:pt>
                <c:pt idx="1745">
                  <c:v>0.99978067319893404</c:v>
                </c:pt>
                <c:pt idx="1746">
                  <c:v>0.99943189386519005</c:v>
                </c:pt>
                <c:pt idx="1747">
                  <c:v>0.99895206203518505</c:v>
                </c:pt>
                <c:pt idx="1748">
                  <c:v>0.99893677308713602</c:v>
                </c:pt>
                <c:pt idx="1749">
                  <c:v>0.99865474837030699</c:v>
                </c:pt>
                <c:pt idx="1750">
                  <c:v>0.99813790320749396</c:v>
                </c:pt>
                <c:pt idx="1751">
                  <c:v>0.99741827654956405</c:v>
                </c:pt>
                <c:pt idx="1752">
                  <c:v>0.99652803157464398</c:v>
                </c:pt>
                <c:pt idx="1753">
                  <c:v>0.99549945629080105</c:v>
                </c:pt>
                <c:pt idx="1754">
                  <c:v>0.99436496414223596</c:v>
                </c:pt>
                <c:pt idx="1755">
                  <c:v>0.99315709461900903</c:v>
                </c:pt>
                <c:pt idx="1756">
                  <c:v>0.99190851387032897</c:v>
                </c:pt>
                <c:pt idx="1757">
                  <c:v>0.99065201532142499</c:v>
                </c:pt>
                <c:pt idx="1758">
                  <c:v>0.99000034317168395</c:v>
                </c:pt>
                <c:pt idx="1759">
                  <c:v>0.989226484673425</c:v>
                </c:pt>
                <c:pt idx="1760">
                  <c:v>0.98837409352731198</c:v>
                </c:pt>
                <c:pt idx="1761">
                  <c:v>0.98748699418575203</c:v>
                </c:pt>
                <c:pt idx="1762">
                  <c:v>0.986609182688584</c:v>
                </c:pt>
                <c:pt idx="1763">
                  <c:v>0.98578482750367502</c:v>
                </c:pt>
                <c:pt idx="1764">
                  <c:v>0.98564150523122795</c:v>
                </c:pt>
                <c:pt idx="1765">
                  <c:v>0.98545920219889005</c:v>
                </c:pt>
                <c:pt idx="1766">
                  <c:v>0.98451507455818399</c:v>
                </c:pt>
                <c:pt idx="1767">
                  <c:v>0.98343614500437604</c:v>
                </c:pt>
                <c:pt idx="1768">
                  <c:v>0.982266373830888</c:v>
                </c:pt>
                <c:pt idx="1769">
                  <c:v>0.98163600363994397</c:v>
                </c:pt>
                <c:pt idx="1770">
                  <c:v>0.98082104989347096</c:v>
                </c:pt>
                <c:pt idx="1771">
                  <c:v>0.979876578112168</c:v>
                </c:pt>
                <c:pt idx="1772">
                  <c:v>0.97885787154794401</c:v>
                </c:pt>
                <c:pt idx="1773">
                  <c:v>0.97840886105409397</c:v>
                </c:pt>
                <c:pt idx="1774">
                  <c:v>0.97781393930067995</c:v>
                </c:pt>
                <c:pt idx="1775">
                  <c:v>0.976354661002512</c:v>
                </c:pt>
                <c:pt idx="1776">
                  <c:v>0.97467452175847102</c:v>
                </c:pt>
                <c:pt idx="1777">
                  <c:v>0.97341957421237801</c:v>
                </c:pt>
                <c:pt idx="1778">
                  <c:v>0.97187093352404696</c:v>
                </c:pt>
                <c:pt idx="1779">
                  <c:v>0.97009498893245705</c:v>
                </c:pt>
                <c:pt idx="1780">
                  <c:v>0.96815839427468497</c:v>
                </c:pt>
                <c:pt idx="1781">
                  <c:v>0.96672119320952499</c:v>
                </c:pt>
                <c:pt idx="1782">
                  <c:v>0.96507309688653398</c:v>
                </c:pt>
                <c:pt idx="1783">
                  <c:v>0.96250097707118698</c:v>
                </c:pt>
                <c:pt idx="1784">
                  <c:v>0.95966456731632599</c:v>
                </c:pt>
                <c:pt idx="1785">
                  <c:v>0.95722624374560805</c:v>
                </c:pt>
                <c:pt idx="1786">
                  <c:v>0.95447256493995303</c:v>
                </c:pt>
                <c:pt idx="1787">
                  <c:v>0.95148168888107099</c:v>
                </c:pt>
                <c:pt idx="1788">
                  <c:v>0.94833208755674203</c:v>
                </c:pt>
                <c:pt idx="1789">
                  <c:v>0.94570044308238399</c:v>
                </c:pt>
                <c:pt idx="1790">
                  <c:v>0.94288213903676799</c:v>
                </c:pt>
                <c:pt idx="1791">
                  <c:v>0.93996738388878498</c:v>
                </c:pt>
                <c:pt idx="1792">
                  <c:v>0.93704674998913295</c:v>
                </c:pt>
                <c:pt idx="1793">
                  <c:v>0.93341190067896695</c:v>
                </c:pt>
                <c:pt idx="1794">
                  <c:v>0.93034216837614303</c:v>
                </c:pt>
                <c:pt idx="1795">
                  <c:v>0.92712951614548</c:v>
                </c:pt>
                <c:pt idx="1796">
                  <c:v>0.92386474201360502</c:v>
                </c:pt>
                <c:pt idx="1797">
                  <c:v>0.92063901212322996</c:v>
                </c:pt>
                <c:pt idx="1798">
                  <c:v>0.91754386260058196</c:v>
                </c:pt>
                <c:pt idx="1799">
                  <c:v>0.91386705616767205</c:v>
                </c:pt>
                <c:pt idx="1800">
                  <c:v>0.91029155244976701</c:v>
                </c:pt>
                <c:pt idx="1801">
                  <c:v>0.90750309121891604</c:v>
                </c:pt>
                <c:pt idx="1802">
                  <c:v>0.904789264739292</c:v>
                </c:pt>
                <c:pt idx="1803">
                  <c:v>0.902242184742301</c:v>
                </c:pt>
                <c:pt idx="1804">
                  <c:v>0.89914608944604901</c:v>
                </c:pt>
                <c:pt idx="1805">
                  <c:v>0.89618752792746004</c:v>
                </c:pt>
                <c:pt idx="1806">
                  <c:v>0.89344756692371796</c:v>
                </c:pt>
                <c:pt idx="1807">
                  <c:v>0.89100760520050704</c:v>
                </c:pt>
                <c:pt idx="1808">
                  <c:v>0.88874735022529805</c:v>
                </c:pt>
                <c:pt idx="1809">
                  <c:v>0.886546015767264</c:v>
                </c:pt>
                <c:pt idx="1810">
                  <c:v>0.88448475938630999</c:v>
                </c:pt>
                <c:pt idx="1811">
                  <c:v>0.88264507240985501</c:v>
                </c:pt>
                <c:pt idx="1812">
                  <c:v>0.88029387719080698</c:v>
                </c:pt>
                <c:pt idx="1813">
                  <c:v>0.878724571900384</c:v>
                </c:pt>
                <c:pt idx="1814">
                  <c:v>0.87720430042717601</c:v>
                </c:pt>
                <c:pt idx="1815">
                  <c:v>0.87581460864250804</c:v>
                </c:pt>
                <c:pt idx="1816">
                  <c:v>0.87381910637265703</c:v>
                </c:pt>
                <c:pt idx="1817">
                  <c:v>0.87190103770823302</c:v>
                </c:pt>
                <c:pt idx="1818">
                  <c:v>0.87074647701003705</c:v>
                </c:pt>
                <c:pt idx="1819">
                  <c:v>0.86961871233571497</c:v>
                </c:pt>
                <c:pt idx="1820">
                  <c:v>0.86777797365359399</c:v>
                </c:pt>
                <c:pt idx="1821">
                  <c:v>0.86591001017175495</c:v>
                </c:pt>
                <c:pt idx="1822">
                  <c:v>0.86408501109976898</c:v>
                </c:pt>
                <c:pt idx="1823">
                  <c:v>0.86299251413557299</c:v>
                </c:pt>
                <c:pt idx="1824">
                  <c:v>0.861066777101825</c:v>
                </c:pt>
                <c:pt idx="1825">
                  <c:v>0.85899603422580795</c:v>
                </c:pt>
                <c:pt idx="1826">
                  <c:v>0.85685039891876102</c:v>
                </c:pt>
                <c:pt idx="1827">
                  <c:v>0.85470027776216595</c:v>
                </c:pt>
                <c:pt idx="1828">
                  <c:v>0.85261637204166996</c:v>
                </c:pt>
                <c:pt idx="1829">
                  <c:v>0.84984026296233695</c:v>
                </c:pt>
                <c:pt idx="1830">
                  <c:v>0.84767602670198405</c:v>
                </c:pt>
                <c:pt idx="1831">
                  <c:v>0.84536537057480099</c:v>
                </c:pt>
                <c:pt idx="1832">
                  <c:v>0.84297884560022296</c:v>
                </c:pt>
                <c:pt idx="1833">
                  <c:v>0.84058729965966905</c:v>
                </c:pt>
                <c:pt idx="1834">
                  <c:v>0.83826187905959104</c:v>
                </c:pt>
                <c:pt idx="1835">
                  <c:v>0.83607403010441195</c:v>
                </c:pt>
                <c:pt idx="1836">
                  <c:v>0.83325995753784798</c:v>
                </c:pt>
                <c:pt idx="1837">
                  <c:v>0.83113358989100505</c:v>
                </c:pt>
                <c:pt idx="1838">
                  <c:v>0.82893126177881105</c:v>
                </c:pt>
                <c:pt idx="1839">
                  <c:v>0.82672427079866495</c:v>
                </c:pt>
                <c:pt idx="1840">
                  <c:v>0.824584216776857</c:v>
                </c:pt>
                <c:pt idx="1841">
                  <c:v>0.82258300337170298</c:v>
                </c:pt>
                <c:pt idx="1842">
                  <c:v>0.820792839686874</c:v>
                </c:pt>
                <c:pt idx="1843">
                  <c:v>0.81907669964706398</c:v>
                </c:pt>
                <c:pt idx="1844">
                  <c:v>0.81729697385385303</c:v>
                </c:pt>
                <c:pt idx="1845">
                  <c:v>0.81552545521458197</c:v>
                </c:pt>
                <c:pt idx="1846">
                  <c:v>0.81383424291254003</c:v>
                </c:pt>
                <c:pt idx="1847">
                  <c:v>0.81229574404196303</c:v>
                </c:pt>
                <c:pt idx="1848">
                  <c:v>0.81077201320590198</c:v>
                </c:pt>
                <c:pt idx="1849">
                  <c:v>0.80912451462915502</c:v>
                </c:pt>
                <c:pt idx="1850">
                  <c:v>0.80742523232233998</c:v>
                </c:pt>
                <c:pt idx="1851">
                  <c:v>0.80638410107205905</c:v>
                </c:pt>
                <c:pt idx="1852">
                  <c:v>0.80523797384079698</c:v>
                </c:pt>
                <c:pt idx="1853">
                  <c:v>0.80322042343849598</c:v>
                </c:pt>
                <c:pt idx="1854">
                  <c:v>0.80168073040307097</c:v>
                </c:pt>
                <c:pt idx="1855">
                  <c:v>0.79985269982976104</c:v>
                </c:pt>
                <c:pt idx="1856">
                  <c:v>0.79846146975226495</c:v>
                </c:pt>
                <c:pt idx="1857">
                  <c:v>0.79675121335813603</c:v>
                </c:pt>
                <c:pt idx="1858">
                  <c:v>0.794605301782916</c:v>
                </c:pt>
                <c:pt idx="1859">
                  <c:v>0.79190660161593196</c:v>
                </c:pt>
                <c:pt idx="1860">
                  <c:v>0.78875087120155096</c:v>
                </c:pt>
                <c:pt idx="1861">
                  <c:v>0.78587883726017305</c:v>
                </c:pt>
                <c:pt idx="1862">
                  <c:v>0.78254229478284298</c:v>
                </c:pt>
                <c:pt idx="1863">
                  <c:v>0.77949578927235996</c:v>
                </c:pt>
                <c:pt idx="1864">
                  <c:v>0.77600175647632097</c:v>
                </c:pt>
                <c:pt idx="1865">
                  <c:v>0.77131942053721503</c:v>
                </c:pt>
                <c:pt idx="1866">
                  <c:v>0.76685149278915898</c:v>
                </c:pt>
                <c:pt idx="1867">
                  <c:v>0.76185774749639701</c:v>
                </c:pt>
                <c:pt idx="1868">
                  <c:v>0.75645946958174004</c:v>
                </c:pt>
                <c:pt idx="1869">
                  <c:v>0.75142866536850095</c:v>
                </c:pt>
                <c:pt idx="1870">
                  <c:v>0.74603550880714598</c:v>
                </c:pt>
                <c:pt idx="1871">
                  <c:v>0.74041456206765799</c:v>
                </c:pt>
                <c:pt idx="1872">
                  <c:v>0.73448476967528997</c:v>
                </c:pt>
                <c:pt idx="1873">
                  <c:v>0.72816472011157296</c:v>
                </c:pt>
                <c:pt idx="1874">
                  <c:v>0.72158932730952396</c:v>
                </c:pt>
                <c:pt idx="1875">
                  <c:v>0.71489409912861002</c:v>
                </c:pt>
                <c:pt idx="1876">
                  <c:v>0.70887034616465106</c:v>
                </c:pt>
                <c:pt idx="1877">
                  <c:v>0.70279603623346398</c:v>
                </c:pt>
                <c:pt idx="1878">
                  <c:v>0.69594594804672305</c:v>
                </c:pt>
                <c:pt idx="1879">
                  <c:v>0.68911184111960999</c:v>
                </c:pt>
                <c:pt idx="1880">
                  <c:v>0.68243087390194701</c:v>
                </c:pt>
                <c:pt idx="1881">
                  <c:v>0.67669964765222002</c:v>
                </c:pt>
                <c:pt idx="1882">
                  <c:v>0.67119305200269597</c:v>
                </c:pt>
                <c:pt idx="1883">
                  <c:v>0.66518275610518596</c:v>
                </c:pt>
                <c:pt idx="1884">
                  <c:v>0.65946582728397596</c:v>
                </c:pt>
                <c:pt idx="1885">
                  <c:v>0.65418111318255501</c:v>
                </c:pt>
                <c:pt idx="1886">
                  <c:v>0.64858599509454995</c:v>
                </c:pt>
                <c:pt idx="1887">
                  <c:v>0.64280504879238098</c:v>
                </c:pt>
                <c:pt idx="1888">
                  <c:v>0.63783488581464698</c:v>
                </c:pt>
                <c:pt idx="1889">
                  <c:v>0.63290648762844304</c:v>
                </c:pt>
                <c:pt idx="1890">
                  <c:v>0.628786293629926</c:v>
                </c:pt>
                <c:pt idx="1891">
                  <c:v>0.62402471997343201</c:v>
                </c:pt>
                <c:pt idx="1892">
                  <c:v>0.62025038385639997</c:v>
                </c:pt>
                <c:pt idx="1893">
                  <c:v>0.61665346909861596</c:v>
                </c:pt>
                <c:pt idx="1894">
                  <c:v>0.61329787537455105</c:v>
                </c:pt>
                <c:pt idx="1895">
                  <c:v>0.61112613433094398</c:v>
                </c:pt>
                <c:pt idx="1896">
                  <c:v>0.60930097968326302</c:v>
                </c:pt>
                <c:pt idx="1897">
                  <c:v>0.60786169348488805</c:v>
                </c:pt>
                <c:pt idx="1898">
                  <c:v>0.60683501775445103</c:v>
                </c:pt>
                <c:pt idx="1899">
                  <c:v>0.60690732431727201</c:v>
                </c:pt>
                <c:pt idx="1900">
                  <c:v>0.60742208908317696</c:v>
                </c:pt>
                <c:pt idx="1901">
                  <c:v>0.60838081594833404</c:v>
                </c:pt>
                <c:pt idx="1902">
                  <c:v>0.61044676870424897</c:v>
                </c:pt>
                <c:pt idx="1903">
                  <c:v>0.61361092964790198</c:v>
                </c:pt>
                <c:pt idx="1904">
                  <c:v>0.61628804271777904</c:v>
                </c:pt>
                <c:pt idx="1905">
                  <c:v>0.62001597988580204</c:v>
                </c:pt>
                <c:pt idx="1906">
                  <c:v>0.62475983306022997</c:v>
                </c:pt>
                <c:pt idx="1907">
                  <c:v>0.62958131895390401</c:v>
                </c:pt>
                <c:pt idx="1908">
                  <c:v>0.63510840303752503</c:v>
                </c:pt>
                <c:pt idx="1909">
                  <c:v>0.640612069166696</c:v>
                </c:pt>
                <c:pt idx="1910">
                  <c:v>0.64693409374811295</c:v>
                </c:pt>
                <c:pt idx="1911">
                  <c:v>0.65310539950473501</c:v>
                </c:pt>
                <c:pt idx="1912">
                  <c:v>0.65973020432754603</c:v>
                </c:pt>
                <c:pt idx="1913">
                  <c:v>0.666732451495607</c:v>
                </c:pt>
                <c:pt idx="1914">
                  <c:v>0.67403573445064502</c:v>
                </c:pt>
                <c:pt idx="1915">
                  <c:v>0.68156329478331401</c:v>
                </c:pt>
                <c:pt idx="1916">
                  <c:v>0.68832543509211697</c:v>
                </c:pt>
                <c:pt idx="1917">
                  <c:v>0.69491473512053203</c:v>
                </c:pt>
                <c:pt idx="1918">
                  <c:v>0.70123951683156605</c:v>
                </c:pt>
                <c:pt idx="1919">
                  <c:v>0.707207678059106</c:v>
                </c:pt>
                <c:pt idx="1920">
                  <c:v>0.71203810303230997</c:v>
                </c:pt>
                <c:pt idx="1921">
                  <c:v>0.71654025736498705</c:v>
                </c:pt>
                <c:pt idx="1922">
                  <c:v>0.72152736453175004</c:v>
                </c:pt>
                <c:pt idx="1923">
                  <c:v>0.72621851950730498</c:v>
                </c:pt>
                <c:pt idx="1924">
                  <c:v>0.73052097471247901</c:v>
                </c:pt>
                <c:pt idx="1925">
                  <c:v>0.73434155049260597</c:v>
                </c:pt>
                <c:pt idx="1926">
                  <c:v>0.738509858567166</c:v>
                </c:pt>
                <c:pt idx="1927">
                  <c:v>0.74225401490684095</c:v>
                </c:pt>
                <c:pt idx="1928">
                  <c:v>0.74549355220388003</c:v>
                </c:pt>
                <c:pt idx="1929">
                  <c:v>0.749074093313436</c:v>
                </c:pt>
                <c:pt idx="1930">
                  <c:v>0.75223421202611396</c:v>
                </c:pt>
                <c:pt idx="1931">
                  <c:v>0.75490638070053895</c:v>
                </c:pt>
                <c:pt idx="1932">
                  <c:v>0.75795248495585699</c:v>
                </c:pt>
                <c:pt idx="1933">
                  <c:v>0.76062177004306597</c:v>
                </c:pt>
                <c:pt idx="1934">
                  <c:v>0.76285988016010697</c:v>
                </c:pt>
                <c:pt idx="1935">
                  <c:v>0.76554522045262097</c:v>
                </c:pt>
                <c:pt idx="1936">
                  <c:v>0.76793792602750299</c:v>
                </c:pt>
                <c:pt idx="1937">
                  <c:v>0.76999705006948704</c:v>
                </c:pt>
                <c:pt idx="1938">
                  <c:v>0.770978207750316</c:v>
                </c:pt>
                <c:pt idx="1939">
                  <c:v>0.77269910264564601</c:v>
                </c:pt>
                <c:pt idx="1940">
                  <c:v>0.77441740201075304</c:v>
                </c:pt>
                <c:pt idx="1941">
                  <c:v>0.77609299728140002</c:v>
                </c:pt>
                <c:pt idx="1942">
                  <c:v>0.77768558926869202</c:v>
                </c:pt>
                <c:pt idx="1943">
                  <c:v>0.77915468702524604</c:v>
                </c:pt>
                <c:pt idx="1944">
                  <c:v>0.78140262494874402</c:v>
                </c:pt>
                <c:pt idx="1945">
                  <c:v>0.78369621447412996</c:v>
                </c:pt>
                <c:pt idx="1946">
                  <c:v>0.78600872664742105</c:v>
                </c:pt>
                <c:pt idx="1947">
                  <c:v>0.78831330472025996</c:v>
                </c:pt>
                <c:pt idx="1948">
                  <c:v>0.79058296338525902</c:v>
                </c:pt>
                <c:pt idx="1949">
                  <c:v>0.79279058800583402</c:v>
                </c:pt>
                <c:pt idx="1950">
                  <c:v>0.79490893384049999</c:v>
                </c:pt>
                <c:pt idx="1951">
                  <c:v>0.79691062526157797</c:v>
                </c:pt>
                <c:pt idx="1952">
                  <c:v>0.79876815496826203</c:v>
                </c:pt>
                <c:pt idx="1953">
                  <c:v>0.80045388319400501</c:v>
                </c:pt>
                <c:pt idx="1954">
                  <c:v>0.80194003690816895</c:v>
                </c:pt>
                <c:pt idx="1955">
                  <c:v>0.80415424584568795</c:v>
                </c:pt>
                <c:pt idx="1956">
                  <c:v>0.80636700119640803</c:v>
                </c:pt>
                <c:pt idx="1957">
                  <c:v>0.80856467252511199</c:v>
                </c:pt>
                <c:pt idx="1958">
                  <c:v>0.81073356335955504</c:v>
                </c:pt>
                <c:pt idx="1959">
                  <c:v>0.81285991079006403</c:v>
                </c:pt>
                <c:pt idx="1960">
                  <c:v>0.814929885066212</c:v>
                </c:pt>
                <c:pt idx="1961">
                  <c:v>0.81692958919055103</c:v>
                </c:pt>
                <c:pt idx="1962">
                  <c:v>0.81884505850938105</c:v>
                </c:pt>
                <c:pt idx="1963">
                  <c:v>0.82066226030052403</c:v>
                </c:pt>
                <c:pt idx="1964">
                  <c:v>0.822367093358085</c:v>
                </c:pt>
                <c:pt idx="1965">
                  <c:v>0.82394538757416302</c:v>
                </c:pt>
                <c:pt idx="1966">
                  <c:v>0.82538290351749599</c:v>
                </c:pt>
                <c:pt idx="1967">
                  <c:v>0.82666533200901504</c:v>
                </c:pt>
                <c:pt idx="1968">
                  <c:v>0.82777829369426204</c:v>
                </c:pt>
                <c:pt idx="1969">
                  <c:v>0.82870733861267498</c:v>
                </c:pt>
                <c:pt idx="1970">
                  <c:v>0.82943794576368501</c:v>
                </c:pt>
                <c:pt idx="1971">
                  <c:v>0.83068732518051103</c:v>
                </c:pt>
                <c:pt idx="1972">
                  <c:v>0.83148184321076102</c:v>
                </c:pt>
                <c:pt idx="1973">
                  <c:v>0.83279657112343097</c:v>
                </c:pt>
                <c:pt idx="1974">
                  <c:v>0.83391283361995505</c:v>
                </c:pt>
                <c:pt idx="1975">
                  <c:v>0.83484382284872904</c:v>
                </c:pt>
                <c:pt idx="1976">
                  <c:v>0.83560279629622902</c:v>
                </c:pt>
                <c:pt idx="1977">
                  <c:v>0.83620307719202602</c:v>
                </c:pt>
                <c:pt idx="1978">
                  <c:v>0.836658054916808</c:v>
                </c:pt>
                <c:pt idx="1979">
                  <c:v>0.83698118541345301</c:v>
                </c:pt>
                <c:pt idx="1980">
                  <c:v>0.83718599160116103</c:v>
                </c:pt>
                <c:pt idx="1981">
                  <c:v>0.83728606379269399</c:v>
                </c:pt>
                <c:pt idx="1982">
                  <c:v>0.83729506011472699</c:v>
                </c:pt>
                <c:pt idx="1983">
                  <c:v>0.83722670693135703</c:v>
                </c:pt>
                <c:pt idx="1984">
                  <c:v>0.837094799270789</c:v>
                </c:pt>
                <c:pt idx="1985">
                  <c:v>0.83691320125522395</c:v>
                </c:pt>
                <c:pt idx="1986">
                  <c:v>0.83669584653398199</c:v>
                </c:pt>
                <c:pt idx="1987">
                  <c:v>0.83645673871989201</c:v>
                </c:pt>
                <c:pt idx="1988">
                  <c:v>0.83620995182896596</c:v>
                </c:pt>
                <c:pt idx="1989">
                  <c:v>0.83596963072339603</c:v>
                </c:pt>
                <c:pt idx="1990">
                  <c:v>0.83574999155790197</c:v>
                </c:pt>
                <c:pt idx="1991">
                  <c:v>0.83556532222945401</c:v>
                </c:pt>
                <c:pt idx="1992">
                  <c:v>0.83542998283040804</c:v>
                </c:pt>
                <c:pt idx="1993">
                  <c:v>0.83535840610507905</c:v>
                </c:pt>
                <c:pt idx="1994">
                  <c:v>0.83536509790977698</c:v>
                </c:pt>
                <c:pt idx="1995">
                  <c:v>0.83546463767635704</c:v>
                </c:pt>
                <c:pt idx="1996">
                  <c:v>0.83567167887928495</c:v>
                </c:pt>
                <c:pt idx="1997">
                  <c:v>0.83600094950627601</c:v>
                </c:pt>
                <c:pt idx="1998">
                  <c:v>0.83646725253252496</c:v>
                </c:pt>
                <c:pt idx="1999">
                  <c:v>0.83708546639855896</c:v>
                </c:pt>
                <c:pt idx="2000">
                  <c:v>0.83787054549175799</c:v>
                </c:pt>
                <c:pt idx="2001">
                  <c:v>0.83883752063155803</c:v>
                </c:pt>
                <c:pt idx="2002">
                  <c:v>0.84000149955838199</c:v>
                </c:pt>
                <c:pt idx="2003">
                  <c:v>0.84137766742633002</c:v>
                </c:pt>
                <c:pt idx="2004">
                  <c:v>0.84298128729966104</c:v>
                </c:pt>
                <c:pt idx="2005">
                  <c:v>0.84482770065309798</c:v>
                </c:pt>
                <c:pt idx="2006">
                  <c:v>0.84514938258056005</c:v>
                </c:pt>
                <c:pt idx="2007">
                  <c:v>0.84571118193206496</c:v>
                </c:pt>
                <c:pt idx="2008">
                  <c:v>0.84649950638472904</c:v>
                </c:pt>
                <c:pt idx="2009">
                  <c:v>0.84750069342767897</c:v>
                </c:pt>
                <c:pt idx="2010">
                  <c:v>0.84870100990841502</c:v>
                </c:pt>
                <c:pt idx="2011">
                  <c:v>0.85008665157566299</c:v>
                </c:pt>
                <c:pt idx="2012">
                  <c:v>0.85164374261866305</c:v>
                </c:pt>
                <c:pt idx="2013">
                  <c:v>0.85335833520287097</c:v>
                </c:pt>
                <c:pt idx="2014">
                  <c:v>0.85521640900204898</c:v>
                </c:pt>
                <c:pt idx="2015">
                  <c:v>0.85720387072669202</c:v>
                </c:pt>
                <c:pt idx="2016">
                  <c:v>0.85930655364877695</c:v>
                </c:pt>
                <c:pt idx="2017">
                  <c:v>0.86151021712278597</c:v>
                </c:pt>
                <c:pt idx="2018">
                  <c:v>0.86380054610298396</c:v>
                </c:pt>
                <c:pt idx="2019">
                  <c:v>0.86616315065689797</c:v>
                </c:pt>
                <c:pt idx="2020">
                  <c:v>0.86858356547498194</c:v>
                </c:pt>
                <c:pt idx="2021">
                  <c:v>0.87104724937642497</c:v>
                </c:pt>
                <c:pt idx="2022">
                  <c:v>0.87353958481105298</c:v>
                </c:pt>
                <c:pt idx="2023">
                  <c:v>0.87604587735732198</c:v>
                </c:pt>
                <c:pt idx="2024">
                  <c:v>0.87855135521632399</c:v>
                </c:pt>
                <c:pt idx="2025">
                  <c:v>0.88104116870181204</c:v>
                </c:pt>
                <c:pt idx="2026">
                  <c:v>0.88350038972616796</c:v>
                </c:pt>
                <c:pt idx="2027">
                  <c:v>0.88591401128230796</c:v>
                </c:pt>
                <c:pt idx="2028">
                  <c:v>0.88826694692146801</c:v>
                </c:pt>
                <c:pt idx="2029">
                  <c:v>0.89054403022683304</c:v>
                </c:pt>
                <c:pt idx="2030">
                  <c:v>0.89273001428298604</c:v>
                </c:pt>
                <c:pt idx="2031">
                  <c:v>0.89480957114111903</c:v>
                </c:pt>
                <c:pt idx="2032">
                  <c:v>0.89676729127997601</c:v>
                </c:pt>
                <c:pt idx="2033">
                  <c:v>0.89858768306249204</c:v>
                </c:pt>
                <c:pt idx="2034">
                  <c:v>0.90025517218807705</c:v>
                </c:pt>
                <c:pt idx="2035">
                  <c:v>0.90175410114051502</c:v>
                </c:pt>
                <c:pt idx="2036">
                  <c:v>0.90306872863142695</c:v>
                </c:pt>
                <c:pt idx="2037">
                  <c:v>0.90418322903926596</c:v>
                </c:pt>
                <c:pt idx="2038">
                  <c:v>0.90508169184379805</c:v>
                </c:pt>
                <c:pt idx="2039">
                  <c:v>0.90574812105602098</c:v>
                </c:pt>
                <c:pt idx="2040">
                  <c:v>0.90616643464349</c:v>
                </c:pt>
                <c:pt idx="2041">
                  <c:v>0.90738665730218504</c:v>
                </c:pt>
                <c:pt idx="2042">
                  <c:v>0.90861017063897098</c:v>
                </c:pt>
                <c:pt idx="2043">
                  <c:v>0.90983698798319901</c:v>
                </c:pt>
                <c:pt idx="2044">
                  <c:v>0.91106712273630497</c:v>
                </c:pt>
                <c:pt idx="2045">
                  <c:v>0.91230058837230099</c:v>
                </c:pt>
                <c:pt idx="2046">
                  <c:v>0.91353739843826698</c:v>
                </c:pt>
                <c:pt idx="2047">
                  <c:v>0.91477756655484599</c:v>
                </c:pt>
                <c:pt idx="2048">
                  <c:v>0.91602110641674195</c:v>
                </c:pt>
                <c:pt idx="2049">
                  <c:v>0.91726803179322802</c:v>
                </c:pt>
                <c:pt idx="2050">
                  <c:v>0.91851835652865399</c:v>
                </c:pt>
                <c:pt idx="2051">
                  <c:v>0.91977209454295294</c:v>
                </c:pt>
                <c:pt idx="2052">
                  <c:v>0.92102925983216699</c:v>
                </c:pt>
                <c:pt idx="2053">
                  <c:v>0.92228986646896105</c:v>
                </c:pt>
                <c:pt idx="2054">
                  <c:v>0.92355392860315</c:v>
                </c:pt>
                <c:pt idx="2055">
                  <c:v>0.92482146046223002</c:v>
                </c:pt>
                <c:pt idx="2056">
                  <c:v>0.92527518569434497</c:v>
                </c:pt>
                <c:pt idx="2057">
                  <c:v>0.92598591460878599</c:v>
                </c:pt>
                <c:pt idx="2058">
                  <c:v>0.92693918810109999</c:v>
                </c:pt>
                <c:pt idx="2059">
                  <c:v>0.92812046725105402</c:v>
                </c:pt>
                <c:pt idx="2060">
                  <c:v>0.92951513277113196</c:v>
                </c:pt>
                <c:pt idx="2061">
                  <c:v>0.93110848445045702</c:v>
                </c:pt>
                <c:pt idx="2062">
                  <c:v>0.93288574059408802</c:v>
                </c:pt>
                <c:pt idx="2063">
                  <c:v>0.93483203745764598</c:v>
                </c:pt>
                <c:pt idx="2064">
                  <c:v>0.93693242867723303</c:v>
                </c:pt>
                <c:pt idx="2065">
                  <c:v>0.93917188469458202</c:v>
                </c:pt>
                <c:pt idx="2066">
                  <c:v>0.94153529217740395</c:v>
                </c:pt>
                <c:pt idx="2067">
                  <c:v>0.94400745343489201</c:v>
                </c:pt>
                <c:pt idx="2068">
                  <c:v>0.94657308582830502</c:v>
                </c:pt>
                <c:pt idx="2069">
                  <c:v>0.94921682117662198</c:v>
                </c:pt>
                <c:pt idx="2070">
                  <c:v>0.95192320515718398</c:v>
                </c:pt>
                <c:pt idx="2071">
                  <c:v>0.95467669670130195</c:v>
                </c:pt>
                <c:pt idx="2072">
                  <c:v>0.95746166738475902</c:v>
                </c:pt>
                <c:pt idx="2073">
                  <c:v>0.96026240081317404</c:v>
                </c:pt>
                <c:pt idx="2074">
                  <c:v>0.963063092002163</c:v>
                </c:pt>
                <c:pt idx="2075">
                  <c:v>0.96584784675225499</c:v>
                </c:pt>
                <c:pt idx="2076">
                  <c:v>0.96860068101850505</c:v>
                </c:pt>
                <c:pt idx="2077">
                  <c:v>0.97130552027476103</c:v>
                </c:pt>
                <c:pt idx="2078">
                  <c:v>0.97394619887251699</c:v>
                </c:pt>
                <c:pt idx="2079">
                  <c:v>0.97650645939431002</c:v>
                </c:pt>
                <c:pt idx="2080">
                  <c:v>0.97896995200160497</c:v>
                </c:pt>
                <c:pt idx="2081">
                  <c:v>0.98132023377710798</c:v>
                </c:pt>
                <c:pt idx="2082">
                  <c:v>0.98354076806146096</c:v>
                </c:pt>
                <c:pt idx="2083">
                  <c:v>0.98561492378424498</c:v>
                </c:pt>
                <c:pt idx="2084">
                  <c:v>0.98837597465018501</c:v>
                </c:pt>
                <c:pt idx="2085">
                  <c:v>0.99069352706247904</c:v>
                </c:pt>
                <c:pt idx="2086">
                  <c:v>0.992565673839509</c:v>
                </c:pt>
                <c:pt idx="2087">
                  <c:v>0.99399049684866003</c:v>
                </c:pt>
                <c:pt idx="2088">
                  <c:v>0.99496606692760303</c:v>
                </c:pt>
                <c:pt idx="2089">
                  <c:v>0.99549044380490603</c:v>
                </c:pt>
                <c:pt idx="2090">
                  <c:v>0.99556167601994905</c:v>
                </c:pt>
                <c:pt idx="2091">
                  <c:v>0.99632096189875097</c:v>
                </c:pt>
                <c:pt idx="2092">
                  <c:v>0.99692773885489805</c:v>
                </c:pt>
                <c:pt idx="2093">
                  <c:v>0.99739765267782299</c:v>
                </c:pt>
                <c:pt idx="2094">
                  <c:v>0.99774643990665601</c:v>
                </c:pt>
                <c:pt idx="2095">
                  <c:v>0.99798992848915402</c:v>
                </c:pt>
                <c:pt idx="2096">
                  <c:v>0.99814403844636501</c:v>
                </c:pt>
                <c:pt idx="2097">
                  <c:v>0.99822478254310598</c:v>
                </c:pt>
                <c:pt idx="2098">
                  <c:v>0.99824826696431501</c:v>
                </c:pt>
                <c:pt idx="2099">
                  <c:v>0.99823069199731895</c:v>
                </c:pt>
                <c:pt idx="2100">
                  <c:v>0.999058246559272</c:v>
                </c:pt>
                <c:pt idx="2101">
                  <c:v>0.99960773599541697</c:v>
                </c:pt>
                <c:pt idx="2102">
                  <c:v>0.99991098367700204</c:v>
                </c:pt>
                <c:pt idx="2103">
                  <c:v>1</c:v>
                </c:pt>
                <c:pt idx="2104">
                  <c:v>1</c:v>
                </c:pt>
                <c:pt idx="2105">
                  <c:v>1</c:v>
                </c:pt>
                <c:pt idx="2106">
                  <c:v>0.99991684337449604</c:v>
                </c:pt>
                <c:pt idx="2107">
                  <c:v>0.999750092049428</c:v>
                </c:pt>
                <c:pt idx="2108">
                  <c:v>0.99953268454370803</c:v>
                </c:pt>
                <c:pt idx="2109">
                  <c:v>0.99929779155443899</c:v>
                </c:pt>
                <c:pt idx="2110">
                  <c:v>0.99907881800626097</c:v>
                </c:pt>
                <c:pt idx="2111">
                  <c:v>0.99890940512243998</c:v>
                </c:pt>
                <c:pt idx="2112">
                  <c:v>0.99882343251797201</c:v>
                </c:pt>
                <c:pt idx="2113">
                  <c:v>0.99885502031496998</c:v>
                </c:pt>
                <c:pt idx="2114">
                  <c:v>0.99903853128062603</c:v>
                </c:pt>
                <c:pt idx="2115">
                  <c:v>0.999408572988007</c:v>
                </c:pt>
                <c:pt idx="2116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38C-42FC-AB81-7C5AA1BB27B2}"/>
            </c:ext>
          </c:extLst>
        </c:ser>
        <c:ser>
          <c:idx val="6"/>
          <c:order val="2"/>
          <c:tx>
            <c:strRef>
              <c:f>CRs!$C$1</c:f>
              <c:strCache>
                <c:ptCount val="1"/>
                <c:pt idx="0">
                  <c:v>CR_soil</c:v>
                </c:pt>
              </c:strCache>
            </c:strRef>
          </c:tx>
          <c:marker>
            <c:symbol val="none"/>
          </c:marker>
          <c:xVal>
            <c:numRef>
              <c:f>CRs!$A$2:$A$2118</c:f>
              <c:numCache>
                <c:formatCode>General</c:formatCode>
                <c:ptCount val="2117"/>
                <c:pt idx="0">
                  <c:v>0.36699999999999999</c:v>
                </c:pt>
                <c:pt idx="1">
                  <c:v>0.36799999999999999</c:v>
                </c:pt>
                <c:pt idx="2">
                  <c:v>0.36899999999999999</c:v>
                </c:pt>
                <c:pt idx="3">
                  <c:v>0.37</c:v>
                </c:pt>
                <c:pt idx="4">
                  <c:v>0.371</c:v>
                </c:pt>
                <c:pt idx="5">
                  <c:v>0.372</c:v>
                </c:pt>
                <c:pt idx="6">
                  <c:v>0.373</c:v>
                </c:pt>
                <c:pt idx="7">
                  <c:v>0.374</c:v>
                </c:pt>
                <c:pt idx="8">
                  <c:v>0.375</c:v>
                </c:pt>
                <c:pt idx="9">
                  <c:v>0.376</c:v>
                </c:pt>
                <c:pt idx="10">
                  <c:v>0.377</c:v>
                </c:pt>
                <c:pt idx="11">
                  <c:v>0.378</c:v>
                </c:pt>
                <c:pt idx="12">
                  <c:v>0.379</c:v>
                </c:pt>
                <c:pt idx="13">
                  <c:v>0.38</c:v>
                </c:pt>
                <c:pt idx="14">
                  <c:v>0.38100000000000001</c:v>
                </c:pt>
                <c:pt idx="15">
                  <c:v>0.38200000000000001</c:v>
                </c:pt>
                <c:pt idx="16">
                  <c:v>0.38300000000000001</c:v>
                </c:pt>
                <c:pt idx="17">
                  <c:v>0.38400000000000001</c:v>
                </c:pt>
                <c:pt idx="18">
                  <c:v>0.38500000000000001</c:v>
                </c:pt>
                <c:pt idx="19">
                  <c:v>0.38600000000000001</c:v>
                </c:pt>
                <c:pt idx="20">
                  <c:v>0.38700000000000001</c:v>
                </c:pt>
                <c:pt idx="21">
                  <c:v>0.38800000000000001</c:v>
                </c:pt>
                <c:pt idx="22">
                  <c:v>0.38900000000000001</c:v>
                </c:pt>
                <c:pt idx="23">
                  <c:v>0.39</c:v>
                </c:pt>
                <c:pt idx="24">
                  <c:v>0.39100000000000001</c:v>
                </c:pt>
                <c:pt idx="25">
                  <c:v>0.39200000000000002</c:v>
                </c:pt>
                <c:pt idx="26">
                  <c:v>0.39300000000000002</c:v>
                </c:pt>
                <c:pt idx="27">
                  <c:v>0.39400000000000002</c:v>
                </c:pt>
                <c:pt idx="28">
                  <c:v>0.39500000000000002</c:v>
                </c:pt>
                <c:pt idx="29">
                  <c:v>0.39600000000000002</c:v>
                </c:pt>
                <c:pt idx="30">
                  <c:v>0.39700000000000002</c:v>
                </c:pt>
                <c:pt idx="31">
                  <c:v>0.39800000000000002</c:v>
                </c:pt>
                <c:pt idx="32">
                  <c:v>0.39900000000000002</c:v>
                </c:pt>
                <c:pt idx="33">
                  <c:v>0.4</c:v>
                </c:pt>
                <c:pt idx="34">
                  <c:v>0.40100000000000002</c:v>
                </c:pt>
                <c:pt idx="35">
                  <c:v>0.40200000000000002</c:v>
                </c:pt>
                <c:pt idx="36">
                  <c:v>0.40300000000000002</c:v>
                </c:pt>
                <c:pt idx="37">
                  <c:v>0.40400000000000003</c:v>
                </c:pt>
                <c:pt idx="38">
                  <c:v>0.40500000000000003</c:v>
                </c:pt>
                <c:pt idx="39">
                  <c:v>0.40600000000000003</c:v>
                </c:pt>
                <c:pt idx="40">
                  <c:v>0.40699999999999997</c:v>
                </c:pt>
                <c:pt idx="41">
                  <c:v>0.40799999999999997</c:v>
                </c:pt>
                <c:pt idx="42">
                  <c:v>0.40899999999999997</c:v>
                </c:pt>
                <c:pt idx="43">
                  <c:v>0.41</c:v>
                </c:pt>
                <c:pt idx="44">
                  <c:v>0.41099999999999998</c:v>
                </c:pt>
                <c:pt idx="45">
                  <c:v>0.41199999999999998</c:v>
                </c:pt>
                <c:pt idx="46">
                  <c:v>0.41299999999999998</c:v>
                </c:pt>
                <c:pt idx="47">
                  <c:v>0.41399999999999998</c:v>
                </c:pt>
                <c:pt idx="48">
                  <c:v>0.41499999999999998</c:v>
                </c:pt>
                <c:pt idx="49">
                  <c:v>0.41599999999999998</c:v>
                </c:pt>
                <c:pt idx="50">
                  <c:v>0.41699999999999998</c:v>
                </c:pt>
                <c:pt idx="51">
                  <c:v>0.41799999999999998</c:v>
                </c:pt>
                <c:pt idx="52">
                  <c:v>0.41899999999999998</c:v>
                </c:pt>
                <c:pt idx="53">
                  <c:v>0.42</c:v>
                </c:pt>
                <c:pt idx="54">
                  <c:v>0.42099999999999999</c:v>
                </c:pt>
                <c:pt idx="55">
                  <c:v>0.42199999999999999</c:v>
                </c:pt>
                <c:pt idx="56">
                  <c:v>0.42299999999999999</c:v>
                </c:pt>
                <c:pt idx="57">
                  <c:v>0.42399999999999999</c:v>
                </c:pt>
                <c:pt idx="58">
                  <c:v>0.42499999999999999</c:v>
                </c:pt>
                <c:pt idx="59">
                  <c:v>0.42599999999999999</c:v>
                </c:pt>
                <c:pt idx="60">
                  <c:v>0.42699999999999999</c:v>
                </c:pt>
                <c:pt idx="61">
                  <c:v>0.42799999999999999</c:v>
                </c:pt>
                <c:pt idx="62">
                  <c:v>0.42899999999999999</c:v>
                </c:pt>
                <c:pt idx="63">
                  <c:v>0.43</c:v>
                </c:pt>
                <c:pt idx="64">
                  <c:v>0.43099999999999999</c:v>
                </c:pt>
                <c:pt idx="65">
                  <c:v>0.432</c:v>
                </c:pt>
                <c:pt idx="66">
                  <c:v>0.433</c:v>
                </c:pt>
                <c:pt idx="67">
                  <c:v>0.434</c:v>
                </c:pt>
                <c:pt idx="68">
                  <c:v>0.435</c:v>
                </c:pt>
                <c:pt idx="69">
                  <c:v>0.436</c:v>
                </c:pt>
                <c:pt idx="70">
                  <c:v>0.437</c:v>
                </c:pt>
                <c:pt idx="71">
                  <c:v>0.438</c:v>
                </c:pt>
                <c:pt idx="72">
                  <c:v>0.439</c:v>
                </c:pt>
                <c:pt idx="73">
                  <c:v>0.44</c:v>
                </c:pt>
                <c:pt idx="74">
                  <c:v>0.441</c:v>
                </c:pt>
                <c:pt idx="75">
                  <c:v>0.442</c:v>
                </c:pt>
                <c:pt idx="76">
                  <c:v>0.443</c:v>
                </c:pt>
                <c:pt idx="77">
                  <c:v>0.44400000000000001</c:v>
                </c:pt>
                <c:pt idx="78">
                  <c:v>0.44500000000000001</c:v>
                </c:pt>
                <c:pt idx="79">
                  <c:v>0.44600000000000001</c:v>
                </c:pt>
                <c:pt idx="80">
                  <c:v>0.44700000000000001</c:v>
                </c:pt>
                <c:pt idx="81">
                  <c:v>0.44800000000000001</c:v>
                </c:pt>
                <c:pt idx="82">
                  <c:v>0.44900000000000001</c:v>
                </c:pt>
                <c:pt idx="83">
                  <c:v>0.45</c:v>
                </c:pt>
                <c:pt idx="84">
                  <c:v>0.45100000000000001</c:v>
                </c:pt>
                <c:pt idx="85">
                  <c:v>0.45200000000000001</c:v>
                </c:pt>
                <c:pt idx="86">
                  <c:v>0.45300000000000001</c:v>
                </c:pt>
                <c:pt idx="87">
                  <c:v>0.45400000000000001</c:v>
                </c:pt>
                <c:pt idx="88">
                  <c:v>0.45500000000000002</c:v>
                </c:pt>
                <c:pt idx="89">
                  <c:v>0.45600000000000002</c:v>
                </c:pt>
                <c:pt idx="90">
                  <c:v>0.45700000000000002</c:v>
                </c:pt>
                <c:pt idx="91">
                  <c:v>0.45800000000000002</c:v>
                </c:pt>
                <c:pt idx="92">
                  <c:v>0.45900000000000002</c:v>
                </c:pt>
                <c:pt idx="93">
                  <c:v>0.46</c:v>
                </c:pt>
                <c:pt idx="94">
                  <c:v>0.46100000000000002</c:v>
                </c:pt>
                <c:pt idx="95">
                  <c:v>0.46200000000000002</c:v>
                </c:pt>
                <c:pt idx="96">
                  <c:v>0.46300000000000002</c:v>
                </c:pt>
                <c:pt idx="97">
                  <c:v>0.46400000000000002</c:v>
                </c:pt>
                <c:pt idx="98">
                  <c:v>0.46500000000000002</c:v>
                </c:pt>
                <c:pt idx="99">
                  <c:v>0.46600000000000003</c:v>
                </c:pt>
                <c:pt idx="100">
                  <c:v>0.46700000000000003</c:v>
                </c:pt>
                <c:pt idx="101">
                  <c:v>0.46800000000000003</c:v>
                </c:pt>
                <c:pt idx="102">
                  <c:v>0.46899999999999997</c:v>
                </c:pt>
                <c:pt idx="103">
                  <c:v>0.47</c:v>
                </c:pt>
                <c:pt idx="104">
                  <c:v>0.47099999999999997</c:v>
                </c:pt>
                <c:pt idx="105">
                  <c:v>0.47199999999999998</c:v>
                </c:pt>
                <c:pt idx="106">
                  <c:v>0.47299999999999998</c:v>
                </c:pt>
                <c:pt idx="107">
                  <c:v>0.47399999999999998</c:v>
                </c:pt>
                <c:pt idx="108">
                  <c:v>0.47499999999999998</c:v>
                </c:pt>
                <c:pt idx="109">
                  <c:v>0.47599999999999998</c:v>
                </c:pt>
                <c:pt idx="110">
                  <c:v>0.47699999999999998</c:v>
                </c:pt>
                <c:pt idx="111">
                  <c:v>0.47799999999999998</c:v>
                </c:pt>
                <c:pt idx="112">
                  <c:v>0.47899999999999998</c:v>
                </c:pt>
                <c:pt idx="113">
                  <c:v>0.48</c:v>
                </c:pt>
                <c:pt idx="114">
                  <c:v>0.48099999999999998</c:v>
                </c:pt>
                <c:pt idx="115">
                  <c:v>0.48199999999999998</c:v>
                </c:pt>
                <c:pt idx="116">
                  <c:v>0.48299999999999998</c:v>
                </c:pt>
                <c:pt idx="117">
                  <c:v>0.48399999999999999</c:v>
                </c:pt>
                <c:pt idx="118">
                  <c:v>0.48499999999999999</c:v>
                </c:pt>
                <c:pt idx="119">
                  <c:v>0.48599999999999999</c:v>
                </c:pt>
                <c:pt idx="120">
                  <c:v>0.48699999999999999</c:v>
                </c:pt>
                <c:pt idx="121">
                  <c:v>0.48799999999999999</c:v>
                </c:pt>
                <c:pt idx="122">
                  <c:v>0.48899999999999999</c:v>
                </c:pt>
                <c:pt idx="123">
                  <c:v>0.49</c:v>
                </c:pt>
                <c:pt idx="124">
                  <c:v>0.49099999999999999</c:v>
                </c:pt>
                <c:pt idx="125">
                  <c:v>0.49199999999999999</c:v>
                </c:pt>
                <c:pt idx="126">
                  <c:v>0.49299999999999999</c:v>
                </c:pt>
                <c:pt idx="127">
                  <c:v>0.49399999999999999</c:v>
                </c:pt>
                <c:pt idx="128">
                  <c:v>0.495</c:v>
                </c:pt>
                <c:pt idx="129">
                  <c:v>0.496</c:v>
                </c:pt>
                <c:pt idx="130">
                  <c:v>0.497</c:v>
                </c:pt>
                <c:pt idx="131">
                  <c:v>0.498</c:v>
                </c:pt>
                <c:pt idx="132">
                  <c:v>0.499</c:v>
                </c:pt>
                <c:pt idx="133">
                  <c:v>0.5</c:v>
                </c:pt>
                <c:pt idx="134">
                  <c:v>0.501</c:v>
                </c:pt>
                <c:pt idx="135">
                  <c:v>0.502</c:v>
                </c:pt>
                <c:pt idx="136">
                  <c:v>0.503</c:v>
                </c:pt>
                <c:pt idx="137">
                  <c:v>0.504</c:v>
                </c:pt>
                <c:pt idx="138">
                  <c:v>0.505</c:v>
                </c:pt>
                <c:pt idx="139">
                  <c:v>0.50600000000000001</c:v>
                </c:pt>
                <c:pt idx="140">
                  <c:v>0.50700000000000001</c:v>
                </c:pt>
                <c:pt idx="141">
                  <c:v>0.50800000000000001</c:v>
                </c:pt>
                <c:pt idx="142">
                  <c:v>0.50900000000000001</c:v>
                </c:pt>
                <c:pt idx="143">
                  <c:v>0.51</c:v>
                </c:pt>
                <c:pt idx="144">
                  <c:v>0.51100000000000001</c:v>
                </c:pt>
                <c:pt idx="145">
                  <c:v>0.51200000000000001</c:v>
                </c:pt>
                <c:pt idx="146">
                  <c:v>0.51300000000000001</c:v>
                </c:pt>
                <c:pt idx="147">
                  <c:v>0.51400000000000001</c:v>
                </c:pt>
                <c:pt idx="148">
                  <c:v>0.51500000000000001</c:v>
                </c:pt>
                <c:pt idx="149">
                  <c:v>0.51600000000000001</c:v>
                </c:pt>
                <c:pt idx="150">
                  <c:v>0.51700000000000002</c:v>
                </c:pt>
                <c:pt idx="151">
                  <c:v>0.51800000000000002</c:v>
                </c:pt>
                <c:pt idx="152">
                  <c:v>0.51900000000000002</c:v>
                </c:pt>
                <c:pt idx="153">
                  <c:v>0.52</c:v>
                </c:pt>
                <c:pt idx="154">
                  <c:v>0.52100000000000002</c:v>
                </c:pt>
                <c:pt idx="155">
                  <c:v>0.52200000000000002</c:v>
                </c:pt>
                <c:pt idx="156">
                  <c:v>0.52300000000000002</c:v>
                </c:pt>
                <c:pt idx="157">
                  <c:v>0.52400000000000002</c:v>
                </c:pt>
                <c:pt idx="158">
                  <c:v>0.52500000000000002</c:v>
                </c:pt>
                <c:pt idx="159">
                  <c:v>0.52600000000000002</c:v>
                </c:pt>
                <c:pt idx="160">
                  <c:v>0.52700000000000002</c:v>
                </c:pt>
                <c:pt idx="161">
                  <c:v>0.52800000000000002</c:v>
                </c:pt>
                <c:pt idx="162">
                  <c:v>0.52900000000000003</c:v>
                </c:pt>
                <c:pt idx="163">
                  <c:v>0.53</c:v>
                </c:pt>
                <c:pt idx="164">
                  <c:v>0.53100000000000003</c:v>
                </c:pt>
                <c:pt idx="165">
                  <c:v>0.53200000000000003</c:v>
                </c:pt>
                <c:pt idx="166">
                  <c:v>0.53300000000000003</c:v>
                </c:pt>
                <c:pt idx="167">
                  <c:v>0.53400000000000003</c:v>
                </c:pt>
                <c:pt idx="168">
                  <c:v>0.53500000000000003</c:v>
                </c:pt>
                <c:pt idx="169">
                  <c:v>0.53600000000000003</c:v>
                </c:pt>
                <c:pt idx="170">
                  <c:v>0.53700000000000003</c:v>
                </c:pt>
                <c:pt idx="171">
                  <c:v>0.53800000000000003</c:v>
                </c:pt>
                <c:pt idx="172">
                  <c:v>0.53900000000000003</c:v>
                </c:pt>
                <c:pt idx="173">
                  <c:v>0.54</c:v>
                </c:pt>
                <c:pt idx="174">
                  <c:v>0.54100000000000004</c:v>
                </c:pt>
                <c:pt idx="175">
                  <c:v>0.54200000000000004</c:v>
                </c:pt>
                <c:pt idx="176">
                  <c:v>0.54300000000000004</c:v>
                </c:pt>
                <c:pt idx="177">
                  <c:v>0.54400000000000004</c:v>
                </c:pt>
                <c:pt idx="178">
                  <c:v>0.54500000000000004</c:v>
                </c:pt>
                <c:pt idx="179">
                  <c:v>0.54600000000000004</c:v>
                </c:pt>
                <c:pt idx="180">
                  <c:v>0.54700000000000004</c:v>
                </c:pt>
                <c:pt idx="181">
                  <c:v>0.54800000000000004</c:v>
                </c:pt>
                <c:pt idx="182">
                  <c:v>0.54900000000000004</c:v>
                </c:pt>
                <c:pt idx="183">
                  <c:v>0.55000000000000004</c:v>
                </c:pt>
                <c:pt idx="184">
                  <c:v>0.55100000000000005</c:v>
                </c:pt>
                <c:pt idx="185">
                  <c:v>0.55200000000000005</c:v>
                </c:pt>
                <c:pt idx="186">
                  <c:v>0.55300000000000005</c:v>
                </c:pt>
                <c:pt idx="187">
                  <c:v>0.55400000000000005</c:v>
                </c:pt>
                <c:pt idx="188">
                  <c:v>0.55500000000000005</c:v>
                </c:pt>
                <c:pt idx="189">
                  <c:v>0.55600000000000005</c:v>
                </c:pt>
                <c:pt idx="190">
                  <c:v>0.55700000000000005</c:v>
                </c:pt>
                <c:pt idx="191">
                  <c:v>0.55800000000000005</c:v>
                </c:pt>
                <c:pt idx="192">
                  <c:v>0.55900000000000005</c:v>
                </c:pt>
                <c:pt idx="193">
                  <c:v>0.56000000000000005</c:v>
                </c:pt>
                <c:pt idx="194">
                  <c:v>0.56100000000000005</c:v>
                </c:pt>
                <c:pt idx="195">
                  <c:v>0.56200000000000006</c:v>
                </c:pt>
                <c:pt idx="196">
                  <c:v>0.56299999999999994</c:v>
                </c:pt>
                <c:pt idx="197">
                  <c:v>0.56399999999999995</c:v>
                </c:pt>
                <c:pt idx="198">
                  <c:v>0.56499999999999995</c:v>
                </c:pt>
                <c:pt idx="199">
                  <c:v>0.56599999999999995</c:v>
                </c:pt>
                <c:pt idx="200">
                  <c:v>0.56699999999999995</c:v>
                </c:pt>
                <c:pt idx="201">
                  <c:v>0.56799999999999995</c:v>
                </c:pt>
                <c:pt idx="202">
                  <c:v>0.56899999999999995</c:v>
                </c:pt>
                <c:pt idx="203">
                  <c:v>0.56999999999999995</c:v>
                </c:pt>
                <c:pt idx="204">
                  <c:v>0.57099999999999995</c:v>
                </c:pt>
                <c:pt idx="205">
                  <c:v>0.57199999999999995</c:v>
                </c:pt>
                <c:pt idx="206">
                  <c:v>0.57299999999999995</c:v>
                </c:pt>
                <c:pt idx="207">
                  <c:v>0.57399999999999995</c:v>
                </c:pt>
                <c:pt idx="208">
                  <c:v>0.57499999999999996</c:v>
                </c:pt>
                <c:pt idx="209">
                  <c:v>0.57599999999999996</c:v>
                </c:pt>
                <c:pt idx="210">
                  <c:v>0.57699999999999996</c:v>
                </c:pt>
                <c:pt idx="211">
                  <c:v>0.57799999999999996</c:v>
                </c:pt>
                <c:pt idx="212">
                  <c:v>0.57899999999999996</c:v>
                </c:pt>
                <c:pt idx="213">
                  <c:v>0.57999999999999996</c:v>
                </c:pt>
                <c:pt idx="214">
                  <c:v>0.58099999999999996</c:v>
                </c:pt>
                <c:pt idx="215">
                  <c:v>0.58199999999999996</c:v>
                </c:pt>
                <c:pt idx="216">
                  <c:v>0.58299999999999996</c:v>
                </c:pt>
                <c:pt idx="217">
                  <c:v>0.58399999999999996</c:v>
                </c:pt>
                <c:pt idx="218">
                  <c:v>0.58499999999999996</c:v>
                </c:pt>
                <c:pt idx="219">
                  <c:v>0.58599999999999997</c:v>
                </c:pt>
                <c:pt idx="220">
                  <c:v>0.58699999999999997</c:v>
                </c:pt>
                <c:pt idx="221">
                  <c:v>0.58799999999999997</c:v>
                </c:pt>
                <c:pt idx="222">
                  <c:v>0.58899999999999997</c:v>
                </c:pt>
                <c:pt idx="223">
                  <c:v>0.59</c:v>
                </c:pt>
                <c:pt idx="224">
                  <c:v>0.59099999999999997</c:v>
                </c:pt>
                <c:pt idx="225">
                  <c:v>0.59199999999999997</c:v>
                </c:pt>
                <c:pt idx="226">
                  <c:v>0.59299999999999997</c:v>
                </c:pt>
                <c:pt idx="227">
                  <c:v>0.59399999999999997</c:v>
                </c:pt>
                <c:pt idx="228">
                  <c:v>0.59499999999999997</c:v>
                </c:pt>
                <c:pt idx="229">
                  <c:v>0.59599999999999997</c:v>
                </c:pt>
                <c:pt idx="230">
                  <c:v>0.59699999999999998</c:v>
                </c:pt>
                <c:pt idx="231">
                  <c:v>0.59799999999999998</c:v>
                </c:pt>
                <c:pt idx="232">
                  <c:v>0.59899999999999998</c:v>
                </c:pt>
                <c:pt idx="233">
                  <c:v>0.6</c:v>
                </c:pt>
                <c:pt idx="234">
                  <c:v>0.60099999999999998</c:v>
                </c:pt>
                <c:pt idx="235">
                  <c:v>0.60199999999999998</c:v>
                </c:pt>
                <c:pt idx="236">
                  <c:v>0.60299999999999998</c:v>
                </c:pt>
                <c:pt idx="237">
                  <c:v>0.60399999999999998</c:v>
                </c:pt>
                <c:pt idx="238">
                  <c:v>0.60499999999999998</c:v>
                </c:pt>
                <c:pt idx="239">
                  <c:v>0.60599999999999998</c:v>
                </c:pt>
                <c:pt idx="240">
                  <c:v>0.60699999999999998</c:v>
                </c:pt>
                <c:pt idx="241">
                  <c:v>0.60799999999999998</c:v>
                </c:pt>
                <c:pt idx="242">
                  <c:v>0.60899999999999999</c:v>
                </c:pt>
                <c:pt idx="243">
                  <c:v>0.61</c:v>
                </c:pt>
                <c:pt idx="244">
                  <c:v>0.61099999999999999</c:v>
                </c:pt>
                <c:pt idx="245">
                  <c:v>0.61199999999999999</c:v>
                </c:pt>
                <c:pt idx="246">
                  <c:v>0.61299999999999999</c:v>
                </c:pt>
                <c:pt idx="247">
                  <c:v>0.61399999999999999</c:v>
                </c:pt>
                <c:pt idx="248">
                  <c:v>0.61499999999999999</c:v>
                </c:pt>
                <c:pt idx="249">
                  <c:v>0.61599999999999999</c:v>
                </c:pt>
                <c:pt idx="250">
                  <c:v>0.61699999999999999</c:v>
                </c:pt>
                <c:pt idx="251">
                  <c:v>0.61799999999999999</c:v>
                </c:pt>
                <c:pt idx="252">
                  <c:v>0.61899999999999999</c:v>
                </c:pt>
                <c:pt idx="253">
                  <c:v>0.62</c:v>
                </c:pt>
                <c:pt idx="254">
                  <c:v>0.621</c:v>
                </c:pt>
                <c:pt idx="255">
                  <c:v>0.622</c:v>
                </c:pt>
                <c:pt idx="256">
                  <c:v>0.623</c:v>
                </c:pt>
                <c:pt idx="257">
                  <c:v>0.624</c:v>
                </c:pt>
                <c:pt idx="258">
                  <c:v>0.625</c:v>
                </c:pt>
                <c:pt idx="259">
                  <c:v>0.626</c:v>
                </c:pt>
                <c:pt idx="260">
                  <c:v>0.627</c:v>
                </c:pt>
                <c:pt idx="261">
                  <c:v>0.628</c:v>
                </c:pt>
                <c:pt idx="262">
                  <c:v>0.629</c:v>
                </c:pt>
                <c:pt idx="263">
                  <c:v>0.63</c:v>
                </c:pt>
                <c:pt idx="264">
                  <c:v>0.63100000000000001</c:v>
                </c:pt>
                <c:pt idx="265">
                  <c:v>0.63200000000000001</c:v>
                </c:pt>
                <c:pt idx="266">
                  <c:v>0.63300000000000001</c:v>
                </c:pt>
                <c:pt idx="267">
                  <c:v>0.63400000000000001</c:v>
                </c:pt>
                <c:pt idx="268">
                  <c:v>0.63500000000000001</c:v>
                </c:pt>
                <c:pt idx="269">
                  <c:v>0.63600000000000001</c:v>
                </c:pt>
                <c:pt idx="270">
                  <c:v>0.63700000000000001</c:v>
                </c:pt>
                <c:pt idx="271">
                  <c:v>0.63800000000000001</c:v>
                </c:pt>
                <c:pt idx="272">
                  <c:v>0.63900000000000001</c:v>
                </c:pt>
                <c:pt idx="273">
                  <c:v>0.64</c:v>
                </c:pt>
                <c:pt idx="274">
                  <c:v>0.64100000000000001</c:v>
                </c:pt>
                <c:pt idx="275">
                  <c:v>0.64200000000000002</c:v>
                </c:pt>
                <c:pt idx="276">
                  <c:v>0.64300000000000002</c:v>
                </c:pt>
                <c:pt idx="277">
                  <c:v>0.64400000000000002</c:v>
                </c:pt>
                <c:pt idx="278">
                  <c:v>0.64500000000000002</c:v>
                </c:pt>
                <c:pt idx="279">
                  <c:v>0.64600000000000002</c:v>
                </c:pt>
                <c:pt idx="280">
                  <c:v>0.64700000000000002</c:v>
                </c:pt>
                <c:pt idx="281">
                  <c:v>0.64800000000000002</c:v>
                </c:pt>
                <c:pt idx="282">
                  <c:v>0.64900000000000002</c:v>
                </c:pt>
                <c:pt idx="283">
                  <c:v>0.65</c:v>
                </c:pt>
                <c:pt idx="284">
                  <c:v>0.65100000000000002</c:v>
                </c:pt>
                <c:pt idx="285">
                  <c:v>0.65200000000000002</c:v>
                </c:pt>
                <c:pt idx="286">
                  <c:v>0.65300000000000002</c:v>
                </c:pt>
                <c:pt idx="287">
                  <c:v>0.65400000000000003</c:v>
                </c:pt>
                <c:pt idx="288">
                  <c:v>0.65500000000000003</c:v>
                </c:pt>
                <c:pt idx="289">
                  <c:v>0.65600000000000003</c:v>
                </c:pt>
                <c:pt idx="290">
                  <c:v>0.65700000000000003</c:v>
                </c:pt>
                <c:pt idx="291">
                  <c:v>0.65800000000000003</c:v>
                </c:pt>
                <c:pt idx="292">
                  <c:v>0.65900000000000003</c:v>
                </c:pt>
                <c:pt idx="293">
                  <c:v>0.66</c:v>
                </c:pt>
                <c:pt idx="294">
                  <c:v>0.66100000000000003</c:v>
                </c:pt>
                <c:pt idx="295">
                  <c:v>0.66200000000000003</c:v>
                </c:pt>
                <c:pt idx="296">
                  <c:v>0.66300000000000003</c:v>
                </c:pt>
                <c:pt idx="297">
                  <c:v>0.66400000000000003</c:v>
                </c:pt>
                <c:pt idx="298">
                  <c:v>0.66500000000000004</c:v>
                </c:pt>
                <c:pt idx="299">
                  <c:v>0.66600000000000004</c:v>
                </c:pt>
                <c:pt idx="300">
                  <c:v>0.66700000000000004</c:v>
                </c:pt>
                <c:pt idx="301">
                  <c:v>0.66800000000000004</c:v>
                </c:pt>
                <c:pt idx="302">
                  <c:v>0.66900000000000004</c:v>
                </c:pt>
                <c:pt idx="303">
                  <c:v>0.67</c:v>
                </c:pt>
                <c:pt idx="304">
                  <c:v>0.67100000000000004</c:v>
                </c:pt>
                <c:pt idx="305">
                  <c:v>0.67200000000000004</c:v>
                </c:pt>
                <c:pt idx="306">
                  <c:v>0.67300000000000004</c:v>
                </c:pt>
                <c:pt idx="307">
                  <c:v>0.67400000000000004</c:v>
                </c:pt>
                <c:pt idx="308">
                  <c:v>0.67500000000000004</c:v>
                </c:pt>
                <c:pt idx="309">
                  <c:v>0.67600000000000005</c:v>
                </c:pt>
                <c:pt idx="310">
                  <c:v>0.67700000000000005</c:v>
                </c:pt>
                <c:pt idx="311">
                  <c:v>0.67800000000000005</c:v>
                </c:pt>
                <c:pt idx="312">
                  <c:v>0.67900000000000005</c:v>
                </c:pt>
                <c:pt idx="313">
                  <c:v>0.68</c:v>
                </c:pt>
                <c:pt idx="314">
                  <c:v>0.68100000000000005</c:v>
                </c:pt>
                <c:pt idx="315">
                  <c:v>0.68200000000000005</c:v>
                </c:pt>
                <c:pt idx="316">
                  <c:v>0.68300000000000005</c:v>
                </c:pt>
                <c:pt idx="317">
                  <c:v>0.68400000000000005</c:v>
                </c:pt>
                <c:pt idx="318">
                  <c:v>0.68500000000000005</c:v>
                </c:pt>
                <c:pt idx="319">
                  <c:v>0.68600000000000005</c:v>
                </c:pt>
                <c:pt idx="320">
                  <c:v>0.68700000000000006</c:v>
                </c:pt>
                <c:pt idx="321">
                  <c:v>0.68799999999999994</c:v>
                </c:pt>
                <c:pt idx="322">
                  <c:v>0.68899999999999995</c:v>
                </c:pt>
                <c:pt idx="323">
                  <c:v>0.69</c:v>
                </c:pt>
                <c:pt idx="324">
                  <c:v>0.69099999999999995</c:v>
                </c:pt>
                <c:pt idx="325">
                  <c:v>0.69199999999999995</c:v>
                </c:pt>
                <c:pt idx="326">
                  <c:v>0.69299999999999995</c:v>
                </c:pt>
                <c:pt idx="327">
                  <c:v>0.69399999999999995</c:v>
                </c:pt>
                <c:pt idx="328">
                  <c:v>0.69499999999999995</c:v>
                </c:pt>
                <c:pt idx="329">
                  <c:v>0.69599999999999995</c:v>
                </c:pt>
                <c:pt idx="330">
                  <c:v>0.69699999999999995</c:v>
                </c:pt>
                <c:pt idx="331">
                  <c:v>0.69799999999999995</c:v>
                </c:pt>
                <c:pt idx="332">
                  <c:v>0.69899999999999995</c:v>
                </c:pt>
                <c:pt idx="333">
                  <c:v>0.7</c:v>
                </c:pt>
                <c:pt idx="334">
                  <c:v>0.70099999999999996</c:v>
                </c:pt>
                <c:pt idx="335">
                  <c:v>0.70199999999999996</c:v>
                </c:pt>
                <c:pt idx="336">
                  <c:v>0.70299999999999996</c:v>
                </c:pt>
                <c:pt idx="337">
                  <c:v>0.70399999999999996</c:v>
                </c:pt>
                <c:pt idx="338">
                  <c:v>0.70499999999999996</c:v>
                </c:pt>
                <c:pt idx="339">
                  <c:v>0.70599999999999996</c:v>
                </c:pt>
                <c:pt idx="340">
                  <c:v>0.70699999999999996</c:v>
                </c:pt>
                <c:pt idx="341">
                  <c:v>0.70799999999999996</c:v>
                </c:pt>
                <c:pt idx="342">
                  <c:v>0.70899999999999996</c:v>
                </c:pt>
                <c:pt idx="343">
                  <c:v>0.71</c:v>
                </c:pt>
                <c:pt idx="344">
                  <c:v>0.71099999999999997</c:v>
                </c:pt>
                <c:pt idx="345">
                  <c:v>0.71199999999999997</c:v>
                </c:pt>
                <c:pt idx="346">
                  <c:v>0.71299999999999997</c:v>
                </c:pt>
                <c:pt idx="347">
                  <c:v>0.71399999999999997</c:v>
                </c:pt>
                <c:pt idx="348">
                  <c:v>0.71499999999999997</c:v>
                </c:pt>
                <c:pt idx="349">
                  <c:v>0.71599999999999997</c:v>
                </c:pt>
                <c:pt idx="350">
                  <c:v>0.71699999999999997</c:v>
                </c:pt>
                <c:pt idx="351">
                  <c:v>0.71799999999999997</c:v>
                </c:pt>
                <c:pt idx="352">
                  <c:v>0.71899999999999997</c:v>
                </c:pt>
                <c:pt idx="353">
                  <c:v>0.72</c:v>
                </c:pt>
                <c:pt idx="354">
                  <c:v>0.72099999999999997</c:v>
                </c:pt>
                <c:pt idx="355">
                  <c:v>0.72199999999999998</c:v>
                </c:pt>
                <c:pt idx="356">
                  <c:v>0.72299999999999998</c:v>
                </c:pt>
                <c:pt idx="357">
                  <c:v>0.72399999999999998</c:v>
                </c:pt>
                <c:pt idx="358">
                  <c:v>0.72499999999999998</c:v>
                </c:pt>
                <c:pt idx="359">
                  <c:v>0.72599999999999998</c:v>
                </c:pt>
                <c:pt idx="360">
                  <c:v>0.72699999999999998</c:v>
                </c:pt>
                <c:pt idx="361">
                  <c:v>0.72799999999999998</c:v>
                </c:pt>
                <c:pt idx="362">
                  <c:v>0.72899999999999998</c:v>
                </c:pt>
                <c:pt idx="363">
                  <c:v>0.73</c:v>
                </c:pt>
                <c:pt idx="364">
                  <c:v>0.73099999999999998</c:v>
                </c:pt>
                <c:pt idx="365">
                  <c:v>0.73199999999999998</c:v>
                </c:pt>
                <c:pt idx="366">
                  <c:v>0.73299999999999998</c:v>
                </c:pt>
                <c:pt idx="367">
                  <c:v>0.73399999999999999</c:v>
                </c:pt>
                <c:pt idx="368">
                  <c:v>0.73499999999999999</c:v>
                </c:pt>
                <c:pt idx="369">
                  <c:v>0.73599999999999999</c:v>
                </c:pt>
                <c:pt idx="370">
                  <c:v>0.73699999999999999</c:v>
                </c:pt>
                <c:pt idx="371">
                  <c:v>0.73799999999999999</c:v>
                </c:pt>
                <c:pt idx="372">
                  <c:v>0.73899999999999999</c:v>
                </c:pt>
                <c:pt idx="373">
                  <c:v>0.74</c:v>
                </c:pt>
                <c:pt idx="374">
                  <c:v>0.74099999999999999</c:v>
                </c:pt>
                <c:pt idx="375">
                  <c:v>0.74199999999999999</c:v>
                </c:pt>
                <c:pt idx="376">
                  <c:v>0.74299999999999999</c:v>
                </c:pt>
                <c:pt idx="377">
                  <c:v>0.74399999999999999</c:v>
                </c:pt>
                <c:pt idx="378">
                  <c:v>0.745</c:v>
                </c:pt>
                <c:pt idx="379">
                  <c:v>0.746</c:v>
                </c:pt>
                <c:pt idx="380">
                  <c:v>0.747</c:v>
                </c:pt>
                <c:pt idx="381">
                  <c:v>0.748</c:v>
                </c:pt>
                <c:pt idx="382">
                  <c:v>0.749</c:v>
                </c:pt>
                <c:pt idx="383">
                  <c:v>0.75</c:v>
                </c:pt>
                <c:pt idx="384">
                  <c:v>0.751</c:v>
                </c:pt>
                <c:pt idx="385">
                  <c:v>0.752</c:v>
                </c:pt>
                <c:pt idx="386">
                  <c:v>0.753</c:v>
                </c:pt>
                <c:pt idx="387">
                  <c:v>0.754</c:v>
                </c:pt>
                <c:pt idx="388">
                  <c:v>0.755</c:v>
                </c:pt>
                <c:pt idx="389">
                  <c:v>0.75600000000000001</c:v>
                </c:pt>
                <c:pt idx="390">
                  <c:v>0.75700000000000001</c:v>
                </c:pt>
                <c:pt idx="391">
                  <c:v>0.75800000000000001</c:v>
                </c:pt>
                <c:pt idx="392">
                  <c:v>0.75900000000000001</c:v>
                </c:pt>
                <c:pt idx="393">
                  <c:v>0.76</c:v>
                </c:pt>
                <c:pt idx="394">
                  <c:v>0.76100000000000001</c:v>
                </c:pt>
                <c:pt idx="395">
                  <c:v>0.76200000000000001</c:v>
                </c:pt>
                <c:pt idx="396">
                  <c:v>0.76300000000000001</c:v>
                </c:pt>
                <c:pt idx="397">
                  <c:v>0.76400000000000001</c:v>
                </c:pt>
                <c:pt idx="398">
                  <c:v>0.76500000000000001</c:v>
                </c:pt>
                <c:pt idx="399">
                  <c:v>0.76600000000000001</c:v>
                </c:pt>
                <c:pt idx="400">
                  <c:v>0.76700000000000002</c:v>
                </c:pt>
                <c:pt idx="401">
                  <c:v>0.76800000000000002</c:v>
                </c:pt>
                <c:pt idx="402">
                  <c:v>0.76900000000000002</c:v>
                </c:pt>
                <c:pt idx="403">
                  <c:v>0.77</c:v>
                </c:pt>
                <c:pt idx="404">
                  <c:v>0.77100000000000002</c:v>
                </c:pt>
                <c:pt idx="405">
                  <c:v>0.77200000000000002</c:v>
                </c:pt>
                <c:pt idx="406">
                  <c:v>0.77300000000000002</c:v>
                </c:pt>
                <c:pt idx="407">
                  <c:v>0.77400000000000002</c:v>
                </c:pt>
                <c:pt idx="408">
                  <c:v>0.77500000000000002</c:v>
                </c:pt>
                <c:pt idx="409">
                  <c:v>0.77600000000000002</c:v>
                </c:pt>
                <c:pt idx="410">
                  <c:v>0.77700000000000002</c:v>
                </c:pt>
                <c:pt idx="411">
                  <c:v>0.77800000000000002</c:v>
                </c:pt>
                <c:pt idx="412">
                  <c:v>0.77900000000000003</c:v>
                </c:pt>
                <c:pt idx="413">
                  <c:v>0.78</c:v>
                </c:pt>
                <c:pt idx="414">
                  <c:v>0.78100000000000003</c:v>
                </c:pt>
                <c:pt idx="415">
                  <c:v>0.78200000000000003</c:v>
                </c:pt>
                <c:pt idx="416">
                  <c:v>0.78300000000000003</c:v>
                </c:pt>
                <c:pt idx="417">
                  <c:v>0.78400000000000003</c:v>
                </c:pt>
                <c:pt idx="418">
                  <c:v>0.78500000000000003</c:v>
                </c:pt>
                <c:pt idx="419">
                  <c:v>0.78600000000000003</c:v>
                </c:pt>
                <c:pt idx="420">
                  <c:v>0.78700000000000003</c:v>
                </c:pt>
                <c:pt idx="421">
                  <c:v>0.78800000000000003</c:v>
                </c:pt>
                <c:pt idx="422">
                  <c:v>0.78900000000000003</c:v>
                </c:pt>
                <c:pt idx="423">
                  <c:v>0.79</c:v>
                </c:pt>
                <c:pt idx="424">
                  <c:v>0.79100000000000004</c:v>
                </c:pt>
                <c:pt idx="425">
                  <c:v>0.79200000000000004</c:v>
                </c:pt>
                <c:pt idx="426">
                  <c:v>0.79300000000000004</c:v>
                </c:pt>
                <c:pt idx="427">
                  <c:v>0.79400000000000004</c:v>
                </c:pt>
                <c:pt idx="428">
                  <c:v>0.79500000000000004</c:v>
                </c:pt>
                <c:pt idx="429">
                  <c:v>0.79600000000000004</c:v>
                </c:pt>
                <c:pt idx="430">
                  <c:v>0.79700000000000004</c:v>
                </c:pt>
                <c:pt idx="431">
                  <c:v>0.79800000000000004</c:v>
                </c:pt>
                <c:pt idx="432">
                  <c:v>0.79900000000000004</c:v>
                </c:pt>
                <c:pt idx="433">
                  <c:v>0.8</c:v>
                </c:pt>
                <c:pt idx="434">
                  <c:v>0.80100000000000005</c:v>
                </c:pt>
                <c:pt idx="435">
                  <c:v>0.80200000000000005</c:v>
                </c:pt>
                <c:pt idx="436">
                  <c:v>0.80300000000000005</c:v>
                </c:pt>
                <c:pt idx="437">
                  <c:v>0.80400000000000005</c:v>
                </c:pt>
                <c:pt idx="438">
                  <c:v>0.80500000000000005</c:v>
                </c:pt>
                <c:pt idx="439">
                  <c:v>0.80600000000000005</c:v>
                </c:pt>
                <c:pt idx="440">
                  <c:v>0.80700000000000005</c:v>
                </c:pt>
                <c:pt idx="441">
                  <c:v>0.80800000000000005</c:v>
                </c:pt>
                <c:pt idx="442">
                  <c:v>0.80900000000000005</c:v>
                </c:pt>
                <c:pt idx="443">
                  <c:v>0.81</c:v>
                </c:pt>
                <c:pt idx="444">
                  <c:v>0.81100000000000005</c:v>
                </c:pt>
                <c:pt idx="445">
                  <c:v>0.81200000000000006</c:v>
                </c:pt>
                <c:pt idx="446">
                  <c:v>0.81299999999999994</c:v>
                </c:pt>
                <c:pt idx="447">
                  <c:v>0.81399999999999995</c:v>
                </c:pt>
                <c:pt idx="448">
                  <c:v>0.81499999999999995</c:v>
                </c:pt>
                <c:pt idx="449">
                  <c:v>0.81599999999999995</c:v>
                </c:pt>
                <c:pt idx="450">
                  <c:v>0.81699999999999995</c:v>
                </c:pt>
                <c:pt idx="451">
                  <c:v>0.81799999999999995</c:v>
                </c:pt>
                <c:pt idx="452">
                  <c:v>0.81899999999999995</c:v>
                </c:pt>
                <c:pt idx="453">
                  <c:v>0.82</c:v>
                </c:pt>
                <c:pt idx="454">
                  <c:v>0.82099999999999995</c:v>
                </c:pt>
                <c:pt idx="455">
                  <c:v>0.82199999999999995</c:v>
                </c:pt>
                <c:pt idx="456">
                  <c:v>0.82299999999999995</c:v>
                </c:pt>
                <c:pt idx="457">
                  <c:v>0.82399999999999995</c:v>
                </c:pt>
                <c:pt idx="458">
                  <c:v>0.82499999999999996</c:v>
                </c:pt>
                <c:pt idx="459">
                  <c:v>0.82599999999999996</c:v>
                </c:pt>
                <c:pt idx="460">
                  <c:v>0.82699999999999996</c:v>
                </c:pt>
                <c:pt idx="461">
                  <c:v>0.82799999999999996</c:v>
                </c:pt>
                <c:pt idx="462">
                  <c:v>0.82899999999999996</c:v>
                </c:pt>
                <c:pt idx="463">
                  <c:v>0.83</c:v>
                </c:pt>
                <c:pt idx="464">
                  <c:v>0.83099999999999996</c:v>
                </c:pt>
                <c:pt idx="465">
                  <c:v>0.83199999999999996</c:v>
                </c:pt>
                <c:pt idx="466">
                  <c:v>0.83299999999999996</c:v>
                </c:pt>
                <c:pt idx="467">
                  <c:v>0.83399999999999996</c:v>
                </c:pt>
                <c:pt idx="468">
                  <c:v>0.83499999999999996</c:v>
                </c:pt>
                <c:pt idx="469">
                  <c:v>0.83599999999999997</c:v>
                </c:pt>
                <c:pt idx="470">
                  <c:v>0.83699999999999997</c:v>
                </c:pt>
                <c:pt idx="471">
                  <c:v>0.83799999999999997</c:v>
                </c:pt>
                <c:pt idx="472">
                  <c:v>0.83899999999999997</c:v>
                </c:pt>
                <c:pt idx="473">
                  <c:v>0.84</c:v>
                </c:pt>
                <c:pt idx="474">
                  <c:v>0.84099999999999997</c:v>
                </c:pt>
                <c:pt idx="475">
                  <c:v>0.84199999999999997</c:v>
                </c:pt>
                <c:pt idx="476">
                  <c:v>0.84299999999999997</c:v>
                </c:pt>
                <c:pt idx="477">
                  <c:v>0.84399999999999997</c:v>
                </c:pt>
                <c:pt idx="478">
                  <c:v>0.84499999999999997</c:v>
                </c:pt>
                <c:pt idx="479">
                  <c:v>0.84599999999999997</c:v>
                </c:pt>
                <c:pt idx="480">
                  <c:v>0.84699999999999998</c:v>
                </c:pt>
                <c:pt idx="481">
                  <c:v>0.84799999999999998</c:v>
                </c:pt>
                <c:pt idx="482">
                  <c:v>0.84899999999999998</c:v>
                </c:pt>
                <c:pt idx="483">
                  <c:v>0.85</c:v>
                </c:pt>
                <c:pt idx="484">
                  <c:v>0.85099999999999998</c:v>
                </c:pt>
                <c:pt idx="485">
                  <c:v>0.85199999999999998</c:v>
                </c:pt>
                <c:pt idx="486">
                  <c:v>0.85299999999999998</c:v>
                </c:pt>
                <c:pt idx="487">
                  <c:v>0.85399999999999998</c:v>
                </c:pt>
                <c:pt idx="488">
                  <c:v>0.85499999999999998</c:v>
                </c:pt>
                <c:pt idx="489">
                  <c:v>0.85599999999999998</c:v>
                </c:pt>
                <c:pt idx="490">
                  <c:v>0.85699999999999998</c:v>
                </c:pt>
                <c:pt idx="491">
                  <c:v>0.85799999999999998</c:v>
                </c:pt>
                <c:pt idx="492">
                  <c:v>0.85899999999999999</c:v>
                </c:pt>
                <c:pt idx="493">
                  <c:v>0.86</c:v>
                </c:pt>
                <c:pt idx="494">
                  <c:v>0.86099999999999999</c:v>
                </c:pt>
                <c:pt idx="495">
                  <c:v>0.86199999999999999</c:v>
                </c:pt>
                <c:pt idx="496">
                  <c:v>0.86299999999999999</c:v>
                </c:pt>
                <c:pt idx="497">
                  <c:v>0.86399999999999999</c:v>
                </c:pt>
                <c:pt idx="498">
                  <c:v>0.86499999999999999</c:v>
                </c:pt>
                <c:pt idx="499">
                  <c:v>0.86599999999999999</c:v>
                </c:pt>
                <c:pt idx="500">
                  <c:v>0.86699999999999999</c:v>
                </c:pt>
                <c:pt idx="501">
                  <c:v>0.86799999999999999</c:v>
                </c:pt>
                <c:pt idx="502">
                  <c:v>0.86899999999999999</c:v>
                </c:pt>
                <c:pt idx="503">
                  <c:v>0.87</c:v>
                </c:pt>
                <c:pt idx="504">
                  <c:v>0.871</c:v>
                </c:pt>
                <c:pt idx="505">
                  <c:v>0.872</c:v>
                </c:pt>
                <c:pt idx="506">
                  <c:v>0.873</c:v>
                </c:pt>
                <c:pt idx="507">
                  <c:v>0.874</c:v>
                </c:pt>
                <c:pt idx="508">
                  <c:v>0.875</c:v>
                </c:pt>
                <c:pt idx="509">
                  <c:v>0.876</c:v>
                </c:pt>
                <c:pt idx="510">
                  <c:v>0.877</c:v>
                </c:pt>
                <c:pt idx="511">
                  <c:v>0.878</c:v>
                </c:pt>
                <c:pt idx="512">
                  <c:v>0.879</c:v>
                </c:pt>
                <c:pt idx="513">
                  <c:v>0.88</c:v>
                </c:pt>
                <c:pt idx="514">
                  <c:v>0.88100000000000001</c:v>
                </c:pt>
                <c:pt idx="515">
                  <c:v>0.88200000000000001</c:v>
                </c:pt>
                <c:pt idx="516">
                  <c:v>0.88300000000000001</c:v>
                </c:pt>
                <c:pt idx="517">
                  <c:v>0.88400000000000001</c:v>
                </c:pt>
                <c:pt idx="518">
                  <c:v>0.88500000000000001</c:v>
                </c:pt>
                <c:pt idx="519">
                  <c:v>0.88600000000000001</c:v>
                </c:pt>
                <c:pt idx="520">
                  <c:v>0.88700000000000001</c:v>
                </c:pt>
                <c:pt idx="521">
                  <c:v>0.88800000000000001</c:v>
                </c:pt>
                <c:pt idx="522">
                  <c:v>0.88900000000000001</c:v>
                </c:pt>
                <c:pt idx="523">
                  <c:v>0.89</c:v>
                </c:pt>
                <c:pt idx="524">
                  <c:v>0.89100000000000001</c:v>
                </c:pt>
                <c:pt idx="525">
                  <c:v>0.89200000000000002</c:v>
                </c:pt>
                <c:pt idx="526">
                  <c:v>0.89300000000000002</c:v>
                </c:pt>
                <c:pt idx="527">
                  <c:v>0.89400000000000002</c:v>
                </c:pt>
                <c:pt idx="528">
                  <c:v>0.89500000000000002</c:v>
                </c:pt>
                <c:pt idx="529">
                  <c:v>0.89600000000000002</c:v>
                </c:pt>
                <c:pt idx="530">
                  <c:v>0.89700000000000002</c:v>
                </c:pt>
                <c:pt idx="531">
                  <c:v>0.89800000000000002</c:v>
                </c:pt>
                <c:pt idx="532">
                  <c:v>0.89900000000000002</c:v>
                </c:pt>
                <c:pt idx="533">
                  <c:v>0.9</c:v>
                </c:pt>
                <c:pt idx="534">
                  <c:v>0.90100000000000002</c:v>
                </c:pt>
                <c:pt idx="535">
                  <c:v>0.90200000000000002</c:v>
                </c:pt>
                <c:pt idx="536">
                  <c:v>0.90300000000000002</c:v>
                </c:pt>
                <c:pt idx="537">
                  <c:v>0.90400000000000003</c:v>
                </c:pt>
                <c:pt idx="538">
                  <c:v>0.90500000000000003</c:v>
                </c:pt>
                <c:pt idx="539">
                  <c:v>0.90600000000000003</c:v>
                </c:pt>
                <c:pt idx="540">
                  <c:v>0.90700000000000003</c:v>
                </c:pt>
                <c:pt idx="541">
                  <c:v>0.90800000000000003</c:v>
                </c:pt>
                <c:pt idx="542">
                  <c:v>0.90900000000000003</c:v>
                </c:pt>
                <c:pt idx="543">
                  <c:v>0.91</c:v>
                </c:pt>
                <c:pt idx="544">
                  <c:v>0.91100000000000003</c:v>
                </c:pt>
                <c:pt idx="545">
                  <c:v>0.91200000000000003</c:v>
                </c:pt>
                <c:pt idx="546">
                  <c:v>0.91300000000000003</c:v>
                </c:pt>
                <c:pt idx="547">
                  <c:v>0.91400000000000003</c:v>
                </c:pt>
                <c:pt idx="548">
                  <c:v>0.91500000000000004</c:v>
                </c:pt>
                <c:pt idx="549">
                  <c:v>0.91600000000000004</c:v>
                </c:pt>
                <c:pt idx="550">
                  <c:v>0.91700000000000004</c:v>
                </c:pt>
                <c:pt idx="551">
                  <c:v>0.91800000000000004</c:v>
                </c:pt>
                <c:pt idx="552">
                  <c:v>0.91900000000000004</c:v>
                </c:pt>
                <c:pt idx="553">
                  <c:v>0.92</c:v>
                </c:pt>
                <c:pt idx="554">
                  <c:v>0.92100000000000004</c:v>
                </c:pt>
                <c:pt idx="555">
                  <c:v>0.92200000000000004</c:v>
                </c:pt>
                <c:pt idx="556">
                  <c:v>0.92300000000000004</c:v>
                </c:pt>
                <c:pt idx="557">
                  <c:v>0.92400000000000004</c:v>
                </c:pt>
                <c:pt idx="558">
                  <c:v>0.92500000000000004</c:v>
                </c:pt>
                <c:pt idx="559">
                  <c:v>0.92600000000000005</c:v>
                </c:pt>
                <c:pt idx="560">
                  <c:v>0.92700000000000005</c:v>
                </c:pt>
                <c:pt idx="561">
                  <c:v>0.92800000000000005</c:v>
                </c:pt>
                <c:pt idx="562">
                  <c:v>0.92900000000000005</c:v>
                </c:pt>
                <c:pt idx="563">
                  <c:v>0.93</c:v>
                </c:pt>
                <c:pt idx="564">
                  <c:v>0.93100000000000005</c:v>
                </c:pt>
                <c:pt idx="565">
                  <c:v>0.93200000000000005</c:v>
                </c:pt>
                <c:pt idx="566">
                  <c:v>0.93300000000000005</c:v>
                </c:pt>
                <c:pt idx="567">
                  <c:v>0.93400000000000005</c:v>
                </c:pt>
                <c:pt idx="568">
                  <c:v>0.93500000000000005</c:v>
                </c:pt>
                <c:pt idx="569">
                  <c:v>0.93600000000000005</c:v>
                </c:pt>
                <c:pt idx="570">
                  <c:v>0.93700000000000006</c:v>
                </c:pt>
                <c:pt idx="571">
                  <c:v>0.93799999999999994</c:v>
                </c:pt>
                <c:pt idx="572">
                  <c:v>0.93899999999999995</c:v>
                </c:pt>
                <c:pt idx="573">
                  <c:v>0.94</c:v>
                </c:pt>
                <c:pt idx="574">
                  <c:v>0.94099999999999995</c:v>
                </c:pt>
                <c:pt idx="575">
                  <c:v>0.94199999999999995</c:v>
                </c:pt>
                <c:pt idx="576">
                  <c:v>0.94299999999999995</c:v>
                </c:pt>
                <c:pt idx="577">
                  <c:v>0.94399999999999995</c:v>
                </c:pt>
                <c:pt idx="578">
                  <c:v>0.94499999999999995</c:v>
                </c:pt>
                <c:pt idx="579">
                  <c:v>0.94599999999999995</c:v>
                </c:pt>
                <c:pt idx="580">
                  <c:v>0.94699999999999995</c:v>
                </c:pt>
                <c:pt idx="581">
                  <c:v>0.94799999999999995</c:v>
                </c:pt>
                <c:pt idx="582">
                  <c:v>0.94899999999999995</c:v>
                </c:pt>
                <c:pt idx="583">
                  <c:v>0.95</c:v>
                </c:pt>
                <c:pt idx="584">
                  <c:v>0.95099999999999996</c:v>
                </c:pt>
                <c:pt idx="585">
                  <c:v>0.95199999999999996</c:v>
                </c:pt>
                <c:pt idx="586">
                  <c:v>0.95299999999999996</c:v>
                </c:pt>
                <c:pt idx="587">
                  <c:v>0.95399999999999996</c:v>
                </c:pt>
                <c:pt idx="588">
                  <c:v>0.95499999999999996</c:v>
                </c:pt>
                <c:pt idx="589">
                  <c:v>0.95599999999999996</c:v>
                </c:pt>
                <c:pt idx="590">
                  <c:v>0.95699999999999996</c:v>
                </c:pt>
                <c:pt idx="591">
                  <c:v>0.95799999999999996</c:v>
                </c:pt>
                <c:pt idx="592">
                  <c:v>0.95899999999999996</c:v>
                </c:pt>
                <c:pt idx="593">
                  <c:v>0.96</c:v>
                </c:pt>
                <c:pt idx="594">
                  <c:v>0.96099999999999997</c:v>
                </c:pt>
                <c:pt idx="595">
                  <c:v>0.96199999999999997</c:v>
                </c:pt>
                <c:pt idx="596">
                  <c:v>0.96299999999999997</c:v>
                </c:pt>
                <c:pt idx="597">
                  <c:v>0.96399999999999997</c:v>
                </c:pt>
                <c:pt idx="598">
                  <c:v>0.96499999999999997</c:v>
                </c:pt>
                <c:pt idx="599">
                  <c:v>0.96599999999999997</c:v>
                </c:pt>
                <c:pt idx="600">
                  <c:v>0.96699999999999997</c:v>
                </c:pt>
                <c:pt idx="601">
                  <c:v>0.96799999999999997</c:v>
                </c:pt>
                <c:pt idx="602">
                  <c:v>0.96899999999999997</c:v>
                </c:pt>
                <c:pt idx="603">
                  <c:v>0.97</c:v>
                </c:pt>
                <c:pt idx="604">
                  <c:v>0.97099999999999997</c:v>
                </c:pt>
                <c:pt idx="605">
                  <c:v>0.97199999999999998</c:v>
                </c:pt>
                <c:pt idx="606">
                  <c:v>0.97299999999999998</c:v>
                </c:pt>
                <c:pt idx="607">
                  <c:v>0.97399999999999998</c:v>
                </c:pt>
                <c:pt idx="608">
                  <c:v>0.97499999999999998</c:v>
                </c:pt>
                <c:pt idx="609">
                  <c:v>0.97599999999999998</c:v>
                </c:pt>
                <c:pt idx="610">
                  <c:v>0.97699999999999998</c:v>
                </c:pt>
                <c:pt idx="611">
                  <c:v>0.97799999999999998</c:v>
                </c:pt>
                <c:pt idx="612">
                  <c:v>0.97899999999999998</c:v>
                </c:pt>
                <c:pt idx="613">
                  <c:v>0.98</c:v>
                </c:pt>
                <c:pt idx="614">
                  <c:v>0.98099999999999998</c:v>
                </c:pt>
                <c:pt idx="615">
                  <c:v>0.98199999999999998</c:v>
                </c:pt>
                <c:pt idx="616">
                  <c:v>0.98299999999999998</c:v>
                </c:pt>
                <c:pt idx="617">
                  <c:v>0.98399999999999999</c:v>
                </c:pt>
                <c:pt idx="618">
                  <c:v>0.98499999999999999</c:v>
                </c:pt>
                <c:pt idx="619">
                  <c:v>0.98599999999999999</c:v>
                </c:pt>
                <c:pt idx="620">
                  <c:v>0.98699999999999999</c:v>
                </c:pt>
                <c:pt idx="621">
                  <c:v>0.98799999999999999</c:v>
                </c:pt>
                <c:pt idx="622">
                  <c:v>0.98899999999999999</c:v>
                </c:pt>
                <c:pt idx="623">
                  <c:v>0.99</c:v>
                </c:pt>
                <c:pt idx="624">
                  <c:v>0.99099999999999999</c:v>
                </c:pt>
                <c:pt idx="625">
                  <c:v>0.99199999999999999</c:v>
                </c:pt>
                <c:pt idx="626">
                  <c:v>0.99299999999999999</c:v>
                </c:pt>
                <c:pt idx="627">
                  <c:v>0.99399999999999999</c:v>
                </c:pt>
                <c:pt idx="628">
                  <c:v>0.995</c:v>
                </c:pt>
                <c:pt idx="629">
                  <c:v>0.996</c:v>
                </c:pt>
                <c:pt idx="630">
                  <c:v>0.997</c:v>
                </c:pt>
                <c:pt idx="631">
                  <c:v>0.998</c:v>
                </c:pt>
                <c:pt idx="632">
                  <c:v>0.999</c:v>
                </c:pt>
                <c:pt idx="633">
                  <c:v>1</c:v>
                </c:pt>
                <c:pt idx="634">
                  <c:v>1.0009999999999999</c:v>
                </c:pt>
                <c:pt idx="635">
                  <c:v>1.002</c:v>
                </c:pt>
                <c:pt idx="636">
                  <c:v>1.0029999999999999</c:v>
                </c:pt>
                <c:pt idx="637">
                  <c:v>1.004</c:v>
                </c:pt>
                <c:pt idx="638">
                  <c:v>1.0049999999999999</c:v>
                </c:pt>
                <c:pt idx="639">
                  <c:v>1.006</c:v>
                </c:pt>
                <c:pt idx="640">
                  <c:v>1.0069999999999999</c:v>
                </c:pt>
                <c:pt idx="641">
                  <c:v>1.008</c:v>
                </c:pt>
                <c:pt idx="642">
                  <c:v>1.0089999999999999</c:v>
                </c:pt>
                <c:pt idx="643">
                  <c:v>1.01</c:v>
                </c:pt>
                <c:pt idx="644">
                  <c:v>1.0109999999999999</c:v>
                </c:pt>
                <c:pt idx="645">
                  <c:v>1.012</c:v>
                </c:pt>
                <c:pt idx="646">
                  <c:v>1.0129999999999999</c:v>
                </c:pt>
                <c:pt idx="647">
                  <c:v>1.014</c:v>
                </c:pt>
                <c:pt idx="648">
                  <c:v>1.0149999999999999</c:v>
                </c:pt>
                <c:pt idx="649">
                  <c:v>1.016</c:v>
                </c:pt>
                <c:pt idx="650">
                  <c:v>1.0169999999999999</c:v>
                </c:pt>
                <c:pt idx="651">
                  <c:v>1.018</c:v>
                </c:pt>
                <c:pt idx="652">
                  <c:v>1.0189999999999999</c:v>
                </c:pt>
                <c:pt idx="653">
                  <c:v>1.02</c:v>
                </c:pt>
                <c:pt idx="654">
                  <c:v>1.0209999999999999</c:v>
                </c:pt>
                <c:pt idx="655">
                  <c:v>1.022</c:v>
                </c:pt>
                <c:pt idx="656">
                  <c:v>1.0229999999999999</c:v>
                </c:pt>
                <c:pt idx="657">
                  <c:v>1.024</c:v>
                </c:pt>
                <c:pt idx="658">
                  <c:v>1.0249999999999999</c:v>
                </c:pt>
                <c:pt idx="659">
                  <c:v>1.026</c:v>
                </c:pt>
                <c:pt idx="660">
                  <c:v>1.0269999999999999</c:v>
                </c:pt>
                <c:pt idx="661">
                  <c:v>1.028</c:v>
                </c:pt>
                <c:pt idx="662">
                  <c:v>1.0289999999999999</c:v>
                </c:pt>
                <c:pt idx="663">
                  <c:v>1.03</c:v>
                </c:pt>
                <c:pt idx="664">
                  <c:v>1.0309999999999999</c:v>
                </c:pt>
                <c:pt idx="665">
                  <c:v>1.032</c:v>
                </c:pt>
                <c:pt idx="666">
                  <c:v>1.0329999999999999</c:v>
                </c:pt>
                <c:pt idx="667">
                  <c:v>1.034</c:v>
                </c:pt>
                <c:pt idx="668">
                  <c:v>1.0349999999999999</c:v>
                </c:pt>
                <c:pt idx="669">
                  <c:v>1.036</c:v>
                </c:pt>
                <c:pt idx="670">
                  <c:v>1.0369999999999999</c:v>
                </c:pt>
                <c:pt idx="671">
                  <c:v>1.038</c:v>
                </c:pt>
                <c:pt idx="672">
                  <c:v>1.0389999999999999</c:v>
                </c:pt>
                <c:pt idx="673">
                  <c:v>1.04</c:v>
                </c:pt>
                <c:pt idx="674">
                  <c:v>1.0409999999999999</c:v>
                </c:pt>
                <c:pt idx="675">
                  <c:v>1.042</c:v>
                </c:pt>
                <c:pt idx="676">
                  <c:v>1.0429999999999999</c:v>
                </c:pt>
                <c:pt idx="677">
                  <c:v>1.044</c:v>
                </c:pt>
                <c:pt idx="678">
                  <c:v>1.0449999999999999</c:v>
                </c:pt>
                <c:pt idx="679">
                  <c:v>1.046</c:v>
                </c:pt>
                <c:pt idx="680">
                  <c:v>1.0469999999999999</c:v>
                </c:pt>
                <c:pt idx="681">
                  <c:v>1.048</c:v>
                </c:pt>
                <c:pt idx="682">
                  <c:v>1.0489999999999999</c:v>
                </c:pt>
                <c:pt idx="683">
                  <c:v>1.05</c:v>
                </c:pt>
                <c:pt idx="684">
                  <c:v>1.0509999999999999</c:v>
                </c:pt>
                <c:pt idx="685">
                  <c:v>1.052</c:v>
                </c:pt>
                <c:pt idx="686">
                  <c:v>1.0529999999999999</c:v>
                </c:pt>
                <c:pt idx="687">
                  <c:v>1.054</c:v>
                </c:pt>
                <c:pt idx="688">
                  <c:v>1.0549999999999999</c:v>
                </c:pt>
                <c:pt idx="689">
                  <c:v>1.056</c:v>
                </c:pt>
                <c:pt idx="690">
                  <c:v>1.0569999999999999</c:v>
                </c:pt>
                <c:pt idx="691">
                  <c:v>1.0580000000000001</c:v>
                </c:pt>
                <c:pt idx="692">
                  <c:v>1.0589999999999999</c:v>
                </c:pt>
                <c:pt idx="693">
                  <c:v>1.06</c:v>
                </c:pt>
                <c:pt idx="694">
                  <c:v>1.0609999999999999</c:v>
                </c:pt>
                <c:pt idx="695">
                  <c:v>1.0620000000000001</c:v>
                </c:pt>
                <c:pt idx="696">
                  <c:v>1.0629999999999999</c:v>
                </c:pt>
                <c:pt idx="697">
                  <c:v>1.0640000000000001</c:v>
                </c:pt>
                <c:pt idx="698">
                  <c:v>1.0649999999999999</c:v>
                </c:pt>
                <c:pt idx="699">
                  <c:v>1.0660000000000001</c:v>
                </c:pt>
                <c:pt idx="700">
                  <c:v>1.0669999999999999</c:v>
                </c:pt>
                <c:pt idx="701">
                  <c:v>1.0680000000000001</c:v>
                </c:pt>
                <c:pt idx="702">
                  <c:v>1.069</c:v>
                </c:pt>
                <c:pt idx="703">
                  <c:v>1.07</c:v>
                </c:pt>
                <c:pt idx="704">
                  <c:v>1.071</c:v>
                </c:pt>
                <c:pt idx="705">
                  <c:v>1.0720000000000001</c:v>
                </c:pt>
                <c:pt idx="706">
                  <c:v>1.073</c:v>
                </c:pt>
                <c:pt idx="707">
                  <c:v>1.0740000000000001</c:v>
                </c:pt>
                <c:pt idx="708">
                  <c:v>1.075</c:v>
                </c:pt>
                <c:pt idx="709">
                  <c:v>1.0760000000000001</c:v>
                </c:pt>
                <c:pt idx="710">
                  <c:v>1.077</c:v>
                </c:pt>
                <c:pt idx="711">
                  <c:v>1.0780000000000001</c:v>
                </c:pt>
                <c:pt idx="712">
                  <c:v>1.079</c:v>
                </c:pt>
                <c:pt idx="713">
                  <c:v>1.08</c:v>
                </c:pt>
                <c:pt idx="714">
                  <c:v>1.081</c:v>
                </c:pt>
                <c:pt idx="715">
                  <c:v>1.0820000000000001</c:v>
                </c:pt>
                <c:pt idx="716">
                  <c:v>1.083</c:v>
                </c:pt>
                <c:pt idx="717">
                  <c:v>1.0840000000000001</c:v>
                </c:pt>
                <c:pt idx="718">
                  <c:v>1.085</c:v>
                </c:pt>
                <c:pt idx="719">
                  <c:v>1.0860000000000001</c:v>
                </c:pt>
                <c:pt idx="720">
                  <c:v>1.087</c:v>
                </c:pt>
                <c:pt idx="721">
                  <c:v>1.0880000000000001</c:v>
                </c:pt>
                <c:pt idx="722">
                  <c:v>1.089</c:v>
                </c:pt>
                <c:pt idx="723">
                  <c:v>1.0900000000000001</c:v>
                </c:pt>
                <c:pt idx="724">
                  <c:v>1.091</c:v>
                </c:pt>
                <c:pt idx="725">
                  <c:v>1.0920000000000001</c:v>
                </c:pt>
                <c:pt idx="726">
                  <c:v>1.093</c:v>
                </c:pt>
                <c:pt idx="727">
                  <c:v>1.0940000000000001</c:v>
                </c:pt>
                <c:pt idx="728">
                  <c:v>1.095</c:v>
                </c:pt>
                <c:pt idx="729">
                  <c:v>1.0960000000000001</c:v>
                </c:pt>
                <c:pt idx="730">
                  <c:v>1.097</c:v>
                </c:pt>
                <c:pt idx="731">
                  <c:v>1.0980000000000001</c:v>
                </c:pt>
                <c:pt idx="732">
                  <c:v>1.099</c:v>
                </c:pt>
                <c:pt idx="733">
                  <c:v>1.1000000000000001</c:v>
                </c:pt>
                <c:pt idx="734">
                  <c:v>1.101</c:v>
                </c:pt>
                <c:pt idx="735">
                  <c:v>1.1020000000000001</c:v>
                </c:pt>
                <c:pt idx="736">
                  <c:v>1.103</c:v>
                </c:pt>
                <c:pt idx="737">
                  <c:v>1.1040000000000001</c:v>
                </c:pt>
                <c:pt idx="738">
                  <c:v>1.105</c:v>
                </c:pt>
                <c:pt idx="739">
                  <c:v>1.1060000000000001</c:v>
                </c:pt>
                <c:pt idx="740">
                  <c:v>1.107</c:v>
                </c:pt>
                <c:pt idx="741">
                  <c:v>1.1080000000000001</c:v>
                </c:pt>
                <c:pt idx="742">
                  <c:v>1.109</c:v>
                </c:pt>
                <c:pt idx="743">
                  <c:v>1.1100000000000001</c:v>
                </c:pt>
                <c:pt idx="744">
                  <c:v>1.111</c:v>
                </c:pt>
                <c:pt idx="745">
                  <c:v>1.1120000000000001</c:v>
                </c:pt>
                <c:pt idx="746">
                  <c:v>1.113</c:v>
                </c:pt>
                <c:pt idx="747">
                  <c:v>1.1140000000000001</c:v>
                </c:pt>
                <c:pt idx="748">
                  <c:v>1.115</c:v>
                </c:pt>
                <c:pt idx="749">
                  <c:v>1.1160000000000001</c:v>
                </c:pt>
                <c:pt idx="750">
                  <c:v>1.117</c:v>
                </c:pt>
                <c:pt idx="751">
                  <c:v>1.1180000000000001</c:v>
                </c:pt>
                <c:pt idx="752">
                  <c:v>1.119</c:v>
                </c:pt>
                <c:pt idx="753">
                  <c:v>1.1200000000000001</c:v>
                </c:pt>
                <c:pt idx="754">
                  <c:v>1.121</c:v>
                </c:pt>
                <c:pt idx="755">
                  <c:v>1.1220000000000001</c:v>
                </c:pt>
                <c:pt idx="756">
                  <c:v>1.123</c:v>
                </c:pt>
                <c:pt idx="757">
                  <c:v>1.1240000000000001</c:v>
                </c:pt>
                <c:pt idx="758">
                  <c:v>1.125</c:v>
                </c:pt>
                <c:pt idx="759">
                  <c:v>1.1259999999999999</c:v>
                </c:pt>
                <c:pt idx="760">
                  <c:v>1.127</c:v>
                </c:pt>
                <c:pt idx="761">
                  <c:v>1.1279999999999999</c:v>
                </c:pt>
                <c:pt idx="762">
                  <c:v>1.129</c:v>
                </c:pt>
                <c:pt idx="763">
                  <c:v>1.1299999999999999</c:v>
                </c:pt>
                <c:pt idx="764">
                  <c:v>1.131</c:v>
                </c:pt>
                <c:pt idx="765">
                  <c:v>1.1319999999999999</c:v>
                </c:pt>
                <c:pt idx="766">
                  <c:v>1.133</c:v>
                </c:pt>
                <c:pt idx="767">
                  <c:v>1.1339999999999999</c:v>
                </c:pt>
                <c:pt idx="768">
                  <c:v>1.135</c:v>
                </c:pt>
                <c:pt idx="769">
                  <c:v>1.1359999999999999</c:v>
                </c:pt>
                <c:pt idx="770">
                  <c:v>1.137</c:v>
                </c:pt>
                <c:pt idx="771">
                  <c:v>1.1379999999999999</c:v>
                </c:pt>
                <c:pt idx="772">
                  <c:v>1.139</c:v>
                </c:pt>
                <c:pt idx="773">
                  <c:v>1.1399999999999999</c:v>
                </c:pt>
                <c:pt idx="774">
                  <c:v>1.141</c:v>
                </c:pt>
                <c:pt idx="775">
                  <c:v>1.1419999999999999</c:v>
                </c:pt>
                <c:pt idx="776">
                  <c:v>1.143</c:v>
                </c:pt>
                <c:pt idx="777">
                  <c:v>1.1439999999999999</c:v>
                </c:pt>
                <c:pt idx="778">
                  <c:v>1.145</c:v>
                </c:pt>
                <c:pt idx="779">
                  <c:v>1.1459999999999999</c:v>
                </c:pt>
                <c:pt idx="780">
                  <c:v>1.147</c:v>
                </c:pt>
                <c:pt idx="781">
                  <c:v>1.1479999999999999</c:v>
                </c:pt>
                <c:pt idx="782">
                  <c:v>1.149</c:v>
                </c:pt>
                <c:pt idx="783">
                  <c:v>1.1499999999999999</c:v>
                </c:pt>
                <c:pt idx="784">
                  <c:v>1.151</c:v>
                </c:pt>
                <c:pt idx="785">
                  <c:v>1.1519999999999999</c:v>
                </c:pt>
                <c:pt idx="786">
                  <c:v>1.153</c:v>
                </c:pt>
                <c:pt idx="787">
                  <c:v>1.1539999999999999</c:v>
                </c:pt>
                <c:pt idx="788">
                  <c:v>1.155</c:v>
                </c:pt>
                <c:pt idx="789">
                  <c:v>1.1559999999999999</c:v>
                </c:pt>
                <c:pt idx="790">
                  <c:v>1.157</c:v>
                </c:pt>
                <c:pt idx="791">
                  <c:v>1.1579999999999999</c:v>
                </c:pt>
                <c:pt idx="792">
                  <c:v>1.159</c:v>
                </c:pt>
                <c:pt idx="793">
                  <c:v>1.1599999999999999</c:v>
                </c:pt>
                <c:pt idx="794">
                  <c:v>1.161</c:v>
                </c:pt>
                <c:pt idx="795">
                  <c:v>1.1619999999999999</c:v>
                </c:pt>
                <c:pt idx="796">
                  <c:v>1.163</c:v>
                </c:pt>
                <c:pt idx="797">
                  <c:v>1.1639999999999999</c:v>
                </c:pt>
                <c:pt idx="798">
                  <c:v>1.165</c:v>
                </c:pt>
                <c:pt idx="799">
                  <c:v>1.1659999999999999</c:v>
                </c:pt>
                <c:pt idx="800">
                  <c:v>1.167</c:v>
                </c:pt>
                <c:pt idx="801">
                  <c:v>1.1679999999999999</c:v>
                </c:pt>
                <c:pt idx="802">
                  <c:v>1.169</c:v>
                </c:pt>
                <c:pt idx="803">
                  <c:v>1.17</c:v>
                </c:pt>
                <c:pt idx="804">
                  <c:v>1.171</c:v>
                </c:pt>
                <c:pt idx="805">
                  <c:v>1.1719999999999999</c:v>
                </c:pt>
                <c:pt idx="806">
                  <c:v>1.173</c:v>
                </c:pt>
                <c:pt idx="807">
                  <c:v>1.1739999999999999</c:v>
                </c:pt>
                <c:pt idx="808">
                  <c:v>1.175</c:v>
                </c:pt>
                <c:pt idx="809">
                  <c:v>1.1759999999999999</c:v>
                </c:pt>
                <c:pt idx="810">
                  <c:v>1.177</c:v>
                </c:pt>
                <c:pt idx="811">
                  <c:v>1.1779999999999999</c:v>
                </c:pt>
                <c:pt idx="812">
                  <c:v>1.179</c:v>
                </c:pt>
                <c:pt idx="813">
                  <c:v>1.18</c:v>
                </c:pt>
                <c:pt idx="814">
                  <c:v>1.181</c:v>
                </c:pt>
                <c:pt idx="815">
                  <c:v>1.1819999999999999</c:v>
                </c:pt>
                <c:pt idx="816">
                  <c:v>1.1830000000000001</c:v>
                </c:pt>
                <c:pt idx="817">
                  <c:v>1.1839999999999999</c:v>
                </c:pt>
                <c:pt idx="818">
                  <c:v>1.1850000000000001</c:v>
                </c:pt>
                <c:pt idx="819">
                  <c:v>1.1859999999999999</c:v>
                </c:pt>
                <c:pt idx="820">
                  <c:v>1.1870000000000001</c:v>
                </c:pt>
                <c:pt idx="821">
                  <c:v>1.1879999999999999</c:v>
                </c:pt>
                <c:pt idx="822">
                  <c:v>1.1890000000000001</c:v>
                </c:pt>
                <c:pt idx="823">
                  <c:v>1.19</c:v>
                </c:pt>
                <c:pt idx="824">
                  <c:v>1.1910000000000001</c:v>
                </c:pt>
                <c:pt idx="825">
                  <c:v>1.1919999999999999</c:v>
                </c:pt>
                <c:pt idx="826">
                  <c:v>1.1930000000000001</c:v>
                </c:pt>
                <c:pt idx="827">
                  <c:v>1.194</c:v>
                </c:pt>
                <c:pt idx="828">
                  <c:v>1.1950000000000001</c:v>
                </c:pt>
                <c:pt idx="829">
                  <c:v>1.196</c:v>
                </c:pt>
                <c:pt idx="830">
                  <c:v>1.1970000000000001</c:v>
                </c:pt>
                <c:pt idx="831">
                  <c:v>1.198</c:v>
                </c:pt>
                <c:pt idx="832">
                  <c:v>1.1990000000000001</c:v>
                </c:pt>
                <c:pt idx="833">
                  <c:v>1.2</c:v>
                </c:pt>
                <c:pt idx="834">
                  <c:v>1.2010000000000001</c:v>
                </c:pt>
                <c:pt idx="835">
                  <c:v>1.202</c:v>
                </c:pt>
                <c:pt idx="836">
                  <c:v>1.2030000000000001</c:v>
                </c:pt>
                <c:pt idx="837">
                  <c:v>1.204</c:v>
                </c:pt>
                <c:pt idx="838">
                  <c:v>1.2050000000000001</c:v>
                </c:pt>
                <c:pt idx="839">
                  <c:v>1.206</c:v>
                </c:pt>
                <c:pt idx="840">
                  <c:v>1.2070000000000001</c:v>
                </c:pt>
                <c:pt idx="841">
                  <c:v>1.208</c:v>
                </c:pt>
                <c:pt idx="842">
                  <c:v>1.2090000000000001</c:v>
                </c:pt>
                <c:pt idx="843">
                  <c:v>1.21</c:v>
                </c:pt>
                <c:pt idx="844">
                  <c:v>1.2110000000000001</c:v>
                </c:pt>
                <c:pt idx="845">
                  <c:v>1.212</c:v>
                </c:pt>
                <c:pt idx="846">
                  <c:v>1.2130000000000001</c:v>
                </c:pt>
                <c:pt idx="847">
                  <c:v>1.214</c:v>
                </c:pt>
                <c:pt idx="848">
                  <c:v>1.2150000000000001</c:v>
                </c:pt>
                <c:pt idx="849">
                  <c:v>1.216</c:v>
                </c:pt>
                <c:pt idx="850">
                  <c:v>1.2170000000000001</c:v>
                </c:pt>
                <c:pt idx="851">
                  <c:v>1.218</c:v>
                </c:pt>
                <c:pt idx="852">
                  <c:v>1.2190000000000001</c:v>
                </c:pt>
                <c:pt idx="853">
                  <c:v>1.22</c:v>
                </c:pt>
                <c:pt idx="854">
                  <c:v>1.2210000000000001</c:v>
                </c:pt>
                <c:pt idx="855">
                  <c:v>1.222</c:v>
                </c:pt>
                <c:pt idx="856">
                  <c:v>1.2230000000000001</c:v>
                </c:pt>
                <c:pt idx="857">
                  <c:v>1.224</c:v>
                </c:pt>
                <c:pt idx="858">
                  <c:v>1.2250000000000001</c:v>
                </c:pt>
                <c:pt idx="859">
                  <c:v>1.226</c:v>
                </c:pt>
                <c:pt idx="860">
                  <c:v>1.2270000000000001</c:v>
                </c:pt>
                <c:pt idx="861">
                  <c:v>1.228</c:v>
                </c:pt>
                <c:pt idx="862">
                  <c:v>1.2290000000000001</c:v>
                </c:pt>
                <c:pt idx="863">
                  <c:v>1.23</c:v>
                </c:pt>
                <c:pt idx="864">
                  <c:v>1.2310000000000001</c:v>
                </c:pt>
                <c:pt idx="865">
                  <c:v>1.232</c:v>
                </c:pt>
                <c:pt idx="866">
                  <c:v>1.2330000000000001</c:v>
                </c:pt>
                <c:pt idx="867">
                  <c:v>1.234</c:v>
                </c:pt>
                <c:pt idx="868">
                  <c:v>1.2350000000000001</c:v>
                </c:pt>
                <c:pt idx="869">
                  <c:v>1.236</c:v>
                </c:pt>
                <c:pt idx="870">
                  <c:v>1.2370000000000001</c:v>
                </c:pt>
                <c:pt idx="871">
                  <c:v>1.238</c:v>
                </c:pt>
                <c:pt idx="872">
                  <c:v>1.2390000000000001</c:v>
                </c:pt>
                <c:pt idx="873">
                  <c:v>1.24</c:v>
                </c:pt>
                <c:pt idx="874">
                  <c:v>1.2410000000000001</c:v>
                </c:pt>
                <c:pt idx="875">
                  <c:v>1.242</c:v>
                </c:pt>
                <c:pt idx="876">
                  <c:v>1.2430000000000001</c:v>
                </c:pt>
                <c:pt idx="877">
                  <c:v>1.244</c:v>
                </c:pt>
                <c:pt idx="878">
                  <c:v>1.2450000000000001</c:v>
                </c:pt>
                <c:pt idx="879">
                  <c:v>1.246</c:v>
                </c:pt>
                <c:pt idx="880">
                  <c:v>1.2470000000000001</c:v>
                </c:pt>
                <c:pt idx="881">
                  <c:v>1.248</c:v>
                </c:pt>
                <c:pt idx="882">
                  <c:v>1.2490000000000001</c:v>
                </c:pt>
                <c:pt idx="883">
                  <c:v>1.25</c:v>
                </c:pt>
                <c:pt idx="884">
                  <c:v>1.2509999999999999</c:v>
                </c:pt>
                <c:pt idx="885">
                  <c:v>1.252</c:v>
                </c:pt>
                <c:pt idx="886">
                  <c:v>1.2529999999999999</c:v>
                </c:pt>
                <c:pt idx="887">
                  <c:v>1.254</c:v>
                </c:pt>
                <c:pt idx="888">
                  <c:v>1.2549999999999999</c:v>
                </c:pt>
                <c:pt idx="889">
                  <c:v>1.256</c:v>
                </c:pt>
                <c:pt idx="890">
                  <c:v>1.2569999999999999</c:v>
                </c:pt>
                <c:pt idx="891">
                  <c:v>1.258</c:v>
                </c:pt>
                <c:pt idx="892">
                  <c:v>1.2589999999999999</c:v>
                </c:pt>
                <c:pt idx="893">
                  <c:v>1.26</c:v>
                </c:pt>
                <c:pt idx="894">
                  <c:v>1.2609999999999999</c:v>
                </c:pt>
                <c:pt idx="895">
                  <c:v>1.262</c:v>
                </c:pt>
                <c:pt idx="896">
                  <c:v>1.2629999999999999</c:v>
                </c:pt>
                <c:pt idx="897">
                  <c:v>1.264</c:v>
                </c:pt>
                <c:pt idx="898">
                  <c:v>1.2649999999999999</c:v>
                </c:pt>
                <c:pt idx="899">
                  <c:v>1.266</c:v>
                </c:pt>
                <c:pt idx="900">
                  <c:v>1.2669999999999999</c:v>
                </c:pt>
                <c:pt idx="901">
                  <c:v>1.268</c:v>
                </c:pt>
                <c:pt idx="902">
                  <c:v>1.2689999999999999</c:v>
                </c:pt>
                <c:pt idx="903">
                  <c:v>1.27</c:v>
                </c:pt>
                <c:pt idx="904">
                  <c:v>1.2709999999999999</c:v>
                </c:pt>
                <c:pt idx="905">
                  <c:v>1.272</c:v>
                </c:pt>
                <c:pt idx="906">
                  <c:v>1.2729999999999999</c:v>
                </c:pt>
                <c:pt idx="907">
                  <c:v>1.274</c:v>
                </c:pt>
                <c:pt idx="908">
                  <c:v>1.2749999999999999</c:v>
                </c:pt>
                <c:pt idx="909">
                  <c:v>1.276</c:v>
                </c:pt>
                <c:pt idx="910">
                  <c:v>1.2769999999999999</c:v>
                </c:pt>
                <c:pt idx="911">
                  <c:v>1.278</c:v>
                </c:pt>
                <c:pt idx="912">
                  <c:v>1.2789999999999999</c:v>
                </c:pt>
                <c:pt idx="913">
                  <c:v>1.28</c:v>
                </c:pt>
                <c:pt idx="914">
                  <c:v>1.2809999999999999</c:v>
                </c:pt>
                <c:pt idx="915">
                  <c:v>1.282</c:v>
                </c:pt>
                <c:pt idx="916">
                  <c:v>1.2829999999999999</c:v>
                </c:pt>
                <c:pt idx="917">
                  <c:v>1.284</c:v>
                </c:pt>
                <c:pt idx="918">
                  <c:v>1.2849999999999999</c:v>
                </c:pt>
                <c:pt idx="919">
                  <c:v>1.286</c:v>
                </c:pt>
                <c:pt idx="920">
                  <c:v>1.2869999999999999</c:v>
                </c:pt>
                <c:pt idx="921">
                  <c:v>1.288</c:v>
                </c:pt>
                <c:pt idx="922">
                  <c:v>1.2889999999999999</c:v>
                </c:pt>
                <c:pt idx="923">
                  <c:v>1.29</c:v>
                </c:pt>
                <c:pt idx="924">
                  <c:v>1.2909999999999999</c:v>
                </c:pt>
                <c:pt idx="925">
                  <c:v>1.292</c:v>
                </c:pt>
                <c:pt idx="926">
                  <c:v>1.2929999999999999</c:v>
                </c:pt>
                <c:pt idx="927">
                  <c:v>1.294</c:v>
                </c:pt>
                <c:pt idx="928">
                  <c:v>1.2949999999999999</c:v>
                </c:pt>
                <c:pt idx="929">
                  <c:v>1.296</c:v>
                </c:pt>
                <c:pt idx="930">
                  <c:v>1.2969999999999999</c:v>
                </c:pt>
                <c:pt idx="931">
                  <c:v>1.298</c:v>
                </c:pt>
                <c:pt idx="932">
                  <c:v>1.2989999999999999</c:v>
                </c:pt>
                <c:pt idx="933">
                  <c:v>1.3</c:v>
                </c:pt>
                <c:pt idx="934">
                  <c:v>1.3009999999999999</c:v>
                </c:pt>
                <c:pt idx="935">
                  <c:v>1.302</c:v>
                </c:pt>
                <c:pt idx="936">
                  <c:v>1.3029999999999999</c:v>
                </c:pt>
                <c:pt idx="937">
                  <c:v>1.304</c:v>
                </c:pt>
                <c:pt idx="938">
                  <c:v>1.3049999999999999</c:v>
                </c:pt>
                <c:pt idx="939">
                  <c:v>1.306</c:v>
                </c:pt>
                <c:pt idx="940">
                  <c:v>1.3069999999999999</c:v>
                </c:pt>
                <c:pt idx="941">
                  <c:v>1.3080000000000001</c:v>
                </c:pt>
                <c:pt idx="942">
                  <c:v>1.3089999999999999</c:v>
                </c:pt>
                <c:pt idx="943">
                  <c:v>1.31</c:v>
                </c:pt>
                <c:pt idx="944">
                  <c:v>1.3109999999999999</c:v>
                </c:pt>
                <c:pt idx="945">
                  <c:v>1.3120000000000001</c:v>
                </c:pt>
                <c:pt idx="946">
                  <c:v>1.3129999999999999</c:v>
                </c:pt>
                <c:pt idx="947">
                  <c:v>1.3140000000000001</c:v>
                </c:pt>
                <c:pt idx="948">
                  <c:v>1.3149999999999999</c:v>
                </c:pt>
                <c:pt idx="949">
                  <c:v>1.3160000000000001</c:v>
                </c:pt>
                <c:pt idx="950">
                  <c:v>1.3169999999999999</c:v>
                </c:pt>
                <c:pt idx="951">
                  <c:v>1.3180000000000001</c:v>
                </c:pt>
                <c:pt idx="952">
                  <c:v>1.319</c:v>
                </c:pt>
                <c:pt idx="953">
                  <c:v>1.32</c:v>
                </c:pt>
                <c:pt idx="954">
                  <c:v>1.321</c:v>
                </c:pt>
                <c:pt idx="955">
                  <c:v>1.3220000000000001</c:v>
                </c:pt>
                <c:pt idx="956">
                  <c:v>1.323</c:v>
                </c:pt>
                <c:pt idx="957">
                  <c:v>1.3240000000000001</c:v>
                </c:pt>
                <c:pt idx="958">
                  <c:v>1.325</c:v>
                </c:pt>
                <c:pt idx="959">
                  <c:v>1.3260000000000001</c:v>
                </c:pt>
                <c:pt idx="960">
                  <c:v>1.327</c:v>
                </c:pt>
                <c:pt idx="961">
                  <c:v>1.3280000000000001</c:v>
                </c:pt>
                <c:pt idx="962">
                  <c:v>1.329</c:v>
                </c:pt>
                <c:pt idx="963">
                  <c:v>1.33</c:v>
                </c:pt>
                <c:pt idx="964">
                  <c:v>1.331</c:v>
                </c:pt>
                <c:pt idx="965">
                  <c:v>1.3320000000000001</c:v>
                </c:pt>
                <c:pt idx="966">
                  <c:v>1.333</c:v>
                </c:pt>
                <c:pt idx="967">
                  <c:v>1.3340000000000001</c:v>
                </c:pt>
                <c:pt idx="968">
                  <c:v>1.335</c:v>
                </c:pt>
                <c:pt idx="969">
                  <c:v>1.3360000000000001</c:v>
                </c:pt>
                <c:pt idx="970">
                  <c:v>1.337</c:v>
                </c:pt>
                <c:pt idx="971">
                  <c:v>1.3380000000000001</c:v>
                </c:pt>
                <c:pt idx="972">
                  <c:v>1.339</c:v>
                </c:pt>
                <c:pt idx="973">
                  <c:v>1.34</c:v>
                </c:pt>
                <c:pt idx="974">
                  <c:v>1.341</c:v>
                </c:pt>
                <c:pt idx="975">
                  <c:v>1.3420000000000001</c:v>
                </c:pt>
                <c:pt idx="976">
                  <c:v>1.343</c:v>
                </c:pt>
                <c:pt idx="977">
                  <c:v>1.3440000000000001</c:v>
                </c:pt>
                <c:pt idx="978">
                  <c:v>1.345</c:v>
                </c:pt>
                <c:pt idx="979">
                  <c:v>1.3460000000000001</c:v>
                </c:pt>
                <c:pt idx="980">
                  <c:v>1.347</c:v>
                </c:pt>
                <c:pt idx="981">
                  <c:v>1.3480000000000001</c:v>
                </c:pt>
                <c:pt idx="982">
                  <c:v>1.349</c:v>
                </c:pt>
                <c:pt idx="983">
                  <c:v>1.35</c:v>
                </c:pt>
                <c:pt idx="984">
                  <c:v>1.351</c:v>
                </c:pt>
                <c:pt idx="985">
                  <c:v>1.3520000000000001</c:v>
                </c:pt>
                <c:pt idx="986">
                  <c:v>1.353</c:v>
                </c:pt>
                <c:pt idx="987">
                  <c:v>1.3540000000000001</c:v>
                </c:pt>
                <c:pt idx="988">
                  <c:v>1.355</c:v>
                </c:pt>
                <c:pt idx="989">
                  <c:v>1.3560000000000001</c:v>
                </c:pt>
                <c:pt idx="990">
                  <c:v>1.357</c:v>
                </c:pt>
                <c:pt idx="991">
                  <c:v>1.3580000000000001</c:v>
                </c:pt>
                <c:pt idx="992">
                  <c:v>1.359</c:v>
                </c:pt>
                <c:pt idx="993">
                  <c:v>1.36</c:v>
                </c:pt>
                <c:pt idx="994">
                  <c:v>1.361</c:v>
                </c:pt>
                <c:pt idx="995">
                  <c:v>1.3620000000000001</c:v>
                </c:pt>
                <c:pt idx="996">
                  <c:v>1.363</c:v>
                </c:pt>
                <c:pt idx="997">
                  <c:v>1.3640000000000001</c:v>
                </c:pt>
                <c:pt idx="998">
                  <c:v>1.365</c:v>
                </c:pt>
                <c:pt idx="999">
                  <c:v>1.3660000000000001</c:v>
                </c:pt>
                <c:pt idx="1000">
                  <c:v>1.367</c:v>
                </c:pt>
                <c:pt idx="1001">
                  <c:v>1.3680000000000001</c:v>
                </c:pt>
                <c:pt idx="1002">
                  <c:v>1.369</c:v>
                </c:pt>
                <c:pt idx="1003">
                  <c:v>1.37</c:v>
                </c:pt>
                <c:pt idx="1004">
                  <c:v>1.371</c:v>
                </c:pt>
                <c:pt idx="1005">
                  <c:v>1.3720000000000001</c:v>
                </c:pt>
                <c:pt idx="1006">
                  <c:v>1.373</c:v>
                </c:pt>
                <c:pt idx="1007">
                  <c:v>1.3740000000000001</c:v>
                </c:pt>
                <c:pt idx="1008">
                  <c:v>1.375</c:v>
                </c:pt>
                <c:pt idx="1009">
                  <c:v>1.3759999999999999</c:v>
                </c:pt>
                <c:pt idx="1010">
                  <c:v>1.377</c:v>
                </c:pt>
                <c:pt idx="1011">
                  <c:v>1.3779999999999999</c:v>
                </c:pt>
                <c:pt idx="1012">
                  <c:v>1.379</c:v>
                </c:pt>
                <c:pt idx="1013">
                  <c:v>1.38</c:v>
                </c:pt>
                <c:pt idx="1014">
                  <c:v>1.381</c:v>
                </c:pt>
                <c:pt idx="1015">
                  <c:v>1.3819999999999999</c:v>
                </c:pt>
                <c:pt idx="1016">
                  <c:v>1.383</c:v>
                </c:pt>
                <c:pt idx="1017">
                  <c:v>1.3839999999999999</c:v>
                </c:pt>
                <c:pt idx="1018">
                  <c:v>1.385</c:v>
                </c:pt>
                <c:pt idx="1019">
                  <c:v>1.3859999999999999</c:v>
                </c:pt>
                <c:pt idx="1020">
                  <c:v>1.387</c:v>
                </c:pt>
                <c:pt idx="1021">
                  <c:v>1.3879999999999999</c:v>
                </c:pt>
                <c:pt idx="1022">
                  <c:v>1.389</c:v>
                </c:pt>
                <c:pt idx="1023">
                  <c:v>1.39</c:v>
                </c:pt>
                <c:pt idx="1024">
                  <c:v>1.391</c:v>
                </c:pt>
                <c:pt idx="1025">
                  <c:v>1.3919999999999999</c:v>
                </c:pt>
                <c:pt idx="1026">
                  <c:v>1.393</c:v>
                </c:pt>
                <c:pt idx="1027">
                  <c:v>1.3939999999999999</c:v>
                </c:pt>
                <c:pt idx="1028">
                  <c:v>1.395</c:v>
                </c:pt>
                <c:pt idx="1029">
                  <c:v>1.3959999999999999</c:v>
                </c:pt>
                <c:pt idx="1030">
                  <c:v>1.397</c:v>
                </c:pt>
                <c:pt idx="1031">
                  <c:v>1.3979999999999999</c:v>
                </c:pt>
                <c:pt idx="1032">
                  <c:v>1.399</c:v>
                </c:pt>
                <c:pt idx="1033">
                  <c:v>1.4</c:v>
                </c:pt>
                <c:pt idx="1034">
                  <c:v>1.401</c:v>
                </c:pt>
                <c:pt idx="1035">
                  <c:v>1.4019999999999999</c:v>
                </c:pt>
                <c:pt idx="1036">
                  <c:v>1.403</c:v>
                </c:pt>
                <c:pt idx="1037">
                  <c:v>1.4039999999999999</c:v>
                </c:pt>
                <c:pt idx="1038">
                  <c:v>1.405</c:v>
                </c:pt>
                <c:pt idx="1039">
                  <c:v>1.4059999999999999</c:v>
                </c:pt>
                <c:pt idx="1040">
                  <c:v>1.407</c:v>
                </c:pt>
                <c:pt idx="1041">
                  <c:v>1.4079999999999999</c:v>
                </c:pt>
                <c:pt idx="1042">
                  <c:v>1.409</c:v>
                </c:pt>
                <c:pt idx="1043">
                  <c:v>1.41</c:v>
                </c:pt>
                <c:pt idx="1044">
                  <c:v>1.411</c:v>
                </c:pt>
                <c:pt idx="1045">
                  <c:v>1.4119999999999999</c:v>
                </c:pt>
                <c:pt idx="1046">
                  <c:v>1.413</c:v>
                </c:pt>
                <c:pt idx="1047">
                  <c:v>1.4139999999999999</c:v>
                </c:pt>
                <c:pt idx="1048">
                  <c:v>1.415</c:v>
                </c:pt>
                <c:pt idx="1049">
                  <c:v>1.4159999999999999</c:v>
                </c:pt>
                <c:pt idx="1050">
                  <c:v>1.417</c:v>
                </c:pt>
                <c:pt idx="1051">
                  <c:v>1.4179999999999999</c:v>
                </c:pt>
                <c:pt idx="1052">
                  <c:v>1.419</c:v>
                </c:pt>
                <c:pt idx="1053">
                  <c:v>1.42</c:v>
                </c:pt>
                <c:pt idx="1054">
                  <c:v>1.421</c:v>
                </c:pt>
                <c:pt idx="1055">
                  <c:v>1.4219999999999999</c:v>
                </c:pt>
                <c:pt idx="1056">
                  <c:v>1.423</c:v>
                </c:pt>
                <c:pt idx="1057">
                  <c:v>1.4239999999999999</c:v>
                </c:pt>
                <c:pt idx="1058">
                  <c:v>1.425</c:v>
                </c:pt>
                <c:pt idx="1059">
                  <c:v>1.4259999999999999</c:v>
                </c:pt>
                <c:pt idx="1060">
                  <c:v>1.427</c:v>
                </c:pt>
                <c:pt idx="1061">
                  <c:v>1.4279999999999999</c:v>
                </c:pt>
                <c:pt idx="1062">
                  <c:v>1.429</c:v>
                </c:pt>
                <c:pt idx="1063">
                  <c:v>1.43</c:v>
                </c:pt>
                <c:pt idx="1064">
                  <c:v>1.431</c:v>
                </c:pt>
                <c:pt idx="1065">
                  <c:v>1.4319999999999999</c:v>
                </c:pt>
                <c:pt idx="1066">
                  <c:v>1.4330000000000001</c:v>
                </c:pt>
                <c:pt idx="1067">
                  <c:v>1.4339999999999999</c:v>
                </c:pt>
                <c:pt idx="1068">
                  <c:v>1.4350000000000001</c:v>
                </c:pt>
                <c:pt idx="1069">
                  <c:v>1.4359999999999999</c:v>
                </c:pt>
                <c:pt idx="1070">
                  <c:v>1.4370000000000001</c:v>
                </c:pt>
                <c:pt idx="1071">
                  <c:v>1.4379999999999999</c:v>
                </c:pt>
                <c:pt idx="1072">
                  <c:v>1.4390000000000001</c:v>
                </c:pt>
                <c:pt idx="1073">
                  <c:v>1.44</c:v>
                </c:pt>
                <c:pt idx="1074">
                  <c:v>1.4410000000000001</c:v>
                </c:pt>
                <c:pt idx="1075">
                  <c:v>1.4419999999999999</c:v>
                </c:pt>
                <c:pt idx="1076">
                  <c:v>1.4430000000000001</c:v>
                </c:pt>
                <c:pt idx="1077">
                  <c:v>1.444</c:v>
                </c:pt>
                <c:pt idx="1078">
                  <c:v>1.4450000000000001</c:v>
                </c:pt>
                <c:pt idx="1079">
                  <c:v>1.446</c:v>
                </c:pt>
                <c:pt idx="1080">
                  <c:v>1.4470000000000001</c:v>
                </c:pt>
                <c:pt idx="1081">
                  <c:v>1.448</c:v>
                </c:pt>
                <c:pt idx="1082">
                  <c:v>1.4490000000000001</c:v>
                </c:pt>
                <c:pt idx="1083">
                  <c:v>1.45</c:v>
                </c:pt>
                <c:pt idx="1084">
                  <c:v>1.4510000000000001</c:v>
                </c:pt>
                <c:pt idx="1085">
                  <c:v>1.452</c:v>
                </c:pt>
                <c:pt idx="1086">
                  <c:v>1.4530000000000001</c:v>
                </c:pt>
                <c:pt idx="1087">
                  <c:v>1.454</c:v>
                </c:pt>
                <c:pt idx="1088">
                  <c:v>1.4550000000000001</c:v>
                </c:pt>
                <c:pt idx="1089">
                  <c:v>1.456</c:v>
                </c:pt>
                <c:pt idx="1090">
                  <c:v>1.4570000000000001</c:v>
                </c:pt>
                <c:pt idx="1091">
                  <c:v>1.458</c:v>
                </c:pt>
                <c:pt idx="1092">
                  <c:v>1.4590000000000001</c:v>
                </c:pt>
                <c:pt idx="1093">
                  <c:v>1.46</c:v>
                </c:pt>
                <c:pt idx="1094">
                  <c:v>1.4610000000000001</c:v>
                </c:pt>
                <c:pt idx="1095">
                  <c:v>1.462</c:v>
                </c:pt>
                <c:pt idx="1096">
                  <c:v>1.4630000000000001</c:v>
                </c:pt>
                <c:pt idx="1097">
                  <c:v>1.464</c:v>
                </c:pt>
                <c:pt idx="1098">
                  <c:v>1.4650000000000001</c:v>
                </c:pt>
                <c:pt idx="1099">
                  <c:v>1.466</c:v>
                </c:pt>
                <c:pt idx="1100">
                  <c:v>1.4670000000000001</c:v>
                </c:pt>
                <c:pt idx="1101">
                  <c:v>1.468</c:v>
                </c:pt>
                <c:pt idx="1102">
                  <c:v>1.4690000000000001</c:v>
                </c:pt>
                <c:pt idx="1103">
                  <c:v>1.47</c:v>
                </c:pt>
                <c:pt idx="1104">
                  <c:v>1.4710000000000001</c:v>
                </c:pt>
                <c:pt idx="1105">
                  <c:v>1.472</c:v>
                </c:pt>
                <c:pt idx="1106">
                  <c:v>1.4730000000000001</c:v>
                </c:pt>
                <c:pt idx="1107">
                  <c:v>1.474</c:v>
                </c:pt>
                <c:pt idx="1108">
                  <c:v>1.4750000000000001</c:v>
                </c:pt>
                <c:pt idx="1109">
                  <c:v>1.476</c:v>
                </c:pt>
                <c:pt idx="1110">
                  <c:v>1.4770000000000001</c:v>
                </c:pt>
                <c:pt idx="1111">
                  <c:v>1.478</c:v>
                </c:pt>
                <c:pt idx="1112">
                  <c:v>1.4790000000000001</c:v>
                </c:pt>
                <c:pt idx="1113">
                  <c:v>1.48</c:v>
                </c:pt>
                <c:pt idx="1114">
                  <c:v>1.4810000000000001</c:v>
                </c:pt>
                <c:pt idx="1115">
                  <c:v>1.482</c:v>
                </c:pt>
                <c:pt idx="1116">
                  <c:v>1.4830000000000001</c:v>
                </c:pt>
                <c:pt idx="1117">
                  <c:v>1.484</c:v>
                </c:pt>
                <c:pt idx="1118">
                  <c:v>1.4850000000000001</c:v>
                </c:pt>
                <c:pt idx="1119">
                  <c:v>1.486</c:v>
                </c:pt>
                <c:pt idx="1120">
                  <c:v>1.4870000000000001</c:v>
                </c:pt>
                <c:pt idx="1121">
                  <c:v>1.488</c:v>
                </c:pt>
                <c:pt idx="1122">
                  <c:v>1.4890000000000001</c:v>
                </c:pt>
                <c:pt idx="1123">
                  <c:v>1.49</c:v>
                </c:pt>
                <c:pt idx="1124">
                  <c:v>1.4910000000000001</c:v>
                </c:pt>
                <c:pt idx="1125">
                  <c:v>1.492</c:v>
                </c:pt>
                <c:pt idx="1126">
                  <c:v>1.4930000000000001</c:v>
                </c:pt>
                <c:pt idx="1127">
                  <c:v>1.494</c:v>
                </c:pt>
                <c:pt idx="1128">
                  <c:v>1.4950000000000001</c:v>
                </c:pt>
                <c:pt idx="1129">
                  <c:v>1.496</c:v>
                </c:pt>
                <c:pt idx="1130">
                  <c:v>1.4970000000000001</c:v>
                </c:pt>
                <c:pt idx="1131">
                  <c:v>1.498</c:v>
                </c:pt>
                <c:pt idx="1132">
                  <c:v>1.4990000000000001</c:v>
                </c:pt>
                <c:pt idx="1133">
                  <c:v>1.5</c:v>
                </c:pt>
                <c:pt idx="1134">
                  <c:v>1.5009999999999999</c:v>
                </c:pt>
                <c:pt idx="1135">
                  <c:v>1.502</c:v>
                </c:pt>
                <c:pt idx="1136">
                  <c:v>1.5029999999999999</c:v>
                </c:pt>
                <c:pt idx="1137">
                  <c:v>1.504</c:v>
                </c:pt>
                <c:pt idx="1138">
                  <c:v>1.5049999999999999</c:v>
                </c:pt>
                <c:pt idx="1139">
                  <c:v>1.506</c:v>
                </c:pt>
                <c:pt idx="1140">
                  <c:v>1.5069999999999999</c:v>
                </c:pt>
                <c:pt idx="1141">
                  <c:v>1.508</c:v>
                </c:pt>
                <c:pt idx="1142">
                  <c:v>1.5089999999999999</c:v>
                </c:pt>
                <c:pt idx="1143">
                  <c:v>1.51</c:v>
                </c:pt>
                <c:pt idx="1144">
                  <c:v>1.5109999999999999</c:v>
                </c:pt>
                <c:pt idx="1145">
                  <c:v>1.512</c:v>
                </c:pt>
                <c:pt idx="1146">
                  <c:v>1.5129999999999999</c:v>
                </c:pt>
                <c:pt idx="1147">
                  <c:v>1.514</c:v>
                </c:pt>
                <c:pt idx="1148">
                  <c:v>1.5149999999999999</c:v>
                </c:pt>
                <c:pt idx="1149">
                  <c:v>1.516</c:v>
                </c:pt>
                <c:pt idx="1150">
                  <c:v>1.5169999999999999</c:v>
                </c:pt>
                <c:pt idx="1151">
                  <c:v>1.518</c:v>
                </c:pt>
                <c:pt idx="1152">
                  <c:v>1.5189999999999999</c:v>
                </c:pt>
                <c:pt idx="1153">
                  <c:v>1.52</c:v>
                </c:pt>
                <c:pt idx="1154">
                  <c:v>1.5209999999999999</c:v>
                </c:pt>
                <c:pt idx="1155">
                  <c:v>1.522</c:v>
                </c:pt>
                <c:pt idx="1156">
                  <c:v>1.5229999999999999</c:v>
                </c:pt>
                <c:pt idx="1157">
                  <c:v>1.524</c:v>
                </c:pt>
                <c:pt idx="1158">
                  <c:v>1.5249999999999999</c:v>
                </c:pt>
                <c:pt idx="1159">
                  <c:v>1.526</c:v>
                </c:pt>
                <c:pt idx="1160">
                  <c:v>1.5269999999999999</c:v>
                </c:pt>
                <c:pt idx="1161">
                  <c:v>1.528</c:v>
                </c:pt>
                <c:pt idx="1162">
                  <c:v>1.5289999999999999</c:v>
                </c:pt>
                <c:pt idx="1163">
                  <c:v>1.53</c:v>
                </c:pt>
                <c:pt idx="1164">
                  <c:v>1.5309999999999999</c:v>
                </c:pt>
                <c:pt idx="1165">
                  <c:v>1.532</c:v>
                </c:pt>
                <c:pt idx="1166">
                  <c:v>1.5329999999999999</c:v>
                </c:pt>
                <c:pt idx="1167">
                  <c:v>1.534</c:v>
                </c:pt>
                <c:pt idx="1168">
                  <c:v>1.5349999999999999</c:v>
                </c:pt>
                <c:pt idx="1169">
                  <c:v>1.536</c:v>
                </c:pt>
                <c:pt idx="1170">
                  <c:v>1.5369999999999999</c:v>
                </c:pt>
                <c:pt idx="1171">
                  <c:v>1.538</c:v>
                </c:pt>
                <c:pt idx="1172">
                  <c:v>1.5389999999999999</c:v>
                </c:pt>
                <c:pt idx="1173">
                  <c:v>1.54</c:v>
                </c:pt>
                <c:pt idx="1174">
                  <c:v>1.5409999999999999</c:v>
                </c:pt>
                <c:pt idx="1175">
                  <c:v>1.542</c:v>
                </c:pt>
                <c:pt idx="1176">
                  <c:v>1.5429999999999999</c:v>
                </c:pt>
                <c:pt idx="1177">
                  <c:v>1.544</c:v>
                </c:pt>
                <c:pt idx="1178">
                  <c:v>1.5449999999999999</c:v>
                </c:pt>
                <c:pt idx="1179">
                  <c:v>1.546</c:v>
                </c:pt>
                <c:pt idx="1180">
                  <c:v>1.5469999999999999</c:v>
                </c:pt>
                <c:pt idx="1181">
                  <c:v>1.548</c:v>
                </c:pt>
                <c:pt idx="1182">
                  <c:v>1.5489999999999999</c:v>
                </c:pt>
                <c:pt idx="1183">
                  <c:v>1.55</c:v>
                </c:pt>
                <c:pt idx="1184">
                  <c:v>1.5509999999999999</c:v>
                </c:pt>
                <c:pt idx="1185">
                  <c:v>1.552</c:v>
                </c:pt>
                <c:pt idx="1186">
                  <c:v>1.5529999999999999</c:v>
                </c:pt>
                <c:pt idx="1187">
                  <c:v>1.554</c:v>
                </c:pt>
                <c:pt idx="1188">
                  <c:v>1.5549999999999999</c:v>
                </c:pt>
                <c:pt idx="1189">
                  <c:v>1.556</c:v>
                </c:pt>
                <c:pt idx="1190">
                  <c:v>1.5569999999999999</c:v>
                </c:pt>
                <c:pt idx="1191">
                  <c:v>1.5580000000000001</c:v>
                </c:pt>
                <c:pt idx="1192">
                  <c:v>1.5589999999999999</c:v>
                </c:pt>
                <c:pt idx="1193">
                  <c:v>1.56</c:v>
                </c:pt>
                <c:pt idx="1194">
                  <c:v>1.5609999999999999</c:v>
                </c:pt>
                <c:pt idx="1195">
                  <c:v>1.5620000000000001</c:v>
                </c:pt>
                <c:pt idx="1196">
                  <c:v>1.5629999999999999</c:v>
                </c:pt>
                <c:pt idx="1197">
                  <c:v>1.5640000000000001</c:v>
                </c:pt>
                <c:pt idx="1198">
                  <c:v>1.5649999999999999</c:v>
                </c:pt>
                <c:pt idx="1199">
                  <c:v>1.5660000000000001</c:v>
                </c:pt>
                <c:pt idx="1200">
                  <c:v>1.5669999999999999</c:v>
                </c:pt>
                <c:pt idx="1201">
                  <c:v>1.5680000000000001</c:v>
                </c:pt>
                <c:pt idx="1202">
                  <c:v>1.569</c:v>
                </c:pt>
                <c:pt idx="1203">
                  <c:v>1.57</c:v>
                </c:pt>
                <c:pt idx="1204">
                  <c:v>1.571</c:v>
                </c:pt>
                <c:pt idx="1205">
                  <c:v>1.5720000000000001</c:v>
                </c:pt>
                <c:pt idx="1206">
                  <c:v>1.573</c:v>
                </c:pt>
                <c:pt idx="1207">
                  <c:v>1.5740000000000001</c:v>
                </c:pt>
                <c:pt idx="1208">
                  <c:v>1.575</c:v>
                </c:pt>
                <c:pt idx="1209">
                  <c:v>1.5760000000000001</c:v>
                </c:pt>
                <c:pt idx="1210">
                  <c:v>1.577</c:v>
                </c:pt>
                <c:pt idx="1211">
                  <c:v>1.5780000000000001</c:v>
                </c:pt>
                <c:pt idx="1212">
                  <c:v>1.579</c:v>
                </c:pt>
                <c:pt idx="1213">
                  <c:v>1.58</c:v>
                </c:pt>
                <c:pt idx="1214">
                  <c:v>1.581</c:v>
                </c:pt>
                <c:pt idx="1215">
                  <c:v>1.5820000000000001</c:v>
                </c:pt>
                <c:pt idx="1216">
                  <c:v>1.583</c:v>
                </c:pt>
                <c:pt idx="1217">
                  <c:v>1.5840000000000001</c:v>
                </c:pt>
                <c:pt idx="1218">
                  <c:v>1.585</c:v>
                </c:pt>
                <c:pt idx="1219">
                  <c:v>1.5860000000000001</c:v>
                </c:pt>
                <c:pt idx="1220">
                  <c:v>1.587</c:v>
                </c:pt>
                <c:pt idx="1221">
                  <c:v>1.5880000000000001</c:v>
                </c:pt>
                <c:pt idx="1222">
                  <c:v>1.589</c:v>
                </c:pt>
                <c:pt idx="1223">
                  <c:v>1.59</c:v>
                </c:pt>
                <c:pt idx="1224">
                  <c:v>1.591</c:v>
                </c:pt>
                <c:pt idx="1225">
                  <c:v>1.5920000000000001</c:v>
                </c:pt>
                <c:pt idx="1226">
                  <c:v>1.593</c:v>
                </c:pt>
                <c:pt idx="1227">
                  <c:v>1.5940000000000001</c:v>
                </c:pt>
                <c:pt idx="1228">
                  <c:v>1.595</c:v>
                </c:pt>
                <c:pt idx="1229">
                  <c:v>1.5960000000000001</c:v>
                </c:pt>
                <c:pt idx="1230">
                  <c:v>1.597</c:v>
                </c:pt>
                <c:pt idx="1231">
                  <c:v>1.5980000000000001</c:v>
                </c:pt>
                <c:pt idx="1232">
                  <c:v>1.599</c:v>
                </c:pt>
                <c:pt idx="1233">
                  <c:v>1.6</c:v>
                </c:pt>
                <c:pt idx="1234">
                  <c:v>1.601</c:v>
                </c:pt>
                <c:pt idx="1235">
                  <c:v>1.6020000000000001</c:v>
                </c:pt>
                <c:pt idx="1236">
                  <c:v>1.603</c:v>
                </c:pt>
                <c:pt idx="1237">
                  <c:v>1.6040000000000001</c:v>
                </c:pt>
                <c:pt idx="1238">
                  <c:v>1.605</c:v>
                </c:pt>
                <c:pt idx="1239">
                  <c:v>1.6060000000000001</c:v>
                </c:pt>
                <c:pt idx="1240">
                  <c:v>1.607</c:v>
                </c:pt>
                <c:pt idx="1241">
                  <c:v>1.6080000000000001</c:v>
                </c:pt>
                <c:pt idx="1242">
                  <c:v>1.609</c:v>
                </c:pt>
                <c:pt idx="1243">
                  <c:v>1.61</c:v>
                </c:pt>
                <c:pt idx="1244">
                  <c:v>1.611</c:v>
                </c:pt>
                <c:pt idx="1245">
                  <c:v>1.6120000000000001</c:v>
                </c:pt>
                <c:pt idx="1246">
                  <c:v>1.613</c:v>
                </c:pt>
                <c:pt idx="1247">
                  <c:v>1.6140000000000001</c:v>
                </c:pt>
                <c:pt idx="1248">
                  <c:v>1.615</c:v>
                </c:pt>
                <c:pt idx="1249">
                  <c:v>1.6160000000000001</c:v>
                </c:pt>
                <c:pt idx="1250">
                  <c:v>1.617</c:v>
                </c:pt>
                <c:pt idx="1251">
                  <c:v>1.6180000000000001</c:v>
                </c:pt>
                <c:pt idx="1252">
                  <c:v>1.619</c:v>
                </c:pt>
                <c:pt idx="1253">
                  <c:v>1.62</c:v>
                </c:pt>
                <c:pt idx="1254">
                  <c:v>1.621</c:v>
                </c:pt>
                <c:pt idx="1255">
                  <c:v>1.6220000000000001</c:v>
                </c:pt>
                <c:pt idx="1256">
                  <c:v>1.623</c:v>
                </c:pt>
                <c:pt idx="1257">
                  <c:v>1.6240000000000001</c:v>
                </c:pt>
                <c:pt idx="1258">
                  <c:v>1.625</c:v>
                </c:pt>
                <c:pt idx="1259">
                  <c:v>1.6259999999999999</c:v>
                </c:pt>
                <c:pt idx="1260">
                  <c:v>1.627</c:v>
                </c:pt>
                <c:pt idx="1261">
                  <c:v>1.6279999999999999</c:v>
                </c:pt>
                <c:pt idx="1262">
                  <c:v>1.629</c:v>
                </c:pt>
                <c:pt idx="1263">
                  <c:v>1.63</c:v>
                </c:pt>
                <c:pt idx="1264">
                  <c:v>1.631</c:v>
                </c:pt>
                <c:pt idx="1265">
                  <c:v>1.6319999999999999</c:v>
                </c:pt>
                <c:pt idx="1266">
                  <c:v>1.633</c:v>
                </c:pt>
                <c:pt idx="1267">
                  <c:v>1.6339999999999999</c:v>
                </c:pt>
                <c:pt idx="1268">
                  <c:v>1.635</c:v>
                </c:pt>
                <c:pt idx="1269">
                  <c:v>1.6359999999999999</c:v>
                </c:pt>
                <c:pt idx="1270">
                  <c:v>1.637</c:v>
                </c:pt>
                <c:pt idx="1271">
                  <c:v>1.6379999999999999</c:v>
                </c:pt>
                <c:pt idx="1272">
                  <c:v>1.639</c:v>
                </c:pt>
                <c:pt idx="1273">
                  <c:v>1.64</c:v>
                </c:pt>
                <c:pt idx="1274">
                  <c:v>1.641</c:v>
                </c:pt>
                <c:pt idx="1275">
                  <c:v>1.6419999999999999</c:v>
                </c:pt>
                <c:pt idx="1276">
                  <c:v>1.643</c:v>
                </c:pt>
                <c:pt idx="1277">
                  <c:v>1.6439999999999999</c:v>
                </c:pt>
                <c:pt idx="1278">
                  <c:v>1.645</c:v>
                </c:pt>
                <c:pt idx="1279">
                  <c:v>1.6459999999999999</c:v>
                </c:pt>
                <c:pt idx="1280">
                  <c:v>1.647</c:v>
                </c:pt>
                <c:pt idx="1281">
                  <c:v>1.6479999999999999</c:v>
                </c:pt>
                <c:pt idx="1282">
                  <c:v>1.649</c:v>
                </c:pt>
                <c:pt idx="1283">
                  <c:v>1.65</c:v>
                </c:pt>
                <c:pt idx="1284">
                  <c:v>1.651</c:v>
                </c:pt>
                <c:pt idx="1285">
                  <c:v>1.6519999999999999</c:v>
                </c:pt>
                <c:pt idx="1286">
                  <c:v>1.653</c:v>
                </c:pt>
                <c:pt idx="1287">
                  <c:v>1.6539999999999999</c:v>
                </c:pt>
                <c:pt idx="1288">
                  <c:v>1.655</c:v>
                </c:pt>
                <c:pt idx="1289">
                  <c:v>1.6559999999999999</c:v>
                </c:pt>
                <c:pt idx="1290">
                  <c:v>1.657</c:v>
                </c:pt>
                <c:pt idx="1291">
                  <c:v>1.6579999999999999</c:v>
                </c:pt>
                <c:pt idx="1292">
                  <c:v>1.659</c:v>
                </c:pt>
                <c:pt idx="1293">
                  <c:v>1.66</c:v>
                </c:pt>
                <c:pt idx="1294">
                  <c:v>1.661</c:v>
                </c:pt>
                <c:pt idx="1295">
                  <c:v>1.6619999999999999</c:v>
                </c:pt>
                <c:pt idx="1296">
                  <c:v>1.663</c:v>
                </c:pt>
                <c:pt idx="1297">
                  <c:v>1.6639999999999999</c:v>
                </c:pt>
                <c:pt idx="1298">
                  <c:v>1.665</c:v>
                </c:pt>
                <c:pt idx="1299">
                  <c:v>1.6659999999999999</c:v>
                </c:pt>
                <c:pt idx="1300">
                  <c:v>1.667</c:v>
                </c:pt>
                <c:pt idx="1301">
                  <c:v>1.6679999999999999</c:v>
                </c:pt>
                <c:pt idx="1302">
                  <c:v>1.669</c:v>
                </c:pt>
                <c:pt idx="1303">
                  <c:v>1.67</c:v>
                </c:pt>
                <c:pt idx="1304">
                  <c:v>1.671</c:v>
                </c:pt>
                <c:pt idx="1305">
                  <c:v>1.6719999999999999</c:v>
                </c:pt>
                <c:pt idx="1306">
                  <c:v>1.673</c:v>
                </c:pt>
                <c:pt idx="1307">
                  <c:v>1.6739999999999999</c:v>
                </c:pt>
                <c:pt idx="1308">
                  <c:v>1.675</c:v>
                </c:pt>
                <c:pt idx="1309">
                  <c:v>1.6759999999999999</c:v>
                </c:pt>
                <c:pt idx="1310">
                  <c:v>1.677</c:v>
                </c:pt>
                <c:pt idx="1311">
                  <c:v>1.6779999999999999</c:v>
                </c:pt>
                <c:pt idx="1312">
                  <c:v>1.679</c:v>
                </c:pt>
                <c:pt idx="1313">
                  <c:v>1.68</c:v>
                </c:pt>
                <c:pt idx="1314">
                  <c:v>1.681</c:v>
                </c:pt>
                <c:pt idx="1315">
                  <c:v>1.6819999999999999</c:v>
                </c:pt>
                <c:pt idx="1316">
                  <c:v>1.6830000000000001</c:v>
                </c:pt>
                <c:pt idx="1317">
                  <c:v>1.6839999999999999</c:v>
                </c:pt>
                <c:pt idx="1318">
                  <c:v>1.6850000000000001</c:v>
                </c:pt>
                <c:pt idx="1319">
                  <c:v>1.6859999999999999</c:v>
                </c:pt>
                <c:pt idx="1320">
                  <c:v>1.6870000000000001</c:v>
                </c:pt>
                <c:pt idx="1321">
                  <c:v>1.6879999999999999</c:v>
                </c:pt>
                <c:pt idx="1322">
                  <c:v>1.6890000000000001</c:v>
                </c:pt>
                <c:pt idx="1323">
                  <c:v>1.69</c:v>
                </c:pt>
                <c:pt idx="1324">
                  <c:v>1.6910000000000001</c:v>
                </c:pt>
                <c:pt idx="1325">
                  <c:v>1.6919999999999999</c:v>
                </c:pt>
                <c:pt idx="1326">
                  <c:v>1.6930000000000001</c:v>
                </c:pt>
                <c:pt idx="1327">
                  <c:v>1.694</c:v>
                </c:pt>
                <c:pt idx="1328">
                  <c:v>1.6950000000000001</c:v>
                </c:pt>
                <c:pt idx="1329">
                  <c:v>1.696</c:v>
                </c:pt>
                <c:pt idx="1330">
                  <c:v>1.6970000000000001</c:v>
                </c:pt>
                <c:pt idx="1331">
                  <c:v>1.698</c:v>
                </c:pt>
                <c:pt idx="1332">
                  <c:v>1.6990000000000001</c:v>
                </c:pt>
                <c:pt idx="1333">
                  <c:v>1.7</c:v>
                </c:pt>
                <c:pt idx="1334">
                  <c:v>1.7010000000000001</c:v>
                </c:pt>
                <c:pt idx="1335">
                  <c:v>1.702</c:v>
                </c:pt>
                <c:pt idx="1336">
                  <c:v>1.7030000000000001</c:v>
                </c:pt>
                <c:pt idx="1337">
                  <c:v>1.704</c:v>
                </c:pt>
                <c:pt idx="1338">
                  <c:v>1.7050000000000001</c:v>
                </c:pt>
                <c:pt idx="1339">
                  <c:v>1.706</c:v>
                </c:pt>
                <c:pt idx="1340">
                  <c:v>1.7070000000000001</c:v>
                </c:pt>
                <c:pt idx="1341">
                  <c:v>1.708</c:v>
                </c:pt>
                <c:pt idx="1342">
                  <c:v>1.7090000000000001</c:v>
                </c:pt>
                <c:pt idx="1343">
                  <c:v>1.71</c:v>
                </c:pt>
                <c:pt idx="1344">
                  <c:v>1.7110000000000001</c:v>
                </c:pt>
                <c:pt idx="1345">
                  <c:v>1.712</c:v>
                </c:pt>
                <c:pt idx="1346">
                  <c:v>1.7130000000000001</c:v>
                </c:pt>
                <c:pt idx="1347">
                  <c:v>1.714</c:v>
                </c:pt>
                <c:pt idx="1348">
                  <c:v>1.7150000000000001</c:v>
                </c:pt>
                <c:pt idx="1349">
                  <c:v>1.716</c:v>
                </c:pt>
                <c:pt idx="1350">
                  <c:v>1.7170000000000001</c:v>
                </c:pt>
                <c:pt idx="1351">
                  <c:v>1.718</c:v>
                </c:pt>
                <c:pt idx="1352">
                  <c:v>1.7190000000000001</c:v>
                </c:pt>
                <c:pt idx="1353">
                  <c:v>1.72</c:v>
                </c:pt>
                <c:pt idx="1354">
                  <c:v>1.7210000000000001</c:v>
                </c:pt>
                <c:pt idx="1355">
                  <c:v>1.722</c:v>
                </c:pt>
                <c:pt idx="1356">
                  <c:v>1.7230000000000001</c:v>
                </c:pt>
                <c:pt idx="1357">
                  <c:v>1.724</c:v>
                </c:pt>
                <c:pt idx="1358">
                  <c:v>1.7250000000000001</c:v>
                </c:pt>
                <c:pt idx="1359">
                  <c:v>1.726</c:v>
                </c:pt>
                <c:pt idx="1360">
                  <c:v>1.7270000000000001</c:v>
                </c:pt>
                <c:pt idx="1361">
                  <c:v>1.728</c:v>
                </c:pt>
                <c:pt idx="1362">
                  <c:v>1.7290000000000001</c:v>
                </c:pt>
                <c:pt idx="1363">
                  <c:v>1.73</c:v>
                </c:pt>
                <c:pt idx="1364">
                  <c:v>1.7310000000000001</c:v>
                </c:pt>
                <c:pt idx="1365">
                  <c:v>1.732</c:v>
                </c:pt>
                <c:pt idx="1366">
                  <c:v>1.7330000000000001</c:v>
                </c:pt>
                <c:pt idx="1367">
                  <c:v>1.734</c:v>
                </c:pt>
                <c:pt idx="1368">
                  <c:v>1.7350000000000001</c:v>
                </c:pt>
                <c:pt idx="1369">
                  <c:v>1.736</c:v>
                </c:pt>
                <c:pt idx="1370">
                  <c:v>1.7370000000000001</c:v>
                </c:pt>
                <c:pt idx="1371">
                  <c:v>1.738</c:v>
                </c:pt>
                <c:pt idx="1372">
                  <c:v>1.7390000000000001</c:v>
                </c:pt>
                <c:pt idx="1373">
                  <c:v>1.74</c:v>
                </c:pt>
                <c:pt idx="1374">
                  <c:v>1.7410000000000001</c:v>
                </c:pt>
                <c:pt idx="1375">
                  <c:v>1.742</c:v>
                </c:pt>
                <c:pt idx="1376">
                  <c:v>1.7430000000000001</c:v>
                </c:pt>
                <c:pt idx="1377">
                  <c:v>1.744</c:v>
                </c:pt>
                <c:pt idx="1378">
                  <c:v>1.7450000000000001</c:v>
                </c:pt>
                <c:pt idx="1379">
                  <c:v>1.746</c:v>
                </c:pt>
                <c:pt idx="1380">
                  <c:v>1.7470000000000001</c:v>
                </c:pt>
                <c:pt idx="1381">
                  <c:v>1.748</c:v>
                </c:pt>
                <c:pt idx="1382">
                  <c:v>1.7490000000000001</c:v>
                </c:pt>
                <c:pt idx="1383">
                  <c:v>1.75</c:v>
                </c:pt>
                <c:pt idx="1384">
                  <c:v>1.7509999999999999</c:v>
                </c:pt>
                <c:pt idx="1385">
                  <c:v>1.752</c:v>
                </c:pt>
                <c:pt idx="1386">
                  <c:v>1.7529999999999999</c:v>
                </c:pt>
                <c:pt idx="1387">
                  <c:v>1.754</c:v>
                </c:pt>
                <c:pt idx="1388">
                  <c:v>1.7549999999999999</c:v>
                </c:pt>
                <c:pt idx="1389">
                  <c:v>1.756</c:v>
                </c:pt>
                <c:pt idx="1390">
                  <c:v>1.7569999999999999</c:v>
                </c:pt>
                <c:pt idx="1391">
                  <c:v>1.758</c:v>
                </c:pt>
                <c:pt idx="1392">
                  <c:v>1.7589999999999999</c:v>
                </c:pt>
                <c:pt idx="1393">
                  <c:v>1.76</c:v>
                </c:pt>
                <c:pt idx="1394">
                  <c:v>1.7609999999999999</c:v>
                </c:pt>
                <c:pt idx="1395">
                  <c:v>1.762</c:v>
                </c:pt>
                <c:pt idx="1396">
                  <c:v>1.7629999999999999</c:v>
                </c:pt>
                <c:pt idx="1397">
                  <c:v>1.764</c:v>
                </c:pt>
                <c:pt idx="1398">
                  <c:v>1.7649999999999999</c:v>
                </c:pt>
                <c:pt idx="1399">
                  <c:v>1.766</c:v>
                </c:pt>
                <c:pt idx="1400">
                  <c:v>1.7669999999999999</c:v>
                </c:pt>
                <c:pt idx="1401">
                  <c:v>1.768</c:v>
                </c:pt>
                <c:pt idx="1402">
                  <c:v>1.7689999999999999</c:v>
                </c:pt>
                <c:pt idx="1403">
                  <c:v>1.77</c:v>
                </c:pt>
                <c:pt idx="1404">
                  <c:v>1.7709999999999999</c:v>
                </c:pt>
                <c:pt idx="1405">
                  <c:v>1.772</c:v>
                </c:pt>
                <c:pt idx="1406">
                  <c:v>1.7729999999999999</c:v>
                </c:pt>
                <c:pt idx="1407">
                  <c:v>1.774</c:v>
                </c:pt>
                <c:pt idx="1408">
                  <c:v>1.7749999999999999</c:v>
                </c:pt>
                <c:pt idx="1409">
                  <c:v>1.776</c:v>
                </c:pt>
                <c:pt idx="1410">
                  <c:v>1.7769999999999999</c:v>
                </c:pt>
                <c:pt idx="1411">
                  <c:v>1.778</c:v>
                </c:pt>
                <c:pt idx="1412">
                  <c:v>1.7789999999999999</c:v>
                </c:pt>
                <c:pt idx="1413">
                  <c:v>1.78</c:v>
                </c:pt>
                <c:pt idx="1414">
                  <c:v>1.7809999999999999</c:v>
                </c:pt>
                <c:pt idx="1415">
                  <c:v>1.782</c:v>
                </c:pt>
                <c:pt idx="1416">
                  <c:v>1.7829999999999999</c:v>
                </c:pt>
                <c:pt idx="1417">
                  <c:v>1.784</c:v>
                </c:pt>
                <c:pt idx="1418">
                  <c:v>1.7849999999999999</c:v>
                </c:pt>
                <c:pt idx="1419">
                  <c:v>1.786</c:v>
                </c:pt>
                <c:pt idx="1420">
                  <c:v>1.7869999999999999</c:v>
                </c:pt>
                <c:pt idx="1421">
                  <c:v>1.788</c:v>
                </c:pt>
                <c:pt idx="1422">
                  <c:v>1.7889999999999999</c:v>
                </c:pt>
                <c:pt idx="1423">
                  <c:v>1.79</c:v>
                </c:pt>
                <c:pt idx="1424">
                  <c:v>1.7909999999999999</c:v>
                </c:pt>
                <c:pt idx="1425">
                  <c:v>1.792</c:v>
                </c:pt>
                <c:pt idx="1426">
                  <c:v>1.7929999999999999</c:v>
                </c:pt>
                <c:pt idx="1427">
                  <c:v>1.794</c:v>
                </c:pt>
                <c:pt idx="1428">
                  <c:v>1.7949999999999999</c:v>
                </c:pt>
                <c:pt idx="1429">
                  <c:v>1.796</c:v>
                </c:pt>
                <c:pt idx="1430">
                  <c:v>1.7969999999999999</c:v>
                </c:pt>
                <c:pt idx="1431">
                  <c:v>1.798</c:v>
                </c:pt>
                <c:pt idx="1432">
                  <c:v>1.7989999999999999</c:v>
                </c:pt>
                <c:pt idx="1433">
                  <c:v>1.8</c:v>
                </c:pt>
                <c:pt idx="1434">
                  <c:v>1.8009999999999999</c:v>
                </c:pt>
                <c:pt idx="1435">
                  <c:v>1.802</c:v>
                </c:pt>
                <c:pt idx="1436">
                  <c:v>1.8029999999999999</c:v>
                </c:pt>
                <c:pt idx="1437">
                  <c:v>1.804</c:v>
                </c:pt>
                <c:pt idx="1438">
                  <c:v>1.8049999999999999</c:v>
                </c:pt>
                <c:pt idx="1439">
                  <c:v>1.806</c:v>
                </c:pt>
                <c:pt idx="1440">
                  <c:v>1.8069999999999999</c:v>
                </c:pt>
                <c:pt idx="1441">
                  <c:v>1.8080000000000001</c:v>
                </c:pt>
                <c:pt idx="1442">
                  <c:v>1.8089999999999999</c:v>
                </c:pt>
                <c:pt idx="1443">
                  <c:v>1.81</c:v>
                </c:pt>
                <c:pt idx="1444">
                  <c:v>1.8109999999999999</c:v>
                </c:pt>
                <c:pt idx="1445">
                  <c:v>1.8120000000000001</c:v>
                </c:pt>
                <c:pt idx="1446">
                  <c:v>1.8129999999999999</c:v>
                </c:pt>
                <c:pt idx="1447">
                  <c:v>1.8140000000000001</c:v>
                </c:pt>
                <c:pt idx="1448">
                  <c:v>1.8149999999999999</c:v>
                </c:pt>
                <c:pt idx="1449">
                  <c:v>1.8160000000000001</c:v>
                </c:pt>
                <c:pt idx="1450">
                  <c:v>1.8169999999999999</c:v>
                </c:pt>
                <c:pt idx="1451">
                  <c:v>1.8180000000000001</c:v>
                </c:pt>
                <c:pt idx="1452">
                  <c:v>1.819</c:v>
                </c:pt>
                <c:pt idx="1453">
                  <c:v>1.82</c:v>
                </c:pt>
                <c:pt idx="1454">
                  <c:v>1.821</c:v>
                </c:pt>
                <c:pt idx="1455">
                  <c:v>1.8220000000000001</c:v>
                </c:pt>
                <c:pt idx="1456">
                  <c:v>1.823</c:v>
                </c:pt>
                <c:pt idx="1457">
                  <c:v>1.8240000000000001</c:v>
                </c:pt>
                <c:pt idx="1458">
                  <c:v>1.825</c:v>
                </c:pt>
                <c:pt idx="1459">
                  <c:v>1.8260000000000001</c:v>
                </c:pt>
                <c:pt idx="1460">
                  <c:v>1.827</c:v>
                </c:pt>
                <c:pt idx="1461">
                  <c:v>1.8280000000000001</c:v>
                </c:pt>
                <c:pt idx="1462">
                  <c:v>1.829</c:v>
                </c:pt>
                <c:pt idx="1463">
                  <c:v>1.83</c:v>
                </c:pt>
                <c:pt idx="1464">
                  <c:v>1.831</c:v>
                </c:pt>
                <c:pt idx="1465">
                  <c:v>1.8320000000000001</c:v>
                </c:pt>
                <c:pt idx="1466">
                  <c:v>1.833</c:v>
                </c:pt>
                <c:pt idx="1467">
                  <c:v>1.8340000000000001</c:v>
                </c:pt>
                <c:pt idx="1468">
                  <c:v>1.835</c:v>
                </c:pt>
                <c:pt idx="1469">
                  <c:v>1.8360000000000001</c:v>
                </c:pt>
                <c:pt idx="1470">
                  <c:v>1.837</c:v>
                </c:pt>
                <c:pt idx="1471">
                  <c:v>1.8380000000000001</c:v>
                </c:pt>
                <c:pt idx="1472">
                  <c:v>1.839</c:v>
                </c:pt>
                <c:pt idx="1473">
                  <c:v>1.84</c:v>
                </c:pt>
                <c:pt idx="1474">
                  <c:v>1.841</c:v>
                </c:pt>
                <c:pt idx="1475">
                  <c:v>1.8420000000000001</c:v>
                </c:pt>
                <c:pt idx="1476">
                  <c:v>1.843</c:v>
                </c:pt>
                <c:pt idx="1477">
                  <c:v>1.8440000000000001</c:v>
                </c:pt>
                <c:pt idx="1478">
                  <c:v>1.845</c:v>
                </c:pt>
                <c:pt idx="1479">
                  <c:v>1.8460000000000001</c:v>
                </c:pt>
                <c:pt idx="1480">
                  <c:v>1.847</c:v>
                </c:pt>
                <c:pt idx="1481">
                  <c:v>1.8480000000000001</c:v>
                </c:pt>
                <c:pt idx="1482">
                  <c:v>1.849</c:v>
                </c:pt>
                <c:pt idx="1483">
                  <c:v>1.85</c:v>
                </c:pt>
                <c:pt idx="1484">
                  <c:v>1.851</c:v>
                </c:pt>
                <c:pt idx="1485">
                  <c:v>1.8520000000000001</c:v>
                </c:pt>
                <c:pt idx="1486">
                  <c:v>1.853</c:v>
                </c:pt>
                <c:pt idx="1487">
                  <c:v>1.8540000000000001</c:v>
                </c:pt>
                <c:pt idx="1488">
                  <c:v>1.855</c:v>
                </c:pt>
                <c:pt idx="1489">
                  <c:v>1.8560000000000001</c:v>
                </c:pt>
                <c:pt idx="1490">
                  <c:v>1.857</c:v>
                </c:pt>
                <c:pt idx="1491">
                  <c:v>1.8580000000000001</c:v>
                </c:pt>
                <c:pt idx="1492">
                  <c:v>1.859</c:v>
                </c:pt>
                <c:pt idx="1493">
                  <c:v>1.86</c:v>
                </c:pt>
                <c:pt idx="1494">
                  <c:v>1.861</c:v>
                </c:pt>
                <c:pt idx="1495">
                  <c:v>1.8620000000000001</c:v>
                </c:pt>
                <c:pt idx="1496">
                  <c:v>1.863</c:v>
                </c:pt>
                <c:pt idx="1497">
                  <c:v>1.8640000000000001</c:v>
                </c:pt>
                <c:pt idx="1498">
                  <c:v>1.865</c:v>
                </c:pt>
                <c:pt idx="1499">
                  <c:v>1.8660000000000001</c:v>
                </c:pt>
                <c:pt idx="1500">
                  <c:v>1.867</c:v>
                </c:pt>
                <c:pt idx="1501">
                  <c:v>1.8680000000000001</c:v>
                </c:pt>
                <c:pt idx="1502">
                  <c:v>1.869</c:v>
                </c:pt>
                <c:pt idx="1503">
                  <c:v>1.87</c:v>
                </c:pt>
                <c:pt idx="1504">
                  <c:v>1.871</c:v>
                </c:pt>
                <c:pt idx="1505">
                  <c:v>1.8720000000000001</c:v>
                </c:pt>
                <c:pt idx="1506">
                  <c:v>1.873</c:v>
                </c:pt>
                <c:pt idx="1507">
                  <c:v>1.8740000000000001</c:v>
                </c:pt>
                <c:pt idx="1508">
                  <c:v>1.875</c:v>
                </c:pt>
                <c:pt idx="1509">
                  <c:v>1.8759999999999999</c:v>
                </c:pt>
                <c:pt idx="1510">
                  <c:v>1.877</c:v>
                </c:pt>
                <c:pt idx="1511">
                  <c:v>1.8779999999999999</c:v>
                </c:pt>
                <c:pt idx="1512">
                  <c:v>1.879</c:v>
                </c:pt>
                <c:pt idx="1513">
                  <c:v>1.88</c:v>
                </c:pt>
                <c:pt idx="1514">
                  <c:v>1.881</c:v>
                </c:pt>
                <c:pt idx="1515">
                  <c:v>1.8819999999999999</c:v>
                </c:pt>
                <c:pt idx="1516">
                  <c:v>1.883</c:v>
                </c:pt>
                <c:pt idx="1517">
                  <c:v>1.8839999999999999</c:v>
                </c:pt>
                <c:pt idx="1518">
                  <c:v>1.885</c:v>
                </c:pt>
                <c:pt idx="1519">
                  <c:v>1.8859999999999999</c:v>
                </c:pt>
                <c:pt idx="1520">
                  <c:v>1.887</c:v>
                </c:pt>
                <c:pt idx="1521">
                  <c:v>1.8879999999999999</c:v>
                </c:pt>
                <c:pt idx="1522">
                  <c:v>1.889</c:v>
                </c:pt>
                <c:pt idx="1523">
                  <c:v>1.89</c:v>
                </c:pt>
                <c:pt idx="1524">
                  <c:v>1.891</c:v>
                </c:pt>
                <c:pt idx="1525">
                  <c:v>1.8919999999999999</c:v>
                </c:pt>
                <c:pt idx="1526">
                  <c:v>1.893</c:v>
                </c:pt>
                <c:pt idx="1527">
                  <c:v>1.8939999999999999</c:v>
                </c:pt>
                <c:pt idx="1528">
                  <c:v>1.895</c:v>
                </c:pt>
                <c:pt idx="1529">
                  <c:v>1.8959999999999999</c:v>
                </c:pt>
                <c:pt idx="1530">
                  <c:v>1.897</c:v>
                </c:pt>
                <c:pt idx="1531">
                  <c:v>1.8979999999999999</c:v>
                </c:pt>
                <c:pt idx="1532">
                  <c:v>1.899</c:v>
                </c:pt>
                <c:pt idx="1533">
                  <c:v>1.9</c:v>
                </c:pt>
                <c:pt idx="1534">
                  <c:v>1.901</c:v>
                </c:pt>
                <c:pt idx="1535">
                  <c:v>1.9019999999999999</c:v>
                </c:pt>
                <c:pt idx="1536">
                  <c:v>1.903</c:v>
                </c:pt>
                <c:pt idx="1537">
                  <c:v>1.9039999999999999</c:v>
                </c:pt>
                <c:pt idx="1538">
                  <c:v>1.905</c:v>
                </c:pt>
                <c:pt idx="1539">
                  <c:v>1.9059999999999999</c:v>
                </c:pt>
                <c:pt idx="1540">
                  <c:v>1.907</c:v>
                </c:pt>
                <c:pt idx="1541">
                  <c:v>1.9079999999999999</c:v>
                </c:pt>
                <c:pt idx="1542">
                  <c:v>1.909</c:v>
                </c:pt>
                <c:pt idx="1543">
                  <c:v>1.91</c:v>
                </c:pt>
                <c:pt idx="1544">
                  <c:v>1.911</c:v>
                </c:pt>
                <c:pt idx="1545">
                  <c:v>1.9119999999999999</c:v>
                </c:pt>
                <c:pt idx="1546">
                  <c:v>1.913</c:v>
                </c:pt>
                <c:pt idx="1547">
                  <c:v>1.9139999999999999</c:v>
                </c:pt>
                <c:pt idx="1548">
                  <c:v>1.915</c:v>
                </c:pt>
                <c:pt idx="1549">
                  <c:v>1.9159999999999999</c:v>
                </c:pt>
                <c:pt idx="1550">
                  <c:v>1.917</c:v>
                </c:pt>
                <c:pt idx="1551">
                  <c:v>1.9179999999999999</c:v>
                </c:pt>
                <c:pt idx="1552">
                  <c:v>1.919</c:v>
                </c:pt>
                <c:pt idx="1553">
                  <c:v>1.92</c:v>
                </c:pt>
                <c:pt idx="1554">
                  <c:v>1.921</c:v>
                </c:pt>
                <c:pt idx="1555">
                  <c:v>1.9219999999999999</c:v>
                </c:pt>
                <c:pt idx="1556">
                  <c:v>1.923</c:v>
                </c:pt>
                <c:pt idx="1557">
                  <c:v>1.9239999999999999</c:v>
                </c:pt>
                <c:pt idx="1558">
                  <c:v>1.925</c:v>
                </c:pt>
                <c:pt idx="1559">
                  <c:v>1.9259999999999999</c:v>
                </c:pt>
                <c:pt idx="1560">
                  <c:v>1.927</c:v>
                </c:pt>
                <c:pt idx="1561">
                  <c:v>1.9279999999999999</c:v>
                </c:pt>
                <c:pt idx="1562">
                  <c:v>1.929</c:v>
                </c:pt>
                <c:pt idx="1563">
                  <c:v>1.93</c:v>
                </c:pt>
                <c:pt idx="1564">
                  <c:v>1.931</c:v>
                </c:pt>
                <c:pt idx="1565">
                  <c:v>1.9319999999999999</c:v>
                </c:pt>
                <c:pt idx="1566">
                  <c:v>1.9330000000000001</c:v>
                </c:pt>
                <c:pt idx="1567">
                  <c:v>1.9339999999999999</c:v>
                </c:pt>
                <c:pt idx="1568">
                  <c:v>1.9350000000000001</c:v>
                </c:pt>
                <c:pt idx="1569">
                  <c:v>1.9359999999999999</c:v>
                </c:pt>
                <c:pt idx="1570">
                  <c:v>1.9370000000000001</c:v>
                </c:pt>
                <c:pt idx="1571">
                  <c:v>1.9379999999999999</c:v>
                </c:pt>
                <c:pt idx="1572">
                  <c:v>1.9390000000000001</c:v>
                </c:pt>
                <c:pt idx="1573">
                  <c:v>1.94</c:v>
                </c:pt>
                <c:pt idx="1574">
                  <c:v>1.9410000000000001</c:v>
                </c:pt>
                <c:pt idx="1575">
                  <c:v>1.9419999999999999</c:v>
                </c:pt>
                <c:pt idx="1576">
                  <c:v>1.9430000000000001</c:v>
                </c:pt>
                <c:pt idx="1577">
                  <c:v>1.944</c:v>
                </c:pt>
                <c:pt idx="1578">
                  <c:v>1.9450000000000001</c:v>
                </c:pt>
                <c:pt idx="1579">
                  <c:v>1.946</c:v>
                </c:pt>
                <c:pt idx="1580">
                  <c:v>1.9470000000000001</c:v>
                </c:pt>
                <c:pt idx="1581">
                  <c:v>1.948</c:v>
                </c:pt>
                <c:pt idx="1582">
                  <c:v>1.9490000000000001</c:v>
                </c:pt>
                <c:pt idx="1583">
                  <c:v>1.95</c:v>
                </c:pt>
                <c:pt idx="1584">
                  <c:v>1.9510000000000001</c:v>
                </c:pt>
                <c:pt idx="1585">
                  <c:v>1.952</c:v>
                </c:pt>
                <c:pt idx="1586">
                  <c:v>1.9530000000000001</c:v>
                </c:pt>
                <c:pt idx="1587">
                  <c:v>1.954</c:v>
                </c:pt>
                <c:pt idx="1588">
                  <c:v>1.9550000000000001</c:v>
                </c:pt>
                <c:pt idx="1589">
                  <c:v>1.956</c:v>
                </c:pt>
                <c:pt idx="1590">
                  <c:v>1.9570000000000001</c:v>
                </c:pt>
                <c:pt idx="1591">
                  <c:v>1.958</c:v>
                </c:pt>
                <c:pt idx="1592">
                  <c:v>1.9590000000000001</c:v>
                </c:pt>
                <c:pt idx="1593">
                  <c:v>1.96</c:v>
                </c:pt>
                <c:pt idx="1594">
                  <c:v>1.9610000000000001</c:v>
                </c:pt>
                <c:pt idx="1595">
                  <c:v>1.962</c:v>
                </c:pt>
                <c:pt idx="1596">
                  <c:v>1.9630000000000001</c:v>
                </c:pt>
                <c:pt idx="1597">
                  <c:v>1.964</c:v>
                </c:pt>
                <c:pt idx="1598">
                  <c:v>1.9650000000000001</c:v>
                </c:pt>
                <c:pt idx="1599">
                  <c:v>1.966</c:v>
                </c:pt>
                <c:pt idx="1600">
                  <c:v>1.9670000000000001</c:v>
                </c:pt>
                <c:pt idx="1601">
                  <c:v>1.968</c:v>
                </c:pt>
                <c:pt idx="1602">
                  <c:v>1.9690000000000001</c:v>
                </c:pt>
                <c:pt idx="1603">
                  <c:v>1.97</c:v>
                </c:pt>
                <c:pt idx="1604">
                  <c:v>1.9710000000000001</c:v>
                </c:pt>
                <c:pt idx="1605">
                  <c:v>1.972</c:v>
                </c:pt>
                <c:pt idx="1606">
                  <c:v>1.9730000000000001</c:v>
                </c:pt>
                <c:pt idx="1607">
                  <c:v>1.974</c:v>
                </c:pt>
                <c:pt idx="1608">
                  <c:v>1.9750000000000001</c:v>
                </c:pt>
                <c:pt idx="1609">
                  <c:v>1.976</c:v>
                </c:pt>
                <c:pt idx="1610">
                  <c:v>1.9770000000000001</c:v>
                </c:pt>
                <c:pt idx="1611">
                  <c:v>1.978</c:v>
                </c:pt>
                <c:pt idx="1612">
                  <c:v>1.9790000000000001</c:v>
                </c:pt>
                <c:pt idx="1613">
                  <c:v>1.98</c:v>
                </c:pt>
                <c:pt idx="1614">
                  <c:v>1.9810000000000001</c:v>
                </c:pt>
                <c:pt idx="1615">
                  <c:v>1.982</c:v>
                </c:pt>
                <c:pt idx="1616">
                  <c:v>1.9830000000000001</c:v>
                </c:pt>
                <c:pt idx="1617">
                  <c:v>1.984</c:v>
                </c:pt>
                <c:pt idx="1618">
                  <c:v>1.9850000000000001</c:v>
                </c:pt>
                <c:pt idx="1619">
                  <c:v>1.986</c:v>
                </c:pt>
                <c:pt idx="1620">
                  <c:v>1.9870000000000001</c:v>
                </c:pt>
                <c:pt idx="1621">
                  <c:v>1.988</c:v>
                </c:pt>
                <c:pt idx="1622">
                  <c:v>1.9890000000000001</c:v>
                </c:pt>
                <c:pt idx="1623">
                  <c:v>1.99</c:v>
                </c:pt>
                <c:pt idx="1624">
                  <c:v>1.9910000000000001</c:v>
                </c:pt>
                <c:pt idx="1625">
                  <c:v>1.992</c:v>
                </c:pt>
                <c:pt idx="1626">
                  <c:v>1.9930000000000001</c:v>
                </c:pt>
                <c:pt idx="1627">
                  <c:v>1.994</c:v>
                </c:pt>
                <c:pt idx="1628">
                  <c:v>1.9950000000000001</c:v>
                </c:pt>
                <c:pt idx="1629">
                  <c:v>1.996</c:v>
                </c:pt>
                <c:pt idx="1630">
                  <c:v>1.9970000000000001</c:v>
                </c:pt>
                <c:pt idx="1631">
                  <c:v>1.998</c:v>
                </c:pt>
                <c:pt idx="1632">
                  <c:v>1.9990000000000001</c:v>
                </c:pt>
                <c:pt idx="1633">
                  <c:v>2</c:v>
                </c:pt>
                <c:pt idx="1634">
                  <c:v>2.0009999999999999</c:v>
                </c:pt>
                <c:pt idx="1635">
                  <c:v>2.0019999999999998</c:v>
                </c:pt>
                <c:pt idx="1636">
                  <c:v>2.0030000000000001</c:v>
                </c:pt>
                <c:pt idx="1637">
                  <c:v>2.004</c:v>
                </c:pt>
                <c:pt idx="1638">
                  <c:v>2.0049999999999999</c:v>
                </c:pt>
                <c:pt idx="1639">
                  <c:v>2.0059999999999998</c:v>
                </c:pt>
                <c:pt idx="1640">
                  <c:v>2.0070000000000001</c:v>
                </c:pt>
                <c:pt idx="1641">
                  <c:v>2.008</c:v>
                </c:pt>
                <c:pt idx="1642">
                  <c:v>2.0089999999999999</c:v>
                </c:pt>
                <c:pt idx="1643">
                  <c:v>2.0099999999999998</c:v>
                </c:pt>
                <c:pt idx="1644">
                  <c:v>2.0110000000000001</c:v>
                </c:pt>
                <c:pt idx="1645">
                  <c:v>2.012</c:v>
                </c:pt>
                <c:pt idx="1646">
                  <c:v>2.0129999999999999</c:v>
                </c:pt>
                <c:pt idx="1647">
                  <c:v>2.0139999999999998</c:v>
                </c:pt>
                <c:pt idx="1648">
                  <c:v>2.0150000000000001</c:v>
                </c:pt>
                <c:pt idx="1649">
                  <c:v>2.016</c:v>
                </c:pt>
                <c:pt idx="1650">
                  <c:v>2.0169999999999999</c:v>
                </c:pt>
                <c:pt idx="1651">
                  <c:v>2.0179999999999998</c:v>
                </c:pt>
                <c:pt idx="1652">
                  <c:v>2.0190000000000001</c:v>
                </c:pt>
                <c:pt idx="1653">
                  <c:v>2.02</c:v>
                </c:pt>
                <c:pt idx="1654">
                  <c:v>2.0209999999999999</c:v>
                </c:pt>
                <c:pt idx="1655">
                  <c:v>2.0219999999999998</c:v>
                </c:pt>
                <c:pt idx="1656">
                  <c:v>2.0230000000000001</c:v>
                </c:pt>
                <c:pt idx="1657">
                  <c:v>2.024</c:v>
                </c:pt>
                <c:pt idx="1658">
                  <c:v>2.0249999999999999</c:v>
                </c:pt>
                <c:pt idx="1659">
                  <c:v>2.0259999999999998</c:v>
                </c:pt>
                <c:pt idx="1660">
                  <c:v>2.0270000000000001</c:v>
                </c:pt>
                <c:pt idx="1661">
                  <c:v>2.028</c:v>
                </c:pt>
                <c:pt idx="1662">
                  <c:v>2.0289999999999999</c:v>
                </c:pt>
                <c:pt idx="1663">
                  <c:v>2.0299999999999998</c:v>
                </c:pt>
                <c:pt idx="1664">
                  <c:v>2.0310000000000001</c:v>
                </c:pt>
                <c:pt idx="1665">
                  <c:v>2.032</c:v>
                </c:pt>
                <c:pt idx="1666">
                  <c:v>2.0329999999999999</c:v>
                </c:pt>
                <c:pt idx="1667">
                  <c:v>2.0339999999999998</c:v>
                </c:pt>
                <c:pt idx="1668">
                  <c:v>2.0350000000000001</c:v>
                </c:pt>
                <c:pt idx="1669">
                  <c:v>2.036</c:v>
                </c:pt>
                <c:pt idx="1670">
                  <c:v>2.0369999999999999</c:v>
                </c:pt>
                <c:pt idx="1671">
                  <c:v>2.0379999999999998</c:v>
                </c:pt>
                <c:pt idx="1672">
                  <c:v>2.0390000000000001</c:v>
                </c:pt>
                <c:pt idx="1673">
                  <c:v>2.04</c:v>
                </c:pt>
                <c:pt idx="1674">
                  <c:v>2.0409999999999999</c:v>
                </c:pt>
                <c:pt idx="1675">
                  <c:v>2.0419999999999998</c:v>
                </c:pt>
                <c:pt idx="1676">
                  <c:v>2.0430000000000001</c:v>
                </c:pt>
                <c:pt idx="1677">
                  <c:v>2.044</c:v>
                </c:pt>
                <c:pt idx="1678">
                  <c:v>2.0449999999999999</c:v>
                </c:pt>
                <c:pt idx="1679">
                  <c:v>2.0459999999999998</c:v>
                </c:pt>
                <c:pt idx="1680">
                  <c:v>2.0470000000000002</c:v>
                </c:pt>
                <c:pt idx="1681">
                  <c:v>2.048</c:v>
                </c:pt>
                <c:pt idx="1682">
                  <c:v>2.0489999999999999</c:v>
                </c:pt>
                <c:pt idx="1683">
                  <c:v>2.0499999999999998</c:v>
                </c:pt>
                <c:pt idx="1684">
                  <c:v>2.0510000000000002</c:v>
                </c:pt>
                <c:pt idx="1685">
                  <c:v>2.052</c:v>
                </c:pt>
                <c:pt idx="1686">
                  <c:v>2.0529999999999999</c:v>
                </c:pt>
                <c:pt idx="1687">
                  <c:v>2.0539999999999998</c:v>
                </c:pt>
                <c:pt idx="1688">
                  <c:v>2.0550000000000002</c:v>
                </c:pt>
                <c:pt idx="1689">
                  <c:v>2.056</c:v>
                </c:pt>
                <c:pt idx="1690">
                  <c:v>2.0569999999999999</c:v>
                </c:pt>
                <c:pt idx="1691">
                  <c:v>2.0579999999999998</c:v>
                </c:pt>
                <c:pt idx="1692">
                  <c:v>2.0590000000000002</c:v>
                </c:pt>
                <c:pt idx="1693">
                  <c:v>2.06</c:v>
                </c:pt>
                <c:pt idx="1694">
                  <c:v>2.0609999999999999</c:v>
                </c:pt>
                <c:pt idx="1695">
                  <c:v>2.0619999999999998</c:v>
                </c:pt>
                <c:pt idx="1696">
                  <c:v>2.0630000000000002</c:v>
                </c:pt>
                <c:pt idx="1697">
                  <c:v>2.0640000000000001</c:v>
                </c:pt>
                <c:pt idx="1698">
                  <c:v>2.0649999999999999</c:v>
                </c:pt>
                <c:pt idx="1699">
                  <c:v>2.0659999999999998</c:v>
                </c:pt>
                <c:pt idx="1700">
                  <c:v>2.0670000000000002</c:v>
                </c:pt>
                <c:pt idx="1701">
                  <c:v>2.0680000000000001</c:v>
                </c:pt>
                <c:pt idx="1702">
                  <c:v>2.069</c:v>
                </c:pt>
                <c:pt idx="1703">
                  <c:v>2.0699999999999998</c:v>
                </c:pt>
                <c:pt idx="1704">
                  <c:v>2.0710000000000002</c:v>
                </c:pt>
                <c:pt idx="1705">
                  <c:v>2.0720000000000001</c:v>
                </c:pt>
                <c:pt idx="1706">
                  <c:v>2.073</c:v>
                </c:pt>
                <c:pt idx="1707">
                  <c:v>2.0739999999999998</c:v>
                </c:pt>
                <c:pt idx="1708">
                  <c:v>2.0750000000000002</c:v>
                </c:pt>
                <c:pt idx="1709">
                  <c:v>2.0760000000000001</c:v>
                </c:pt>
                <c:pt idx="1710">
                  <c:v>2.077</c:v>
                </c:pt>
                <c:pt idx="1711">
                  <c:v>2.0779999999999998</c:v>
                </c:pt>
                <c:pt idx="1712">
                  <c:v>2.0790000000000002</c:v>
                </c:pt>
                <c:pt idx="1713">
                  <c:v>2.08</c:v>
                </c:pt>
                <c:pt idx="1714">
                  <c:v>2.081</c:v>
                </c:pt>
                <c:pt idx="1715">
                  <c:v>2.0819999999999999</c:v>
                </c:pt>
                <c:pt idx="1716">
                  <c:v>2.0830000000000002</c:v>
                </c:pt>
                <c:pt idx="1717">
                  <c:v>2.0840000000000001</c:v>
                </c:pt>
                <c:pt idx="1718">
                  <c:v>2.085</c:v>
                </c:pt>
                <c:pt idx="1719">
                  <c:v>2.0859999999999999</c:v>
                </c:pt>
                <c:pt idx="1720">
                  <c:v>2.0870000000000002</c:v>
                </c:pt>
                <c:pt idx="1721">
                  <c:v>2.0880000000000001</c:v>
                </c:pt>
                <c:pt idx="1722">
                  <c:v>2.089</c:v>
                </c:pt>
                <c:pt idx="1723">
                  <c:v>2.09</c:v>
                </c:pt>
                <c:pt idx="1724">
                  <c:v>2.0910000000000002</c:v>
                </c:pt>
                <c:pt idx="1725">
                  <c:v>2.0920000000000001</c:v>
                </c:pt>
                <c:pt idx="1726">
                  <c:v>2.093</c:v>
                </c:pt>
                <c:pt idx="1727">
                  <c:v>2.0939999999999999</c:v>
                </c:pt>
                <c:pt idx="1728">
                  <c:v>2.0950000000000002</c:v>
                </c:pt>
                <c:pt idx="1729">
                  <c:v>2.0960000000000001</c:v>
                </c:pt>
                <c:pt idx="1730">
                  <c:v>2.097</c:v>
                </c:pt>
                <c:pt idx="1731">
                  <c:v>2.0979999999999999</c:v>
                </c:pt>
                <c:pt idx="1732">
                  <c:v>2.0990000000000002</c:v>
                </c:pt>
                <c:pt idx="1733">
                  <c:v>2.1</c:v>
                </c:pt>
                <c:pt idx="1734">
                  <c:v>2.101</c:v>
                </c:pt>
                <c:pt idx="1735">
                  <c:v>2.1019999999999999</c:v>
                </c:pt>
                <c:pt idx="1736">
                  <c:v>2.1030000000000002</c:v>
                </c:pt>
                <c:pt idx="1737">
                  <c:v>2.1040000000000001</c:v>
                </c:pt>
                <c:pt idx="1738">
                  <c:v>2.105</c:v>
                </c:pt>
                <c:pt idx="1739">
                  <c:v>2.1059999999999999</c:v>
                </c:pt>
                <c:pt idx="1740">
                  <c:v>2.1070000000000002</c:v>
                </c:pt>
                <c:pt idx="1741">
                  <c:v>2.1080000000000001</c:v>
                </c:pt>
                <c:pt idx="1742">
                  <c:v>2.109</c:v>
                </c:pt>
                <c:pt idx="1743">
                  <c:v>2.11</c:v>
                </c:pt>
                <c:pt idx="1744">
                  <c:v>2.1110000000000002</c:v>
                </c:pt>
                <c:pt idx="1745">
                  <c:v>2.1120000000000001</c:v>
                </c:pt>
                <c:pt idx="1746">
                  <c:v>2.113</c:v>
                </c:pt>
                <c:pt idx="1747">
                  <c:v>2.1139999999999999</c:v>
                </c:pt>
                <c:pt idx="1748">
                  <c:v>2.1150000000000002</c:v>
                </c:pt>
                <c:pt idx="1749">
                  <c:v>2.1160000000000001</c:v>
                </c:pt>
                <c:pt idx="1750">
                  <c:v>2.117</c:v>
                </c:pt>
                <c:pt idx="1751">
                  <c:v>2.1179999999999999</c:v>
                </c:pt>
                <c:pt idx="1752">
                  <c:v>2.1190000000000002</c:v>
                </c:pt>
                <c:pt idx="1753">
                  <c:v>2.12</c:v>
                </c:pt>
                <c:pt idx="1754">
                  <c:v>2.121</c:v>
                </c:pt>
                <c:pt idx="1755">
                  <c:v>2.1219999999999999</c:v>
                </c:pt>
                <c:pt idx="1756">
                  <c:v>2.1230000000000002</c:v>
                </c:pt>
                <c:pt idx="1757">
                  <c:v>2.1240000000000001</c:v>
                </c:pt>
                <c:pt idx="1758">
                  <c:v>2.125</c:v>
                </c:pt>
                <c:pt idx="1759">
                  <c:v>2.1259999999999999</c:v>
                </c:pt>
                <c:pt idx="1760">
                  <c:v>2.1269999999999998</c:v>
                </c:pt>
                <c:pt idx="1761">
                  <c:v>2.1280000000000001</c:v>
                </c:pt>
                <c:pt idx="1762">
                  <c:v>2.129</c:v>
                </c:pt>
                <c:pt idx="1763">
                  <c:v>2.13</c:v>
                </c:pt>
                <c:pt idx="1764">
                  <c:v>2.1309999999999998</c:v>
                </c:pt>
                <c:pt idx="1765">
                  <c:v>2.1320000000000001</c:v>
                </c:pt>
                <c:pt idx="1766">
                  <c:v>2.133</c:v>
                </c:pt>
                <c:pt idx="1767">
                  <c:v>2.1339999999999999</c:v>
                </c:pt>
                <c:pt idx="1768">
                  <c:v>2.1349999999999998</c:v>
                </c:pt>
                <c:pt idx="1769">
                  <c:v>2.1360000000000001</c:v>
                </c:pt>
                <c:pt idx="1770">
                  <c:v>2.137</c:v>
                </c:pt>
                <c:pt idx="1771">
                  <c:v>2.1379999999999999</c:v>
                </c:pt>
                <c:pt idx="1772">
                  <c:v>2.1389999999999998</c:v>
                </c:pt>
                <c:pt idx="1773">
                  <c:v>2.14</c:v>
                </c:pt>
                <c:pt idx="1774">
                  <c:v>2.141</c:v>
                </c:pt>
                <c:pt idx="1775">
                  <c:v>2.1419999999999999</c:v>
                </c:pt>
                <c:pt idx="1776">
                  <c:v>2.1429999999999998</c:v>
                </c:pt>
                <c:pt idx="1777">
                  <c:v>2.1440000000000001</c:v>
                </c:pt>
                <c:pt idx="1778">
                  <c:v>2.145</c:v>
                </c:pt>
                <c:pt idx="1779">
                  <c:v>2.1459999999999999</c:v>
                </c:pt>
                <c:pt idx="1780">
                  <c:v>2.1469999999999998</c:v>
                </c:pt>
                <c:pt idx="1781">
                  <c:v>2.1480000000000001</c:v>
                </c:pt>
                <c:pt idx="1782">
                  <c:v>2.149</c:v>
                </c:pt>
                <c:pt idx="1783">
                  <c:v>2.15</c:v>
                </c:pt>
                <c:pt idx="1784">
                  <c:v>2.1509999999999998</c:v>
                </c:pt>
                <c:pt idx="1785">
                  <c:v>2.1520000000000001</c:v>
                </c:pt>
                <c:pt idx="1786">
                  <c:v>2.153</c:v>
                </c:pt>
                <c:pt idx="1787">
                  <c:v>2.1539999999999999</c:v>
                </c:pt>
                <c:pt idx="1788">
                  <c:v>2.1549999999999998</c:v>
                </c:pt>
                <c:pt idx="1789">
                  <c:v>2.1560000000000001</c:v>
                </c:pt>
                <c:pt idx="1790">
                  <c:v>2.157</c:v>
                </c:pt>
                <c:pt idx="1791">
                  <c:v>2.1579999999999999</c:v>
                </c:pt>
                <c:pt idx="1792">
                  <c:v>2.1589999999999998</c:v>
                </c:pt>
                <c:pt idx="1793">
                  <c:v>2.16</c:v>
                </c:pt>
                <c:pt idx="1794">
                  <c:v>2.161</c:v>
                </c:pt>
                <c:pt idx="1795">
                  <c:v>2.1619999999999999</c:v>
                </c:pt>
                <c:pt idx="1796">
                  <c:v>2.1629999999999998</c:v>
                </c:pt>
                <c:pt idx="1797">
                  <c:v>2.1640000000000001</c:v>
                </c:pt>
                <c:pt idx="1798">
                  <c:v>2.165</c:v>
                </c:pt>
                <c:pt idx="1799">
                  <c:v>2.1659999999999999</c:v>
                </c:pt>
                <c:pt idx="1800">
                  <c:v>2.1669999999999998</c:v>
                </c:pt>
                <c:pt idx="1801">
                  <c:v>2.1680000000000001</c:v>
                </c:pt>
                <c:pt idx="1802">
                  <c:v>2.169</c:v>
                </c:pt>
                <c:pt idx="1803">
                  <c:v>2.17</c:v>
                </c:pt>
                <c:pt idx="1804">
                  <c:v>2.1709999999999998</c:v>
                </c:pt>
                <c:pt idx="1805">
                  <c:v>2.1720000000000002</c:v>
                </c:pt>
                <c:pt idx="1806">
                  <c:v>2.173</c:v>
                </c:pt>
                <c:pt idx="1807">
                  <c:v>2.1739999999999999</c:v>
                </c:pt>
                <c:pt idx="1808">
                  <c:v>2.1749999999999998</c:v>
                </c:pt>
                <c:pt idx="1809">
                  <c:v>2.1760000000000002</c:v>
                </c:pt>
                <c:pt idx="1810">
                  <c:v>2.177</c:v>
                </c:pt>
                <c:pt idx="1811">
                  <c:v>2.1779999999999999</c:v>
                </c:pt>
                <c:pt idx="1812">
                  <c:v>2.1789999999999998</c:v>
                </c:pt>
                <c:pt idx="1813">
                  <c:v>2.1800000000000002</c:v>
                </c:pt>
                <c:pt idx="1814">
                  <c:v>2.181</c:v>
                </c:pt>
                <c:pt idx="1815">
                  <c:v>2.1819999999999999</c:v>
                </c:pt>
                <c:pt idx="1816">
                  <c:v>2.1829999999999998</c:v>
                </c:pt>
                <c:pt idx="1817">
                  <c:v>2.1840000000000002</c:v>
                </c:pt>
                <c:pt idx="1818">
                  <c:v>2.1850000000000001</c:v>
                </c:pt>
                <c:pt idx="1819">
                  <c:v>2.1859999999999999</c:v>
                </c:pt>
                <c:pt idx="1820">
                  <c:v>2.1869999999999998</c:v>
                </c:pt>
                <c:pt idx="1821">
                  <c:v>2.1880000000000002</c:v>
                </c:pt>
                <c:pt idx="1822">
                  <c:v>2.1890000000000001</c:v>
                </c:pt>
                <c:pt idx="1823">
                  <c:v>2.19</c:v>
                </c:pt>
                <c:pt idx="1824">
                  <c:v>2.1909999999999998</c:v>
                </c:pt>
                <c:pt idx="1825">
                  <c:v>2.1920000000000002</c:v>
                </c:pt>
                <c:pt idx="1826">
                  <c:v>2.1930000000000001</c:v>
                </c:pt>
                <c:pt idx="1827">
                  <c:v>2.194</c:v>
                </c:pt>
                <c:pt idx="1828">
                  <c:v>2.1949999999999998</c:v>
                </c:pt>
                <c:pt idx="1829">
                  <c:v>2.1960000000000002</c:v>
                </c:pt>
                <c:pt idx="1830">
                  <c:v>2.1970000000000001</c:v>
                </c:pt>
                <c:pt idx="1831">
                  <c:v>2.198</c:v>
                </c:pt>
                <c:pt idx="1832">
                  <c:v>2.1989999999999998</c:v>
                </c:pt>
                <c:pt idx="1833">
                  <c:v>2.2000000000000002</c:v>
                </c:pt>
                <c:pt idx="1834">
                  <c:v>2.2010000000000001</c:v>
                </c:pt>
                <c:pt idx="1835">
                  <c:v>2.202</c:v>
                </c:pt>
                <c:pt idx="1836">
                  <c:v>2.2029999999999998</c:v>
                </c:pt>
                <c:pt idx="1837">
                  <c:v>2.2040000000000002</c:v>
                </c:pt>
                <c:pt idx="1838">
                  <c:v>2.2050000000000001</c:v>
                </c:pt>
                <c:pt idx="1839">
                  <c:v>2.206</c:v>
                </c:pt>
                <c:pt idx="1840">
                  <c:v>2.2069999999999999</c:v>
                </c:pt>
                <c:pt idx="1841">
                  <c:v>2.2080000000000002</c:v>
                </c:pt>
                <c:pt idx="1842">
                  <c:v>2.2090000000000001</c:v>
                </c:pt>
                <c:pt idx="1843">
                  <c:v>2.21</c:v>
                </c:pt>
                <c:pt idx="1844">
                  <c:v>2.2109999999999999</c:v>
                </c:pt>
                <c:pt idx="1845">
                  <c:v>2.2120000000000002</c:v>
                </c:pt>
                <c:pt idx="1846">
                  <c:v>2.2130000000000001</c:v>
                </c:pt>
                <c:pt idx="1847">
                  <c:v>2.214</c:v>
                </c:pt>
                <c:pt idx="1848">
                  <c:v>2.2149999999999999</c:v>
                </c:pt>
                <c:pt idx="1849">
                  <c:v>2.2160000000000002</c:v>
                </c:pt>
                <c:pt idx="1850">
                  <c:v>2.2170000000000001</c:v>
                </c:pt>
                <c:pt idx="1851">
                  <c:v>2.218</c:v>
                </c:pt>
                <c:pt idx="1852">
                  <c:v>2.2189999999999999</c:v>
                </c:pt>
                <c:pt idx="1853">
                  <c:v>2.2200000000000002</c:v>
                </c:pt>
                <c:pt idx="1854">
                  <c:v>2.2210000000000001</c:v>
                </c:pt>
                <c:pt idx="1855">
                  <c:v>2.222</c:v>
                </c:pt>
                <c:pt idx="1856">
                  <c:v>2.2229999999999999</c:v>
                </c:pt>
                <c:pt idx="1857">
                  <c:v>2.2240000000000002</c:v>
                </c:pt>
                <c:pt idx="1858">
                  <c:v>2.2250000000000001</c:v>
                </c:pt>
                <c:pt idx="1859">
                  <c:v>2.226</c:v>
                </c:pt>
                <c:pt idx="1860">
                  <c:v>2.2269999999999999</c:v>
                </c:pt>
                <c:pt idx="1861">
                  <c:v>2.2280000000000002</c:v>
                </c:pt>
                <c:pt idx="1862">
                  <c:v>2.2290000000000001</c:v>
                </c:pt>
                <c:pt idx="1863">
                  <c:v>2.23</c:v>
                </c:pt>
                <c:pt idx="1864">
                  <c:v>2.2309999999999999</c:v>
                </c:pt>
                <c:pt idx="1865">
                  <c:v>2.2320000000000002</c:v>
                </c:pt>
                <c:pt idx="1866">
                  <c:v>2.2330000000000001</c:v>
                </c:pt>
                <c:pt idx="1867">
                  <c:v>2.234</c:v>
                </c:pt>
                <c:pt idx="1868">
                  <c:v>2.2349999999999999</c:v>
                </c:pt>
                <c:pt idx="1869">
                  <c:v>2.2360000000000002</c:v>
                </c:pt>
                <c:pt idx="1870">
                  <c:v>2.2370000000000001</c:v>
                </c:pt>
                <c:pt idx="1871">
                  <c:v>2.238</c:v>
                </c:pt>
                <c:pt idx="1872">
                  <c:v>2.2389999999999999</c:v>
                </c:pt>
                <c:pt idx="1873">
                  <c:v>2.2400000000000002</c:v>
                </c:pt>
                <c:pt idx="1874">
                  <c:v>2.2410000000000001</c:v>
                </c:pt>
                <c:pt idx="1875">
                  <c:v>2.242</c:v>
                </c:pt>
                <c:pt idx="1876">
                  <c:v>2.2429999999999999</c:v>
                </c:pt>
                <c:pt idx="1877">
                  <c:v>2.2440000000000002</c:v>
                </c:pt>
                <c:pt idx="1878">
                  <c:v>2.2450000000000001</c:v>
                </c:pt>
                <c:pt idx="1879">
                  <c:v>2.246</c:v>
                </c:pt>
                <c:pt idx="1880">
                  <c:v>2.2469999999999999</c:v>
                </c:pt>
                <c:pt idx="1881">
                  <c:v>2.2480000000000002</c:v>
                </c:pt>
                <c:pt idx="1882">
                  <c:v>2.2490000000000001</c:v>
                </c:pt>
                <c:pt idx="1883">
                  <c:v>2.25</c:v>
                </c:pt>
                <c:pt idx="1884">
                  <c:v>2.2509999999999999</c:v>
                </c:pt>
                <c:pt idx="1885">
                  <c:v>2.2519999999999998</c:v>
                </c:pt>
                <c:pt idx="1886">
                  <c:v>2.2530000000000001</c:v>
                </c:pt>
                <c:pt idx="1887">
                  <c:v>2.254</c:v>
                </c:pt>
                <c:pt idx="1888">
                  <c:v>2.2549999999999999</c:v>
                </c:pt>
                <c:pt idx="1889">
                  <c:v>2.2559999999999998</c:v>
                </c:pt>
                <c:pt idx="1890">
                  <c:v>2.2570000000000001</c:v>
                </c:pt>
                <c:pt idx="1891">
                  <c:v>2.258</c:v>
                </c:pt>
                <c:pt idx="1892">
                  <c:v>2.2589999999999999</c:v>
                </c:pt>
                <c:pt idx="1893">
                  <c:v>2.2599999999999998</c:v>
                </c:pt>
                <c:pt idx="1894">
                  <c:v>2.2610000000000001</c:v>
                </c:pt>
                <c:pt idx="1895">
                  <c:v>2.262</c:v>
                </c:pt>
                <c:pt idx="1896">
                  <c:v>2.2629999999999999</c:v>
                </c:pt>
                <c:pt idx="1897">
                  <c:v>2.2639999999999998</c:v>
                </c:pt>
                <c:pt idx="1898">
                  <c:v>2.2650000000000001</c:v>
                </c:pt>
                <c:pt idx="1899">
                  <c:v>2.266</c:v>
                </c:pt>
                <c:pt idx="1900">
                  <c:v>2.2669999999999999</c:v>
                </c:pt>
                <c:pt idx="1901">
                  <c:v>2.2679999999999998</c:v>
                </c:pt>
                <c:pt idx="1902">
                  <c:v>2.2690000000000001</c:v>
                </c:pt>
                <c:pt idx="1903">
                  <c:v>2.27</c:v>
                </c:pt>
                <c:pt idx="1904">
                  <c:v>2.2709999999999999</c:v>
                </c:pt>
                <c:pt idx="1905">
                  <c:v>2.2719999999999998</c:v>
                </c:pt>
                <c:pt idx="1906">
                  <c:v>2.2730000000000001</c:v>
                </c:pt>
                <c:pt idx="1907">
                  <c:v>2.274</c:v>
                </c:pt>
                <c:pt idx="1908">
                  <c:v>2.2749999999999999</c:v>
                </c:pt>
                <c:pt idx="1909">
                  <c:v>2.2759999999999998</c:v>
                </c:pt>
                <c:pt idx="1910">
                  <c:v>2.2770000000000001</c:v>
                </c:pt>
                <c:pt idx="1911">
                  <c:v>2.278</c:v>
                </c:pt>
                <c:pt idx="1912">
                  <c:v>2.2789999999999999</c:v>
                </c:pt>
                <c:pt idx="1913">
                  <c:v>2.2799999999999998</c:v>
                </c:pt>
                <c:pt idx="1914">
                  <c:v>2.2810000000000001</c:v>
                </c:pt>
                <c:pt idx="1915">
                  <c:v>2.282</c:v>
                </c:pt>
                <c:pt idx="1916">
                  <c:v>2.2829999999999999</c:v>
                </c:pt>
                <c:pt idx="1917">
                  <c:v>2.2839999999999998</c:v>
                </c:pt>
                <c:pt idx="1918">
                  <c:v>2.2850000000000001</c:v>
                </c:pt>
                <c:pt idx="1919">
                  <c:v>2.286</c:v>
                </c:pt>
                <c:pt idx="1920">
                  <c:v>2.2869999999999999</c:v>
                </c:pt>
                <c:pt idx="1921">
                  <c:v>2.2879999999999998</c:v>
                </c:pt>
                <c:pt idx="1922">
                  <c:v>2.2890000000000001</c:v>
                </c:pt>
                <c:pt idx="1923">
                  <c:v>2.29</c:v>
                </c:pt>
                <c:pt idx="1924">
                  <c:v>2.2909999999999999</c:v>
                </c:pt>
                <c:pt idx="1925">
                  <c:v>2.2919999999999998</c:v>
                </c:pt>
                <c:pt idx="1926">
                  <c:v>2.2930000000000001</c:v>
                </c:pt>
                <c:pt idx="1927">
                  <c:v>2.294</c:v>
                </c:pt>
                <c:pt idx="1928">
                  <c:v>2.2949999999999999</c:v>
                </c:pt>
                <c:pt idx="1929">
                  <c:v>2.2959999999999998</c:v>
                </c:pt>
                <c:pt idx="1930">
                  <c:v>2.2970000000000002</c:v>
                </c:pt>
                <c:pt idx="1931">
                  <c:v>2.298</c:v>
                </c:pt>
                <c:pt idx="1932">
                  <c:v>2.2989999999999999</c:v>
                </c:pt>
                <c:pt idx="1933">
                  <c:v>2.2999999999999998</c:v>
                </c:pt>
                <c:pt idx="1934">
                  <c:v>2.3010000000000002</c:v>
                </c:pt>
                <c:pt idx="1935">
                  <c:v>2.302</c:v>
                </c:pt>
                <c:pt idx="1936">
                  <c:v>2.3029999999999999</c:v>
                </c:pt>
                <c:pt idx="1937">
                  <c:v>2.3039999999999998</c:v>
                </c:pt>
                <c:pt idx="1938">
                  <c:v>2.3050000000000002</c:v>
                </c:pt>
                <c:pt idx="1939">
                  <c:v>2.306</c:v>
                </c:pt>
                <c:pt idx="1940">
                  <c:v>2.3069999999999999</c:v>
                </c:pt>
                <c:pt idx="1941">
                  <c:v>2.3079999999999998</c:v>
                </c:pt>
                <c:pt idx="1942">
                  <c:v>2.3090000000000002</c:v>
                </c:pt>
                <c:pt idx="1943">
                  <c:v>2.31</c:v>
                </c:pt>
                <c:pt idx="1944">
                  <c:v>2.3109999999999999</c:v>
                </c:pt>
                <c:pt idx="1945">
                  <c:v>2.3119999999999998</c:v>
                </c:pt>
                <c:pt idx="1946">
                  <c:v>2.3130000000000002</c:v>
                </c:pt>
                <c:pt idx="1947">
                  <c:v>2.3140000000000001</c:v>
                </c:pt>
                <c:pt idx="1948">
                  <c:v>2.3149999999999999</c:v>
                </c:pt>
                <c:pt idx="1949">
                  <c:v>2.3159999999999998</c:v>
                </c:pt>
                <c:pt idx="1950">
                  <c:v>2.3170000000000002</c:v>
                </c:pt>
                <c:pt idx="1951">
                  <c:v>2.3180000000000001</c:v>
                </c:pt>
                <c:pt idx="1952">
                  <c:v>2.319</c:v>
                </c:pt>
                <c:pt idx="1953">
                  <c:v>2.3199999999999998</c:v>
                </c:pt>
                <c:pt idx="1954">
                  <c:v>2.3210000000000002</c:v>
                </c:pt>
                <c:pt idx="1955">
                  <c:v>2.3220000000000001</c:v>
                </c:pt>
                <c:pt idx="1956">
                  <c:v>2.323</c:v>
                </c:pt>
                <c:pt idx="1957">
                  <c:v>2.3239999999999998</c:v>
                </c:pt>
                <c:pt idx="1958">
                  <c:v>2.3250000000000002</c:v>
                </c:pt>
                <c:pt idx="1959">
                  <c:v>2.3260000000000001</c:v>
                </c:pt>
                <c:pt idx="1960">
                  <c:v>2.327</c:v>
                </c:pt>
                <c:pt idx="1961">
                  <c:v>2.3279999999999998</c:v>
                </c:pt>
                <c:pt idx="1962">
                  <c:v>2.3290000000000002</c:v>
                </c:pt>
                <c:pt idx="1963">
                  <c:v>2.33</c:v>
                </c:pt>
                <c:pt idx="1964">
                  <c:v>2.331</c:v>
                </c:pt>
                <c:pt idx="1965">
                  <c:v>2.3319999999999999</c:v>
                </c:pt>
                <c:pt idx="1966">
                  <c:v>2.3330000000000002</c:v>
                </c:pt>
                <c:pt idx="1967">
                  <c:v>2.3340000000000001</c:v>
                </c:pt>
                <c:pt idx="1968">
                  <c:v>2.335</c:v>
                </c:pt>
                <c:pt idx="1969">
                  <c:v>2.3359999999999999</c:v>
                </c:pt>
                <c:pt idx="1970">
                  <c:v>2.3370000000000002</c:v>
                </c:pt>
                <c:pt idx="1971">
                  <c:v>2.3380000000000001</c:v>
                </c:pt>
                <c:pt idx="1972">
                  <c:v>2.339</c:v>
                </c:pt>
                <c:pt idx="1973">
                  <c:v>2.34</c:v>
                </c:pt>
                <c:pt idx="1974">
                  <c:v>2.3410000000000002</c:v>
                </c:pt>
                <c:pt idx="1975">
                  <c:v>2.3420000000000001</c:v>
                </c:pt>
                <c:pt idx="1976">
                  <c:v>2.343</c:v>
                </c:pt>
                <c:pt idx="1977">
                  <c:v>2.3439999999999999</c:v>
                </c:pt>
                <c:pt idx="1978">
                  <c:v>2.3450000000000002</c:v>
                </c:pt>
                <c:pt idx="1979">
                  <c:v>2.3460000000000001</c:v>
                </c:pt>
                <c:pt idx="1980">
                  <c:v>2.347</c:v>
                </c:pt>
                <c:pt idx="1981">
                  <c:v>2.3479999999999999</c:v>
                </c:pt>
                <c:pt idx="1982">
                  <c:v>2.3490000000000002</c:v>
                </c:pt>
                <c:pt idx="1983">
                  <c:v>2.35</c:v>
                </c:pt>
                <c:pt idx="1984">
                  <c:v>2.351</c:v>
                </c:pt>
                <c:pt idx="1985">
                  <c:v>2.3519999999999999</c:v>
                </c:pt>
                <c:pt idx="1986">
                  <c:v>2.3530000000000002</c:v>
                </c:pt>
                <c:pt idx="1987">
                  <c:v>2.3540000000000001</c:v>
                </c:pt>
                <c:pt idx="1988">
                  <c:v>2.355</c:v>
                </c:pt>
                <c:pt idx="1989">
                  <c:v>2.3559999999999999</c:v>
                </c:pt>
                <c:pt idx="1990">
                  <c:v>2.3570000000000002</c:v>
                </c:pt>
                <c:pt idx="1991">
                  <c:v>2.3580000000000001</c:v>
                </c:pt>
                <c:pt idx="1992">
                  <c:v>2.359</c:v>
                </c:pt>
                <c:pt idx="1993">
                  <c:v>2.36</c:v>
                </c:pt>
                <c:pt idx="1994">
                  <c:v>2.3610000000000002</c:v>
                </c:pt>
                <c:pt idx="1995">
                  <c:v>2.3620000000000001</c:v>
                </c:pt>
                <c:pt idx="1996">
                  <c:v>2.363</c:v>
                </c:pt>
                <c:pt idx="1997">
                  <c:v>2.3639999999999999</c:v>
                </c:pt>
                <c:pt idx="1998">
                  <c:v>2.3650000000000002</c:v>
                </c:pt>
                <c:pt idx="1999">
                  <c:v>2.3660000000000001</c:v>
                </c:pt>
                <c:pt idx="2000">
                  <c:v>2.367</c:v>
                </c:pt>
                <c:pt idx="2001">
                  <c:v>2.3679999999999999</c:v>
                </c:pt>
                <c:pt idx="2002">
                  <c:v>2.3690000000000002</c:v>
                </c:pt>
                <c:pt idx="2003">
                  <c:v>2.37</c:v>
                </c:pt>
                <c:pt idx="2004">
                  <c:v>2.371</c:v>
                </c:pt>
                <c:pt idx="2005">
                  <c:v>2.3719999999999999</c:v>
                </c:pt>
                <c:pt idx="2006">
                  <c:v>2.3730000000000002</c:v>
                </c:pt>
                <c:pt idx="2007">
                  <c:v>2.3740000000000001</c:v>
                </c:pt>
                <c:pt idx="2008">
                  <c:v>2.375</c:v>
                </c:pt>
                <c:pt idx="2009">
                  <c:v>2.3759999999999999</c:v>
                </c:pt>
                <c:pt idx="2010">
                  <c:v>2.3769999999999998</c:v>
                </c:pt>
                <c:pt idx="2011">
                  <c:v>2.3780000000000001</c:v>
                </c:pt>
                <c:pt idx="2012">
                  <c:v>2.379</c:v>
                </c:pt>
                <c:pt idx="2013">
                  <c:v>2.38</c:v>
                </c:pt>
                <c:pt idx="2014">
                  <c:v>2.3809999999999998</c:v>
                </c:pt>
                <c:pt idx="2015">
                  <c:v>2.3820000000000001</c:v>
                </c:pt>
                <c:pt idx="2016">
                  <c:v>2.383</c:v>
                </c:pt>
                <c:pt idx="2017">
                  <c:v>2.3839999999999999</c:v>
                </c:pt>
                <c:pt idx="2018">
                  <c:v>2.3849999999999998</c:v>
                </c:pt>
                <c:pt idx="2019">
                  <c:v>2.3860000000000001</c:v>
                </c:pt>
                <c:pt idx="2020">
                  <c:v>2.387</c:v>
                </c:pt>
                <c:pt idx="2021">
                  <c:v>2.3879999999999999</c:v>
                </c:pt>
                <c:pt idx="2022">
                  <c:v>2.3889999999999998</c:v>
                </c:pt>
                <c:pt idx="2023">
                  <c:v>2.39</c:v>
                </c:pt>
                <c:pt idx="2024">
                  <c:v>2.391</c:v>
                </c:pt>
                <c:pt idx="2025">
                  <c:v>2.3919999999999999</c:v>
                </c:pt>
                <c:pt idx="2026">
                  <c:v>2.3929999999999998</c:v>
                </c:pt>
                <c:pt idx="2027">
                  <c:v>2.3940000000000001</c:v>
                </c:pt>
                <c:pt idx="2028">
                  <c:v>2.395</c:v>
                </c:pt>
                <c:pt idx="2029">
                  <c:v>2.3959999999999999</c:v>
                </c:pt>
                <c:pt idx="2030">
                  <c:v>2.3969999999999998</c:v>
                </c:pt>
                <c:pt idx="2031">
                  <c:v>2.3980000000000001</c:v>
                </c:pt>
                <c:pt idx="2032">
                  <c:v>2.399</c:v>
                </c:pt>
                <c:pt idx="2033">
                  <c:v>2.4</c:v>
                </c:pt>
                <c:pt idx="2034">
                  <c:v>2.4009999999999998</c:v>
                </c:pt>
                <c:pt idx="2035">
                  <c:v>2.4020000000000001</c:v>
                </c:pt>
                <c:pt idx="2036">
                  <c:v>2.403</c:v>
                </c:pt>
                <c:pt idx="2037">
                  <c:v>2.4039999999999999</c:v>
                </c:pt>
                <c:pt idx="2038">
                  <c:v>2.4049999999999998</c:v>
                </c:pt>
                <c:pt idx="2039">
                  <c:v>2.4060000000000001</c:v>
                </c:pt>
                <c:pt idx="2040">
                  <c:v>2.407</c:v>
                </c:pt>
                <c:pt idx="2041">
                  <c:v>2.4079999999999999</c:v>
                </c:pt>
                <c:pt idx="2042">
                  <c:v>2.4089999999999998</c:v>
                </c:pt>
                <c:pt idx="2043">
                  <c:v>2.41</c:v>
                </c:pt>
                <c:pt idx="2044">
                  <c:v>2.411</c:v>
                </c:pt>
                <c:pt idx="2045">
                  <c:v>2.4119999999999999</c:v>
                </c:pt>
                <c:pt idx="2046">
                  <c:v>2.4129999999999998</c:v>
                </c:pt>
                <c:pt idx="2047">
                  <c:v>2.4140000000000001</c:v>
                </c:pt>
                <c:pt idx="2048">
                  <c:v>2.415</c:v>
                </c:pt>
                <c:pt idx="2049">
                  <c:v>2.4159999999999999</c:v>
                </c:pt>
                <c:pt idx="2050">
                  <c:v>2.4169999999999998</c:v>
                </c:pt>
                <c:pt idx="2051">
                  <c:v>2.4180000000000001</c:v>
                </c:pt>
                <c:pt idx="2052">
                  <c:v>2.419</c:v>
                </c:pt>
                <c:pt idx="2053">
                  <c:v>2.42</c:v>
                </c:pt>
                <c:pt idx="2054">
                  <c:v>2.4209999999999998</c:v>
                </c:pt>
                <c:pt idx="2055">
                  <c:v>2.4220000000000002</c:v>
                </c:pt>
                <c:pt idx="2056">
                  <c:v>2.423</c:v>
                </c:pt>
                <c:pt idx="2057">
                  <c:v>2.4239999999999999</c:v>
                </c:pt>
                <c:pt idx="2058">
                  <c:v>2.4249999999999998</c:v>
                </c:pt>
                <c:pt idx="2059">
                  <c:v>2.4260000000000002</c:v>
                </c:pt>
                <c:pt idx="2060">
                  <c:v>2.427</c:v>
                </c:pt>
                <c:pt idx="2061">
                  <c:v>2.4279999999999999</c:v>
                </c:pt>
                <c:pt idx="2062">
                  <c:v>2.4289999999999998</c:v>
                </c:pt>
                <c:pt idx="2063">
                  <c:v>2.4300000000000002</c:v>
                </c:pt>
                <c:pt idx="2064">
                  <c:v>2.431</c:v>
                </c:pt>
                <c:pt idx="2065">
                  <c:v>2.4319999999999999</c:v>
                </c:pt>
                <c:pt idx="2066">
                  <c:v>2.4329999999999998</c:v>
                </c:pt>
                <c:pt idx="2067">
                  <c:v>2.4340000000000002</c:v>
                </c:pt>
                <c:pt idx="2068">
                  <c:v>2.4350000000000001</c:v>
                </c:pt>
                <c:pt idx="2069">
                  <c:v>2.4359999999999999</c:v>
                </c:pt>
                <c:pt idx="2070">
                  <c:v>2.4369999999999998</c:v>
                </c:pt>
                <c:pt idx="2071">
                  <c:v>2.4380000000000002</c:v>
                </c:pt>
                <c:pt idx="2072">
                  <c:v>2.4390000000000001</c:v>
                </c:pt>
                <c:pt idx="2073">
                  <c:v>2.44</c:v>
                </c:pt>
                <c:pt idx="2074">
                  <c:v>2.4409999999999998</c:v>
                </c:pt>
                <c:pt idx="2075">
                  <c:v>2.4420000000000002</c:v>
                </c:pt>
                <c:pt idx="2076">
                  <c:v>2.4430000000000001</c:v>
                </c:pt>
                <c:pt idx="2077">
                  <c:v>2.444</c:v>
                </c:pt>
                <c:pt idx="2078">
                  <c:v>2.4449999999999998</c:v>
                </c:pt>
                <c:pt idx="2079">
                  <c:v>2.4460000000000002</c:v>
                </c:pt>
                <c:pt idx="2080">
                  <c:v>2.4470000000000001</c:v>
                </c:pt>
                <c:pt idx="2081">
                  <c:v>2.448</c:v>
                </c:pt>
                <c:pt idx="2082">
                  <c:v>2.4489999999999998</c:v>
                </c:pt>
                <c:pt idx="2083">
                  <c:v>2.4500000000000002</c:v>
                </c:pt>
                <c:pt idx="2084">
                  <c:v>2.4510000000000001</c:v>
                </c:pt>
                <c:pt idx="2085">
                  <c:v>2.452</c:v>
                </c:pt>
                <c:pt idx="2086">
                  <c:v>2.4529999999999998</c:v>
                </c:pt>
                <c:pt idx="2087">
                  <c:v>2.4540000000000002</c:v>
                </c:pt>
                <c:pt idx="2088">
                  <c:v>2.4550000000000001</c:v>
                </c:pt>
                <c:pt idx="2089">
                  <c:v>2.456</c:v>
                </c:pt>
                <c:pt idx="2090">
                  <c:v>2.4569999999999999</c:v>
                </c:pt>
                <c:pt idx="2091">
                  <c:v>2.4580000000000002</c:v>
                </c:pt>
                <c:pt idx="2092">
                  <c:v>2.4590000000000001</c:v>
                </c:pt>
                <c:pt idx="2093">
                  <c:v>2.46</c:v>
                </c:pt>
                <c:pt idx="2094">
                  <c:v>2.4609999999999999</c:v>
                </c:pt>
                <c:pt idx="2095">
                  <c:v>2.4620000000000002</c:v>
                </c:pt>
                <c:pt idx="2096">
                  <c:v>2.4630000000000001</c:v>
                </c:pt>
                <c:pt idx="2097">
                  <c:v>2.464</c:v>
                </c:pt>
                <c:pt idx="2098">
                  <c:v>2.4649999999999999</c:v>
                </c:pt>
                <c:pt idx="2099">
                  <c:v>2.4660000000000002</c:v>
                </c:pt>
                <c:pt idx="2100">
                  <c:v>2.4670000000000001</c:v>
                </c:pt>
                <c:pt idx="2101">
                  <c:v>2.468</c:v>
                </c:pt>
                <c:pt idx="2102">
                  <c:v>2.4689999999999999</c:v>
                </c:pt>
                <c:pt idx="2103">
                  <c:v>2.4700000000000002</c:v>
                </c:pt>
                <c:pt idx="2104">
                  <c:v>2.4710000000000001</c:v>
                </c:pt>
                <c:pt idx="2105">
                  <c:v>2.472</c:v>
                </c:pt>
                <c:pt idx="2106">
                  <c:v>2.4729999999999999</c:v>
                </c:pt>
                <c:pt idx="2107">
                  <c:v>2.4740000000000002</c:v>
                </c:pt>
                <c:pt idx="2108">
                  <c:v>2.4750000000000001</c:v>
                </c:pt>
                <c:pt idx="2109">
                  <c:v>2.476</c:v>
                </c:pt>
                <c:pt idx="2110">
                  <c:v>2.4769999999999999</c:v>
                </c:pt>
                <c:pt idx="2111">
                  <c:v>2.4780000000000002</c:v>
                </c:pt>
                <c:pt idx="2112">
                  <c:v>2.4790000000000001</c:v>
                </c:pt>
                <c:pt idx="2113">
                  <c:v>2.48</c:v>
                </c:pt>
                <c:pt idx="2114">
                  <c:v>2.4809999999999999</c:v>
                </c:pt>
                <c:pt idx="2115">
                  <c:v>2.4820000000000002</c:v>
                </c:pt>
                <c:pt idx="2116">
                  <c:v>2.4830000000000001</c:v>
                </c:pt>
              </c:numCache>
            </c:numRef>
          </c:xVal>
          <c:yVal>
            <c:numRef>
              <c:f>CRs!$C$2:$C$2118</c:f>
              <c:numCache>
                <c:formatCode>General</c:formatCode>
                <c:ptCount val="2117"/>
                <c:pt idx="0">
                  <c:v>1</c:v>
                </c:pt>
                <c:pt idx="1">
                  <c:v>0.97936410502707705</c:v>
                </c:pt>
                <c:pt idx="2">
                  <c:v>0.96014114006814</c:v>
                </c:pt>
                <c:pt idx="3">
                  <c:v>0.94386210979839802</c:v>
                </c:pt>
                <c:pt idx="4">
                  <c:v>0.931460812024966</c:v>
                </c:pt>
                <c:pt idx="5">
                  <c:v>0.92128170645179197</c:v>
                </c:pt>
                <c:pt idx="6">
                  <c:v>0.913840349400042</c:v>
                </c:pt>
                <c:pt idx="7">
                  <c:v>0.90694538121817203</c:v>
                </c:pt>
                <c:pt idx="8">
                  <c:v>0.89904158246828103</c:v>
                </c:pt>
                <c:pt idx="9">
                  <c:v>0.89109834442515201</c:v>
                </c:pt>
                <c:pt idx="10">
                  <c:v>0.88276296759432404</c:v>
                </c:pt>
                <c:pt idx="11">
                  <c:v>0.87232575360284403</c:v>
                </c:pt>
                <c:pt idx="12">
                  <c:v>0.86046554468813097</c:v>
                </c:pt>
                <c:pt idx="13">
                  <c:v>0.84785507723000597</c:v>
                </c:pt>
                <c:pt idx="14">
                  <c:v>0.83403670397360197</c:v>
                </c:pt>
                <c:pt idx="15">
                  <c:v>0.820219752453614</c:v>
                </c:pt>
                <c:pt idx="16">
                  <c:v>0.80806304306072296</c:v>
                </c:pt>
                <c:pt idx="17">
                  <c:v>0.79685669781102697</c:v>
                </c:pt>
                <c:pt idx="18">
                  <c:v>0.78669251532942197</c:v>
                </c:pt>
                <c:pt idx="19">
                  <c:v>0.778215839597307</c:v>
                </c:pt>
                <c:pt idx="20">
                  <c:v>0.77090122230476399</c:v>
                </c:pt>
                <c:pt idx="21">
                  <c:v>0.76398342244732198</c:v>
                </c:pt>
                <c:pt idx="22">
                  <c:v>0.75804732796945196</c:v>
                </c:pt>
                <c:pt idx="23">
                  <c:v>0.75308216278706797</c:v>
                </c:pt>
                <c:pt idx="24">
                  <c:v>0.74685910592785498</c:v>
                </c:pt>
                <c:pt idx="25">
                  <c:v>0.73931680880775497</c:v>
                </c:pt>
                <c:pt idx="26">
                  <c:v>0.73154650928293996</c:v>
                </c:pt>
                <c:pt idx="27">
                  <c:v>0.72322500754401597</c:v>
                </c:pt>
                <c:pt idx="28">
                  <c:v>0.71422059427974705</c:v>
                </c:pt>
                <c:pt idx="29">
                  <c:v>0.70563139048644397</c:v>
                </c:pt>
                <c:pt idx="30">
                  <c:v>0.69822156821340697</c:v>
                </c:pt>
                <c:pt idx="31">
                  <c:v>0.69082975918200595</c:v>
                </c:pt>
                <c:pt idx="32">
                  <c:v>0.68376912064687401</c:v>
                </c:pt>
                <c:pt idx="33">
                  <c:v>0.67903606234619096</c:v>
                </c:pt>
                <c:pt idx="34">
                  <c:v>0.67577950979081902</c:v>
                </c:pt>
                <c:pt idx="35">
                  <c:v>0.67345985127986496</c:v>
                </c:pt>
                <c:pt idx="36">
                  <c:v>0.67185289496766498</c:v>
                </c:pt>
                <c:pt idx="37">
                  <c:v>0.66954309511799803</c:v>
                </c:pt>
                <c:pt idx="38">
                  <c:v>0.66766802038897799</c:v>
                </c:pt>
                <c:pt idx="39">
                  <c:v>0.66433800931356901</c:v>
                </c:pt>
                <c:pt idx="40">
                  <c:v>0.66174794818017402</c:v>
                </c:pt>
                <c:pt idx="41">
                  <c:v>0.65923259524081801</c:v>
                </c:pt>
                <c:pt idx="42">
                  <c:v>0.65469390202120703</c:v>
                </c:pt>
                <c:pt idx="43">
                  <c:v>0.64991474928529203</c:v>
                </c:pt>
                <c:pt idx="44">
                  <c:v>0.64442563551964405</c:v>
                </c:pt>
                <c:pt idx="45">
                  <c:v>0.63679726201312703</c:v>
                </c:pt>
                <c:pt idx="46">
                  <c:v>0.62973171879929302</c:v>
                </c:pt>
                <c:pt idx="47">
                  <c:v>0.62305957254423905</c:v>
                </c:pt>
                <c:pt idx="48">
                  <c:v>0.616311936513942</c:v>
                </c:pt>
                <c:pt idx="49">
                  <c:v>0.610133873741739</c:v>
                </c:pt>
                <c:pt idx="50">
                  <c:v>0.60485921706216805</c:v>
                </c:pt>
                <c:pt idx="51">
                  <c:v>0.60047637023800204</c:v>
                </c:pt>
                <c:pt idx="52">
                  <c:v>0.59556682372995295</c:v>
                </c:pt>
                <c:pt idx="53">
                  <c:v>0.59038088941923395</c:v>
                </c:pt>
                <c:pt idx="54">
                  <c:v>0.584706656611368</c:v>
                </c:pt>
                <c:pt idx="55">
                  <c:v>0.57986140815819798</c:v>
                </c:pt>
                <c:pt idx="56">
                  <c:v>0.57524532123207806</c:v>
                </c:pt>
                <c:pt idx="57">
                  <c:v>0.57037763012257703</c:v>
                </c:pt>
                <c:pt idx="58">
                  <c:v>0.56540637200752497</c:v>
                </c:pt>
                <c:pt idx="59">
                  <c:v>0.56018501538124899</c:v>
                </c:pt>
                <c:pt idx="60">
                  <c:v>0.55528863090648095</c:v>
                </c:pt>
                <c:pt idx="61">
                  <c:v>0.55087229499129098</c:v>
                </c:pt>
                <c:pt idx="62">
                  <c:v>0.54776116355214999</c:v>
                </c:pt>
                <c:pt idx="63">
                  <c:v>0.54503630370894696</c:v>
                </c:pt>
                <c:pt idx="64">
                  <c:v>0.54226149229168896</c:v>
                </c:pt>
                <c:pt idx="65">
                  <c:v>0.53974995319183405</c:v>
                </c:pt>
                <c:pt idx="66">
                  <c:v>0.53825356717082296</c:v>
                </c:pt>
                <c:pt idx="67">
                  <c:v>0.53756448219555197</c:v>
                </c:pt>
                <c:pt idx="68">
                  <c:v>0.53670199388401996</c:v>
                </c:pt>
                <c:pt idx="69">
                  <c:v>0.53529498200478598</c:v>
                </c:pt>
                <c:pt idx="70">
                  <c:v>0.53352835481940297</c:v>
                </c:pt>
                <c:pt idx="71">
                  <c:v>0.53144634125835899</c:v>
                </c:pt>
                <c:pt idx="72">
                  <c:v>0.52986755316571299</c:v>
                </c:pt>
                <c:pt idx="73">
                  <c:v>0.52814563754463895</c:v>
                </c:pt>
                <c:pt idx="74">
                  <c:v>0.52763158633754703</c:v>
                </c:pt>
                <c:pt idx="75">
                  <c:v>0.525717366673912</c:v>
                </c:pt>
                <c:pt idx="76">
                  <c:v>0.52327832848332501</c:v>
                </c:pt>
                <c:pt idx="77">
                  <c:v>0.52198441122384798</c:v>
                </c:pt>
                <c:pt idx="78">
                  <c:v>0.52024883310552295</c:v>
                </c:pt>
                <c:pt idx="79">
                  <c:v>0.51789819213599098</c:v>
                </c:pt>
                <c:pt idx="80">
                  <c:v>0.51659462787975896</c:v>
                </c:pt>
                <c:pt idx="81">
                  <c:v>0.51531814084395</c:v>
                </c:pt>
                <c:pt idx="82">
                  <c:v>0.51395723689969797</c:v>
                </c:pt>
                <c:pt idx="83">
                  <c:v>0.51273289618814399</c:v>
                </c:pt>
                <c:pt idx="84">
                  <c:v>0.51153987206366902</c:v>
                </c:pt>
                <c:pt idx="85">
                  <c:v>0.51004658184931095</c:v>
                </c:pt>
                <c:pt idx="86">
                  <c:v>0.50817003116403403</c:v>
                </c:pt>
                <c:pt idx="87">
                  <c:v>0.50699015548380899</c:v>
                </c:pt>
                <c:pt idx="88">
                  <c:v>0.50651921498862895</c:v>
                </c:pt>
                <c:pt idx="89">
                  <c:v>0.50602784305711102</c:v>
                </c:pt>
                <c:pt idx="90">
                  <c:v>0.504649431106729</c:v>
                </c:pt>
                <c:pt idx="91">
                  <c:v>0.50285113349063804</c:v>
                </c:pt>
                <c:pt idx="92">
                  <c:v>0.50107814557731301</c:v>
                </c:pt>
                <c:pt idx="93">
                  <c:v>0.49926688762329602</c:v>
                </c:pt>
                <c:pt idx="94">
                  <c:v>0.497673865756247</c:v>
                </c:pt>
                <c:pt idx="95">
                  <c:v>0.49631311474893097</c:v>
                </c:pt>
                <c:pt idx="96">
                  <c:v>0.49475839571392599</c:v>
                </c:pt>
                <c:pt idx="97">
                  <c:v>0.49258658272046502</c:v>
                </c:pt>
                <c:pt idx="98">
                  <c:v>0.49085095473769302</c:v>
                </c:pt>
                <c:pt idx="99">
                  <c:v>0.48937780719434298</c:v>
                </c:pt>
                <c:pt idx="100">
                  <c:v>0.48815854681617199</c:v>
                </c:pt>
                <c:pt idx="101">
                  <c:v>0.48654595488138602</c:v>
                </c:pt>
                <c:pt idx="102">
                  <c:v>0.48390412061555399</c:v>
                </c:pt>
                <c:pt idx="103">
                  <c:v>0.48099085193570301</c:v>
                </c:pt>
                <c:pt idx="104">
                  <c:v>0.478210072291333</c:v>
                </c:pt>
                <c:pt idx="105">
                  <c:v>0.47570834069692097</c:v>
                </c:pt>
                <c:pt idx="106">
                  <c:v>0.47335647232848099</c:v>
                </c:pt>
                <c:pt idx="107">
                  <c:v>0.471293437454327</c:v>
                </c:pt>
                <c:pt idx="108">
                  <c:v>0.46898811707461102</c:v>
                </c:pt>
                <c:pt idx="109">
                  <c:v>0.466193657072761</c:v>
                </c:pt>
                <c:pt idx="110">
                  <c:v>0.46418654220417899</c:v>
                </c:pt>
                <c:pt idx="111">
                  <c:v>0.46183537345181502</c:v>
                </c:pt>
                <c:pt idx="112">
                  <c:v>0.45967452902689898</c:v>
                </c:pt>
                <c:pt idx="113">
                  <c:v>0.45727260934616498</c:v>
                </c:pt>
                <c:pt idx="114">
                  <c:v>0.45473950083984199</c:v>
                </c:pt>
                <c:pt idx="115">
                  <c:v>0.45293394251293401</c:v>
                </c:pt>
                <c:pt idx="116">
                  <c:v>0.451743595874675</c:v>
                </c:pt>
                <c:pt idx="117">
                  <c:v>0.45094432208090202</c:v>
                </c:pt>
                <c:pt idx="118">
                  <c:v>0.45018201926469698</c:v>
                </c:pt>
                <c:pt idx="119">
                  <c:v>0.44959519707085199</c:v>
                </c:pt>
                <c:pt idx="120">
                  <c:v>0.449323524413276</c:v>
                </c:pt>
                <c:pt idx="121">
                  <c:v>0.44926643311858899</c:v>
                </c:pt>
                <c:pt idx="122">
                  <c:v>0.44873905786845197</c:v>
                </c:pt>
                <c:pt idx="123">
                  <c:v>0.44786156735287203</c:v>
                </c:pt>
                <c:pt idx="124">
                  <c:v>0.44723811616182901</c:v>
                </c:pt>
                <c:pt idx="125">
                  <c:v>0.44732607646663802</c:v>
                </c:pt>
                <c:pt idx="126">
                  <c:v>0.44751220544706</c:v>
                </c:pt>
                <c:pt idx="127">
                  <c:v>0.44732602257614501</c:v>
                </c:pt>
                <c:pt idx="128">
                  <c:v>0.44677420436874699</c:v>
                </c:pt>
                <c:pt idx="129">
                  <c:v>0.44650336048063199</c:v>
                </c:pt>
                <c:pt idx="130">
                  <c:v>0.44622122768484002</c:v>
                </c:pt>
                <c:pt idx="131">
                  <c:v>0.44593685234140301</c:v>
                </c:pt>
                <c:pt idx="132">
                  <c:v>0.44600107910748799</c:v>
                </c:pt>
                <c:pt idx="133">
                  <c:v>0.44571716960424501</c:v>
                </c:pt>
                <c:pt idx="134">
                  <c:v>0.44529742474164002</c:v>
                </c:pt>
                <c:pt idx="135">
                  <c:v>0.44474117792845602</c:v>
                </c:pt>
                <c:pt idx="136">
                  <c:v>0.44396045411474899</c:v>
                </c:pt>
                <c:pt idx="137">
                  <c:v>0.44353215512127298</c:v>
                </c:pt>
                <c:pt idx="138">
                  <c:v>0.44331447471944102</c:v>
                </c:pt>
                <c:pt idx="139">
                  <c:v>0.44283828315365098</c:v>
                </c:pt>
                <c:pt idx="140">
                  <c:v>0.44200665495562802</c:v>
                </c:pt>
                <c:pt idx="141">
                  <c:v>0.44104583643858303</c:v>
                </c:pt>
                <c:pt idx="142">
                  <c:v>0.44041496993162998</c:v>
                </c:pt>
                <c:pt idx="143">
                  <c:v>0.43980475170657701</c:v>
                </c:pt>
                <c:pt idx="144">
                  <c:v>0.439285311852191</c:v>
                </c:pt>
                <c:pt idx="145">
                  <c:v>0.43901614258279298</c:v>
                </c:pt>
                <c:pt idx="146">
                  <c:v>0.43893184912797401</c:v>
                </c:pt>
                <c:pt idx="147">
                  <c:v>0.43837740630724198</c:v>
                </c:pt>
                <c:pt idx="148">
                  <c:v>0.43801002930692501</c:v>
                </c:pt>
                <c:pt idx="149">
                  <c:v>0.438453434977361</c:v>
                </c:pt>
                <c:pt idx="150">
                  <c:v>0.438867982559348</c:v>
                </c:pt>
                <c:pt idx="151">
                  <c:v>0.43891334511930002</c:v>
                </c:pt>
                <c:pt idx="152">
                  <c:v>0.43888457005419002</c:v>
                </c:pt>
                <c:pt idx="153">
                  <c:v>0.43906906708390597</c:v>
                </c:pt>
                <c:pt idx="154">
                  <c:v>0.43943951231210998</c:v>
                </c:pt>
                <c:pt idx="155">
                  <c:v>0.43994105453763899</c:v>
                </c:pt>
                <c:pt idx="156">
                  <c:v>0.44037834002356901</c:v>
                </c:pt>
                <c:pt idx="157">
                  <c:v>0.441094462801711</c:v>
                </c:pt>
                <c:pt idx="158">
                  <c:v>0.44176973437565598</c:v>
                </c:pt>
                <c:pt idx="159">
                  <c:v>0.44270146475678801</c:v>
                </c:pt>
                <c:pt idx="160">
                  <c:v>0.44338006357460802</c:v>
                </c:pt>
                <c:pt idx="161">
                  <c:v>0.44406718043077498</c:v>
                </c:pt>
                <c:pt idx="162">
                  <c:v>0.445016395405469</c:v>
                </c:pt>
                <c:pt idx="163">
                  <c:v>0.44646759996630903</c:v>
                </c:pt>
                <c:pt idx="164">
                  <c:v>0.44793859303449801</c:v>
                </c:pt>
                <c:pt idx="165">
                  <c:v>0.44943515925696997</c:v>
                </c:pt>
                <c:pt idx="166">
                  <c:v>0.45114937151693602</c:v>
                </c:pt>
                <c:pt idx="167">
                  <c:v>0.45274238265604</c:v>
                </c:pt>
                <c:pt idx="168">
                  <c:v>0.45454905519263</c:v>
                </c:pt>
                <c:pt idx="169">
                  <c:v>0.45669049190527</c:v>
                </c:pt>
                <c:pt idx="170">
                  <c:v>0.45919088184477402</c:v>
                </c:pt>
                <c:pt idx="171">
                  <c:v>0.46205774443169401</c:v>
                </c:pt>
                <c:pt idx="172">
                  <c:v>0.464777163193067</c:v>
                </c:pt>
                <c:pt idx="173">
                  <c:v>0.467445346921746</c:v>
                </c:pt>
                <c:pt idx="174">
                  <c:v>0.47045440944185002</c:v>
                </c:pt>
                <c:pt idx="175">
                  <c:v>0.473789920645247</c:v>
                </c:pt>
                <c:pt idx="176">
                  <c:v>0.47748117528001399</c:v>
                </c:pt>
                <c:pt idx="177">
                  <c:v>0.48119684421922598</c:v>
                </c:pt>
                <c:pt idx="178">
                  <c:v>0.48516050907715502</c:v>
                </c:pt>
                <c:pt idx="179">
                  <c:v>0.48942603405639301</c:v>
                </c:pt>
                <c:pt idx="180">
                  <c:v>0.49383636976319201</c:v>
                </c:pt>
                <c:pt idx="181">
                  <c:v>0.498392499463922</c:v>
                </c:pt>
                <c:pt idx="182">
                  <c:v>0.50309635035610101</c:v>
                </c:pt>
                <c:pt idx="183">
                  <c:v>0.50816860560252497</c:v>
                </c:pt>
                <c:pt idx="184">
                  <c:v>0.51345194750449596</c:v>
                </c:pt>
                <c:pt idx="185">
                  <c:v>0.51878771228073906</c:v>
                </c:pt>
                <c:pt idx="186">
                  <c:v>0.524486484290971</c:v>
                </c:pt>
                <c:pt idx="187">
                  <c:v>0.53043630727114799</c:v>
                </c:pt>
                <c:pt idx="188">
                  <c:v>0.53665347809971997</c:v>
                </c:pt>
                <c:pt idx="189">
                  <c:v>0.54319709587448195</c:v>
                </c:pt>
                <c:pt idx="190">
                  <c:v>0.54994538712207297</c:v>
                </c:pt>
                <c:pt idx="191">
                  <c:v>0.55678086083163403</c:v>
                </c:pt>
                <c:pt idx="192">
                  <c:v>0.56382804514382201</c:v>
                </c:pt>
                <c:pt idx="193">
                  <c:v>0.57138529631643298</c:v>
                </c:pt>
                <c:pt idx="194">
                  <c:v>0.57911872190066505</c:v>
                </c:pt>
                <c:pt idx="195">
                  <c:v>0.58691835414893501</c:v>
                </c:pt>
                <c:pt idx="196">
                  <c:v>0.59494758243277202</c:v>
                </c:pt>
                <c:pt idx="197">
                  <c:v>0.60321709430721204</c:v>
                </c:pt>
                <c:pt idx="198">
                  <c:v>0.61165172370887799</c:v>
                </c:pt>
                <c:pt idx="199">
                  <c:v>0.62012398502510502</c:v>
                </c:pt>
                <c:pt idx="200">
                  <c:v>0.62872172658766201</c:v>
                </c:pt>
                <c:pt idx="201">
                  <c:v>0.63758423488343996</c:v>
                </c:pt>
                <c:pt idx="202">
                  <c:v>0.64669802369894003</c:v>
                </c:pt>
                <c:pt idx="203">
                  <c:v>0.65593742409101996</c:v>
                </c:pt>
                <c:pt idx="204">
                  <c:v>0.66529991679688005</c:v>
                </c:pt>
                <c:pt idx="205">
                  <c:v>0.67465388350312905</c:v>
                </c:pt>
                <c:pt idx="206">
                  <c:v>0.68384171311617803</c:v>
                </c:pt>
                <c:pt idx="207">
                  <c:v>0.69323702539510301</c:v>
                </c:pt>
                <c:pt idx="208">
                  <c:v>0.70276474144434797</c:v>
                </c:pt>
                <c:pt idx="209">
                  <c:v>0.71215468165649998</c:v>
                </c:pt>
                <c:pt idx="210">
                  <c:v>0.72147771013036199</c:v>
                </c:pt>
                <c:pt idx="211">
                  <c:v>0.73084063464605498</c:v>
                </c:pt>
                <c:pt idx="212">
                  <c:v>0.74033798413181795</c:v>
                </c:pt>
                <c:pt idx="213">
                  <c:v>0.74967613678865597</c:v>
                </c:pt>
                <c:pt idx="214">
                  <c:v>0.75868706412519205</c:v>
                </c:pt>
                <c:pt idx="215">
                  <c:v>0.76761598904909001</c:v>
                </c:pt>
                <c:pt idx="216">
                  <c:v>0.77649458618018796</c:v>
                </c:pt>
                <c:pt idx="217">
                  <c:v>0.78539067017390896</c:v>
                </c:pt>
                <c:pt idx="218">
                  <c:v>0.79418043254029103</c:v>
                </c:pt>
                <c:pt idx="219">
                  <c:v>0.80271579764959899</c:v>
                </c:pt>
                <c:pt idx="220">
                  <c:v>0.81115856018031796</c:v>
                </c:pt>
                <c:pt idx="221">
                  <c:v>0.81940686000313201</c:v>
                </c:pt>
                <c:pt idx="222">
                  <c:v>0.82726945797069196</c:v>
                </c:pt>
                <c:pt idx="223">
                  <c:v>0.83493489041439295</c:v>
                </c:pt>
                <c:pt idx="224">
                  <c:v>0.84252933218498804</c:v>
                </c:pt>
                <c:pt idx="225">
                  <c:v>0.84997348423077501</c:v>
                </c:pt>
                <c:pt idx="226">
                  <c:v>0.85726999491248201</c:v>
                </c:pt>
                <c:pt idx="227">
                  <c:v>0.86432863174209695</c:v>
                </c:pt>
                <c:pt idx="228">
                  <c:v>0.87110935083734697</c:v>
                </c:pt>
                <c:pt idx="229">
                  <c:v>0.87761834782500803</c:v>
                </c:pt>
                <c:pt idx="230">
                  <c:v>0.88393286792793802</c:v>
                </c:pt>
                <c:pt idx="231">
                  <c:v>0.88997799944701605</c:v>
                </c:pt>
                <c:pt idx="232">
                  <c:v>0.89579400639177098</c:v>
                </c:pt>
                <c:pt idx="233">
                  <c:v>0.90135345275492096</c:v>
                </c:pt>
                <c:pt idx="234">
                  <c:v>0.90669874385397597</c:v>
                </c:pt>
                <c:pt idx="235">
                  <c:v>0.91196563691706101</c:v>
                </c:pt>
                <c:pt idx="236">
                  <c:v>0.91694099420113695</c:v>
                </c:pt>
                <c:pt idx="237">
                  <c:v>0.92161390241098295</c:v>
                </c:pt>
                <c:pt idx="238">
                  <c:v>0.92626429087922801</c:v>
                </c:pt>
                <c:pt idx="239">
                  <c:v>0.93078884250781402</c:v>
                </c:pt>
                <c:pt idx="240">
                  <c:v>0.935162325835175</c:v>
                </c:pt>
                <c:pt idx="241">
                  <c:v>0.93933815340036397</c:v>
                </c:pt>
                <c:pt idx="242">
                  <c:v>0.94325567315875303</c:v>
                </c:pt>
                <c:pt idx="243">
                  <c:v>0.94690254263768003</c:v>
                </c:pt>
                <c:pt idx="244">
                  <c:v>0.95045175631974799</c:v>
                </c:pt>
                <c:pt idx="245">
                  <c:v>0.95389510657335896</c:v>
                </c:pt>
                <c:pt idx="246">
                  <c:v>0.95713370281188404</c:v>
                </c:pt>
                <c:pt idx="247">
                  <c:v>0.96005014022215196</c:v>
                </c:pt>
                <c:pt idx="248">
                  <c:v>0.96298320715945496</c:v>
                </c:pt>
                <c:pt idx="249">
                  <c:v>0.96586709894947798</c:v>
                </c:pt>
                <c:pt idx="250">
                  <c:v>0.96845859352198205</c:v>
                </c:pt>
                <c:pt idx="251">
                  <c:v>0.97078279826421798</c:v>
                </c:pt>
                <c:pt idx="252">
                  <c:v>0.97294705684221505</c:v>
                </c:pt>
                <c:pt idx="253">
                  <c:v>0.97490395653023298</c:v>
                </c:pt>
                <c:pt idx="254">
                  <c:v>0.97661381832917304</c:v>
                </c:pt>
                <c:pt idx="255">
                  <c:v>0.97811924732562905</c:v>
                </c:pt>
                <c:pt idx="256">
                  <c:v>0.97945007231885695</c:v>
                </c:pt>
                <c:pt idx="257">
                  <c:v>0.98078265287645305</c:v>
                </c:pt>
                <c:pt idx="258">
                  <c:v>0.98197574492887296</c:v>
                </c:pt>
                <c:pt idx="259">
                  <c:v>0.98296546267179896</c:v>
                </c:pt>
                <c:pt idx="260">
                  <c:v>0.98377827207756896</c:v>
                </c:pt>
                <c:pt idx="261">
                  <c:v>0.98433602964189804</c:v>
                </c:pt>
                <c:pt idx="262">
                  <c:v>0.98472268173976496</c:v>
                </c:pt>
                <c:pt idx="263">
                  <c:v>0.985003060052414</c:v>
                </c:pt>
                <c:pt idx="264">
                  <c:v>0.98521154803755595</c:v>
                </c:pt>
                <c:pt idx="265">
                  <c:v>0.98548124634235301</c:v>
                </c:pt>
                <c:pt idx="266">
                  <c:v>0.98574593596300497</c:v>
                </c:pt>
                <c:pt idx="267">
                  <c:v>0.985901571674209</c:v>
                </c:pt>
                <c:pt idx="268">
                  <c:v>0.98601582765471396</c:v>
                </c:pt>
                <c:pt idx="269">
                  <c:v>0.98617505465008004</c:v>
                </c:pt>
                <c:pt idx="270">
                  <c:v>0.986262197811965</c:v>
                </c:pt>
                <c:pt idx="271">
                  <c:v>0.98641401128371697</c:v>
                </c:pt>
                <c:pt idx="272">
                  <c:v>0.9867329436119</c:v>
                </c:pt>
                <c:pt idx="273">
                  <c:v>0.98696857643717495</c:v>
                </c:pt>
                <c:pt idx="274">
                  <c:v>0.98716367181994402</c:v>
                </c:pt>
                <c:pt idx="275">
                  <c:v>0.98750210261296001</c:v>
                </c:pt>
                <c:pt idx="276">
                  <c:v>0.98779203204002197</c:v>
                </c:pt>
                <c:pt idx="277">
                  <c:v>0.98798970932395702</c:v>
                </c:pt>
                <c:pt idx="278">
                  <c:v>0.98829151277622196</c:v>
                </c:pt>
                <c:pt idx="279">
                  <c:v>0.98863978491535898</c:v>
                </c:pt>
                <c:pt idx="280">
                  <c:v>0.98900509150887295</c:v>
                </c:pt>
                <c:pt idx="281">
                  <c:v>0.98935847838897395</c:v>
                </c:pt>
                <c:pt idx="282">
                  <c:v>0.98979417800574099</c:v>
                </c:pt>
                <c:pt idx="283">
                  <c:v>0.99009507923342999</c:v>
                </c:pt>
                <c:pt idx="284">
                  <c:v>0.99040722308818097</c:v>
                </c:pt>
                <c:pt idx="285">
                  <c:v>0.99076125483217503</c:v>
                </c:pt>
                <c:pt idx="286">
                  <c:v>0.99115370967849903</c:v>
                </c:pt>
                <c:pt idx="287">
                  <c:v>0.99148975509667703</c:v>
                </c:pt>
                <c:pt idx="288">
                  <c:v>0.99178962579271901</c:v>
                </c:pt>
                <c:pt idx="289">
                  <c:v>0.99213571971634895</c:v>
                </c:pt>
                <c:pt idx="290">
                  <c:v>0.99250581346068401</c:v>
                </c:pt>
                <c:pt idx="291">
                  <c:v>0.99285400935298895</c:v>
                </c:pt>
                <c:pt idx="292">
                  <c:v>0.993079340240549</c:v>
                </c:pt>
                <c:pt idx="293">
                  <c:v>0.99330751998145295</c:v>
                </c:pt>
                <c:pt idx="294">
                  <c:v>0.99358213063655798</c:v>
                </c:pt>
                <c:pt idx="295">
                  <c:v>0.99383563851856804</c:v>
                </c:pt>
                <c:pt idx="296">
                  <c:v>0.99411004438488604</c:v>
                </c:pt>
                <c:pt idx="297">
                  <c:v>0.994356840599118</c:v>
                </c:pt>
                <c:pt idx="298">
                  <c:v>0.99468344907515904</c:v>
                </c:pt>
                <c:pt idx="299">
                  <c:v>0.995059112851015</c:v>
                </c:pt>
                <c:pt idx="300">
                  <c:v>0.99533263404463901</c:v>
                </c:pt>
                <c:pt idx="301">
                  <c:v>0.99551631678326902</c:v>
                </c:pt>
                <c:pt idx="302">
                  <c:v>0.99576750835365102</c:v>
                </c:pt>
                <c:pt idx="303">
                  <c:v>0.99608638058616195</c:v>
                </c:pt>
                <c:pt idx="304">
                  <c:v>0.99643102587229604</c:v>
                </c:pt>
                <c:pt idx="305">
                  <c:v>0.99672893623553604</c:v>
                </c:pt>
                <c:pt idx="306">
                  <c:v>0.99703178227833</c:v>
                </c:pt>
                <c:pt idx="307">
                  <c:v>0.99734558977832899</c:v>
                </c:pt>
                <c:pt idx="308">
                  <c:v>0.99770264090435201</c:v>
                </c:pt>
                <c:pt idx="309">
                  <c:v>0.99808188756129601</c:v>
                </c:pt>
                <c:pt idx="310">
                  <c:v>0.99827145815365104</c:v>
                </c:pt>
                <c:pt idx="311">
                  <c:v>0.99838144206931401</c:v>
                </c:pt>
                <c:pt idx="312">
                  <c:v>0.99866161886017801</c:v>
                </c:pt>
                <c:pt idx="313">
                  <c:v>0.99894777241719601</c:v>
                </c:pt>
                <c:pt idx="314">
                  <c:v>0.99919019357223304</c:v>
                </c:pt>
                <c:pt idx="315">
                  <c:v>0.99937096486918398</c:v>
                </c:pt>
                <c:pt idx="316">
                  <c:v>0.99957577596500702</c:v>
                </c:pt>
                <c:pt idx="317">
                  <c:v>0.99974893118618302</c:v>
                </c:pt>
                <c:pt idx="318">
                  <c:v>0.99988657630821798</c:v>
                </c:pt>
                <c:pt idx="319">
                  <c:v>0.99996844943807905</c:v>
                </c:pt>
                <c:pt idx="320">
                  <c:v>1</c:v>
                </c:pt>
                <c:pt idx="321">
                  <c:v>1</c:v>
                </c:pt>
                <c:pt idx="322">
                  <c:v>0.99998534354309199</c:v>
                </c:pt>
                <c:pt idx="323">
                  <c:v>0.999985459865944</c:v>
                </c:pt>
                <c:pt idx="324">
                  <c:v>1</c:v>
                </c:pt>
                <c:pt idx="325">
                  <c:v>1</c:v>
                </c:pt>
                <c:pt idx="326">
                  <c:v>0.99999246670488395</c:v>
                </c:pt>
                <c:pt idx="327">
                  <c:v>1</c:v>
                </c:pt>
                <c:pt idx="328">
                  <c:v>1</c:v>
                </c:pt>
                <c:pt idx="329">
                  <c:v>0.99998978294311203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0.999993176142419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0.99999563778720102</c:v>
                </c:pt>
                <c:pt idx="340">
                  <c:v>1</c:v>
                </c:pt>
                <c:pt idx="341">
                  <c:v>0.99999368641148501</c:v>
                </c:pt>
                <c:pt idx="342">
                  <c:v>1</c:v>
                </c:pt>
                <c:pt idx="343">
                  <c:v>1</c:v>
                </c:pt>
                <c:pt idx="344">
                  <c:v>0.99995994050477899</c:v>
                </c:pt>
                <c:pt idx="345">
                  <c:v>0.99994886491619495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0.99995976086136895</c:v>
                </c:pt>
                <c:pt idx="351">
                  <c:v>0.99999878626328198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1</c:v>
                </c:pt>
                <c:pt idx="356">
                  <c:v>0.99999587891858299</c:v>
                </c:pt>
                <c:pt idx="357">
                  <c:v>0.99997867554668296</c:v>
                </c:pt>
                <c:pt idx="358">
                  <c:v>1</c:v>
                </c:pt>
                <c:pt idx="359">
                  <c:v>1</c:v>
                </c:pt>
                <c:pt idx="360">
                  <c:v>0.999974908288637</c:v>
                </c:pt>
                <c:pt idx="361">
                  <c:v>0.99995255338205102</c:v>
                </c:pt>
                <c:pt idx="362">
                  <c:v>0.99995058860410801</c:v>
                </c:pt>
                <c:pt idx="363">
                  <c:v>1</c:v>
                </c:pt>
                <c:pt idx="364">
                  <c:v>1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0.99998057449312505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0.99999937194798405</c:v>
                </c:pt>
                <c:pt idx="375">
                  <c:v>0.99999877241758905</c:v>
                </c:pt>
                <c:pt idx="376">
                  <c:v>1</c:v>
                </c:pt>
                <c:pt idx="377">
                  <c:v>0.99997314488584099</c:v>
                </c:pt>
                <c:pt idx="378">
                  <c:v>0.999960796353215</c:v>
                </c:pt>
                <c:pt idx="379">
                  <c:v>1</c:v>
                </c:pt>
                <c:pt idx="380">
                  <c:v>1</c:v>
                </c:pt>
                <c:pt idx="381">
                  <c:v>0.99996514258704705</c:v>
                </c:pt>
                <c:pt idx="382">
                  <c:v>0.99993057239135796</c:v>
                </c:pt>
                <c:pt idx="383">
                  <c:v>0.99991307431161003</c:v>
                </c:pt>
                <c:pt idx="384">
                  <c:v>0.99994372665308995</c:v>
                </c:pt>
                <c:pt idx="385">
                  <c:v>1</c:v>
                </c:pt>
                <c:pt idx="386">
                  <c:v>0.99999046768646505</c:v>
                </c:pt>
                <c:pt idx="387">
                  <c:v>1</c:v>
                </c:pt>
                <c:pt idx="388">
                  <c:v>1</c:v>
                </c:pt>
                <c:pt idx="389">
                  <c:v>0.999980356517016</c:v>
                </c:pt>
                <c:pt idx="390">
                  <c:v>1</c:v>
                </c:pt>
                <c:pt idx="391">
                  <c:v>0.99997427266232997</c:v>
                </c:pt>
                <c:pt idx="392">
                  <c:v>0.99990405718966402</c:v>
                </c:pt>
                <c:pt idx="393">
                  <c:v>0.99969454572234595</c:v>
                </c:pt>
                <c:pt idx="394">
                  <c:v>0.99940663936137797</c:v>
                </c:pt>
                <c:pt idx="395">
                  <c:v>0.99912501609474402</c:v>
                </c:pt>
                <c:pt idx="396">
                  <c:v>0.99881184703515302</c:v>
                </c:pt>
                <c:pt idx="397">
                  <c:v>0.99842631314939001</c:v>
                </c:pt>
                <c:pt idx="398">
                  <c:v>0.99802798034687501</c:v>
                </c:pt>
                <c:pt idx="399">
                  <c:v>0.99760855472437204</c:v>
                </c:pt>
                <c:pt idx="400">
                  <c:v>0.99711149378687802</c:v>
                </c:pt>
                <c:pt idx="401">
                  <c:v>0.99661418861037598</c:v>
                </c:pt>
                <c:pt idx="402">
                  <c:v>0.99609736446569697</c:v>
                </c:pt>
                <c:pt idx="403">
                  <c:v>0.99553584789406802</c:v>
                </c:pt>
                <c:pt idx="404">
                  <c:v>0.99497483446436397</c:v>
                </c:pt>
                <c:pt idx="405">
                  <c:v>0.99444734210439401</c:v>
                </c:pt>
                <c:pt idx="406">
                  <c:v>0.99385354299158901</c:v>
                </c:pt>
                <c:pt idx="407">
                  <c:v>0.99325096717463901</c:v>
                </c:pt>
                <c:pt idx="408">
                  <c:v>0.99269604722453497</c:v>
                </c:pt>
                <c:pt idx="409">
                  <c:v>0.992124251159336</c:v>
                </c:pt>
                <c:pt idx="410">
                  <c:v>0.99147960730703</c:v>
                </c:pt>
                <c:pt idx="411">
                  <c:v>0.99081370846795702</c:v>
                </c:pt>
                <c:pt idx="412">
                  <c:v>0.990189198089791</c:v>
                </c:pt>
                <c:pt idx="413">
                  <c:v>0.98949418929828503</c:v>
                </c:pt>
                <c:pt idx="414">
                  <c:v>0.98876861555538897</c:v>
                </c:pt>
                <c:pt idx="415">
                  <c:v>0.98808650993327896</c:v>
                </c:pt>
                <c:pt idx="416">
                  <c:v>0.98747886203359003</c:v>
                </c:pt>
                <c:pt idx="417">
                  <c:v>0.98686636961006002</c:v>
                </c:pt>
                <c:pt idx="418">
                  <c:v>0.98623604723274305</c:v>
                </c:pt>
                <c:pt idx="419">
                  <c:v>0.98556627374579797</c:v>
                </c:pt>
                <c:pt idx="420">
                  <c:v>0.984870243160202</c:v>
                </c:pt>
                <c:pt idx="421">
                  <c:v>0.98418583583916697</c:v>
                </c:pt>
                <c:pt idx="422">
                  <c:v>0.98340944118155005</c:v>
                </c:pt>
                <c:pt idx="423">
                  <c:v>0.98261763725610096</c:v>
                </c:pt>
                <c:pt idx="424">
                  <c:v>0.98180834387618199</c:v>
                </c:pt>
                <c:pt idx="425">
                  <c:v>0.98090074292561003</c:v>
                </c:pt>
                <c:pt idx="426">
                  <c:v>0.97995850455640099</c:v>
                </c:pt>
                <c:pt idx="427">
                  <c:v>0.97898021438257998</c:v>
                </c:pt>
                <c:pt idx="428">
                  <c:v>0.97800030436318597</c:v>
                </c:pt>
                <c:pt idx="429">
                  <c:v>0.97705238893836799</c:v>
                </c:pt>
                <c:pt idx="430">
                  <c:v>0.97611660874615103</c:v>
                </c:pt>
                <c:pt idx="431">
                  <c:v>0.97520644555871105</c:v>
                </c:pt>
                <c:pt idx="432">
                  <c:v>0.974280748154294</c:v>
                </c:pt>
                <c:pt idx="433">
                  <c:v>0.97327881577352704</c:v>
                </c:pt>
                <c:pt idx="434">
                  <c:v>0.97231636866403803</c:v>
                </c:pt>
                <c:pt idx="435">
                  <c:v>0.97133733743681905</c:v>
                </c:pt>
                <c:pt idx="436">
                  <c:v>0.97028830414952705</c:v>
                </c:pt>
                <c:pt idx="437">
                  <c:v>0.96924868547024301</c:v>
                </c:pt>
                <c:pt idx="438">
                  <c:v>0.96816526767233102</c:v>
                </c:pt>
                <c:pt idx="439">
                  <c:v>0.96712449133383205</c:v>
                </c:pt>
                <c:pt idx="440">
                  <c:v>0.96617823125248503</c:v>
                </c:pt>
                <c:pt idx="441">
                  <c:v>0.96523574136548795</c:v>
                </c:pt>
                <c:pt idx="442">
                  <c:v>0.96427012618713903</c:v>
                </c:pt>
                <c:pt idx="443">
                  <c:v>0.96321159376510601</c:v>
                </c:pt>
                <c:pt idx="444">
                  <c:v>0.96206042750104603</c:v>
                </c:pt>
                <c:pt idx="445">
                  <c:v>0.96094301416773698</c:v>
                </c:pt>
                <c:pt idx="446">
                  <c:v>0.95988042086280001</c:v>
                </c:pt>
                <c:pt idx="447">
                  <c:v>0.95888768999381502</c:v>
                </c:pt>
                <c:pt idx="448">
                  <c:v>0.95783781004192903</c:v>
                </c:pt>
                <c:pt idx="449">
                  <c:v>0.95681836397290598</c:v>
                </c:pt>
                <c:pt idx="450">
                  <c:v>0.95585708802874803</c:v>
                </c:pt>
                <c:pt idx="451">
                  <c:v>0.95481863904852504</c:v>
                </c:pt>
                <c:pt idx="452">
                  <c:v>0.95374376053856302</c:v>
                </c:pt>
                <c:pt idx="453">
                  <c:v>0.95266323607476899</c:v>
                </c:pt>
                <c:pt idx="454">
                  <c:v>0.95171377269634605</c:v>
                </c:pt>
                <c:pt idx="455">
                  <c:v>0.95077898482405099</c:v>
                </c:pt>
                <c:pt idx="456">
                  <c:v>0.94980287747255299</c:v>
                </c:pt>
                <c:pt idx="457">
                  <c:v>0.94891420151736705</c:v>
                </c:pt>
                <c:pt idx="458">
                  <c:v>0.94799127543899397</c:v>
                </c:pt>
                <c:pt idx="459">
                  <c:v>0.94703121478238095</c:v>
                </c:pt>
                <c:pt idx="460">
                  <c:v>0.94610776650657602</c:v>
                </c:pt>
                <c:pt idx="461">
                  <c:v>0.94515900244768203</c:v>
                </c:pt>
                <c:pt idx="462">
                  <c:v>0.94424107931210499</c:v>
                </c:pt>
                <c:pt idx="463">
                  <c:v>0.94333485014204799</c:v>
                </c:pt>
                <c:pt idx="464">
                  <c:v>0.942321583092674</c:v>
                </c:pt>
                <c:pt idx="465">
                  <c:v>0.94135082498195999</c:v>
                </c:pt>
                <c:pt idx="466">
                  <c:v>0.94042550021150095</c:v>
                </c:pt>
                <c:pt idx="467">
                  <c:v>0.939570053711553</c:v>
                </c:pt>
                <c:pt idx="468">
                  <c:v>0.93875416424811198</c:v>
                </c:pt>
                <c:pt idx="469">
                  <c:v>0.93788760932330895</c:v>
                </c:pt>
                <c:pt idx="470">
                  <c:v>0.93705039704466797</c:v>
                </c:pt>
                <c:pt idx="471">
                  <c:v>0.93618862210480402</c:v>
                </c:pt>
                <c:pt idx="472">
                  <c:v>0.93528953183132202</c:v>
                </c:pt>
                <c:pt idx="473">
                  <c:v>0.93446598215343901</c:v>
                </c:pt>
                <c:pt idx="474">
                  <c:v>0.93370015342146095</c:v>
                </c:pt>
                <c:pt idx="475">
                  <c:v>0.93286613621376202</c:v>
                </c:pt>
                <c:pt idx="476">
                  <c:v>0.93200841108325305</c:v>
                </c:pt>
                <c:pt idx="477">
                  <c:v>0.93114943755323398</c:v>
                </c:pt>
                <c:pt idx="478">
                  <c:v>0.93027835006204396</c:v>
                </c:pt>
                <c:pt idx="479">
                  <c:v>0.92947019750944004</c:v>
                </c:pt>
                <c:pt idx="480">
                  <c:v>0.92867524165989701</c:v>
                </c:pt>
                <c:pt idx="481">
                  <c:v>0.92797884714365597</c:v>
                </c:pt>
                <c:pt idx="482">
                  <c:v>0.92722910339683395</c:v>
                </c:pt>
                <c:pt idx="483">
                  <c:v>0.92653405079225204</c:v>
                </c:pt>
                <c:pt idx="484">
                  <c:v>0.92600038905159499</c:v>
                </c:pt>
                <c:pt idx="485">
                  <c:v>0.92541557196536794</c:v>
                </c:pt>
                <c:pt idx="486">
                  <c:v>0.92487228088962903</c:v>
                </c:pt>
                <c:pt idx="487">
                  <c:v>0.92439721302117706</c:v>
                </c:pt>
                <c:pt idx="488">
                  <c:v>0.92389105287931395</c:v>
                </c:pt>
                <c:pt idx="489">
                  <c:v>0.92327002094758204</c:v>
                </c:pt>
                <c:pt idx="490">
                  <c:v>0.92270283197735303</c:v>
                </c:pt>
                <c:pt idx="491">
                  <c:v>0.92210524495971502</c:v>
                </c:pt>
                <c:pt idx="492">
                  <c:v>0.92147168757310804</c:v>
                </c:pt>
                <c:pt idx="493">
                  <c:v>0.92095497210560495</c:v>
                </c:pt>
                <c:pt idx="494">
                  <c:v>0.92035864355491404</c:v>
                </c:pt>
                <c:pt idx="495">
                  <c:v>0.91967127988221398</c:v>
                </c:pt>
                <c:pt idx="496">
                  <c:v>0.91899888215652403</c:v>
                </c:pt>
                <c:pt idx="497">
                  <c:v>0.91834440400467199</c:v>
                </c:pt>
                <c:pt idx="498">
                  <c:v>0.91781184589110798</c:v>
                </c:pt>
                <c:pt idx="499">
                  <c:v>0.91752747838998505</c:v>
                </c:pt>
                <c:pt idx="500">
                  <c:v>0.91731980992810103</c:v>
                </c:pt>
                <c:pt idx="501">
                  <c:v>0.91687979981348999</c:v>
                </c:pt>
                <c:pt idx="502">
                  <c:v>0.91639268923272699</c:v>
                </c:pt>
                <c:pt idx="503">
                  <c:v>0.91598854575399402</c:v>
                </c:pt>
                <c:pt idx="504">
                  <c:v>0.91560496286250503</c:v>
                </c:pt>
                <c:pt idx="505">
                  <c:v>0.91518958477041901</c:v>
                </c:pt>
                <c:pt idx="506">
                  <c:v>0.91484839659176898</c:v>
                </c:pt>
                <c:pt idx="507">
                  <c:v>0.91468902746294001</c:v>
                </c:pt>
                <c:pt idx="508">
                  <c:v>0.91445485714500896</c:v>
                </c:pt>
                <c:pt idx="509">
                  <c:v>0.91414328478682505</c:v>
                </c:pt>
                <c:pt idx="510">
                  <c:v>0.91387917640016403</c:v>
                </c:pt>
                <c:pt idx="511">
                  <c:v>0.91366038069816702</c:v>
                </c:pt>
                <c:pt idx="512">
                  <c:v>0.91349627141516698</c:v>
                </c:pt>
                <c:pt idx="513">
                  <c:v>0.91342741146921302</c:v>
                </c:pt>
                <c:pt idx="514">
                  <c:v>0.91335075950553002</c:v>
                </c:pt>
                <c:pt idx="515">
                  <c:v>0.91322091845970099</c:v>
                </c:pt>
                <c:pt idx="516">
                  <c:v>0.912967750878387</c:v>
                </c:pt>
                <c:pt idx="517">
                  <c:v>0.91288483730079595</c:v>
                </c:pt>
                <c:pt idx="518">
                  <c:v>0.91291637176886198</c:v>
                </c:pt>
                <c:pt idx="519">
                  <c:v>0.91283046126686895</c:v>
                </c:pt>
                <c:pt idx="520">
                  <c:v>0.91267006627812197</c:v>
                </c:pt>
                <c:pt idx="521">
                  <c:v>0.91249125781178897</c:v>
                </c:pt>
                <c:pt idx="522">
                  <c:v>0.91229615839470501</c:v>
                </c:pt>
                <c:pt idx="523">
                  <c:v>0.91219271581480299</c:v>
                </c:pt>
                <c:pt idx="524">
                  <c:v>0.91216516595151198</c:v>
                </c:pt>
                <c:pt idx="525">
                  <c:v>0.91213791255825105</c:v>
                </c:pt>
                <c:pt idx="526">
                  <c:v>0.91215431188130802</c:v>
                </c:pt>
                <c:pt idx="527">
                  <c:v>0.91204989771975398</c:v>
                </c:pt>
                <c:pt idx="528">
                  <c:v>0.91190374397429597</c:v>
                </c:pt>
                <c:pt idx="529">
                  <c:v>0.91189534834667996</c:v>
                </c:pt>
                <c:pt idx="530">
                  <c:v>0.91199890064898004</c:v>
                </c:pt>
                <c:pt idx="531">
                  <c:v>0.91206082981965997</c:v>
                </c:pt>
                <c:pt idx="532">
                  <c:v>0.912213276087806</c:v>
                </c:pt>
                <c:pt idx="533">
                  <c:v>0.91243554507490998</c:v>
                </c:pt>
                <c:pt idx="534">
                  <c:v>0.91252818182579398</c:v>
                </c:pt>
                <c:pt idx="535">
                  <c:v>0.91252721746019705</c:v>
                </c:pt>
                <c:pt idx="536">
                  <c:v>0.91271010202307501</c:v>
                </c:pt>
                <c:pt idx="537">
                  <c:v>0.91287852934216396</c:v>
                </c:pt>
                <c:pt idx="538">
                  <c:v>0.91304305728866897</c:v>
                </c:pt>
                <c:pt idx="539">
                  <c:v>0.91321856251007205</c:v>
                </c:pt>
                <c:pt idx="540">
                  <c:v>0.91339568676363003</c:v>
                </c:pt>
                <c:pt idx="541">
                  <c:v>0.91368399573599801</c:v>
                </c:pt>
                <c:pt idx="542">
                  <c:v>0.91382808627069001</c:v>
                </c:pt>
                <c:pt idx="543">
                  <c:v>0.91397521809248505</c:v>
                </c:pt>
                <c:pt idx="544">
                  <c:v>0.91416012512165801</c:v>
                </c:pt>
                <c:pt idx="545">
                  <c:v>0.91442503994951596</c:v>
                </c:pt>
                <c:pt idx="546">
                  <c:v>0.91474994780628804</c:v>
                </c:pt>
                <c:pt idx="547">
                  <c:v>0.91489856804935898</c:v>
                </c:pt>
                <c:pt idx="548">
                  <c:v>0.91509849785762498</c:v>
                </c:pt>
                <c:pt idx="549">
                  <c:v>0.91534366240302001</c:v>
                </c:pt>
                <c:pt idx="550">
                  <c:v>0.91548070050058095</c:v>
                </c:pt>
                <c:pt idx="551">
                  <c:v>0.91592900432104796</c:v>
                </c:pt>
                <c:pt idx="552">
                  <c:v>0.91641337283563096</c:v>
                </c:pt>
                <c:pt idx="553">
                  <c:v>0.91690620428790104</c:v>
                </c:pt>
                <c:pt idx="554">
                  <c:v>0.91731663167718003</c:v>
                </c:pt>
                <c:pt idx="555">
                  <c:v>0.91777326455454999</c:v>
                </c:pt>
                <c:pt idx="556">
                  <c:v>0.91830035089754503</c:v>
                </c:pt>
                <c:pt idx="557">
                  <c:v>0.91888218922665599</c:v>
                </c:pt>
                <c:pt idx="558">
                  <c:v>0.91939598988104898</c:v>
                </c:pt>
                <c:pt idx="559">
                  <c:v>0.91986791003285595</c:v>
                </c:pt>
                <c:pt idx="560">
                  <c:v>0.92039395571578198</c:v>
                </c:pt>
                <c:pt idx="561">
                  <c:v>0.92094272372841901</c:v>
                </c:pt>
                <c:pt idx="562">
                  <c:v>0.92171177957773498</c:v>
                </c:pt>
                <c:pt idx="563">
                  <c:v>0.92263737157208203</c:v>
                </c:pt>
                <c:pt idx="564">
                  <c:v>0.92329007201070201</c:v>
                </c:pt>
                <c:pt idx="565">
                  <c:v>0.92385204821565203</c:v>
                </c:pt>
                <c:pt idx="566">
                  <c:v>0.92459147743607595</c:v>
                </c:pt>
                <c:pt idx="567">
                  <c:v>0.92542931610738199</c:v>
                </c:pt>
                <c:pt idx="568">
                  <c:v>0.92610085074759796</c:v>
                </c:pt>
                <c:pt idx="569">
                  <c:v>0.92673597250659001</c:v>
                </c:pt>
                <c:pt idx="570">
                  <c:v>0.92733252071280203</c:v>
                </c:pt>
                <c:pt idx="571">
                  <c:v>0.92795971196439997</c:v>
                </c:pt>
                <c:pt idx="572">
                  <c:v>0.92870300081133705</c:v>
                </c:pt>
                <c:pt idx="573">
                  <c:v>0.92942996916370502</c:v>
                </c:pt>
                <c:pt idx="574">
                  <c:v>0.93005332879788405</c:v>
                </c:pt>
                <c:pt idx="575">
                  <c:v>0.93070483310957897</c:v>
                </c:pt>
                <c:pt idx="576">
                  <c:v>0.93127480700824805</c:v>
                </c:pt>
                <c:pt idx="577">
                  <c:v>0.93185789777781303</c:v>
                </c:pt>
                <c:pt idx="578">
                  <c:v>0.93251310291009204</c:v>
                </c:pt>
                <c:pt idx="579">
                  <c:v>0.93318588538590197</c:v>
                </c:pt>
                <c:pt idx="580">
                  <c:v>0.93366155190405997</c:v>
                </c:pt>
                <c:pt idx="581">
                  <c:v>0.93431439079996204</c:v>
                </c:pt>
                <c:pt idx="582">
                  <c:v>0.93512275282164004</c:v>
                </c:pt>
                <c:pt idx="583">
                  <c:v>0.93560085040157603</c:v>
                </c:pt>
                <c:pt idx="584">
                  <c:v>0.93601833417629199</c:v>
                </c:pt>
                <c:pt idx="585">
                  <c:v>0.93678528952249496</c:v>
                </c:pt>
                <c:pt idx="586">
                  <c:v>0.93754183460518403</c:v>
                </c:pt>
                <c:pt idx="587">
                  <c:v>0.93822257005031895</c:v>
                </c:pt>
                <c:pt idx="588">
                  <c:v>0.93860779750015799</c:v>
                </c:pt>
                <c:pt idx="589">
                  <c:v>0.93893037125589995</c:v>
                </c:pt>
                <c:pt idx="590">
                  <c:v>0.93944542620509996</c:v>
                </c:pt>
                <c:pt idx="591">
                  <c:v>0.93981416393966799</c:v>
                </c:pt>
                <c:pt idx="592">
                  <c:v>0.93997422766341299</c:v>
                </c:pt>
                <c:pt idx="593">
                  <c:v>0.94004876651373404</c:v>
                </c:pt>
                <c:pt idx="594">
                  <c:v>0.94032381196619896</c:v>
                </c:pt>
                <c:pt idx="595">
                  <c:v>0.94085463450164897</c:v>
                </c:pt>
                <c:pt idx="596">
                  <c:v>0.94167614154027302</c:v>
                </c:pt>
                <c:pt idx="597">
                  <c:v>0.942274095602747</c:v>
                </c:pt>
                <c:pt idx="598">
                  <c:v>0.94259992705454598</c:v>
                </c:pt>
                <c:pt idx="599">
                  <c:v>0.94312574887685696</c:v>
                </c:pt>
                <c:pt idx="600">
                  <c:v>0.94383142395173103</c:v>
                </c:pt>
                <c:pt idx="601">
                  <c:v>0.94455807464946695</c:v>
                </c:pt>
                <c:pt idx="602">
                  <c:v>0.94524830478037203</c:v>
                </c:pt>
                <c:pt idx="603">
                  <c:v>0.94604439987663702</c:v>
                </c:pt>
                <c:pt idx="604">
                  <c:v>0.94689628986052998</c:v>
                </c:pt>
                <c:pt idx="605">
                  <c:v>0.94764804481464104</c:v>
                </c:pt>
                <c:pt idx="606">
                  <c:v>0.94819783643551103</c:v>
                </c:pt>
                <c:pt idx="607">
                  <c:v>0.94875611000854598</c:v>
                </c:pt>
                <c:pt idx="608">
                  <c:v>0.94927955727878099</c:v>
                </c:pt>
                <c:pt idx="609">
                  <c:v>0.94990902443896097</c:v>
                </c:pt>
                <c:pt idx="610">
                  <c:v>0.95071970642505199</c:v>
                </c:pt>
                <c:pt idx="611">
                  <c:v>0.95162979808124104</c:v>
                </c:pt>
                <c:pt idx="612">
                  <c:v>0.95235724244115705</c:v>
                </c:pt>
                <c:pt idx="613">
                  <c:v>0.95268623593664303</c:v>
                </c:pt>
                <c:pt idx="614">
                  <c:v>0.95328867987050603</c:v>
                </c:pt>
                <c:pt idx="615">
                  <c:v>0.95409947430705999</c:v>
                </c:pt>
                <c:pt idx="616">
                  <c:v>0.954641648549856</c:v>
                </c:pt>
                <c:pt idx="617">
                  <c:v>0.95471758856890598</c:v>
                </c:pt>
                <c:pt idx="618">
                  <c:v>0.95519672043344395</c:v>
                </c:pt>
                <c:pt idx="619">
                  <c:v>0.95594159124287603</c:v>
                </c:pt>
                <c:pt idx="620">
                  <c:v>0.95685006891544899</c:v>
                </c:pt>
                <c:pt idx="621">
                  <c:v>0.95773081473431798</c:v>
                </c:pt>
                <c:pt idx="622">
                  <c:v>0.95850007488932198</c:v>
                </c:pt>
                <c:pt idx="623">
                  <c:v>0.95936675869673504</c:v>
                </c:pt>
                <c:pt idx="624">
                  <c:v>0.96036477352337801</c:v>
                </c:pt>
                <c:pt idx="625">
                  <c:v>0.961203606023742</c:v>
                </c:pt>
                <c:pt idx="626">
                  <c:v>0.96218263529642101</c:v>
                </c:pt>
                <c:pt idx="627">
                  <c:v>0.96354378024744303</c:v>
                </c:pt>
                <c:pt idx="628">
                  <c:v>0.96541636513891904</c:v>
                </c:pt>
                <c:pt idx="629">
                  <c:v>0.96753991442720699</c:v>
                </c:pt>
                <c:pt idx="630">
                  <c:v>0.96953382478699501</c:v>
                </c:pt>
                <c:pt idx="631">
                  <c:v>0.97114718810670198</c:v>
                </c:pt>
                <c:pt idx="632">
                  <c:v>0.97268300289591103</c:v>
                </c:pt>
                <c:pt idx="633">
                  <c:v>0.97421398767596401</c:v>
                </c:pt>
                <c:pt idx="634">
                  <c:v>0.97576879721596599</c:v>
                </c:pt>
                <c:pt idx="635">
                  <c:v>0.97721563502854303</c:v>
                </c:pt>
                <c:pt idx="636">
                  <c:v>0.97867574784784295</c:v>
                </c:pt>
                <c:pt idx="637">
                  <c:v>0.98019606108225799</c:v>
                </c:pt>
                <c:pt idx="638">
                  <c:v>0.981633682117248</c:v>
                </c:pt>
                <c:pt idx="639">
                  <c:v>0.98282692555861895</c:v>
                </c:pt>
                <c:pt idx="640">
                  <c:v>0.98383957493924701</c:v>
                </c:pt>
                <c:pt idx="641">
                  <c:v>0.98479740867902699</c:v>
                </c:pt>
                <c:pt idx="642">
                  <c:v>0.98577332330640199</c:v>
                </c:pt>
                <c:pt idx="643">
                  <c:v>0.986893294268812</c:v>
                </c:pt>
                <c:pt idx="644">
                  <c:v>0.98786532557986695</c:v>
                </c:pt>
                <c:pt idx="645">
                  <c:v>0.98833349910227297</c:v>
                </c:pt>
                <c:pt idx="646">
                  <c:v>0.988150458224619</c:v>
                </c:pt>
                <c:pt idx="647">
                  <c:v>0.987461695243816</c:v>
                </c:pt>
                <c:pt idx="648">
                  <c:v>0.98682809344804301</c:v>
                </c:pt>
                <c:pt idx="649">
                  <c:v>0.98607392071257505</c:v>
                </c:pt>
                <c:pt idx="650">
                  <c:v>0.98549338836712497</c:v>
                </c:pt>
                <c:pt idx="651">
                  <c:v>0.98514467503492298</c:v>
                </c:pt>
                <c:pt idx="652">
                  <c:v>0.98540031385890003</c:v>
                </c:pt>
                <c:pt idx="653">
                  <c:v>0.98560539594389296</c:v>
                </c:pt>
                <c:pt idx="654">
                  <c:v>0.985599107467515</c:v>
                </c:pt>
                <c:pt idx="655">
                  <c:v>0.98541044912868603</c:v>
                </c:pt>
                <c:pt idx="656">
                  <c:v>0.98534298428432099</c:v>
                </c:pt>
                <c:pt idx="657">
                  <c:v>0.98555350223434401</c:v>
                </c:pt>
                <c:pt idx="658">
                  <c:v>0.98604287892968001</c:v>
                </c:pt>
                <c:pt idx="659">
                  <c:v>0.98662124561839704</c:v>
                </c:pt>
                <c:pt idx="660">
                  <c:v>0.98713462450970801</c:v>
                </c:pt>
                <c:pt idx="661">
                  <c:v>0.98764368246052303</c:v>
                </c:pt>
                <c:pt idx="662">
                  <c:v>0.98810402330324698</c:v>
                </c:pt>
                <c:pt idx="663">
                  <c:v>0.988465430851448</c:v>
                </c:pt>
                <c:pt idx="664">
                  <c:v>0.98876404254870998</c:v>
                </c:pt>
                <c:pt idx="665">
                  <c:v>0.98915144298729596</c:v>
                </c:pt>
                <c:pt idx="666">
                  <c:v>0.98966861292697395</c:v>
                </c:pt>
                <c:pt idx="667">
                  <c:v>0.99054112905408498</c:v>
                </c:pt>
                <c:pt idx="668">
                  <c:v>0.99158046210107198</c:v>
                </c:pt>
                <c:pt idx="669">
                  <c:v>0.99240060589194601</c:v>
                </c:pt>
                <c:pt idx="670">
                  <c:v>0.99322368149989904</c:v>
                </c:pt>
                <c:pt idx="671">
                  <c:v>0.99398623453652901</c:v>
                </c:pt>
                <c:pt idx="672">
                  <c:v>0.99463198563303901</c:v>
                </c:pt>
                <c:pt idx="673">
                  <c:v>0.995163860964008</c:v>
                </c:pt>
                <c:pt idx="674">
                  <c:v>0.99562553703399903</c:v>
                </c:pt>
                <c:pt idx="675">
                  <c:v>0.99605509486438804</c:v>
                </c:pt>
                <c:pt idx="676">
                  <c:v>0.99645638453409002</c:v>
                </c:pt>
                <c:pt idx="677">
                  <c:v>0.996653545445085</c:v>
                </c:pt>
                <c:pt idx="678">
                  <c:v>0.99662699663194299</c:v>
                </c:pt>
                <c:pt idx="679">
                  <c:v>0.99647996449537601</c:v>
                </c:pt>
                <c:pt idx="680">
                  <c:v>0.99618257449743697</c:v>
                </c:pt>
                <c:pt idx="681">
                  <c:v>0.99586724346863997</c:v>
                </c:pt>
                <c:pt idx="682">
                  <c:v>0.99569915090540195</c:v>
                </c:pt>
                <c:pt idx="683">
                  <c:v>0.995723138866075</c:v>
                </c:pt>
                <c:pt idx="684">
                  <c:v>0.99573395752024996</c:v>
                </c:pt>
                <c:pt idx="685">
                  <c:v>0.995629188654236</c:v>
                </c:pt>
                <c:pt idx="686">
                  <c:v>0.99538813806869697</c:v>
                </c:pt>
                <c:pt idx="687">
                  <c:v>0.994977798432086</c:v>
                </c:pt>
                <c:pt idx="688">
                  <c:v>0.99457463379829703</c:v>
                </c:pt>
                <c:pt idx="689">
                  <c:v>0.99450985654535096</c:v>
                </c:pt>
                <c:pt idx="690">
                  <c:v>0.99480646417721197</c:v>
                </c:pt>
                <c:pt idx="691">
                  <c:v>0.99506169274966305</c:v>
                </c:pt>
                <c:pt idx="692">
                  <c:v>0.99500643043164405</c:v>
                </c:pt>
                <c:pt idx="693">
                  <c:v>0.99472050726086503</c:v>
                </c:pt>
                <c:pt idx="694">
                  <c:v>0.994470857101449</c:v>
                </c:pt>
                <c:pt idx="695">
                  <c:v>0.99449056341550401</c:v>
                </c:pt>
                <c:pt idx="696">
                  <c:v>0.99473039900820703</c:v>
                </c:pt>
                <c:pt idx="697">
                  <c:v>0.99508040318317303</c:v>
                </c:pt>
                <c:pt idx="698">
                  <c:v>0.995582548959147</c:v>
                </c:pt>
                <c:pt idx="699">
                  <c:v>0.99615532318549105</c:v>
                </c:pt>
                <c:pt idx="700">
                  <c:v>0.99659426714838995</c:v>
                </c:pt>
                <c:pt idx="701">
                  <c:v>0.99693127200215903</c:v>
                </c:pt>
                <c:pt idx="702">
                  <c:v>0.996931159917821</c:v>
                </c:pt>
                <c:pt idx="703">
                  <c:v>0.99663833879971697</c:v>
                </c:pt>
                <c:pt idx="704">
                  <c:v>0.99644460382238498</c:v>
                </c:pt>
                <c:pt idx="705">
                  <c:v>0.99633774453414403</c:v>
                </c:pt>
                <c:pt idx="706">
                  <c:v>0.99648409258211801</c:v>
                </c:pt>
                <c:pt idx="707">
                  <c:v>0.99676304865409504</c:v>
                </c:pt>
                <c:pt idx="708">
                  <c:v>0.99696062070274005</c:v>
                </c:pt>
                <c:pt idx="709">
                  <c:v>0.99712122715942197</c:v>
                </c:pt>
                <c:pt idx="710">
                  <c:v>0.99737774497749698</c:v>
                </c:pt>
                <c:pt idx="711">
                  <c:v>0.99786695445391105</c:v>
                </c:pt>
                <c:pt idx="712">
                  <c:v>0.99844160132783699</c:v>
                </c:pt>
                <c:pt idx="713">
                  <c:v>0.99867349928471905</c:v>
                </c:pt>
                <c:pt idx="714">
                  <c:v>0.99853287256302603</c:v>
                </c:pt>
                <c:pt idx="715">
                  <c:v>0.99822255422956097</c:v>
                </c:pt>
                <c:pt idx="716">
                  <c:v>0.99775070395323195</c:v>
                </c:pt>
                <c:pt idx="717">
                  <c:v>0.99728796672184605</c:v>
                </c:pt>
                <c:pt idx="718">
                  <c:v>0.99692642263874498</c:v>
                </c:pt>
                <c:pt idx="719">
                  <c:v>0.996737006361754</c:v>
                </c:pt>
                <c:pt idx="720">
                  <c:v>0.99668204132081395</c:v>
                </c:pt>
                <c:pt idx="721">
                  <c:v>0.99665414751410497</c:v>
                </c:pt>
                <c:pt idx="722">
                  <c:v>0.99668356844011397</c:v>
                </c:pt>
                <c:pt idx="723">
                  <c:v>0.99670549837867095</c:v>
                </c:pt>
                <c:pt idx="724">
                  <c:v>0.99664979216925198</c:v>
                </c:pt>
                <c:pt idx="725">
                  <c:v>0.996567218820263</c:v>
                </c:pt>
                <c:pt idx="726">
                  <c:v>0.99660107246927299</c:v>
                </c:pt>
                <c:pt idx="727">
                  <c:v>0.99688445721543995</c:v>
                </c:pt>
                <c:pt idx="728">
                  <c:v>0.99737567282367001</c:v>
                </c:pt>
                <c:pt idx="729">
                  <c:v>0.99784627509086099</c:v>
                </c:pt>
                <c:pt idx="730">
                  <c:v>0.99809084138507598</c:v>
                </c:pt>
                <c:pt idx="731">
                  <c:v>0.99821016879704105</c:v>
                </c:pt>
                <c:pt idx="732">
                  <c:v>0.99846250410813298</c:v>
                </c:pt>
                <c:pt idx="733">
                  <c:v>0.99876017811611595</c:v>
                </c:pt>
                <c:pt idx="734">
                  <c:v>0.99899975902593796</c:v>
                </c:pt>
                <c:pt idx="735">
                  <c:v>0.99924215939062699</c:v>
                </c:pt>
                <c:pt idx="736">
                  <c:v>0.99945455512173997</c:v>
                </c:pt>
                <c:pt idx="737">
                  <c:v>0.99966514443393395</c:v>
                </c:pt>
                <c:pt idx="738">
                  <c:v>0.99980076530333895</c:v>
                </c:pt>
                <c:pt idx="739">
                  <c:v>0.99990692270356396</c:v>
                </c:pt>
                <c:pt idx="740">
                  <c:v>1</c:v>
                </c:pt>
                <c:pt idx="741">
                  <c:v>0.99994567381508503</c:v>
                </c:pt>
                <c:pt idx="742">
                  <c:v>0.99982902362664605</c:v>
                </c:pt>
                <c:pt idx="743">
                  <c:v>0.99984919073475298</c:v>
                </c:pt>
                <c:pt idx="744">
                  <c:v>0.99993615295201299</c:v>
                </c:pt>
                <c:pt idx="745">
                  <c:v>0.99996800073827397</c:v>
                </c:pt>
                <c:pt idx="746">
                  <c:v>0.99984064247251603</c:v>
                </c:pt>
                <c:pt idx="747">
                  <c:v>0.99954001824977901</c:v>
                </c:pt>
                <c:pt idx="748">
                  <c:v>0.99926506702592899</c:v>
                </c:pt>
                <c:pt idx="749">
                  <c:v>0.99908383637298603</c:v>
                </c:pt>
                <c:pt idx="750">
                  <c:v>0.99893832100195701</c:v>
                </c:pt>
                <c:pt idx="751">
                  <c:v>0.99879689623549495</c:v>
                </c:pt>
                <c:pt idx="752">
                  <c:v>0.99865041797976395</c:v>
                </c:pt>
                <c:pt idx="753">
                  <c:v>0.99843895199453803</c:v>
                </c:pt>
                <c:pt idx="754">
                  <c:v>0.99812478262293902</c:v>
                </c:pt>
                <c:pt idx="755">
                  <c:v>0.99784810868195895</c:v>
                </c:pt>
                <c:pt idx="756">
                  <c:v>0.99768602987538602</c:v>
                </c:pt>
                <c:pt idx="757">
                  <c:v>0.99755300832395299</c:v>
                </c:pt>
                <c:pt idx="758">
                  <c:v>0.99751874166367305</c:v>
                </c:pt>
                <c:pt idx="759">
                  <c:v>0.99762597247641005</c:v>
                </c:pt>
                <c:pt idx="760">
                  <c:v>0.99780028583291203</c:v>
                </c:pt>
                <c:pt idx="761">
                  <c:v>0.99800669930950703</c:v>
                </c:pt>
                <c:pt idx="762">
                  <c:v>0.99820211445940799</c:v>
                </c:pt>
                <c:pt idx="763">
                  <c:v>0.99833766754419295</c:v>
                </c:pt>
                <c:pt idx="764">
                  <c:v>0.99850237304857903</c:v>
                </c:pt>
                <c:pt idx="765">
                  <c:v>0.99883809590207095</c:v>
                </c:pt>
                <c:pt idx="766">
                  <c:v>0.99927664304592101</c:v>
                </c:pt>
                <c:pt idx="767">
                  <c:v>0.99961463738102296</c:v>
                </c:pt>
                <c:pt idx="768">
                  <c:v>0.99985952253885502</c:v>
                </c:pt>
                <c:pt idx="769">
                  <c:v>1</c:v>
                </c:pt>
                <c:pt idx="770">
                  <c:v>1</c:v>
                </c:pt>
                <c:pt idx="771">
                  <c:v>0.99989693006751001</c:v>
                </c:pt>
                <c:pt idx="772">
                  <c:v>0.99959466995003898</c:v>
                </c:pt>
                <c:pt idx="773">
                  <c:v>0.99925026186092303</c:v>
                </c:pt>
                <c:pt idx="774">
                  <c:v>0.99898202412122505</c:v>
                </c:pt>
                <c:pt idx="775">
                  <c:v>0.99886076323673401</c:v>
                </c:pt>
                <c:pt idx="776">
                  <c:v>0.99892724246834697</c:v>
                </c:pt>
                <c:pt idx="777">
                  <c:v>0.99908713905548296</c:v>
                </c:pt>
                <c:pt idx="778">
                  <c:v>0.99913908415612696</c:v>
                </c:pt>
                <c:pt idx="779">
                  <c:v>0.99898626635019805</c:v>
                </c:pt>
                <c:pt idx="780">
                  <c:v>0.99871316492422002</c:v>
                </c:pt>
                <c:pt idx="781">
                  <c:v>0.99842477221786996</c:v>
                </c:pt>
                <c:pt idx="782">
                  <c:v>0.998157290599334</c:v>
                </c:pt>
                <c:pt idx="783">
                  <c:v>0.99784531692877498</c:v>
                </c:pt>
                <c:pt idx="784">
                  <c:v>0.99742055023161702</c:v>
                </c:pt>
                <c:pt idx="785">
                  <c:v>0.99693814463398001</c:v>
                </c:pt>
                <c:pt idx="786">
                  <c:v>0.99649493196558803</c:v>
                </c:pt>
                <c:pt idx="787">
                  <c:v>0.99616910020223104</c:v>
                </c:pt>
                <c:pt idx="788">
                  <c:v>0.99603844017202503</c:v>
                </c:pt>
                <c:pt idx="789">
                  <c:v>0.99601811205170698</c:v>
                </c:pt>
                <c:pt idx="790">
                  <c:v>0.99590303189527396</c:v>
                </c:pt>
                <c:pt idx="791">
                  <c:v>0.995650594309615</c:v>
                </c:pt>
                <c:pt idx="792">
                  <c:v>0.99540035756452705</c:v>
                </c:pt>
                <c:pt idx="793">
                  <c:v>0.99523370250115595</c:v>
                </c:pt>
                <c:pt idx="794">
                  <c:v>0.99511530712580698</c:v>
                </c:pt>
                <c:pt idx="795">
                  <c:v>0.99505790409136696</c:v>
                </c:pt>
                <c:pt idx="796">
                  <c:v>0.99519754462847498</c:v>
                </c:pt>
                <c:pt idx="797">
                  <c:v>0.99545991068549999</c:v>
                </c:pt>
                <c:pt idx="798">
                  <c:v>0.99563840444440499</c:v>
                </c:pt>
                <c:pt idx="799">
                  <c:v>0.99571027071818496</c:v>
                </c:pt>
                <c:pt idx="800">
                  <c:v>0.99565368214667505</c:v>
                </c:pt>
                <c:pt idx="801">
                  <c:v>0.99552503925341496</c:v>
                </c:pt>
                <c:pt idx="802">
                  <c:v>0.99544593651108204</c:v>
                </c:pt>
                <c:pt idx="803">
                  <c:v>0.99536516757566496</c:v>
                </c:pt>
                <c:pt idx="804">
                  <c:v>0.99514862631871603</c:v>
                </c:pt>
                <c:pt idx="805">
                  <c:v>0.99482592771992295</c:v>
                </c:pt>
                <c:pt idx="806">
                  <c:v>0.994534312336257</c:v>
                </c:pt>
                <c:pt idx="807">
                  <c:v>0.99437382471409896</c:v>
                </c:pt>
                <c:pt idx="808">
                  <c:v>0.99434215596501097</c:v>
                </c:pt>
                <c:pt idx="809">
                  <c:v>0.99435300515317104</c:v>
                </c:pt>
                <c:pt idx="810">
                  <c:v>0.99429084630826503</c:v>
                </c:pt>
                <c:pt idx="811">
                  <c:v>0.99403430142332505</c:v>
                </c:pt>
                <c:pt idx="812">
                  <c:v>0.99360267125416302</c:v>
                </c:pt>
                <c:pt idx="813">
                  <c:v>0.993188587073774</c:v>
                </c:pt>
                <c:pt idx="814">
                  <c:v>0.99292850037513303</c:v>
                </c:pt>
                <c:pt idx="815">
                  <c:v>0.99281486040326095</c:v>
                </c:pt>
                <c:pt idx="816">
                  <c:v>0.99272726408480805</c:v>
                </c:pt>
                <c:pt idx="817">
                  <c:v>0.99257406719619901</c:v>
                </c:pt>
                <c:pt idx="818">
                  <c:v>0.99243866595357</c:v>
                </c:pt>
                <c:pt idx="819">
                  <c:v>0.99243154147369095</c:v>
                </c:pt>
                <c:pt idx="820">
                  <c:v>0.99251074849409604</c:v>
                </c:pt>
                <c:pt idx="821">
                  <c:v>0.99262327081647095</c:v>
                </c:pt>
                <c:pt idx="822">
                  <c:v>0.99265546876212196</c:v>
                </c:pt>
                <c:pt idx="823">
                  <c:v>0.99248361917664496</c:v>
                </c:pt>
                <c:pt idx="824">
                  <c:v>0.99218033954797602</c:v>
                </c:pt>
                <c:pt idx="825">
                  <c:v>0.99189526128920302</c:v>
                </c:pt>
                <c:pt idx="826">
                  <c:v>0.99168645629091101</c:v>
                </c:pt>
                <c:pt idx="827">
                  <c:v>0.99152826658651905</c:v>
                </c:pt>
                <c:pt idx="828">
                  <c:v>0.99139600508935799</c:v>
                </c:pt>
                <c:pt idx="829">
                  <c:v>0.99133379215491202</c:v>
                </c:pt>
                <c:pt idx="830">
                  <c:v>0.99140720085883405</c:v>
                </c:pt>
                <c:pt idx="831">
                  <c:v>0.99141067897322399</c:v>
                </c:pt>
                <c:pt idx="832">
                  <c:v>0.99122514904175396</c:v>
                </c:pt>
                <c:pt idx="833">
                  <c:v>0.991007668698765</c:v>
                </c:pt>
                <c:pt idx="834">
                  <c:v>0.99074972816823603</c:v>
                </c:pt>
                <c:pt idx="835">
                  <c:v>0.99050747794300198</c:v>
                </c:pt>
                <c:pt idx="836">
                  <c:v>0.99035607602192499</c:v>
                </c:pt>
                <c:pt idx="837">
                  <c:v>0.99017611356330004</c:v>
                </c:pt>
                <c:pt idx="838">
                  <c:v>0.98983161450078805</c:v>
                </c:pt>
                <c:pt idx="839">
                  <c:v>0.989452356277286</c:v>
                </c:pt>
                <c:pt idx="840">
                  <c:v>0.98922680161799403</c:v>
                </c:pt>
                <c:pt idx="841">
                  <c:v>0.98909748464879998</c:v>
                </c:pt>
                <c:pt idx="842">
                  <c:v>0.98893839598311795</c:v>
                </c:pt>
                <c:pt idx="843">
                  <c:v>0.98873648042268003</c:v>
                </c:pt>
                <c:pt idx="844">
                  <c:v>0.98847323443354196</c:v>
                </c:pt>
                <c:pt idx="845">
                  <c:v>0.98809258381714604</c:v>
                </c:pt>
                <c:pt idx="846">
                  <c:v>0.98775433991033801</c:v>
                </c:pt>
                <c:pt idx="847">
                  <c:v>0.98753827796764804</c:v>
                </c:pt>
                <c:pt idx="848">
                  <c:v>0.98729670204120701</c:v>
                </c:pt>
                <c:pt idx="849">
                  <c:v>0.98709578458910896</c:v>
                </c:pt>
                <c:pt idx="850">
                  <c:v>0.98691867457222204</c:v>
                </c:pt>
                <c:pt idx="851">
                  <c:v>0.98669050807151004</c:v>
                </c:pt>
                <c:pt idx="852">
                  <c:v>0.98648450956600198</c:v>
                </c:pt>
                <c:pt idx="853">
                  <c:v>0.98631569032148003</c:v>
                </c:pt>
                <c:pt idx="854">
                  <c:v>0.98609083979104095</c:v>
                </c:pt>
                <c:pt idx="855">
                  <c:v>0.98576157489488603</c:v>
                </c:pt>
                <c:pt idx="856">
                  <c:v>0.98535728707617898</c:v>
                </c:pt>
                <c:pt idx="857">
                  <c:v>0.984912244827848</c:v>
                </c:pt>
                <c:pt idx="858">
                  <c:v>0.98449990437291701</c:v>
                </c:pt>
                <c:pt idx="859">
                  <c:v>0.98412244194849996</c:v>
                </c:pt>
                <c:pt idx="860">
                  <c:v>0.98377212718590601</c:v>
                </c:pt>
                <c:pt idx="861">
                  <c:v>0.98349254035644995</c:v>
                </c:pt>
                <c:pt idx="862">
                  <c:v>0.98332577952640998</c:v>
                </c:pt>
                <c:pt idx="863">
                  <c:v>0.98326044074366004</c:v>
                </c:pt>
                <c:pt idx="864">
                  <c:v>0.983232730576166</c:v>
                </c:pt>
                <c:pt idx="865">
                  <c:v>0.98314611938957497</c:v>
                </c:pt>
                <c:pt idx="866">
                  <c:v>0.98301798043772304</c:v>
                </c:pt>
                <c:pt idx="867">
                  <c:v>0.98289686481029204</c:v>
                </c:pt>
                <c:pt idx="868">
                  <c:v>0.98268200086513902</c:v>
                </c:pt>
                <c:pt idx="869">
                  <c:v>0.98241721074895905</c:v>
                </c:pt>
                <c:pt idx="870">
                  <c:v>0.98215845251314304</c:v>
                </c:pt>
                <c:pt idx="871">
                  <c:v>0.98186136287688097</c:v>
                </c:pt>
                <c:pt idx="872">
                  <c:v>0.98156522998659501</c:v>
                </c:pt>
                <c:pt idx="873">
                  <c:v>0.98138250615602596</c:v>
                </c:pt>
                <c:pt idx="874">
                  <c:v>0.981317279959105</c:v>
                </c:pt>
                <c:pt idx="875">
                  <c:v>0.98126587124582099</c:v>
                </c:pt>
                <c:pt idx="876">
                  <c:v>0.98111659759459202</c:v>
                </c:pt>
                <c:pt idx="877">
                  <c:v>0.98083995504102905</c:v>
                </c:pt>
                <c:pt idx="878">
                  <c:v>0.98044116920798297</c:v>
                </c:pt>
                <c:pt idx="879">
                  <c:v>0.97996034769413398</c:v>
                </c:pt>
                <c:pt idx="880">
                  <c:v>0.97950777459661997</c:v>
                </c:pt>
                <c:pt idx="881">
                  <c:v>0.97914506692058001</c:v>
                </c:pt>
                <c:pt idx="882">
                  <c:v>0.97887005848640096</c:v>
                </c:pt>
                <c:pt idx="883">
                  <c:v>0.97867693074518303</c:v>
                </c:pt>
                <c:pt idx="884">
                  <c:v>0.97847043007484003</c:v>
                </c:pt>
                <c:pt idx="885">
                  <c:v>0.97824428650038198</c:v>
                </c:pt>
                <c:pt idx="886">
                  <c:v>0.97806035546346903</c:v>
                </c:pt>
                <c:pt idx="887">
                  <c:v>0.97786632461906997</c:v>
                </c:pt>
                <c:pt idx="888">
                  <c:v>0.97763481470727498</c:v>
                </c:pt>
                <c:pt idx="889">
                  <c:v>0.97740547369599196</c:v>
                </c:pt>
                <c:pt idx="890">
                  <c:v>0.97720589321229701</c:v>
                </c:pt>
                <c:pt idx="891">
                  <c:v>0.97700698743919301</c:v>
                </c:pt>
                <c:pt idx="892">
                  <c:v>0.97679556086642305</c:v>
                </c:pt>
                <c:pt idx="893">
                  <c:v>0.976602879807971</c:v>
                </c:pt>
                <c:pt idx="894">
                  <c:v>0.97649144361551699</c:v>
                </c:pt>
                <c:pt idx="895">
                  <c:v>0.97644886844158296</c:v>
                </c:pt>
                <c:pt idx="896">
                  <c:v>0.97635626458243197</c:v>
                </c:pt>
                <c:pt idx="897">
                  <c:v>0.97607470351443704</c:v>
                </c:pt>
                <c:pt idx="898">
                  <c:v>0.975648758933094</c:v>
                </c:pt>
                <c:pt idx="899">
                  <c:v>0.97525037565402894</c:v>
                </c:pt>
                <c:pt idx="900">
                  <c:v>0.97487866408339996</c:v>
                </c:pt>
                <c:pt idx="901">
                  <c:v>0.97443780397675706</c:v>
                </c:pt>
                <c:pt idx="902">
                  <c:v>0.973939856934666</c:v>
                </c:pt>
                <c:pt idx="903">
                  <c:v>0.97348139318562799</c:v>
                </c:pt>
                <c:pt idx="904">
                  <c:v>0.97310353462165999</c:v>
                </c:pt>
                <c:pt idx="905">
                  <c:v>0.97280280013980502</c:v>
                </c:pt>
                <c:pt idx="906">
                  <c:v>0.97256713890010105</c:v>
                </c:pt>
                <c:pt idx="907">
                  <c:v>0.97235335630459496</c:v>
                </c:pt>
                <c:pt idx="908">
                  <c:v>0.97212927140600203</c:v>
                </c:pt>
                <c:pt idx="909">
                  <c:v>0.971861421955029</c:v>
                </c:pt>
                <c:pt idx="910">
                  <c:v>0.971495365799386</c:v>
                </c:pt>
                <c:pt idx="911">
                  <c:v>0.97110294528160601</c:v>
                </c:pt>
                <c:pt idx="912">
                  <c:v>0.97082519189205496</c:v>
                </c:pt>
                <c:pt idx="913">
                  <c:v>0.970667066427914</c:v>
                </c:pt>
                <c:pt idx="914">
                  <c:v>0.97047777655197998</c:v>
                </c:pt>
                <c:pt idx="915">
                  <c:v>0.97024017296272502</c:v>
                </c:pt>
                <c:pt idx="916">
                  <c:v>0.97002756489770403</c:v>
                </c:pt>
                <c:pt idx="917">
                  <c:v>0.96984405348926706</c:v>
                </c:pt>
                <c:pt idx="918">
                  <c:v>0.96976563112495195</c:v>
                </c:pt>
                <c:pt idx="919">
                  <c:v>0.96982153955443395</c:v>
                </c:pt>
                <c:pt idx="920">
                  <c:v>0.96986366893799703</c:v>
                </c:pt>
                <c:pt idx="921">
                  <c:v>0.96977954460600602</c:v>
                </c:pt>
                <c:pt idx="922">
                  <c:v>0.96960113734460995</c:v>
                </c:pt>
                <c:pt idx="923">
                  <c:v>0.96939302556851503</c:v>
                </c:pt>
                <c:pt idx="924">
                  <c:v>0.969206272686709</c:v>
                </c:pt>
                <c:pt idx="925">
                  <c:v>0.96909156249272499</c:v>
                </c:pt>
                <c:pt idx="926">
                  <c:v>0.96902648514337697</c:v>
                </c:pt>
                <c:pt idx="927">
                  <c:v>0.96891329177675001</c:v>
                </c:pt>
                <c:pt idx="928">
                  <c:v>0.96872841968967605</c:v>
                </c:pt>
                <c:pt idx="929">
                  <c:v>0.96848707796514599</c:v>
                </c:pt>
                <c:pt idx="930">
                  <c:v>0.968158000877956</c:v>
                </c:pt>
                <c:pt idx="931">
                  <c:v>0.96773164933491196</c:v>
                </c:pt>
                <c:pt idx="932">
                  <c:v>0.96733775865209404</c:v>
                </c:pt>
                <c:pt idx="933">
                  <c:v>0.96704857470065397</c:v>
                </c:pt>
                <c:pt idx="934">
                  <c:v>0.96678603878112901</c:v>
                </c:pt>
                <c:pt idx="935">
                  <c:v>0.96656358504515705</c:v>
                </c:pt>
                <c:pt idx="936">
                  <c:v>0.96641544049663897</c:v>
                </c:pt>
                <c:pt idx="937">
                  <c:v>0.96633516913981099</c:v>
                </c:pt>
                <c:pt idx="938">
                  <c:v>0.96631555921081902</c:v>
                </c:pt>
                <c:pt idx="939">
                  <c:v>0.96618889008641395</c:v>
                </c:pt>
                <c:pt idx="940">
                  <c:v>0.96592475285901203</c:v>
                </c:pt>
                <c:pt idx="941">
                  <c:v>0.96566161369310399</c:v>
                </c:pt>
                <c:pt idx="942">
                  <c:v>0.96539854666320701</c:v>
                </c:pt>
                <c:pt idx="943">
                  <c:v>0.96512990550636002</c:v>
                </c:pt>
                <c:pt idx="944">
                  <c:v>0.96490913136310896</c:v>
                </c:pt>
                <c:pt idx="945">
                  <c:v>0.96471366477318699</c:v>
                </c:pt>
                <c:pt idx="946">
                  <c:v>0.96450742151563895</c:v>
                </c:pt>
                <c:pt idx="947">
                  <c:v>0.96423375591525096</c:v>
                </c:pt>
                <c:pt idx="948">
                  <c:v>0.96381855211255196</c:v>
                </c:pt>
                <c:pt idx="949">
                  <c:v>0.96339868771329096</c:v>
                </c:pt>
                <c:pt idx="950">
                  <c:v>0.96314304327329803</c:v>
                </c:pt>
                <c:pt idx="951">
                  <c:v>0.96297834549161299</c:v>
                </c:pt>
                <c:pt idx="952">
                  <c:v>0.962783418961764</c:v>
                </c:pt>
                <c:pt idx="953">
                  <c:v>0.96247055107354795</c:v>
                </c:pt>
                <c:pt idx="954">
                  <c:v>0.96200564597787797</c:v>
                </c:pt>
                <c:pt idx="955">
                  <c:v>0.96148433821339196</c:v>
                </c:pt>
                <c:pt idx="956">
                  <c:v>0.960936499825916</c:v>
                </c:pt>
                <c:pt idx="957">
                  <c:v>0.96041563613862102</c:v>
                </c:pt>
                <c:pt idx="958">
                  <c:v>0.96003186949969399</c:v>
                </c:pt>
                <c:pt idx="959">
                  <c:v>0.95975284542044403</c:v>
                </c:pt>
                <c:pt idx="960">
                  <c:v>0.95950065934713802</c:v>
                </c:pt>
                <c:pt idx="961">
                  <c:v>0.95926679418688199</c:v>
                </c:pt>
                <c:pt idx="962">
                  <c:v>0.95907044587549894</c:v>
                </c:pt>
                <c:pt idx="963">
                  <c:v>0.95885635539032699</c:v>
                </c:pt>
                <c:pt idx="964">
                  <c:v>0.95857108458668905</c:v>
                </c:pt>
                <c:pt idx="965">
                  <c:v>0.958311330892336</c:v>
                </c:pt>
                <c:pt idx="966">
                  <c:v>0.95823287373896004</c:v>
                </c:pt>
                <c:pt idx="967">
                  <c:v>0.95832261381825201</c:v>
                </c:pt>
                <c:pt idx="968">
                  <c:v>0.95847566758448</c:v>
                </c:pt>
                <c:pt idx="969">
                  <c:v>0.95863689498000604</c:v>
                </c:pt>
                <c:pt idx="970">
                  <c:v>0.95872332196530496</c:v>
                </c:pt>
                <c:pt idx="971">
                  <c:v>0.95868300857963795</c:v>
                </c:pt>
                <c:pt idx="972">
                  <c:v>0.95854078334125403</c:v>
                </c:pt>
                <c:pt idx="973">
                  <c:v>0.95833437195941396</c:v>
                </c:pt>
                <c:pt idx="974">
                  <c:v>0.95818905052749104</c:v>
                </c:pt>
                <c:pt idx="975">
                  <c:v>0.95812549560935201</c:v>
                </c:pt>
                <c:pt idx="976">
                  <c:v>0.95807257628291698</c:v>
                </c:pt>
                <c:pt idx="977">
                  <c:v>0.95807625499258098</c:v>
                </c:pt>
                <c:pt idx="978">
                  <c:v>0.95809845121221004</c:v>
                </c:pt>
                <c:pt idx="979">
                  <c:v>0.95802510284932696</c:v>
                </c:pt>
                <c:pt idx="980">
                  <c:v>0.957922385038946</c:v>
                </c:pt>
                <c:pt idx="981">
                  <c:v>0.95789413264833501</c:v>
                </c:pt>
                <c:pt idx="982">
                  <c:v>0.95788267349356404</c:v>
                </c:pt>
                <c:pt idx="983">
                  <c:v>0.95784649231643704</c:v>
                </c:pt>
                <c:pt idx="984">
                  <c:v>0.95775180149749195</c:v>
                </c:pt>
                <c:pt idx="985">
                  <c:v>0.95750241270133696</c:v>
                </c:pt>
                <c:pt idx="986">
                  <c:v>0.95713353778094601</c:v>
                </c:pt>
                <c:pt idx="987">
                  <c:v>0.95673795113411497</c:v>
                </c:pt>
                <c:pt idx="988">
                  <c:v>0.95633622373390303</c:v>
                </c:pt>
                <c:pt idx="989">
                  <c:v>0.95595228675866295</c:v>
                </c:pt>
                <c:pt idx="990">
                  <c:v>0.955568076977931</c:v>
                </c:pt>
                <c:pt idx="991">
                  <c:v>0.95527689409406302</c:v>
                </c:pt>
                <c:pt idx="992">
                  <c:v>0.955107245054299</c:v>
                </c:pt>
                <c:pt idx="993">
                  <c:v>0.95491556648045794</c:v>
                </c:pt>
                <c:pt idx="994">
                  <c:v>0.95463389042541003</c:v>
                </c:pt>
                <c:pt idx="995">
                  <c:v>0.95425626729903001</c:v>
                </c:pt>
                <c:pt idx="996">
                  <c:v>0.95380968078856598</c:v>
                </c:pt>
                <c:pt idx="997">
                  <c:v>0.95330682552097201</c:v>
                </c:pt>
                <c:pt idx="998">
                  <c:v>0.95277735266987496</c:v>
                </c:pt>
                <c:pt idx="999">
                  <c:v>0.95226440651294897</c:v>
                </c:pt>
                <c:pt idx="1000">
                  <c:v>0.95167232174877803</c:v>
                </c:pt>
                <c:pt idx="1001">
                  <c:v>0.95092264853809005</c:v>
                </c:pt>
                <c:pt idx="1002">
                  <c:v>0.95005898227328001</c:v>
                </c:pt>
                <c:pt idx="1003">
                  <c:v>0.94909742720576795</c:v>
                </c:pt>
                <c:pt idx="1004">
                  <c:v>0.94805955184305402</c:v>
                </c:pt>
                <c:pt idx="1005">
                  <c:v>0.946999391451951</c:v>
                </c:pt>
                <c:pt idx="1006">
                  <c:v>0.94592740997515701</c:v>
                </c:pt>
                <c:pt idx="1007">
                  <c:v>0.94480305855598601</c:v>
                </c:pt>
                <c:pt idx="1008">
                  <c:v>0.94360950629809204</c:v>
                </c:pt>
                <c:pt idx="1009">
                  <c:v>0.94235693677629095</c:v>
                </c:pt>
                <c:pt idx="1010">
                  <c:v>0.94112581931915296</c:v>
                </c:pt>
                <c:pt idx="1011">
                  <c:v>0.93996353506177699</c:v>
                </c:pt>
                <c:pt idx="1012">
                  <c:v>0.93877152193695002</c:v>
                </c:pt>
                <c:pt idx="1013">
                  <c:v>0.93751845282310398</c:v>
                </c:pt>
                <c:pt idx="1014">
                  <c:v>0.93632150368848599</c:v>
                </c:pt>
                <c:pt idx="1015">
                  <c:v>0.93526636707788002</c:v>
                </c:pt>
                <c:pt idx="1016">
                  <c:v>0.934207725519421</c:v>
                </c:pt>
                <c:pt idx="1017">
                  <c:v>0.93302326208574105</c:v>
                </c:pt>
                <c:pt idx="1018">
                  <c:v>0.93177144163680803</c:v>
                </c:pt>
                <c:pt idx="1019">
                  <c:v>0.93054558363944295</c:v>
                </c:pt>
                <c:pt idx="1020">
                  <c:v>0.929427424951908</c:v>
                </c:pt>
                <c:pt idx="1021">
                  <c:v>0.92844587454939997</c:v>
                </c:pt>
                <c:pt idx="1022">
                  <c:v>0.92758920657877397</c:v>
                </c:pt>
                <c:pt idx="1023">
                  <c:v>0.92686395202641603</c:v>
                </c:pt>
                <c:pt idx="1024">
                  <c:v>0.92622745347187996</c:v>
                </c:pt>
                <c:pt idx="1025">
                  <c:v>0.92566112510995902</c:v>
                </c:pt>
                <c:pt idx="1026">
                  <c:v>0.925110958624904</c:v>
                </c:pt>
                <c:pt idx="1027">
                  <c:v>0.92452988940461001</c:v>
                </c:pt>
                <c:pt idx="1028">
                  <c:v>0.92393977322130805</c:v>
                </c:pt>
                <c:pt idx="1029">
                  <c:v>0.92334028019527703</c:v>
                </c:pt>
                <c:pt idx="1030">
                  <c:v>0.92270947954523497</c:v>
                </c:pt>
                <c:pt idx="1031">
                  <c:v>0.92199903318471699</c:v>
                </c:pt>
                <c:pt idx="1032">
                  <c:v>0.92119988635771699</c:v>
                </c:pt>
                <c:pt idx="1033">
                  <c:v>0.92025357141355701</c:v>
                </c:pt>
                <c:pt idx="1034">
                  <c:v>0.91917252214551504</c:v>
                </c:pt>
                <c:pt idx="1035">
                  <c:v>0.91806346143281203</c:v>
                </c:pt>
                <c:pt idx="1036">
                  <c:v>0.91695268710094802</c:v>
                </c:pt>
                <c:pt idx="1037">
                  <c:v>0.91582838011373502</c:v>
                </c:pt>
                <c:pt idx="1038">
                  <c:v>0.91474589469021494</c:v>
                </c:pt>
                <c:pt idx="1039">
                  <c:v>0.91367000137405097</c:v>
                </c:pt>
                <c:pt idx="1040">
                  <c:v>0.91255174717464604</c:v>
                </c:pt>
                <c:pt idx="1041">
                  <c:v>0.91151546170999898</c:v>
                </c:pt>
                <c:pt idx="1042">
                  <c:v>0.91062677329701602</c:v>
                </c:pt>
                <c:pt idx="1043">
                  <c:v>0.90984003423056903</c:v>
                </c:pt>
                <c:pt idx="1044">
                  <c:v>0.90920769940285695</c:v>
                </c:pt>
                <c:pt idx="1045">
                  <c:v>0.90879524875935203</c:v>
                </c:pt>
                <c:pt idx="1046">
                  <c:v>0.90857127396943305</c:v>
                </c:pt>
                <c:pt idx="1047">
                  <c:v>0.90851307977115203</c:v>
                </c:pt>
                <c:pt idx="1048">
                  <c:v>0.90864316234804199</c:v>
                </c:pt>
                <c:pt idx="1049">
                  <c:v>0.90891845522232495</c:v>
                </c:pt>
                <c:pt idx="1050">
                  <c:v>0.90919603285541295</c:v>
                </c:pt>
                <c:pt idx="1051">
                  <c:v>0.90952876010209605</c:v>
                </c:pt>
                <c:pt idx="1052">
                  <c:v>0.910057233711978</c:v>
                </c:pt>
                <c:pt idx="1053">
                  <c:v>0.91080219155396702</c:v>
                </c:pt>
                <c:pt idx="1054">
                  <c:v>0.91176389453145601</c:v>
                </c:pt>
                <c:pt idx="1055">
                  <c:v>0.91287969274065295</c:v>
                </c:pt>
                <c:pt idx="1056">
                  <c:v>0.914037321498539</c:v>
                </c:pt>
                <c:pt idx="1057">
                  <c:v>0.91522367597191101</c:v>
                </c:pt>
                <c:pt idx="1058">
                  <c:v>0.91647403187320098</c:v>
                </c:pt>
                <c:pt idx="1059">
                  <c:v>0.91776190610429298</c:v>
                </c:pt>
                <c:pt idx="1060">
                  <c:v>0.91904343512902797</c:v>
                </c:pt>
                <c:pt idx="1061">
                  <c:v>0.92028616012555897</c:v>
                </c:pt>
                <c:pt idx="1062">
                  <c:v>0.92143964676588397</c:v>
                </c:pt>
                <c:pt idx="1063">
                  <c:v>0.92244214658935297</c:v>
                </c:pt>
                <c:pt idx="1064">
                  <c:v>0.92327062437669505</c:v>
                </c:pt>
                <c:pt idx="1065">
                  <c:v>0.92393849854270504</c:v>
                </c:pt>
                <c:pt idx="1066">
                  <c:v>0.924458611461489</c:v>
                </c:pt>
                <c:pt idx="1067">
                  <c:v>0.92480422884156999</c:v>
                </c:pt>
                <c:pt idx="1068">
                  <c:v>0.924975898397836</c:v>
                </c:pt>
                <c:pt idx="1069">
                  <c:v>0.92503112881764005</c:v>
                </c:pt>
                <c:pt idx="1070">
                  <c:v>0.92511803828289596</c:v>
                </c:pt>
                <c:pt idx="1071">
                  <c:v>0.92525104681690695</c:v>
                </c:pt>
                <c:pt idx="1072">
                  <c:v>0.92531187873501897</c:v>
                </c:pt>
                <c:pt idx="1073">
                  <c:v>0.92526294489566696</c:v>
                </c:pt>
                <c:pt idx="1074">
                  <c:v>0.92515707287719096</c:v>
                </c:pt>
                <c:pt idx="1075">
                  <c:v>0.92508530792550603</c:v>
                </c:pt>
                <c:pt idx="1076">
                  <c:v>0.92504981960696797</c:v>
                </c:pt>
                <c:pt idx="1077">
                  <c:v>0.92499408028088004</c:v>
                </c:pt>
                <c:pt idx="1078">
                  <c:v>0.92494616246040096</c:v>
                </c:pt>
                <c:pt idx="1079">
                  <c:v>0.92488228177297505</c:v>
                </c:pt>
                <c:pt idx="1080">
                  <c:v>0.92473330132371701</c:v>
                </c:pt>
                <c:pt idx="1081">
                  <c:v>0.92449135961261697</c:v>
                </c:pt>
                <c:pt idx="1082">
                  <c:v>0.92421633885670695</c:v>
                </c:pt>
                <c:pt idx="1083">
                  <c:v>0.92398271573171598</c:v>
                </c:pt>
                <c:pt idx="1084">
                  <c:v>0.923772001624385</c:v>
                </c:pt>
                <c:pt idx="1085">
                  <c:v>0.92357112111995698</c:v>
                </c:pt>
                <c:pt idx="1086">
                  <c:v>0.92341578883304698</c:v>
                </c:pt>
                <c:pt idx="1087">
                  <c:v>0.923349677278827</c:v>
                </c:pt>
                <c:pt idx="1088">
                  <c:v>0.92334702392572499</c:v>
                </c:pt>
                <c:pt idx="1089">
                  <c:v>0.92336802740222002</c:v>
                </c:pt>
                <c:pt idx="1090">
                  <c:v>0.92343034415688097</c:v>
                </c:pt>
                <c:pt idx="1091">
                  <c:v>0.92357061159350795</c:v>
                </c:pt>
                <c:pt idx="1092">
                  <c:v>0.92382296388364604</c:v>
                </c:pt>
                <c:pt idx="1093">
                  <c:v>0.92416176733215105</c:v>
                </c:pt>
                <c:pt idx="1094">
                  <c:v>0.92451786781434298</c:v>
                </c:pt>
                <c:pt idx="1095">
                  <c:v>0.92483325594917298</c:v>
                </c:pt>
                <c:pt idx="1096">
                  <c:v>0.92509499326105404</c:v>
                </c:pt>
                <c:pt idx="1097">
                  <c:v>0.925282645953591</c:v>
                </c:pt>
                <c:pt idx="1098">
                  <c:v>0.92544365684044705</c:v>
                </c:pt>
                <c:pt idx="1099">
                  <c:v>0.92569363058436305</c:v>
                </c:pt>
                <c:pt idx="1100">
                  <c:v>0.92602057144194405</c:v>
                </c:pt>
                <c:pt idx="1101">
                  <c:v>0.92635892408419196</c:v>
                </c:pt>
                <c:pt idx="1102">
                  <c:v>0.92670288000800405</c:v>
                </c:pt>
                <c:pt idx="1103">
                  <c:v>0.92707462276484598</c:v>
                </c:pt>
                <c:pt idx="1104">
                  <c:v>0.927463318292578</c:v>
                </c:pt>
                <c:pt idx="1105">
                  <c:v>0.92777355133637895</c:v>
                </c:pt>
                <c:pt idx="1106">
                  <c:v>0.92798468711483895</c:v>
                </c:pt>
                <c:pt idx="1107">
                  <c:v>0.92818372924800396</c:v>
                </c:pt>
                <c:pt idx="1108">
                  <c:v>0.92840707234286302</c:v>
                </c:pt>
                <c:pt idx="1109">
                  <c:v>0.92867186699331805</c:v>
                </c:pt>
                <c:pt idx="1110">
                  <c:v>0.92893051999030296</c:v>
                </c:pt>
                <c:pt idx="1111">
                  <c:v>0.92912835724653098</c:v>
                </c:pt>
                <c:pt idx="1112">
                  <c:v>0.92927442703351404</c:v>
                </c:pt>
                <c:pt idx="1113">
                  <c:v>0.92934061303662396</c:v>
                </c:pt>
                <c:pt idx="1114">
                  <c:v>0.92938161421896903</c:v>
                </c:pt>
                <c:pt idx="1115">
                  <c:v>0.92947345888644695</c:v>
                </c:pt>
                <c:pt idx="1116">
                  <c:v>0.92961679105200301</c:v>
                </c:pt>
                <c:pt idx="1117">
                  <c:v>0.92972226274712899</c:v>
                </c:pt>
                <c:pt idx="1118">
                  <c:v>0.92972693465001299</c:v>
                </c:pt>
                <c:pt idx="1119">
                  <c:v>0.92967965023538901</c:v>
                </c:pt>
                <c:pt idx="1120">
                  <c:v>0.92964126423858695</c:v>
                </c:pt>
                <c:pt idx="1121">
                  <c:v>0.92963899694967</c:v>
                </c:pt>
                <c:pt idx="1122">
                  <c:v>0.92964633330938395</c:v>
                </c:pt>
                <c:pt idx="1123">
                  <c:v>0.92974365046805396</c:v>
                </c:pt>
                <c:pt idx="1124">
                  <c:v>0.92996168258655598</c:v>
                </c:pt>
                <c:pt idx="1125">
                  <c:v>0.93016565295736897</c:v>
                </c:pt>
                <c:pt idx="1126">
                  <c:v>0.930238683355879</c:v>
                </c:pt>
                <c:pt idx="1127">
                  <c:v>0.93019531047137805</c:v>
                </c:pt>
                <c:pt idx="1128">
                  <c:v>0.930091305287579</c:v>
                </c:pt>
                <c:pt idx="1129">
                  <c:v>0.92992598429856399</c:v>
                </c:pt>
                <c:pt idx="1130">
                  <c:v>0.92972736308243598</c:v>
                </c:pt>
                <c:pt idx="1131">
                  <c:v>0.92953511411776002</c:v>
                </c:pt>
                <c:pt idx="1132">
                  <c:v>0.92936116274106995</c:v>
                </c:pt>
                <c:pt idx="1133">
                  <c:v>0.92923183660483699</c:v>
                </c:pt>
                <c:pt idx="1134">
                  <c:v>0.92920071481307498</c:v>
                </c:pt>
                <c:pt idx="1135">
                  <c:v>0.92924598729967101</c:v>
                </c:pt>
                <c:pt idx="1136">
                  <c:v>0.92932146844348695</c:v>
                </c:pt>
                <c:pt idx="1137">
                  <c:v>0.92938655807175197</c:v>
                </c:pt>
                <c:pt idx="1138">
                  <c:v>0.92946852030669802</c:v>
                </c:pt>
                <c:pt idx="1139">
                  <c:v>0.92958772344999796</c:v>
                </c:pt>
                <c:pt idx="1140">
                  <c:v>0.92966929626865202</c:v>
                </c:pt>
                <c:pt idx="1141">
                  <c:v>0.92972529076207699</c:v>
                </c:pt>
                <c:pt idx="1142">
                  <c:v>0.92980310303243097</c:v>
                </c:pt>
                <c:pt idx="1143">
                  <c:v>0.92990279781174201</c:v>
                </c:pt>
                <c:pt idx="1144">
                  <c:v>0.93003299812476603</c:v>
                </c:pt>
                <c:pt idx="1145">
                  <c:v>0.93016242730907805</c:v>
                </c:pt>
                <c:pt idx="1146">
                  <c:v>0.93016493299553304</c:v>
                </c:pt>
                <c:pt idx="1147">
                  <c:v>0.930042418819225</c:v>
                </c:pt>
                <c:pt idx="1148">
                  <c:v>0.92991535168713002</c:v>
                </c:pt>
                <c:pt idx="1149">
                  <c:v>0.92981158733664304</c:v>
                </c:pt>
                <c:pt idx="1150">
                  <c:v>0.92969030368856098</c:v>
                </c:pt>
                <c:pt idx="1151">
                  <c:v>0.92952098992044396</c:v>
                </c:pt>
                <c:pt idx="1152">
                  <c:v>0.92936962222909003</c:v>
                </c:pt>
                <c:pt idx="1153">
                  <c:v>0.92927959388650405</c:v>
                </c:pt>
                <c:pt idx="1154">
                  <c:v>0.92929085079435403</c:v>
                </c:pt>
                <c:pt idx="1155">
                  <c:v>0.92943915764150897</c:v>
                </c:pt>
                <c:pt idx="1156">
                  <c:v>0.92967089566137995</c:v>
                </c:pt>
                <c:pt idx="1157">
                  <c:v>0.92993818912335302</c:v>
                </c:pt>
                <c:pt idx="1158">
                  <c:v>0.93017920756988504</c:v>
                </c:pt>
                <c:pt idx="1159">
                  <c:v>0.93028551899675604</c:v>
                </c:pt>
                <c:pt idx="1160">
                  <c:v>0.93034449215988702</c:v>
                </c:pt>
                <c:pt idx="1161">
                  <c:v>0.930530936760951</c:v>
                </c:pt>
                <c:pt idx="1162">
                  <c:v>0.93077962457867203</c:v>
                </c:pt>
                <c:pt idx="1163">
                  <c:v>0.930958889347971</c:v>
                </c:pt>
                <c:pt idx="1164">
                  <c:v>0.93110840418519503</c:v>
                </c:pt>
                <c:pt idx="1165">
                  <c:v>0.93131314964148604</c:v>
                </c:pt>
                <c:pt idx="1166">
                  <c:v>0.93151318384534698</c:v>
                </c:pt>
                <c:pt idx="1167">
                  <c:v>0.93169436777097903</c:v>
                </c:pt>
                <c:pt idx="1168">
                  <c:v>0.93193083119659204</c:v>
                </c:pt>
                <c:pt idx="1169">
                  <c:v>0.93214656791892303</c:v>
                </c:pt>
                <c:pt idx="1170">
                  <c:v>0.93226518749663001</c:v>
                </c:pt>
                <c:pt idx="1171">
                  <c:v>0.93226870004329199</c:v>
                </c:pt>
                <c:pt idx="1172">
                  <c:v>0.93212677274104405</c:v>
                </c:pt>
                <c:pt idx="1173">
                  <c:v>0.93181084622886501</c:v>
                </c:pt>
                <c:pt idx="1174">
                  <c:v>0.931396589835915</c:v>
                </c:pt>
                <c:pt idx="1175">
                  <c:v>0.93105603028167105</c:v>
                </c:pt>
                <c:pt idx="1176">
                  <c:v>0.93080381914960397</c:v>
                </c:pt>
                <c:pt idx="1177">
                  <c:v>0.93056602231930596</c:v>
                </c:pt>
                <c:pt idx="1178">
                  <c:v>0.93025686957740605</c:v>
                </c:pt>
                <c:pt idx="1179">
                  <c:v>0.92977525603471201</c:v>
                </c:pt>
                <c:pt idx="1180">
                  <c:v>0.929224703447183</c:v>
                </c:pt>
                <c:pt idx="1181">
                  <c:v>0.92884143060771596</c:v>
                </c:pt>
                <c:pt idx="1182">
                  <c:v>0.92862788863202805</c:v>
                </c:pt>
                <c:pt idx="1183">
                  <c:v>0.92846861256082702</c:v>
                </c:pt>
                <c:pt idx="1184">
                  <c:v>0.92828551693293704</c:v>
                </c:pt>
                <c:pt idx="1185">
                  <c:v>0.92805948585648901</c:v>
                </c:pt>
                <c:pt idx="1186">
                  <c:v>0.92786550694581105</c:v>
                </c:pt>
                <c:pt idx="1187">
                  <c:v>0.92775345782442198</c:v>
                </c:pt>
                <c:pt idx="1188">
                  <c:v>0.927689387340216</c:v>
                </c:pt>
                <c:pt idx="1189">
                  <c:v>0.92755961562184797</c:v>
                </c:pt>
                <c:pt idx="1190">
                  <c:v>0.92745781784998604</c:v>
                </c:pt>
                <c:pt idx="1191">
                  <c:v>0.92754718588196805</c:v>
                </c:pt>
                <c:pt idx="1192">
                  <c:v>0.92778347543602402</c:v>
                </c:pt>
                <c:pt idx="1193">
                  <c:v>0.92811582981122198</c:v>
                </c:pt>
                <c:pt idx="1194">
                  <c:v>0.92852773455792104</c:v>
                </c:pt>
                <c:pt idx="1195">
                  <c:v>0.92890754657237296</c:v>
                </c:pt>
                <c:pt idx="1196">
                  <c:v>0.92921158135311199</c:v>
                </c:pt>
                <c:pt idx="1197">
                  <c:v>0.92952347947096303</c:v>
                </c:pt>
                <c:pt idx="1198">
                  <c:v>0.92989864274326095</c:v>
                </c:pt>
                <c:pt idx="1199">
                  <c:v>0.93031735881386701</c:v>
                </c:pt>
                <c:pt idx="1200">
                  <c:v>0.93071557275295402</c:v>
                </c:pt>
                <c:pt idx="1201">
                  <c:v>0.931197215047325</c:v>
                </c:pt>
                <c:pt idx="1202">
                  <c:v>0.93178104540945195</c:v>
                </c:pt>
                <c:pt idx="1203">
                  <c:v>0.932283397142601</c:v>
                </c:pt>
                <c:pt idx="1204">
                  <c:v>0.93268480361207795</c:v>
                </c:pt>
                <c:pt idx="1205">
                  <c:v>0.93308965239660402</c:v>
                </c:pt>
                <c:pt idx="1206">
                  <c:v>0.93349538791209596</c:v>
                </c:pt>
                <c:pt idx="1207">
                  <c:v>0.93389710973419404</c:v>
                </c:pt>
                <c:pt idx="1208">
                  <c:v>0.93434531690933897</c:v>
                </c:pt>
                <c:pt idx="1209">
                  <c:v>0.93476186565497099</c:v>
                </c:pt>
                <c:pt idx="1210">
                  <c:v>0.93504649516891003</c:v>
                </c:pt>
                <c:pt idx="1211">
                  <c:v>0.93517926082406599</c:v>
                </c:pt>
                <c:pt idx="1212">
                  <c:v>0.93521393779877204</c:v>
                </c:pt>
                <c:pt idx="1213">
                  <c:v>0.93524819604663301</c:v>
                </c:pt>
                <c:pt idx="1214">
                  <c:v>0.93535639385063596</c:v>
                </c:pt>
                <c:pt idx="1215">
                  <c:v>0.93548105296787198</c:v>
                </c:pt>
                <c:pt idx="1216">
                  <c:v>0.93549045986421397</c:v>
                </c:pt>
                <c:pt idx="1217">
                  <c:v>0.93541548765504701</c:v>
                </c:pt>
                <c:pt idx="1218">
                  <c:v>0.93528538544766804</c:v>
                </c:pt>
                <c:pt idx="1219">
                  <c:v>0.935064124486369</c:v>
                </c:pt>
                <c:pt idx="1220">
                  <c:v>0.93479585468839699</c:v>
                </c:pt>
                <c:pt idx="1221">
                  <c:v>0.93452352810745498</c:v>
                </c:pt>
                <c:pt idx="1222">
                  <c:v>0.93424133900671802</c:v>
                </c:pt>
                <c:pt idx="1223">
                  <c:v>0.93399004628211701</c:v>
                </c:pt>
                <c:pt idx="1224">
                  <c:v>0.93388345027941799</c:v>
                </c:pt>
                <c:pt idx="1225">
                  <c:v>0.93379382698532898</c:v>
                </c:pt>
                <c:pt idx="1226">
                  <c:v>0.933586385204767</c:v>
                </c:pt>
                <c:pt idx="1227">
                  <c:v>0.93337281136379402</c:v>
                </c:pt>
                <c:pt idx="1228">
                  <c:v>0.933185082252319</c:v>
                </c:pt>
                <c:pt idx="1229">
                  <c:v>0.93307332602884197</c:v>
                </c:pt>
                <c:pt idx="1230">
                  <c:v>0.93310072329143301</c:v>
                </c:pt>
                <c:pt idx="1231">
                  <c:v>0.933244884848347</c:v>
                </c:pt>
                <c:pt idx="1232">
                  <c:v>0.93346909605820405</c:v>
                </c:pt>
                <c:pt idx="1233">
                  <c:v>0.93368550636635195</c:v>
                </c:pt>
                <c:pt idx="1234">
                  <c:v>0.93389839368446603</c:v>
                </c:pt>
                <c:pt idx="1235">
                  <c:v>0.934193173037834</c:v>
                </c:pt>
                <c:pt idx="1236">
                  <c:v>0.93445986913095003</c:v>
                </c:pt>
                <c:pt idx="1237">
                  <c:v>0.934747968538582</c:v>
                </c:pt>
                <c:pt idx="1238">
                  <c:v>0.93517972035928698</c:v>
                </c:pt>
                <c:pt idx="1239">
                  <c:v>0.93556355137762004</c:v>
                </c:pt>
                <c:pt idx="1240">
                  <c:v>0.935811498587237</c:v>
                </c:pt>
                <c:pt idx="1241">
                  <c:v>0.936081658408769</c:v>
                </c:pt>
                <c:pt idx="1242">
                  <c:v>0.93634554727035801</c:v>
                </c:pt>
                <c:pt idx="1243">
                  <c:v>0.93642614864337603</c:v>
                </c:pt>
                <c:pt idx="1244">
                  <c:v>0.93641864191456203</c:v>
                </c:pt>
                <c:pt idx="1245">
                  <c:v>0.93644569412812895</c:v>
                </c:pt>
                <c:pt idx="1246">
                  <c:v>0.93652858765598102</c:v>
                </c:pt>
                <c:pt idx="1247">
                  <c:v>0.93664486518476697</c:v>
                </c:pt>
                <c:pt idx="1248">
                  <c:v>0.93678198219675601</c:v>
                </c:pt>
                <c:pt idx="1249">
                  <c:v>0.93700024112136304</c:v>
                </c:pt>
                <c:pt idx="1250">
                  <c:v>0.937263188286657</c:v>
                </c:pt>
                <c:pt idx="1251">
                  <c:v>0.93750323960589299</c:v>
                </c:pt>
                <c:pt idx="1252">
                  <c:v>0.93768703437129897</c:v>
                </c:pt>
                <c:pt idx="1253">
                  <c:v>0.93781434590860902</c:v>
                </c:pt>
                <c:pt idx="1254">
                  <c:v>0.93796776645598601</c:v>
                </c:pt>
                <c:pt idx="1255">
                  <c:v>0.93820647743604901</c:v>
                </c:pt>
                <c:pt idx="1256">
                  <c:v>0.93849118320346503</c:v>
                </c:pt>
                <c:pt idx="1257">
                  <c:v>0.93870911898368703</c:v>
                </c:pt>
                <c:pt idx="1258">
                  <c:v>0.93883170412272698</c:v>
                </c:pt>
                <c:pt idx="1259">
                  <c:v>0.938969939141724</c:v>
                </c:pt>
                <c:pt idx="1260">
                  <c:v>0.93923793798767596</c:v>
                </c:pt>
                <c:pt idx="1261">
                  <c:v>0.93956052195661399</c:v>
                </c:pt>
                <c:pt idx="1262">
                  <c:v>0.939891412429953</c:v>
                </c:pt>
                <c:pt idx="1263">
                  <c:v>0.94036379709377005</c:v>
                </c:pt>
                <c:pt idx="1264">
                  <c:v>0.94092336217190597</c:v>
                </c:pt>
                <c:pt idx="1265">
                  <c:v>0.94144479875673603</c:v>
                </c:pt>
                <c:pt idx="1266">
                  <c:v>0.94193234046213503</c:v>
                </c:pt>
                <c:pt idx="1267">
                  <c:v>0.94244684045580396</c:v>
                </c:pt>
                <c:pt idx="1268">
                  <c:v>0.94309030863059995</c:v>
                </c:pt>
                <c:pt idx="1269">
                  <c:v>0.94384398409756298</c:v>
                </c:pt>
                <c:pt idx="1270">
                  <c:v>0.94460399856716704</c:v>
                </c:pt>
                <c:pt idx="1271">
                  <c:v>0.94536450186204801</c:v>
                </c:pt>
                <c:pt idx="1272">
                  <c:v>0.94604268045872097</c:v>
                </c:pt>
                <c:pt idx="1273">
                  <c:v>0.94656494017479598</c:v>
                </c:pt>
                <c:pt idx="1274">
                  <c:v>0.94710970329066602</c:v>
                </c:pt>
                <c:pt idx="1275">
                  <c:v>0.94780924152270396</c:v>
                </c:pt>
                <c:pt idx="1276">
                  <c:v>0.94847954514543198</c:v>
                </c:pt>
                <c:pt idx="1277">
                  <c:v>0.94904746851079702</c:v>
                </c:pt>
                <c:pt idx="1278">
                  <c:v>0.949673430477181</c:v>
                </c:pt>
                <c:pt idx="1279">
                  <c:v>0.95025967643861098</c:v>
                </c:pt>
                <c:pt idx="1280">
                  <c:v>0.95071792760667095</c:v>
                </c:pt>
                <c:pt idx="1281">
                  <c:v>0.95124311834752495</c:v>
                </c:pt>
                <c:pt idx="1282">
                  <c:v>0.95189630113250001</c:v>
                </c:pt>
                <c:pt idx="1283">
                  <c:v>0.95249599949168795</c:v>
                </c:pt>
                <c:pt idx="1284">
                  <c:v>0.95293859066395104</c:v>
                </c:pt>
                <c:pt idx="1285">
                  <c:v>0.95334491110491404</c:v>
                </c:pt>
                <c:pt idx="1286">
                  <c:v>0.95379818490556201</c:v>
                </c:pt>
                <c:pt idx="1287">
                  <c:v>0.95433339754166202</c:v>
                </c:pt>
                <c:pt idx="1288">
                  <c:v>0.95493187793288203</c:v>
                </c:pt>
                <c:pt idx="1289">
                  <c:v>0.95546712523183497</c:v>
                </c:pt>
                <c:pt idx="1290">
                  <c:v>0.95587147275054096</c:v>
                </c:pt>
                <c:pt idx="1291">
                  <c:v>0.95615113512545202</c:v>
                </c:pt>
                <c:pt idx="1292">
                  <c:v>0.95642589315812698</c:v>
                </c:pt>
                <c:pt idx="1293">
                  <c:v>0.95679290965956998</c:v>
                </c:pt>
                <c:pt idx="1294">
                  <c:v>0.95714540473760701</c:v>
                </c:pt>
                <c:pt idx="1295">
                  <c:v>0.95744737681748804</c:v>
                </c:pt>
                <c:pt idx="1296">
                  <c:v>0.95779864672414405</c:v>
                </c:pt>
                <c:pt idx="1297">
                  <c:v>0.95814468538805897</c:v>
                </c:pt>
                <c:pt idx="1298">
                  <c:v>0.95834527141234704</c:v>
                </c:pt>
                <c:pt idx="1299">
                  <c:v>0.95841472596060795</c:v>
                </c:pt>
                <c:pt idx="1300">
                  <c:v>0.95847645220635402</c:v>
                </c:pt>
                <c:pt idx="1301">
                  <c:v>0.95856886585607204</c:v>
                </c:pt>
                <c:pt idx="1302">
                  <c:v>0.95862702838050995</c:v>
                </c:pt>
                <c:pt idx="1303">
                  <c:v>0.95871189329619799</c:v>
                </c:pt>
                <c:pt idx="1304">
                  <c:v>0.95883476673355506</c:v>
                </c:pt>
                <c:pt idx="1305">
                  <c:v>0.95880877271165299</c:v>
                </c:pt>
                <c:pt idx="1306">
                  <c:v>0.95863347211530503</c:v>
                </c:pt>
                <c:pt idx="1307">
                  <c:v>0.95847257203591596</c:v>
                </c:pt>
                <c:pt idx="1308">
                  <c:v>0.95837852614668495</c:v>
                </c:pt>
                <c:pt idx="1309">
                  <c:v>0.95815543997271202</c:v>
                </c:pt>
                <c:pt idx="1310">
                  <c:v>0.95773301272107103</c:v>
                </c:pt>
                <c:pt idx="1311">
                  <c:v>0.95741285732224302</c:v>
                </c:pt>
                <c:pt idx="1312">
                  <c:v>0.95721176250496398</c:v>
                </c:pt>
                <c:pt idx="1313">
                  <c:v>0.95696429102187897</c:v>
                </c:pt>
                <c:pt idx="1314">
                  <c:v>0.956773005265799</c:v>
                </c:pt>
                <c:pt idx="1315">
                  <c:v>0.956745041581605</c:v>
                </c:pt>
                <c:pt idx="1316">
                  <c:v>0.95669993984946</c:v>
                </c:pt>
                <c:pt idx="1317">
                  <c:v>0.95644511247666097</c:v>
                </c:pt>
                <c:pt idx="1318">
                  <c:v>0.95615795204624698</c:v>
                </c:pt>
                <c:pt idx="1319">
                  <c:v>0.95594042352196895</c:v>
                </c:pt>
                <c:pt idx="1320">
                  <c:v>0.95572836845021403</c:v>
                </c:pt>
                <c:pt idx="1321">
                  <c:v>0.95563713388500704</c:v>
                </c:pt>
                <c:pt idx="1322">
                  <c:v>0.95556767988809499</c:v>
                </c:pt>
                <c:pt idx="1323">
                  <c:v>0.95526741469489895</c:v>
                </c:pt>
                <c:pt idx="1324">
                  <c:v>0.95488632080774805</c:v>
                </c:pt>
                <c:pt idx="1325">
                  <c:v>0.954624563326681</c:v>
                </c:pt>
                <c:pt idx="1326">
                  <c:v>0.95446922810052104</c:v>
                </c:pt>
                <c:pt idx="1327">
                  <c:v>0.954459157206766</c:v>
                </c:pt>
                <c:pt idx="1328">
                  <c:v>0.95451499359550795</c:v>
                </c:pt>
                <c:pt idx="1329">
                  <c:v>0.95449887576826697</c:v>
                </c:pt>
                <c:pt idx="1330">
                  <c:v>0.95439468860112897</c:v>
                </c:pt>
                <c:pt idx="1331">
                  <c:v>0.95413671897580399</c:v>
                </c:pt>
                <c:pt idx="1332">
                  <c:v>0.95387293326573996</c:v>
                </c:pt>
                <c:pt idx="1333">
                  <c:v>0.95383698760666003</c:v>
                </c:pt>
                <c:pt idx="1334">
                  <c:v>0.95397082120216603</c:v>
                </c:pt>
                <c:pt idx="1335">
                  <c:v>0.95425991759204198</c:v>
                </c:pt>
                <c:pt idx="1336">
                  <c:v>0.95464702438511095</c:v>
                </c:pt>
                <c:pt idx="1337">
                  <c:v>0.95496281820161</c:v>
                </c:pt>
                <c:pt idx="1338">
                  <c:v>0.95512115406189002</c:v>
                </c:pt>
                <c:pt idx="1339">
                  <c:v>0.95519624722443697</c:v>
                </c:pt>
                <c:pt idx="1340">
                  <c:v>0.95536490834767696</c:v>
                </c:pt>
                <c:pt idx="1341">
                  <c:v>0.95563043291655603</c:v>
                </c:pt>
                <c:pt idx="1342">
                  <c:v>0.95586397138356005</c:v>
                </c:pt>
                <c:pt idx="1343">
                  <c:v>0.95606263425765703</c:v>
                </c:pt>
                <c:pt idx="1344">
                  <c:v>0.95644651514372803</c:v>
                </c:pt>
                <c:pt idx="1345">
                  <c:v>0.95708074139086796</c:v>
                </c:pt>
                <c:pt idx="1346">
                  <c:v>0.95760315318706701</c:v>
                </c:pt>
                <c:pt idx="1347">
                  <c:v>0.95779466316836004</c:v>
                </c:pt>
                <c:pt idx="1348">
                  <c:v>0.95788211114462896</c:v>
                </c:pt>
                <c:pt idx="1349">
                  <c:v>0.95813136519165498</c:v>
                </c:pt>
                <c:pt idx="1350">
                  <c:v>0.95839249763200995</c:v>
                </c:pt>
                <c:pt idx="1351">
                  <c:v>0.95849527840163096</c:v>
                </c:pt>
                <c:pt idx="1352">
                  <c:v>0.95849926307143796</c:v>
                </c:pt>
                <c:pt idx="1353">
                  <c:v>0.95832737638856202</c:v>
                </c:pt>
                <c:pt idx="1354">
                  <c:v>0.95806323826723105</c:v>
                </c:pt>
                <c:pt idx="1355">
                  <c:v>0.95782168200560802</c:v>
                </c:pt>
                <c:pt idx="1356">
                  <c:v>0.95746061139514105</c:v>
                </c:pt>
                <c:pt idx="1357">
                  <c:v>0.95694489447800402</c:v>
                </c:pt>
                <c:pt idx="1358">
                  <c:v>0.95652123590223104</c:v>
                </c:pt>
                <c:pt idx="1359">
                  <c:v>0.95627845352273699</c:v>
                </c:pt>
                <c:pt idx="1360">
                  <c:v>0.95606024581795002</c:v>
                </c:pt>
                <c:pt idx="1361">
                  <c:v>0.95579647986494898</c:v>
                </c:pt>
                <c:pt idx="1362">
                  <c:v>0.95542117734961096</c:v>
                </c:pt>
                <c:pt idx="1363">
                  <c:v>0.95494958035769695</c:v>
                </c:pt>
                <c:pt idx="1364">
                  <c:v>0.95446459265195205</c:v>
                </c:pt>
                <c:pt idx="1365">
                  <c:v>0.95395768694474603</c:v>
                </c:pt>
                <c:pt idx="1366">
                  <c:v>0.95354685617735202</c:v>
                </c:pt>
                <c:pt idx="1367">
                  <c:v>0.95326161799232301</c:v>
                </c:pt>
                <c:pt idx="1368">
                  <c:v>0.95292039669217798</c:v>
                </c:pt>
                <c:pt idx="1369">
                  <c:v>0.95251233283564196</c:v>
                </c:pt>
                <c:pt idx="1370">
                  <c:v>0.95207179616478699</c:v>
                </c:pt>
                <c:pt idx="1371">
                  <c:v>0.951641649252704</c:v>
                </c:pt>
                <c:pt idx="1372">
                  <c:v>0.95129393278483698</c:v>
                </c:pt>
                <c:pt idx="1373">
                  <c:v>0.95099143609245496</c:v>
                </c:pt>
                <c:pt idx="1374">
                  <c:v>0.95072867700792596</c:v>
                </c:pt>
                <c:pt idx="1375">
                  <c:v>0.95056471194980197</c:v>
                </c:pt>
                <c:pt idx="1376">
                  <c:v>0.95068780245554796</c:v>
                </c:pt>
                <c:pt idx="1377">
                  <c:v>0.95112549887357301</c:v>
                </c:pt>
                <c:pt idx="1378">
                  <c:v>0.95154524240954197</c:v>
                </c:pt>
                <c:pt idx="1379">
                  <c:v>0.95181553789254103</c:v>
                </c:pt>
                <c:pt idx="1380">
                  <c:v>0.95200817190049003</c:v>
                </c:pt>
                <c:pt idx="1381">
                  <c:v>0.95219359770225298</c:v>
                </c:pt>
                <c:pt idx="1382">
                  <c:v>0.95247287815356396</c:v>
                </c:pt>
                <c:pt idx="1383">
                  <c:v>0.95279764807150302</c:v>
                </c:pt>
                <c:pt idx="1384">
                  <c:v>0.95304761557487905</c:v>
                </c:pt>
                <c:pt idx="1385">
                  <c:v>0.953224563296306</c:v>
                </c:pt>
                <c:pt idx="1386">
                  <c:v>0.95336300469190105</c:v>
                </c:pt>
                <c:pt idx="1387">
                  <c:v>0.95348191443593999</c:v>
                </c:pt>
                <c:pt idx="1388">
                  <c:v>0.95365545961889098</c:v>
                </c:pt>
                <c:pt idx="1389">
                  <c:v>0.95386045267063801</c:v>
                </c:pt>
                <c:pt idx="1390">
                  <c:v>0.95392833457984705</c:v>
                </c:pt>
                <c:pt idx="1391">
                  <c:v>0.953878793581316</c:v>
                </c:pt>
                <c:pt idx="1392">
                  <c:v>0.95384622275849795</c:v>
                </c:pt>
                <c:pt idx="1393">
                  <c:v>0.95380082696786905</c:v>
                </c:pt>
                <c:pt idx="1394">
                  <c:v>0.95369143698741798</c:v>
                </c:pt>
                <c:pt idx="1395">
                  <c:v>0.953517085655888</c:v>
                </c:pt>
                <c:pt idx="1396">
                  <c:v>0.95325608759304803</c:v>
                </c:pt>
                <c:pt idx="1397">
                  <c:v>0.95289105140785202</c:v>
                </c:pt>
                <c:pt idx="1398">
                  <c:v>0.95235469014001195</c:v>
                </c:pt>
                <c:pt idx="1399">
                  <c:v>0.95171424863862697</c:v>
                </c:pt>
                <c:pt idx="1400">
                  <c:v>0.95112788006168703</c:v>
                </c:pt>
                <c:pt idx="1401">
                  <c:v>0.95058533321467498</c:v>
                </c:pt>
                <c:pt idx="1402">
                  <c:v>0.95005717560323399</c:v>
                </c:pt>
                <c:pt idx="1403">
                  <c:v>0.949570925394844</c:v>
                </c:pt>
                <c:pt idx="1404">
                  <c:v>0.94916138177654097</c:v>
                </c:pt>
                <c:pt idx="1405">
                  <c:v>0.94878407730500103</c:v>
                </c:pt>
                <c:pt idx="1406">
                  <c:v>0.94837341184292301</c:v>
                </c:pt>
                <c:pt idx="1407">
                  <c:v>0.94806394067674904</c:v>
                </c:pt>
                <c:pt idx="1408">
                  <c:v>0.948005577934112</c:v>
                </c:pt>
                <c:pt idx="1409">
                  <c:v>0.94809024188455104</c:v>
                </c:pt>
                <c:pt idx="1410">
                  <c:v>0.94819700061041001</c:v>
                </c:pt>
                <c:pt idx="1411">
                  <c:v>0.94821623956432299</c:v>
                </c:pt>
                <c:pt idx="1412">
                  <c:v>0.94807664900812105</c:v>
                </c:pt>
                <c:pt idx="1413">
                  <c:v>0.94794997171853801</c:v>
                </c:pt>
                <c:pt idx="1414">
                  <c:v>0.94794459445295398</c:v>
                </c:pt>
                <c:pt idx="1415">
                  <c:v>0.94806101905262197</c:v>
                </c:pt>
                <c:pt idx="1416">
                  <c:v>0.94815816088016402</c:v>
                </c:pt>
                <c:pt idx="1417">
                  <c:v>0.94850102880586895</c:v>
                </c:pt>
                <c:pt idx="1418">
                  <c:v>0.94908596158707104</c:v>
                </c:pt>
                <c:pt idx="1419">
                  <c:v>0.94975273168867602</c:v>
                </c:pt>
                <c:pt idx="1420">
                  <c:v>0.95038614517343101</c:v>
                </c:pt>
                <c:pt idx="1421">
                  <c:v>0.95092127629989798</c:v>
                </c:pt>
                <c:pt idx="1422">
                  <c:v>0.95123728960750298</c:v>
                </c:pt>
                <c:pt idx="1423">
                  <c:v>0.95122915278245901</c:v>
                </c:pt>
                <c:pt idx="1424">
                  <c:v>0.95086882827661601</c:v>
                </c:pt>
                <c:pt idx="1425">
                  <c:v>0.95043690489566501</c:v>
                </c:pt>
                <c:pt idx="1426">
                  <c:v>0.95010774913404605</c:v>
                </c:pt>
                <c:pt idx="1427">
                  <c:v>0.94987741703159301</c:v>
                </c:pt>
                <c:pt idx="1428">
                  <c:v>0.94980289296633602</c:v>
                </c:pt>
                <c:pt idx="1429">
                  <c:v>0.94988632403211903</c:v>
                </c:pt>
                <c:pt idx="1430">
                  <c:v>0.95002813156448995</c:v>
                </c:pt>
                <c:pt idx="1431">
                  <c:v>0.95021644952961704</c:v>
                </c:pt>
                <c:pt idx="1432">
                  <c:v>0.95044429471516401</c:v>
                </c:pt>
                <c:pt idx="1433">
                  <c:v>0.95080466594500601</c:v>
                </c:pt>
                <c:pt idx="1434">
                  <c:v>0.95129718668884</c:v>
                </c:pt>
                <c:pt idx="1435">
                  <c:v>0.95175123217354596</c:v>
                </c:pt>
                <c:pt idx="1436">
                  <c:v>0.95209753840786504</c:v>
                </c:pt>
                <c:pt idx="1437">
                  <c:v>0.95221442109333398</c:v>
                </c:pt>
                <c:pt idx="1438">
                  <c:v>0.95211339408808804</c:v>
                </c:pt>
                <c:pt idx="1439">
                  <c:v>0.95191797906553199</c:v>
                </c:pt>
                <c:pt idx="1440">
                  <c:v>0.951649412282077</c:v>
                </c:pt>
                <c:pt idx="1441">
                  <c:v>0.95123025920803095</c:v>
                </c:pt>
                <c:pt idx="1442">
                  <c:v>0.95059029495621405</c:v>
                </c:pt>
                <c:pt idx="1443">
                  <c:v>0.94970289753534498</c:v>
                </c:pt>
                <c:pt idx="1444">
                  <c:v>0.94867734573606499</c:v>
                </c:pt>
                <c:pt idx="1445">
                  <c:v>0.94782129196071996</c:v>
                </c:pt>
                <c:pt idx="1446">
                  <c:v>0.94742975517115802</c:v>
                </c:pt>
                <c:pt idx="1447">
                  <c:v>0.94759558091687901</c:v>
                </c:pt>
                <c:pt idx="1448">
                  <c:v>0.94834528718242705</c:v>
                </c:pt>
                <c:pt idx="1449">
                  <c:v>0.94971736284402697</c:v>
                </c:pt>
                <c:pt idx="1450">
                  <c:v>0.95158162580066497</c:v>
                </c:pt>
                <c:pt idx="1451">
                  <c:v>0.953858952663171</c:v>
                </c:pt>
                <c:pt idx="1452">
                  <c:v>0.95622573819438506</c:v>
                </c:pt>
                <c:pt idx="1453">
                  <c:v>0.95865247341861903</c:v>
                </c:pt>
                <c:pt idx="1454">
                  <c:v>0.96088222576586402</c:v>
                </c:pt>
                <c:pt idx="1455">
                  <c:v>0.96272963774871101</c:v>
                </c:pt>
                <c:pt idx="1456">
                  <c:v>0.96415583943919503</c:v>
                </c:pt>
                <c:pt idx="1457">
                  <c:v>0.96520357795020895</c:v>
                </c:pt>
                <c:pt idx="1458">
                  <c:v>0.96612647029927901</c:v>
                </c:pt>
                <c:pt idx="1459">
                  <c:v>0.96722743664688204</c:v>
                </c:pt>
                <c:pt idx="1460">
                  <c:v>0.96849848949022499</c:v>
                </c:pt>
                <c:pt idx="1461">
                  <c:v>0.969803408567248</c:v>
                </c:pt>
                <c:pt idx="1462">
                  <c:v>0.97107534898319103</c:v>
                </c:pt>
                <c:pt idx="1463">
                  <c:v>0.97220996396128501</c:v>
                </c:pt>
                <c:pt idx="1464">
                  <c:v>0.97298744955882199</c:v>
                </c:pt>
                <c:pt idx="1465">
                  <c:v>0.97335082676346596</c:v>
                </c:pt>
                <c:pt idx="1466">
                  <c:v>0.97341799371970195</c:v>
                </c:pt>
                <c:pt idx="1467">
                  <c:v>0.97329607480666303</c:v>
                </c:pt>
                <c:pt idx="1468">
                  <c:v>0.97297947268039697</c:v>
                </c:pt>
                <c:pt idx="1469">
                  <c:v>0.972368187272588</c:v>
                </c:pt>
                <c:pt idx="1470">
                  <c:v>0.97135839922527101</c:v>
                </c:pt>
                <c:pt idx="1471">
                  <c:v>0.96992547749722602</c:v>
                </c:pt>
                <c:pt idx="1472">
                  <c:v>0.96828980260186304</c:v>
                </c:pt>
                <c:pt idx="1473">
                  <c:v>0.966538149978449</c:v>
                </c:pt>
                <c:pt idx="1474">
                  <c:v>0.964490098832953</c:v>
                </c:pt>
                <c:pt idx="1475">
                  <c:v>0.96201984625938097</c:v>
                </c:pt>
                <c:pt idx="1476">
                  <c:v>0.95926113058928097</c:v>
                </c:pt>
                <c:pt idx="1477">
                  <c:v>0.95646746781210101</c:v>
                </c:pt>
                <c:pt idx="1478">
                  <c:v>0.95388108510493297</c:v>
                </c:pt>
                <c:pt idx="1479">
                  <c:v>0.951754318590184</c:v>
                </c:pt>
                <c:pt idx="1480">
                  <c:v>0.950234975020124</c:v>
                </c:pt>
                <c:pt idx="1481">
                  <c:v>0.94919343856557503</c:v>
                </c:pt>
                <c:pt idx="1482">
                  <c:v>0.948371349339724</c:v>
                </c:pt>
                <c:pt idx="1483">
                  <c:v>0.94763196761697799</c:v>
                </c:pt>
                <c:pt idx="1484">
                  <c:v>0.94695316697241505</c:v>
                </c:pt>
                <c:pt idx="1485">
                  <c:v>0.94632564003749198</c:v>
                </c:pt>
                <c:pt idx="1486">
                  <c:v>0.94576757989625704</c:v>
                </c:pt>
                <c:pt idx="1487">
                  <c:v>0.945227984843789</c:v>
                </c:pt>
                <c:pt idx="1488">
                  <c:v>0.94452731134939205</c:v>
                </c:pt>
                <c:pt idx="1489">
                  <c:v>0.94373453629618498</c:v>
                </c:pt>
                <c:pt idx="1490">
                  <c:v>0.94313276483219</c:v>
                </c:pt>
                <c:pt idx="1491">
                  <c:v>0.94298607364424603</c:v>
                </c:pt>
                <c:pt idx="1492">
                  <c:v>0.94336234313284995</c:v>
                </c:pt>
                <c:pt idx="1493">
                  <c:v>0.944102676315557</c:v>
                </c:pt>
                <c:pt idx="1494">
                  <c:v>0.94501521273259503</c:v>
                </c:pt>
                <c:pt idx="1495">
                  <c:v>0.94601498685040897</c:v>
                </c:pt>
                <c:pt idx="1496">
                  <c:v>0.94709969290660501</c:v>
                </c:pt>
                <c:pt idx="1497">
                  <c:v>0.94816848863335501</c:v>
                </c:pt>
                <c:pt idx="1498">
                  <c:v>0.94910067364892103</c:v>
                </c:pt>
                <c:pt idx="1499">
                  <c:v>0.94983842409638697</c:v>
                </c:pt>
                <c:pt idx="1500">
                  <c:v>0.950419657344304</c:v>
                </c:pt>
                <c:pt idx="1501">
                  <c:v>0.95088387591693002</c:v>
                </c:pt>
                <c:pt idx="1502">
                  <c:v>0.95119525365107205</c:v>
                </c:pt>
                <c:pt idx="1503">
                  <c:v>0.95129402806489805</c:v>
                </c:pt>
                <c:pt idx="1504">
                  <c:v>0.95116242842857801</c:v>
                </c:pt>
                <c:pt idx="1505">
                  <c:v>0.95085081506395197</c:v>
                </c:pt>
                <c:pt idx="1506">
                  <c:v>0.95040777398578102</c:v>
                </c:pt>
                <c:pt idx="1507">
                  <c:v>0.94976516606735994</c:v>
                </c:pt>
                <c:pt idx="1508">
                  <c:v>0.94880964963116898</c:v>
                </c:pt>
                <c:pt idx="1509">
                  <c:v>0.94759845796348896</c:v>
                </c:pt>
                <c:pt idx="1510">
                  <c:v>0.94623070308912705</c:v>
                </c:pt>
                <c:pt idx="1511">
                  <c:v>0.94466868466273402</c:v>
                </c:pt>
                <c:pt idx="1512">
                  <c:v>0.94287296993334102</c:v>
                </c:pt>
                <c:pt idx="1513">
                  <c:v>0.94094754379313705</c:v>
                </c:pt>
                <c:pt idx="1514">
                  <c:v>0.93896514468659598</c:v>
                </c:pt>
                <c:pt idx="1515">
                  <c:v>0.93689666889062195</c:v>
                </c:pt>
                <c:pt idx="1516">
                  <c:v>0.93468856142582901</c:v>
                </c:pt>
                <c:pt idx="1517">
                  <c:v>0.93242040918166202</c:v>
                </c:pt>
                <c:pt idx="1518">
                  <c:v>0.93019284520533896</c:v>
                </c:pt>
                <c:pt idx="1519">
                  <c:v>0.92807749245863602</c:v>
                </c:pt>
                <c:pt idx="1520">
                  <c:v>0.92618118853324005</c:v>
                </c:pt>
                <c:pt idx="1521">
                  <c:v>0.92451303798153395</c:v>
                </c:pt>
                <c:pt idx="1522">
                  <c:v>0.92297700628443702</c:v>
                </c:pt>
                <c:pt idx="1523">
                  <c:v>0.92158601372217697</c:v>
                </c:pt>
                <c:pt idx="1524">
                  <c:v>0.92038641917409802</c:v>
                </c:pt>
                <c:pt idx="1525">
                  <c:v>0.91927912440897697</c:v>
                </c:pt>
                <c:pt idx="1526">
                  <c:v>0.91807383672600296</c:v>
                </c:pt>
                <c:pt idx="1527">
                  <c:v>0.916691863414547</c:v>
                </c:pt>
                <c:pt idx="1528">
                  <c:v>0.915122301827064</c:v>
                </c:pt>
                <c:pt idx="1529">
                  <c:v>0.91332755254251197</c:v>
                </c:pt>
                <c:pt idx="1530">
                  <c:v>0.91137360337444895</c:v>
                </c:pt>
                <c:pt idx="1531">
                  <c:v>0.90926276194385303</c:v>
                </c:pt>
                <c:pt idx="1532">
                  <c:v>0.90700187676625899</c:v>
                </c:pt>
                <c:pt idx="1533">
                  <c:v>0.90459395902567197</c:v>
                </c:pt>
                <c:pt idx="1534">
                  <c:v>0.90212528033917005</c:v>
                </c:pt>
                <c:pt idx="1535">
                  <c:v>0.89972917989511103</c:v>
                </c:pt>
                <c:pt idx="1536">
                  <c:v>0.897428977684402</c:v>
                </c:pt>
                <c:pt idx="1537">
                  <c:v>0.89517651667255704</c:v>
                </c:pt>
                <c:pt idx="1538">
                  <c:v>0.89294019429902305</c:v>
                </c:pt>
                <c:pt idx="1539">
                  <c:v>0.89078757981327705</c:v>
                </c:pt>
                <c:pt idx="1540">
                  <c:v>0.88878542630756396</c:v>
                </c:pt>
                <c:pt idx="1541">
                  <c:v>0.88697835101276501</c:v>
                </c:pt>
                <c:pt idx="1542">
                  <c:v>0.885352149000039</c:v>
                </c:pt>
                <c:pt idx="1543">
                  <c:v>0.88384915505598405</c:v>
                </c:pt>
                <c:pt idx="1544">
                  <c:v>0.88245037264537296</c:v>
                </c:pt>
                <c:pt idx="1545">
                  <c:v>0.881207937977325</c:v>
                </c:pt>
                <c:pt idx="1546">
                  <c:v>0.88021311581684203</c:v>
                </c:pt>
                <c:pt idx="1547">
                  <c:v>0.87949390295451901</c:v>
                </c:pt>
                <c:pt idx="1548">
                  <c:v>0.87897821981483604</c:v>
                </c:pt>
                <c:pt idx="1549">
                  <c:v>0.87865832379347097</c:v>
                </c:pt>
                <c:pt idx="1550">
                  <c:v>0.87859000570906598</c:v>
                </c:pt>
                <c:pt idx="1551">
                  <c:v>0.87880926198186105</c:v>
                </c:pt>
                <c:pt idx="1552">
                  <c:v>0.87928548218911995</c:v>
                </c:pt>
                <c:pt idx="1553">
                  <c:v>0.87998663796450205</c:v>
                </c:pt>
                <c:pt idx="1554">
                  <c:v>0.88083854351763902</c:v>
                </c:pt>
                <c:pt idx="1555">
                  <c:v>0.88165725175518295</c:v>
                </c:pt>
                <c:pt idx="1556">
                  <c:v>0.88228723079807403</c:v>
                </c:pt>
                <c:pt idx="1557">
                  <c:v>0.88269758365351703</c:v>
                </c:pt>
                <c:pt idx="1558">
                  <c:v>0.88290886251850798</c:v>
                </c:pt>
                <c:pt idx="1559">
                  <c:v>0.88298483074085699</c:v>
                </c:pt>
                <c:pt idx="1560">
                  <c:v>0.88300660010195597</c:v>
                </c:pt>
                <c:pt idx="1561">
                  <c:v>0.88302825220136705</c:v>
                </c:pt>
                <c:pt idx="1562">
                  <c:v>0.88306875942762197</c:v>
                </c:pt>
                <c:pt idx="1563">
                  <c:v>0.88323018544111198</c:v>
                </c:pt>
                <c:pt idx="1564">
                  <c:v>0.88362886188112699</c:v>
                </c:pt>
                <c:pt idx="1565">
                  <c:v>0.88421439669247703</c:v>
                </c:pt>
                <c:pt idx="1566">
                  <c:v>0.88488189094173797</c:v>
                </c:pt>
                <c:pt idx="1567">
                  <c:v>0.88550877162083996</c:v>
                </c:pt>
                <c:pt idx="1568">
                  <c:v>0.88601756245971797</c:v>
                </c:pt>
                <c:pt idx="1569">
                  <c:v>0.88636777210336604</c:v>
                </c:pt>
                <c:pt idx="1570">
                  <c:v>0.88649412677898898</c:v>
                </c:pt>
                <c:pt idx="1571">
                  <c:v>0.88634689359149899</c:v>
                </c:pt>
                <c:pt idx="1572">
                  <c:v>0.88598584643852996</c:v>
                </c:pt>
                <c:pt idx="1573">
                  <c:v>0.88551614565155101</c:v>
                </c:pt>
                <c:pt idx="1574">
                  <c:v>0.88501759134775104</c:v>
                </c:pt>
                <c:pt idx="1575">
                  <c:v>0.88457560127263801</c:v>
                </c:pt>
                <c:pt idx="1576">
                  <c:v>0.884224211137285</c:v>
                </c:pt>
                <c:pt idx="1577">
                  <c:v>0.88400516104745397</c:v>
                </c:pt>
                <c:pt idx="1578">
                  <c:v>0.88402840552754702</c:v>
                </c:pt>
                <c:pt idx="1579">
                  <c:v>0.88429573153875196</c:v>
                </c:pt>
                <c:pt idx="1580">
                  <c:v>0.88470490712647099</c:v>
                </c:pt>
                <c:pt idx="1581">
                  <c:v>0.885219598841674</c:v>
                </c:pt>
                <c:pt idx="1582">
                  <c:v>0.88590033149219005</c:v>
                </c:pt>
                <c:pt idx="1583">
                  <c:v>0.88678338080590002</c:v>
                </c:pt>
                <c:pt idx="1584">
                  <c:v>0.88785948020608496</c:v>
                </c:pt>
                <c:pt idx="1585">
                  <c:v>0.88904426126054703</c:v>
                </c:pt>
                <c:pt idx="1586">
                  <c:v>0.89016904980059797</c:v>
                </c:pt>
                <c:pt idx="1587">
                  <c:v>0.89121458895212702</c:v>
                </c:pt>
                <c:pt idx="1588">
                  <c:v>0.89226723940144204</c:v>
                </c:pt>
                <c:pt idx="1589">
                  <c:v>0.89331755956833903</c:v>
                </c:pt>
                <c:pt idx="1590">
                  <c:v>0.89430921723529</c:v>
                </c:pt>
                <c:pt idx="1591">
                  <c:v>0.89525386564470799</c:v>
                </c:pt>
                <c:pt idx="1592">
                  <c:v>0.89617710342992096</c:v>
                </c:pt>
                <c:pt idx="1593">
                  <c:v>0.897076224479323</c:v>
                </c:pt>
                <c:pt idx="1594">
                  <c:v>0.89807397667930799</c:v>
                </c:pt>
                <c:pt idx="1595">
                  <c:v>0.89931015580245099</c:v>
                </c:pt>
                <c:pt idx="1596">
                  <c:v>0.90078609808024301</c:v>
                </c:pt>
                <c:pt idx="1597">
                  <c:v>0.90248334039649603</c:v>
                </c:pt>
                <c:pt idx="1598">
                  <c:v>0.90435207224752201</c:v>
                </c:pt>
                <c:pt idx="1599">
                  <c:v>0.90626740891149005</c:v>
                </c:pt>
                <c:pt idx="1600">
                  <c:v>0.90811108463081203</c:v>
                </c:pt>
                <c:pt idx="1601">
                  <c:v>0.90987193098219799</c:v>
                </c:pt>
                <c:pt idx="1602">
                  <c:v>0.91150730732980301</c:v>
                </c:pt>
                <c:pt idx="1603">
                  <c:v>0.91288725024427397</c:v>
                </c:pt>
                <c:pt idx="1604">
                  <c:v>0.91394654392931995</c:v>
                </c:pt>
                <c:pt idx="1605">
                  <c:v>0.91471207278805999</c:v>
                </c:pt>
                <c:pt idx="1606">
                  <c:v>0.91524599190207101</c:v>
                </c:pt>
                <c:pt idx="1607">
                  <c:v>0.91562175899800102</c:v>
                </c:pt>
                <c:pt idx="1608">
                  <c:v>0.91599740353663495</c:v>
                </c:pt>
                <c:pt idx="1609">
                  <c:v>0.91647161372470098</c:v>
                </c:pt>
                <c:pt idx="1610">
                  <c:v>0.91702251038986105</c:v>
                </c:pt>
                <c:pt idx="1611">
                  <c:v>0.91765394996431804</c:v>
                </c:pt>
                <c:pt idx="1612">
                  <c:v>0.91840907285807505</c:v>
                </c:pt>
                <c:pt idx="1613">
                  <c:v>0.91928781861006603</c:v>
                </c:pt>
                <c:pt idx="1614">
                  <c:v>0.92027315063577597</c:v>
                </c:pt>
                <c:pt idx="1615">
                  <c:v>0.92127914453630799</c:v>
                </c:pt>
                <c:pt idx="1616">
                  <c:v>0.92215366397634502</c:v>
                </c:pt>
                <c:pt idx="1617">
                  <c:v>0.92282608249140596</c:v>
                </c:pt>
                <c:pt idx="1618">
                  <c:v>0.92335362724818504</c:v>
                </c:pt>
                <c:pt idx="1619">
                  <c:v>0.92372910060935298</c:v>
                </c:pt>
                <c:pt idx="1620">
                  <c:v>0.92389744223822201</c:v>
                </c:pt>
                <c:pt idx="1621">
                  <c:v>0.92390506827729302</c:v>
                </c:pt>
                <c:pt idx="1622">
                  <c:v>0.92379269713409395</c:v>
                </c:pt>
                <c:pt idx="1623">
                  <c:v>0.92360019214742095</c:v>
                </c:pt>
                <c:pt idx="1624">
                  <c:v>0.92337872428090395</c:v>
                </c:pt>
                <c:pt idx="1625">
                  <c:v>0.92318009261896306</c:v>
                </c:pt>
                <c:pt idx="1626">
                  <c:v>0.92300696418589101</c:v>
                </c:pt>
                <c:pt idx="1627">
                  <c:v>0.92296072827717301</c:v>
                </c:pt>
                <c:pt idx="1628">
                  <c:v>0.92318844355414298</c:v>
                </c:pt>
                <c:pt idx="1629">
                  <c:v>0.92362021847153097</c:v>
                </c:pt>
                <c:pt idx="1630">
                  <c:v>0.92410118711587397</c:v>
                </c:pt>
                <c:pt idx="1631">
                  <c:v>0.92457673473316804</c:v>
                </c:pt>
                <c:pt idx="1632">
                  <c:v>0.924995667450489</c:v>
                </c:pt>
                <c:pt idx="1633">
                  <c:v>0.92529691810411896</c:v>
                </c:pt>
                <c:pt idx="1634">
                  <c:v>0.92554549957229204</c:v>
                </c:pt>
                <c:pt idx="1635">
                  <c:v>0.92579915350604003</c:v>
                </c:pt>
                <c:pt idx="1636">
                  <c:v>0.92606747811854695</c:v>
                </c:pt>
                <c:pt idx="1637">
                  <c:v>0.92641072086774301</c:v>
                </c:pt>
                <c:pt idx="1638">
                  <c:v>0.92687843545792303</c:v>
                </c:pt>
                <c:pt idx="1639">
                  <c:v>0.92754141153120495</c:v>
                </c:pt>
                <c:pt idx="1640">
                  <c:v>0.928579906150787</c:v>
                </c:pt>
                <c:pt idx="1641">
                  <c:v>0.93014351930708195</c:v>
                </c:pt>
                <c:pt idx="1642">
                  <c:v>0.93222181449402797</c:v>
                </c:pt>
                <c:pt idx="1643">
                  <c:v>0.93466454496608298</c:v>
                </c:pt>
                <c:pt idx="1644">
                  <c:v>0.93729913093853701</c:v>
                </c:pt>
                <c:pt idx="1645">
                  <c:v>0.94002701401877997</c:v>
                </c:pt>
                <c:pt idx="1646">
                  <c:v>0.94287178226134805</c:v>
                </c:pt>
                <c:pt idx="1647">
                  <c:v>0.94582457288546096</c:v>
                </c:pt>
                <c:pt idx="1648">
                  <c:v>0.94871541035937701</c:v>
                </c:pt>
                <c:pt idx="1649">
                  <c:v>0.95136129924252999</c:v>
                </c:pt>
                <c:pt idx="1650">
                  <c:v>0.95372752805984595</c:v>
                </c:pt>
                <c:pt idx="1651">
                  <c:v>0.95588044070628397</c:v>
                </c:pt>
                <c:pt idx="1652">
                  <c:v>0.95783324132708003</c:v>
                </c:pt>
                <c:pt idx="1653">
                  <c:v>0.959555212084508</c:v>
                </c:pt>
                <c:pt idx="1654">
                  <c:v>0.96108767819048901</c:v>
                </c:pt>
                <c:pt idx="1655">
                  <c:v>0.96246507764782896</c:v>
                </c:pt>
                <c:pt idx="1656">
                  <c:v>0.96365449435560602</c:v>
                </c:pt>
                <c:pt idx="1657">
                  <c:v>0.96458978117717298</c:v>
                </c:pt>
                <c:pt idx="1658">
                  <c:v>0.96521907168313203</c:v>
                </c:pt>
                <c:pt idx="1659">
                  <c:v>0.96556266099355803</c:v>
                </c:pt>
                <c:pt idx="1660">
                  <c:v>0.96565741200257804</c:v>
                </c:pt>
                <c:pt idx="1661">
                  <c:v>0.96552132381568601</c:v>
                </c:pt>
                <c:pt idx="1662">
                  <c:v>0.96510394371492703</c:v>
                </c:pt>
                <c:pt idx="1663">
                  <c:v>0.96433328133174101</c:v>
                </c:pt>
                <c:pt idx="1664">
                  <c:v>0.96322692222245998</c:v>
                </c:pt>
                <c:pt idx="1665">
                  <c:v>0.961879568610439</c:v>
                </c:pt>
                <c:pt idx="1666">
                  <c:v>0.96032347147734698</c:v>
                </c:pt>
                <c:pt idx="1667">
                  <c:v>0.958609830840919</c:v>
                </c:pt>
                <c:pt idx="1668">
                  <c:v>0.95686427524483597</c:v>
                </c:pt>
                <c:pt idx="1669">
                  <c:v>0.955200198267252</c:v>
                </c:pt>
                <c:pt idx="1670">
                  <c:v>0.95365765892114696</c:v>
                </c:pt>
                <c:pt idx="1671">
                  <c:v>0.95218004735603001</c:v>
                </c:pt>
                <c:pt idx="1672">
                  <c:v>0.95072739454334398</c:v>
                </c:pt>
                <c:pt idx="1673">
                  <c:v>0.94941538549204096</c:v>
                </c:pt>
                <c:pt idx="1674">
                  <c:v>0.94839774984532499</c:v>
                </c:pt>
                <c:pt idx="1675">
                  <c:v>0.94768382565352605</c:v>
                </c:pt>
                <c:pt idx="1676">
                  <c:v>0.94720866594903796</c:v>
                </c:pt>
                <c:pt idx="1677">
                  <c:v>0.94689273899124005</c:v>
                </c:pt>
                <c:pt idx="1678">
                  <c:v>0.94665456835141804</c:v>
                </c:pt>
                <c:pt idx="1679">
                  <c:v>0.94656023583530902</c:v>
                </c:pt>
                <c:pt idx="1680">
                  <c:v>0.94675405154213099</c:v>
                </c:pt>
                <c:pt idx="1681">
                  <c:v>0.94716442506323295</c:v>
                </c:pt>
                <c:pt idx="1682">
                  <c:v>0.947652829310486</c:v>
                </c:pt>
                <c:pt idx="1683">
                  <c:v>0.94819625452567402</c:v>
                </c:pt>
                <c:pt idx="1684">
                  <c:v>0.94880433635987405</c:v>
                </c:pt>
                <c:pt idx="1685">
                  <c:v>0.94948120724503304</c:v>
                </c:pt>
                <c:pt idx="1686">
                  <c:v>0.95031933049974604</c:v>
                </c:pt>
                <c:pt idx="1687">
                  <c:v>0.95143799611660496</c:v>
                </c:pt>
                <c:pt idx="1688">
                  <c:v>0.95280790557096595</c:v>
                </c:pt>
                <c:pt idx="1689">
                  <c:v>0.95428124384539503</c:v>
                </c:pt>
                <c:pt idx="1690">
                  <c:v>0.95566056693820201</c:v>
                </c:pt>
                <c:pt idx="1691">
                  <c:v>0.95682671024862898</c:v>
                </c:pt>
                <c:pt idx="1692">
                  <c:v>0.95775252247023501</c:v>
                </c:pt>
                <c:pt idx="1693">
                  <c:v>0.95841543057047796</c:v>
                </c:pt>
                <c:pt idx="1694">
                  <c:v>0.95883710781311904</c:v>
                </c:pt>
                <c:pt idx="1695">
                  <c:v>0.95906673314176205</c:v>
                </c:pt>
                <c:pt idx="1696">
                  <c:v>0.95916431195458296</c:v>
                </c:pt>
                <c:pt idx="1697">
                  <c:v>0.95921261237928501</c:v>
                </c:pt>
                <c:pt idx="1698">
                  <c:v>0.95927488539922801</c:v>
                </c:pt>
                <c:pt idx="1699">
                  <c:v>0.95930461770864495</c:v>
                </c:pt>
                <c:pt idx="1700">
                  <c:v>0.95924624083198295</c:v>
                </c:pt>
                <c:pt idx="1701">
                  <c:v>0.95910233495098796</c:v>
                </c:pt>
                <c:pt idx="1702">
                  <c:v>0.95877341165751895</c:v>
                </c:pt>
                <c:pt idx="1703">
                  <c:v>0.95811183873693195</c:v>
                </c:pt>
                <c:pt idx="1704">
                  <c:v>0.95702097853744394</c:v>
                </c:pt>
                <c:pt idx="1705">
                  <c:v>0.95555217185444996</c:v>
                </c:pt>
                <c:pt idx="1706">
                  <c:v>0.95395529944947999</c:v>
                </c:pt>
                <c:pt idx="1707">
                  <c:v>0.95252322907237497</c:v>
                </c:pt>
                <c:pt idx="1708">
                  <c:v>0.95140445384022698</c:v>
                </c:pt>
                <c:pt idx="1709">
                  <c:v>0.95070013569772005</c:v>
                </c:pt>
                <c:pt idx="1710">
                  <c:v>0.95045941886524499</c:v>
                </c:pt>
                <c:pt idx="1711">
                  <c:v>0.95062172371172704</c:v>
                </c:pt>
                <c:pt idx="1712">
                  <c:v>0.95121759850446597</c:v>
                </c:pt>
                <c:pt idx="1713">
                  <c:v>0.95230769627284595</c:v>
                </c:pt>
                <c:pt idx="1714">
                  <c:v>0.95375609372972003</c:v>
                </c:pt>
                <c:pt idx="1715">
                  <c:v>0.95535628864339495</c:v>
                </c:pt>
                <c:pt idx="1716">
                  <c:v>0.95705561372700698</c:v>
                </c:pt>
                <c:pt idx="1717">
                  <c:v>0.95883508462478595</c:v>
                </c:pt>
                <c:pt idx="1718">
                  <c:v>0.96067779857850799</c:v>
                </c:pt>
                <c:pt idx="1719">
                  <c:v>0.96261915448073898</c:v>
                </c:pt>
                <c:pt idx="1720">
                  <c:v>0.96469772557767497</c:v>
                </c:pt>
                <c:pt idx="1721">
                  <c:v>0.96686040416436403</c:v>
                </c:pt>
                <c:pt idx="1722">
                  <c:v>0.96898267275288896</c:v>
                </c:pt>
                <c:pt idx="1723">
                  <c:v>0.97099741843145704</c:v>
                </c:pt>
                <c:pt idx="1724">
                  <c:v>0.97279928238579505</c:v>
                </c:pt>
                <c:pt idx="1725">
                  <c:v>0.97437044116794802</c:v>
                </c:pt>
                <c:pt idx="1726">
                  <c:v>0.97578883467046396</c:v>
                </c:pt>
                <c:pt idx="1727">
                  <c:v>0.97709026093300999</c:v>
                </c:pt>
                <c:pt idx="1728">
                  <c:v>0.97830886512041504</c:v>
                </c:pt>
                <c:pt idx="1729">
                  <c:v>0.97947390242149301</c:v>
                </c:pt>
                <c:pt idx="1730">
                  <c:v>0.98061071163588898</c:v>
                </c:pt>
                <c:pt idx="1731">
                  <c:v>0.98173557857904703</c:v>
                </c:pt>
                <c:pt idx="1732">
                  <c:v>0.98285226182594199</c:v>
                </c:pt>
                <c:pt idx="1733">
                  <c:v>0.98387104834429495</c:v>
                </c:pt>
                <c:pt idx="1734">
                  <c:v>0.98471396219191598</c:v>
                </c:pt>
                <c:pt idx="1735">
                  <c:v>0.985324288344119</c:v>
                </c:pt>
                <c:pt idx="1736">
                  <c:v>0.985586284532742</c:v>
                </c:pt>
                <c:pt idx="1737">
                  <c:v>0.98558479555252299</c:v>
                </c:pt>
                <c:pt idx="1738">
                  <c:v>0.98565313222166295</c:v>
                </c:pt>
                <c:pt idx="1739">
                  <c:v>0.98600091400936096</c:v>
                </c:pt>
                <c:pt idx="1740">
                  <c:v>0.98669058961860201</c:v>
                </c:pt>
                <c:pt idx="1741">
                  <c:v>0.98769975465705095</c:v>
                </c:pt>
                <c:pt idx="1742">
                  <c:v>0.98891394528781695</c:v>
                </c:pt>
                <c:pt idx="1743">
                  <c:v>0.99037032295730498</c:v>
                </c:pt>
                <c:pt idx="1744">
                  <c:v>0.99209298563973403</c:v>
                </c:pt>
                <c:pt idx="1745">
                  <c:v>0.99392261702672302</c:v>
                </c:pt>
                <c:pt idx="1746">
                  <c:v>0.995655669802468</c:v>
                </c:pt>
                <c:pt idx="1747">
                  <c:v>0.997119285300334</c:v>
                </c:pt>
                <c:pt idx="1748">
                  <c:v>0.998181880536681</c:v>
                </c:pt>
                <c:pt idx="1749">
                  <c:v>0.99886670189749605</c:v>
                </c:pt>
                <c:pt idx="1750">
                  <c:v>0.99932801402026405</c:v>
                </c:pt>
                <c:pt idx="1751">
                  <c:v>0.99965013748464304</c:v>
                </c:pt>
                <c:pt idx="1752">
                  <c:v>0.99986842553426702</c:v>
                </c:pt>
                <c:pt idx="1753">
                  <c:v>0.99999062964107199</c:v>
                </c:pt>
                <c:pt idx="1754">
                  <c:v>1</c:v>
                </c:pt>
                <c:pt idx="1755">
                  <c:v>1</c:v>
                </c:pt>
                <c:pt idx="1756">
                  <c:v>1</c:v>
                </c:pt>
                <c:pt idx="1757">
                  <c:v>0.99999654985702302</c:v>
                </c:pt>
                <c:pt idx="1758">
                  <c:v>0.99972183996119302</c:v>
                </c:pt>
                <c:pt idx="1759">
                  <c:v>0.99908469303765302</c:v>
                </c:pt>
                <c:pt idx="1760">
                  <c:v>0.99810140372176803</c:v>
                </c:pt>
                <c:pt idx="1761">
                  <c:v>0.99673485174732701</c:v>
                </c:pt>
                <c:pt idx="1762">
                  <c:v>0.994957501232974</c:v>
                </c:pt>
                <c:pt idx="1763">
                  <c:v>0.99287902515021798</c:v>
                </c:pt>
                <c:pt idx="1764">
                  <c:v>0.99062917537247097</c:v>
                </c:pt>
                <c:pt idx="1765">
                  <c:v>0.98824012235685799</c:v>
                </c:pt>
                <c:pt idx="1766">
                  <c:v>0.98576709209547397</c:v>
                </c:pt>
                <c:pt idx="1767">
                  <c:v>0.98323311221937704</c:v>
                </c:pt>
                <c:pt idx="1768">
                  <c:v>0.98062091259679296</c:v>
                </c:pt>
                <c:pt idx="1769">
                  <c:v>0.97796035353652699</c:v>
                </c:pt>
                <c:pt idx="1770">
                  <c:v>0.97524607232284799</c:v>
                </c:pt>
                <c:pt idx="1771">
                  <c:v>0.97253954142752796</c:v>
                </c:pt>
                <c:pt idx="1772">
                  <c:v>0.96994060180202701</c:v>
                </c:pt>
                <c:pt idx="1773">
                  <c:v>0.96738751453229599</c:v>
                </c:pt>
                <c:pt idx="1774">
                  <c:v>0.96482858347612099</c:v>
                </c:pt>
                <c:pt idx="1775">
                  <c:v>0.962281652536781</c:v>
                </c:pt>
                <c:pt idx="1776">
                  <c:v>0.95982597057162999</c:v>
                </c:pt>
                <c:pt idx="1777">
                  <c:v>0.95762392445678601</c:v>
                </c:pt>
                <c:pt idx="1778">
                  <c:v>0.95569989279725698</c:v>
                </c:pt>
                <c:pt idx="1779">
                  <c:v>0.95395739074837005</c:v>
                </c:pt>
                <c:pt idx="1780">
                  <c:v>0.95235757546035804</c:v>
                </c:pt>
                <c:pt idx="1781">
                  <c:v>0.950967764667912</c:v>
                </c:pt>
                <c:pt idx="1782">
                  <c:v>0.94988494723205796</c:v>
                </c:pt>
                <c:pt idx="1783">
                  <c:v>0.94920602917612096</c:v>
                </c:pt>
                <c:pt idx="1784">
                  <c:v>0.94895168746719805</c:v>
                </c:pt>
                <c:pt idx="1785">
                  <c:v>0.94899748257414196</c:v>
                </c:pt>
                <c:pt idx="1786">
                  <c:v>0.94924625355303704</c:v>
                </c:pt>
                <c:pt idx="1787">
                  <c:v>0.94960283414556201</c:v>
                </c:pt>
                <c:pt idx="1788">
                  <c:v>0.94989853992489404</c:v>
                </c:pt>
                <c:pt idx="1789">
                  <c:v>0.95001046317243598</c:v>
                </c:pt>
                <c:pt idx="1790">
                  <c:v>0.94993789178971699</c:v>
                </c:pt>
                <c:pt idx="1791">
                  <c:v>0.94964839825818104</c:v>
                </c:pt>
                <c:pt idx="1792">
                  <c:v>0.94897146405620203</c:v>
                </c:pt>
                <c:pt idx="1793">
                  <c:v>0.94787478516945001</c:v>
                </c:pt>
                <c:pt idx="1794">
                  <c:v>0.94644564005447496</c:v>
                </c:pt>
                <c:pt idx="1795">
                  <c:v>0.94465748638394897</c:v>
                </c:pt>
                <c:pt idx="1796">
                  <c:v>0.94259217048555399</c:v>
                </c:pt>
                <c:pt idx="1797">
                  <c:v>0.94043122838138504</c:v>
                </c:pt>
                <c:pt idx="1798">
                  <c:v>0.93811721647712099</c:v>
                </c:pt>
                <c:pt idx="1799">
                  <c:v>0.93547692089530299</c:v>
                </c:pt>
                <c:pt idx="1800">
                  <c:v>0.93253731945627405</c:v>
                </c:pt>
                <c:pt idx="1801">
                  <c:v>0.92935395294909295</c:v>
                </c:pt>
                <c:pt idx="1802">
                  <c:v>0.92591536744894398</c:v>
                </c:pt>
                <c:pt idx="1803">
                  <c:v>0.92231270022371203</c:v>
                </c:pt>
                <c:pt idx="1804">
                  <c:v>0.91863472795944401</c:v>
                </c:pt>
                <c:pt idx="1805">
                  <c:v>0.91494179468296899</c:v>
                </c:pt>
                <c:pt idx="1806">
                  <c:v>0.91134932504274102</c:v>
                </c:pt>
                <c:pt idx="1807">
                  <c:v>0.907972348150616</c:v>
                </c:pt>
                <c:pt idx="1808">
                  <c:v>0.90487220989563999</c:v>
                </c:pt>
                <c:pt idx="1809">
                  <c:v>0.90208215626948796</c:v>
                </c:pt>
                <c:pt idx="1810">
                  <c:v>0.89965902753791904</c:v>
                </c:pt>
                <c:pt idx="1811">
                  <c:v>0.89758282460788597</c:v>
                </c:pt>
                <c:pt idx="1812">
                  <c:v>0.89575781848360803</c:v>
                </c:pt>
                <c:pt idx="1813">
                  <c:v>0.894202572435289</c:v>
                </c:pt>
                <c:pt idx="1814">
                  <c:v>0.89292495554857398</c:v>
                </c:pt>
                <c:pt idx="1815">
                  <c:v>0.89181277696490902</c:v>
                </c:pt>
                <c:pt idx="1816">
                  <c:v>0.89085640155603796</c:v>
                </c:pt>
                <c:pt idx="1817">
                  <c:v>0.89011117598971201</c:v>
                </c:pt>
                <c:pt idx="1818">
                  <c:v>0.88957661712567304</c:v>
                </c:pt>
                <c:pt idx="1819">
                  <c:v>0.88919692526466998</c:v>
                </c:pt>
                <c:pt idx="1820">
                  <c:v>0.88880122464386302</c:v>
                </c:pt>
                <c:pt idx="1821">
                  <c:v>0.88815895025080804</c:v>
                </c:pt>
                <c:pt idx="1822">
                  <c:v>0.887149170024081</c:v>
                </c:pt>
                <c:pt idx="1823">
                  <c:v>0.88592168093799994</c:v>
                </c:pt>
                <c:pt idx="1824">
                  <c:v>0.88463189927158703</c:v>
                </c:pt>
                <c:pt idx="1825">
                  <c:v>0.88320572360214</c:v>
                </c:pt>
                <c:pt idx="1826">
                  <c:v>0.88149503124072504</c:v>
                </c:pt>
                <c:pt idx="1827">
                  <c:v>0.87959276998699998</c:v>
                </c:pt>
                <c:pt idx="1828">
                  <c:v>0.877843498593189</c:v>
                </c:pt>
                <c:pt idx="1829">
                  <c:v>0.876497553266259</c:v>
                </c:pt>
                <c:pt idx="1830">
                  <c:v>0.87572882239618099</c:v>
                </c:pt>
                <c:pt idx="1831">
                  <c:v>0.87554121552495701</c:v>
                </c:pt>
                <c:pt idx="1832">
                  <c:v>0.87573765097712497</c:v>
                </c:pt>
                <c:pt idx="1833">
                  <c:v>0.87626698962995198</c:v>
                </c:pt>
                <c:pt idx="1834">
                  <c:v>0.87735790422853099</c:v>
                </c:pt>
                <c:pt idx="1835">
                  <c:v>0.87914122553835194</c:v>
                </c:pt>
                <c:pt idx="1836">
                  <c:v>0.88151001211346802</c:v>
                </c:pt>
                <c:pt idx="1837">
                  <c:v>0.88437261838661796</c:v>
                </c:pt>
                <c:pt idx="1838">
                  <c:v>0.88762458780929498</c:v>
                </c:pt>
                <c:pt idx="1839">
                  <c:v>0.89120804697885103</c:v>
                </c:pt>
                <c:pt idx="1840">
                  <c:v>0.895137273244341</c:v>
                </c:pt>
                <c:pt idx="1841">
                  <c:v>0.89940468272337204</c:v>
                </c:pt>
                <c:pt idx="1842">
                  <c:v>0.90387680330240905</c:v>
                </c:pt>
                <c:pt idx="1843">
                  <c:v>0.90850730544500602</c:v>
                </c:pt>
                <c:pt idx="1844">
                  <c:v>0.91338224573024895</c:v>
                </c:pt>
                <c:pt idx="1845">
                  <c:v>0.91851463473343298</c:v>
                </c:pt>
                <c:pt idx="1846">
                  <c:v>0.923900685822586</c:v>
                </c:pt>
                <c:pt idx="1847">
                  <c:v>0.92946443155196401</c:v>
                </c:pt>
                <c:pt idx="1848">
                  <c:v>0.93502354014358902</c:v>
                </c:pt>
                <c:pt idx="1849">
                  <c:v>0.940403104365934</c:v>
                </c:pt>
                <c:pt idx="1850">
                  <c:v>0.94559266391591601</c:v>
                </c:pt>
                <c:pt idx="1851">
                  <c:v>0.95048514934313</c:v>
                </c:pt>
                <c:pt idx="1852">
                  <c:v>0.95482167645080995</c:v>
                </c:pt>
                <c:pt idx="1853">
                  <c:v>0.95835633538740195</c:v>
                </c:pt>
                <c:pt idx="1854">
                  <c:v>0.96096550039272299</c:v>
                </c:pt>
                <c:pt idx="1855">
                  <c:v>0.96283666211429697</c:v>
                </c:pt>
                <c:pt idx="1856">
                  <c:v>0.96422489861173</c:v>
                </c:pt>
                <c:pt idx="1857">
                  <c:v>0.965327698563193</c:v>
                </c:pt>
                <c:pt idx="1858">
                  <c:v>0.96627057219499601</c:v>
                </c:pt>
                <c:pt idx="1859">
                  <c:v>0.96706223111295497</c:v>
                </c:pt>
                <c:pt idx="1860">
                  <c:v>0.967726109409626</c:v>
                </c:pt>
                <c:pt idx="1861">
                  <c:v>0.96856496766136302</c:v>
                </c:pt>
                <c:pt idx="1862">
                  <c:v>0.96984141018772696</c:v>
                </c:pt>
                <c:pt idx="1863">
                  <c:v>0.97136967168385602</c:v>
                </c:pt>
                <c:pt idx="1864">
                  <c:v>0.97291697331772697</c:v>
                </c:pt>
                <c:pt idx="1865">
                  <c:v>0.97434143855993505</c:v>
                </c:pt>
                <c:pt idx="1866">
                  <c:v>0.97544332711398296</c:v>
                </c:pt>
                <c:pt idx="1867">
                  <c:v>0.97621749969452698</c:v>
                </c:pt>
                <c:pt idx="1868">
                  <c:v>0.97681288285735102</c:v>
                </c:pt>
                <c:pt idx="1869">
                  <c:v>0.97705352958476599</c:v>
                </c:pt>
                <c:pt idx="1870">
                  <c:v>0.97677145739290305</c:v>
                </c:pt>
                <c:pt idx="1871">
                  <c:v>0.97607661371413601</c:v>
                </c:pt>
                <c:pt idx="1872">
                  <c:v>0.97503706929642397</c:v>
                </c:pt>
                <c:pt idx="1873">
                  <c:v>0.97370799763097604</c:v>
                </c:pt>
                <c:pt idx="1874">
                  <c:v>0.97225256880760302</c:v>
                </c:pt>
                <c:pt idx="1875">
                  <c:v>0.97082321125640003</c:v>
                </c:pt>
                <c:pt idx="1876">
                  <c:v>0.96949661308200596</c:v>
                </c:pt>
                <c:pt idx="1877">
                  <c:v>0.96845911793667405</c:v>
                </c:pt>
                <c:pt idx="1878">
                  <c:v>0.96781485051871596</c:v>
                </c:pt>
                <c:pt idx="1879">
                  <c:v>0.96746275386966796</c:v>
                </c:pt>
                <c:pt idx="1880">
                  <c:v>0.96727713879740895</c:v>
                </c:pt>
                <c:pt idx="1881">
                  <c:v>0.96712808612421197</c:v>
                </c:pt>
                <c:pt idx="1882">
                  <c:v>0.966814683683339</c:v>
                </c:pt>
                <c:pt idx="1883">
                  <c:v>0.96615201951464003</c:v>
                </c:pt>
                <c:pt idx="1884">
                  <c:v>0.96511966248349401</c:v>
                </c:pt>
                <c:pt idx="1885">
                  <c:v>0.96371629632199796</c:v>
                </c:pt>
                <c:pt idx="1886">
                  <c:v>0.96193193646952302</c:v>
                </c:pt>
                <c:pt idx="1887">
                  <c:v>0.95991049804290396</c:v>
                </c:pt>
                <c:pt idx="1888">
                  <c:v>0.95794377174518996</c:v>
                </c:pt>
                <c:pt idx="1889">
                  <c:v>0.95628465216360004</c:v>
                </c:pt>
                <c:pt idx="1890">
                  <c:v>0.95516225348592498</c:v>
                </c:pt>
                <c:pt idx="1891">
                  <c:v>0.95472875243990096</c:v>
                </c:pt>
                <c:pt idx="1892">
                  <c:v>0.95492912061604196</c:v>
                </c:pt>
                <c:pt idx="1893">
                  <c:v>0.95556847756614405</c:v>
                </c:pt>
                <c:pt idx="1894">
                  <c:v>0.95651618254267101</c:v>
                </c:pt>
                <c:pt idx="1895">
                  <c:v>0.95774190966347295</c:v>
                </c:pt>
                <c:pt idx="1896">
                  <c:v>0.959013410153426</c:v>
                </c:pt>
                <c:pt idx="1897">
                  <c:v>0.96006061896391304</c:v>
                </c:pt>
                <c:pt idx="1898">
                  <c:v>0.96072570383834299</c:v>
                </c:pt>
                <c:pt idx="1899">
                  <c:v>0.96086338013505701</c:v>
                </c:pt>
                <c:pt idx="1900">
                  <c:v>0.96045689195028905</c:v>
                </c:pt>
                <c:pt idx="1901">
                  <c:v>0.95963838471288598</c:v>
                </c:pt>
                <c:pt idx="1902">
                  <c:v>0.95849712056382497</c:v>
                </c:pt>
                <c:pt idx="1903">
                  <c:v>0.95706549543990305</c:v>
                </c:pt>
                <c:pt idx="1904">
                  <c:v>0.95560025211510502</c:v>
                </c:pt>
                <c:pt idx="1905">
                  <c:v>0.95443055207514504</c:v>
                </c:pt>
                <c:pt idx="1906">
                  <c:v>0.95366190326919698</c:v>
                </c:pt>
                <c:pt idx="1907">
                  <c:v>0.95333575227672995</c:v>
                </c:pt>
                <c:pt idx="1908">
                  <c:v>0.95353543639251104</c:v>
                </c:pt>
                <c:pt idx="1909">
                  <c:v>0.95424940032574701</c:v>
                </c:pt>
                <c:pt idx="1910">
                  <c:v>0.95537248511054296</c:v>
                </c:pt>
                <c:pt idx="1911">
                  <c:v>0.95676223141106598</c:v>
                </c:pt>
                <c:pt idx="1912">
                  <c:v>0.95828948286500404</c:v>
                </c:pt>
                <c:pt idx="1913">
                  <c:v>0.95982391621042895</c:v>
                </c:pt>
                <c:pt idx="1914">
                  <c:v>0.96131717586684595</c:v>
                </c:pt>
                <c:pt idx="1915">
                  <c:v>0.96286062456368204</c:v>
                </c:pt>
                <c:pt idx="1916">
                  <c:v>0.96440956861398597</c:v>
                </c:pt>
                <c:pt idx="1917">
                  <c:v>0.96588119057516097</c:v>
                </c:pt>
                <c:pt idx="1918">
                  <c:v>0.96735973278223897</c:v>
                </c:pt>
                <c:pt idx="1919">
                  <c:v>0.96897522962041105</c:v>
                </c:pt>
                <c:pt idx="1920">
                  <c:v>0.97077516089608396</c:v>
                </c:pt>
                <c:pt idx="1921">
                  <c:v>0.97272049428711405</c:v>
                </c:pt>
                <c:pt idx="1922">
                  <c:v>0.97476296567686105</c:v>
                </c:pt>
                <c:pt idx="1923">
                  <c:v>0.97687463605290603</c:v>
                </c:pt>
                <c:pt idx="1924">
                  <c:v>0.97913072467024798</c:v>
                </c:pt>
                <c:pt idx="1925">
                  <c:v>0.98164804973869901</c:v>
                </c:pt>
                <c:pt idx="1926">
                  <c:v>0.984373560981045</c:v>
                </c:pt>
                <c:pt idx="1927">
                  <c:v>0.98721139631849897</c:v>
                </c:pt>
                <c:pt idx="1928">
                  <c:v>0.99004217942049799</c:v>
                </c:pt>
                <c:pt idx="1929">
                  <c:v>0.99270305573856799</c:v>
                </c:pt>
                <c:pt idx="1930">
                  <c:v>0.99506026413690596</c:v>
                </c:pt>
                <c:pt idx="1931">
                  <c:v>0.99689160918098296</c:v>
                </c:pt>
                <c:pt idx="1932">
                  <c:v>0.99795193505913504</c:v>
                </c:pt>
                <c:pt idx="1933">
                  <c:v>0.99807175984049201</c:v>
                </c:pt>
                <c:pt idx="1934">
                  <c:v>0.99728896837338099</c:v>
                </c:pt>
                <c:pt idx="1935">
                  <c:v>0.99565213378267103</c:v>
                </c:pt>
                <c:pt idx="1936">
                  <c:v>0.99332373317748601</c:v>
                </c:pt>
                <c:pt idx="1937">
                  <c:v>0.99067907029753999</c:v>
                </c:pt>
                <c:pt idx="1938">
                  <c:v>0.98804523278532896</c:v>
                </c:pt>
                <c:pt idx="1939">
                  <c:v>0.98577917320986896</c:v>
                </c:pt>
                <c:pt idx="1940">
                  <c:v>0.98414531743260902</c:v>
                </c:pt>
                <c:pt idx="1941">
                  <c:v>0.98328227768436305</c:v>
                </c:pt>
                <c:pt idx="1942">
                  <c:v>0.98315033454607104</c:v>
                </c:pt>
                <c:pt idx="1943">
                  <c:v>0.98355859563709902</c:v>
                </c:pt>
                <c:pt idx="1944">
                  <c:v>0.98426409720386498</c:v>
                </c:pt>
                <c:pt idx="1945">
                  <c:v>0.98500661747593898</c:v>
                </c:pt>
                <c:pt idx="1946">
                  <c:v>0.98549728156715299</c:v>
                </c:pt>
                <c:pt idx="1947">
                  <c:v>0.98555096605138404</c:v>
                </c:pt>
                <c:pt idx="1948">
                  <c:v>0.98513699079945005</c:v>
                </c:pt>
                <c:pt idx="1949">
                  <c:v>0.98421351035068805</c:v>
                </c:pt>
                <c:pt idx="1950">
                  <c:v>0.98286170358441904</c:v>
                </c:pt>
                <c:pt idx="1951">
                  <c:v>0.98129179644107201</c:v>
                </c:pt>
                <c:pt idx="1952">
                  <c:v>0.97961435003372199</c:v>
                </c:pt>
                <c:pt idx="1953">
                  <c:v>0.97783667192636103</c:v>
                </c:pt>
                <c:pt idx="1954">
                  <c:v>0.97609821762028504</c:v>
                </c:pt>
                <c:pt idx="1955">
                  <c:v>0.97448868037829695</c:v>
                </c:pt>
                <c:pt idx="1956">
                  <c:v>0.97318042565547702</c:v>
                </c:pt>
                <c:pt idx="1957">
                  <c:v>0.97245975811904495</c:v>
                </c:pt>
                <c:pt idx="1958">
                  <c:v>0.97245356422831597</c:v>
                </c:pt>
                <c:pt idx="1959">
                  <c:v>0.97323506292984696</c:v>
                </c:pt>
                <c:pt idx="1960">
                  <c:v>0.97476427879873795</c:v>
                </c:pt>
                <c:pt idx="1961">
                  <c:v>0.97697712010855797</c:v>
                </c:pt>
                <c:pt idx="1962">
                  <c:v>0.97970982426878594</c:v>
                </c:pt>
                <c:pt idx="1963">
                  <c:v>0.98272780118560499</c:v>
                </c:pt>
                <c:pt idx="1964">
                  <c:v>0.98585699719532804</c:v>
                </c:pt>
                <c:pt idx="1965">
                  <c:v>0.98881733122301996</c:v>
                </c:pt>
                <c:pt idx="1966">
                  <c:v>0.99121132628269504</c:v>
                </c:pt>
                <c:pt idx="1967">
                  <c:v>0.99279172555686102</c:v>
                </c:pt>
                <c:pt idx="1968">
                  <c:v>0.99367542282586696</c:v>
                </c:pt>
                <c:pt idx="1969">
                  <c:v>0.99408878623137298</c:v>
                </c:pt>
                <c:pt idx="1970">
                  <c:v>0.99441260572421997</c:v>
                </c:pt>
                <c:pt idx="1971">
                  <c:v>0.99498835875765301</c:v>
                </c:pt>
                <c:pt idx="1972">
                  <c:v>0.99570194049886096</c:v>
                </c:pt>
                <c:pt idx="1973">
                  <c:v>0.99646060310934104</c:v>
                </c:pt>
                <c:pt idx="1974">
                  <c:v>0.997453904682713</c:v>
                </c:pt>
                <c:pt idx="1975">
                  <c:v>0.99859634309021605</c:v>
                </c:pt>
                <c:pt idx="1976">
                  <c:v>0.99953623212044096</c:v>
                </c:pt>
                <c:pt idx="1977">
                  <c:v>1</c:v>
                </c:pt>
                <c:pt idx="1978">
                  <c:v>0.99961868212169402</c:v>
                </c:pt>
                <c:pt idx="1979">
                  <c:v>0.99797894622482697</c:v>
                </c:pt>
                <c:pt idx="1980">
                  <c:v>0.99528986647186601</c:v>
                </c:pt>
                <c:pt idx="1981">
                  <c:v>0.99197112417588296</c:v>
                </c:pt>
                <c:pt idx="1982">
                  <c:v>0.98780659950712402</c:v>
                </c:pt>
                <c:pt idx="1983">
                  <c:v>0.98258382125460297</c:v>
                </c:pt>
                <c:pt idx="1984">
                  <c:v>0.97661065189153695</c:v>
                </c:pt>
                <c:pt idx="1985">
                  <c:v>0.97005310328587102</c:v>
                </c:pt>
                <c:pt idx="1986">
                  <c:v>0.96323546239762703</c:v>
                </c:pt>
                <c:pt idx="1987">
                  <c:v>0.95662035901089004</c:v>
                </c:pt>
                <c:pt idx="1988">
                  <c:v>0.95010756362034099</c:v>
                </c:pt>
                <c:pt idx="1989">
                  <c:v>0.94335322173565195</c:v>
                </c:pt>
                <c:pt idx="1990">
                  <c:v>0.93696050659086605</c:v>
                </c:pt>
                <c:pt idx="1991">
                  <c:v>0.931722397385088</c:v>
                </c:pt>
                <c:pt idx="1992">
                  <c:v>0.92776222539489095</c:v>
                </c:pt>
                <c:pt idx="1993">
                  <c:v>0.92510024820733305</c:v>
                </c:pt>
                <c:pt idx="1994">
                  <c:v>0.92351367612245905</c:v>
                </c:pt>
                <c:pt idx="1995">
                  <c:v>0.92261999652984705</c:v>
                </c:pt>
                <c:pt idx="1996">
                  <c:v>0.92232734117017801</c:v>
                </c:pt>
                <c:pt idx="1997">
                  <c:v>0.92261499730789698</c:v>
                </c:pt>
                <c:pt idx="1998">
                  <c:v>0.92311358940743604</c:v>
                </c:pt>
                <c:pt idx="1999">
                  <c:v>0.92330177406712</c:v>
                </c:pt>
                <c:pt idx="2000">
                  <c:v>0.92293001332274005</c:v>
                </c:pt>
                <c:pt idx="2001">
                  <c:v>0.92230966570057704</c:v>
                </c:pt>
                <c:pt idx="2002">
                  <c:v>0.92174308709700004</c:v>
                </c:pt>
                <c:pt idx="2003">
                  <c:v>0.92115266056862999</c:v>
                </c:pt>
                <c:pt idx="2004">
                  <c:v>0.92071463662300401</c:v>
                </c:pt>
                <c:pt idx="2005">
                  <c:v>0.92078521680495795</c:v>
                </c:pt>
                <c:pt idx="2006">
                  <c:v>0.92152705974653104</c:v>
                </c:pt>
                <c:pt idx="2007">
                  <c:v>0.923177615860446</c:v>
                </c:pt>
                <c:pt idx="2008">
                  <c:v>0.92577973100800703</c:v>
                </c:pt>
                <c:pt idx="2009">
                  <c:v>0.92870987503139202</c:v>
                </c:pt>
                <c:pt idx="2010">
                  <c:v>0.93159134517033704</c:v>
                </c:pt>
                <c:pt idx="2011">
                  <c:v>0.93454913868207201</c:v>
                </c:pt>
                <c:pt idx="2012">
                  <c:v>0.93758521555086605</c:v>
                </c:pt>
                <c:pt idx="2013">
                  <c:v>0.94073899124497595</c:v>
                </c:pt>
                <c:pt idx="2014">
                  <c:v>0.94385188619240601</c:v>
                </c:pt>
                <c:pt idx="2015">
                  <c:v>0.94627953183574698</c:v>
                </c:pt>
                <c:pt idx="2016">
                  <c:v>0.94773480696202805</c:v>
                </c:pt>
                <c:pt idx="2017">
                  <c:v>0.94884711426093404</c:v>
                </c:pt>
                <c:pt idx="2018">
                  <c:v>0.95022934860116803</c:v>
                </c:pt>
                <c:pt idx="2019">
                  <c:v>0.95198695538088796</c:v>
                </c:pt>
                <c:pt idx="2020">
                  <c:v>0.95381709098237</c:v>
                </c:pt>
                <c:pt idx="2021">
                  <c:v>0.95516002913234699</c:v>
                </c:pt>
                <c:pt idx="2022">
                  <c:v>0.95596754051112398</c:v>
                </c:pt>
                <c:pt idx="2023">
                  <c:v>0.95709206761993904</c:v>
                </c:pt>
                <c:pt idx="2024">
                  <c:v>0.95937873296392495</c:v>
                </c:pt>
                <c:pt idx="2025">
                  <c:v>0.96254268636983198</c:v>
                </c:pt>
                <c:pt idx="2026">
                  <c:v>0.96569010225622998</c:v>
                </c:pt>
                <c:pt idx="2027">
                  <c:v>0.96821236783344999</c:v>
                </c:pt>
                <c:pt idx="2028">
                  <c:v>0.96998305302450605</c:v>
                </c:pt>
                <c:pt idx="2029">
                  <c:v>0.97118236240358702</c:v>
                </c:pt>
                <c:pt idx="2030">
                  <c:v>0.97215943000191096</c:v>
                </c:pt>
                <c:pt idx="2031">
                  <c:v>0.97306557206036703</c:v>
                </c:pt>
                <c:pt idx="2032">
                  <c:v>0.97372622478660098</c:v>
                </c:pt>
                <c:pt idx="2033">
                  <c:v>0.97414245466546401</c:v>
                </c:pt>
                <c:pt idx="2034">
                  <c:v>0.97463052470285605</c:v>
                </c:pt>
                <c:pt idx="2035">
                  <c:v>0.97564089229979101</c:v>
                </c:pt>
                <c:pt idx="2036">
                  <c:v>0.97745827260521301</c:v>
                </c:pt>
                <c:pt idx="2037">
                  <c:v>0.98041153997458697</c:v>
                </c:pt>
                <c:pt idx="2038">
                  <c:v>0.98450268029302801</c:v>
                </c:pt>
                <c:pt idx="2039">
                  <c:v>0.98911037546751901</c:v>
                </c:pt>
                <c:pt idx="2040">
                  <c:v>0.99341495107255195</c:v>
                </c:pt>
                <c:pt idx="2041">
                  <c:v>0.99668348871848</c:v>
                </c:pt>
                <c:pt idx="2042">
                  <c:v>0.99866440795042699</c:v>
                </c:pt>
                <c:pt idx="2043">
                  <c:v>0.99960071950472895</c:v>
                </c:pt>
                <c:pt idx="2044">
                  <c:v>0.999990744071931</c:v>
                </c:pt>
                <c:pt idx="2045">
                  <c:v>1</c:v>
                </c:pt>
                <c:pt idx="2046">
                  <c:v>0.99983716836959202</c:v>
                </c:pt>
                <c:pt idx="2047">
                  <c:v>0.99943549097644502</c:v>
                </c:pt>
                <c:pt idx="2048">
                  <c:v>0.99851148600911099</c:v>
                </c:pt>
                <c:pt idx="2049">
                  <c:v>0.99720873242665398</c:v>
                </c:pt>
                <c:pt idx="2050">
                  <c:v>0.996128855251872</c:v>
                </c:pt>
                <c:pt idx="2051">
                  <c:v>0.99538013151494698</c:v>
                </c:pt>
                <c:pt idx="2052">
                  <c:v>0.99458896396232099</c:v>
                </c:pt>
                <c:pt idx="2053">
                  <c:v>0.99341080362837197</c:v>
                </c:pt>
                <c:pt idx="2054">
                  <c:v>0.99160727057098297</c:v>
                </c:pt>
                <c:pt idx="2055">
                  <c:v>0.98946763572663299</c:v>
                </c:pt>
                <c:pt idx="2056">
                  <c:v>0.98803236064748801</c:v>
                </c:pt>
                <c:pt idx="2057">
                  <c:v>0.98785210875020701</c:v>
                </c:pt>
                <c:pt idx="2058">
                  <c:v>0.98850465122186204</c:v>
                </c:pt>
                <c:pt idx="2059">
                  <c:v>0.98944894975901498</c:v>
                </c:pt>
                <c:pt idx="2060">
                  <c:v>0.99043041459733905</c:v>
                </c:pt>
                <c:pt idx="2061">
                  <c:v>0.99146513934105995</c:v>
                </c:pt>
                <c:pt idx="2062">
                  <c:v>0.99274276058712796</c:v>
                </c:pt>
                <c:pt idx="2063">
                  <c:v>0.99428413030950402</c:v>
                </c:pt>
                <c:pt idx="2064">
                  <c:v>0.99590354938774095</c:v>
                </c:pt>
                <c:pt idx="2065">
                  <c:v>0.99734111371584999</c:v>
                </c:pt>
                <c:pt idx="2066">
                  <c:v>0.99845761040511605</c:v>
                </c:pt>
                <c:pt idx="2067">
                  <c:v>0.99933554747195696</c:v>
                </c:pt>
                <c:pt idx="2068">
                  <c:v>0.99984630782893202</c:v>
                </c:pt>
                <c:pt idx="2069">
                  <c:v>0.99971330719289397</c:v>
                </c:pt>
                <c:pt idx="2070">
                  <c:v>0.99898200330340303</c:v>
                </c:pt>
                <c:pt idx="2071">
                  <c:v>0.99745459448747698</c:v>
                </c:pt>
                <c:pt idx="2072">
                  <c:v>0.99417491223236099</c:v>
                </c:pt>
                <c:pt idx="2073">
                  <c:v>0.988766400043538</c:v>
                </c:pt>
                <c:pt idx="2074">
                  <c:v>0.98162481576762195</c:v>
                </c:pt>
                <c:pt idx="2075">
                  <c:v>0.97323363752098302</c:v>
                </c:pt>
                <c:pt idx="2076">
                  <c:v>0.96450357156283095</c:v>
                </c:pt>
                <c:pt idx="2077">
                  <c:v>0.95616125378126804</c:v>
                </c:pt>
                <c:pt idx="2078">
                  <c:v>0.94842906438559704</c:v>
                </c:pt>
                <c:pt idx="2079">
                  <c:v>0.941570333565111</c:v>
                </c:pt>
                <c:pt idx="2080">
                  <c:v>0.93626455776193496</c:v>
                </c:pt>
                <c:pt idx="2081">
                  <c:v>0.93279301217908595</c:v>
                </c:pt>
                <c:pt idx="2082">
                  <c:v>0.93078901136217196</c:v>
                </c:pt>
                <c:pt idx="2083">
                  <c:v>0.93016278647347495</c:v>
                </c:pt>
                <c:pt idx="2084">
                  <c:v>0.93053544444563097</c:v>
                </c:pt>
                <c:pt idx="2085">
                  <c:v>0.93139258294218497</c:v>
                </c:pt>
                <c:pt idx="2086">
                  <c:v>0.93215899632630295</c:v>
                </c:pt>
                <c:pt idx="2087">
                  <c:v>0.93248845790971402</c:v>
                </c:pt>
                <c:pt idx="2088">
                  <c:v>0.93337948806937898</c:v>
                </c:pt>
                <c:pt idx="2089">
                  <c:v>0.93591550675452695</c:v>
                </c:pt>
                <c:pt idx="2090">
                  <c:v>0.940436014684494</c:v>
                </c:pt>
                <c:pt idx="2091">
                  <c:v>0.94648524232630205</c:v>
                </c:pt>
                <c:pt idx="2092">
                  <c:v>0.95352435575292005</c:v>
                </c:pt>
                <c:pt idx="2093">
                  <c:v>0.96145753583812199</c:v>
                </c:pt>
                <c:pt idx="2094">
                  <c:v>0.970124412508651</c:v>
                </c:pt>
                <c:pt idx="2095">
                  <c:v>0.97918517514652303</c:v>
                </c:pt>
                <c:pt idx="2096">
                  <c:v>0.98736517967939097</c:v>
                </c:pt>
                <c:pt idx="2097">
                  <c:v>0.99357047923775399</c:v>
                </c:pt>
                <c:pt idx="2098">
                  <c:v>0.99766532581234302</c:v>
                </c:pt>
                <c:pt idx="2099">
                  <c:v>0.99980022972136795</c:v>
                </c:pt>
                <c:pt idx="2100">
                  <c:v>1</c:v>
                </c:pt>
                <c:pt idx="2101">
                  <c:v>1</c:v>
                </c:pt>
                <c:pt idx="2102">
                  <c:v>1</c:v>
                </c:pt>
                <c:pt idx="2103">
                  <c:v>1</c:v>
                </c:pt>
                <c:pt idx="2104">
                  <c:v>0.99906893270783503</c:v>
                </c:pt>
                <c:pt idx="2105">
                  <c:v>0.99715080304072301</c:v>
                </c:pt>
                <c:pt idx="2106">
                  <c:v>0.99470692914209202</c:v>
                </c:pt>
                <c:pt idx="2107">
                  <c:v>0.99241566487710797</c:v>
                </c:pt>
                <c:pt idx="2108">
                  <c:v>0.99067027743599301</c:v>
                </c:pt>
                <c:pt idx="2109">
                  <c:v>0.98959573812006496</c:v>
                </c:pt>
                <c:pt idx="2110">
                  <c:v>0.98908870824546302</c:v>
                </c:pt>
                <c:pt idx="2111">
                  <c:v>0.98929132939612596</c:v>
                </c:pt>
                <c:pt idx="2112">
                  <c:v>0.99016538750749294</c:v>
                </c:pt>
                <c:pt idx="2113">
                  <c:v>0.99184036595403602</c:v>
                </c:pt>
                <c:pt idx="2114">
                  <c:v>0.99437005025763603</c:v>
                </c:pt>
                <c:pt idx="2115">
                  <c:v>0.99732336269434996</c:v>
                </c:pt>
                <c:pt idx="2116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638C-42FC-AB81-7C5AA1BB27B2}"/>
            </c:ext>
          </c:extLst>
        </c:ser>
        <c:ser>
          <c:idx val="7"/>
          <c:order val="3"/>
          <c:tx>
            <c:strRef>
              <c:f>CRs!$B$1</c:f>
              <c:strCache>
                <c:ptCount val="1"/>
                <c:pt idx="0">
                  <c:v>CR_Gb_pure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CRs!$A$2:$A$2118</c:f>
              <c:numCache>
                <c:formatCode>General</c:formatCode>
                <c:ptCount val="2117"/>
                <c:pt idx="0">
                  <c:v>0.36699999999999999</c:v>
                </c:pt>
                <c:pt idx="1">
                  <c:v>0.36799999999999999</c:v>
                </c:pt>
                <c:pt idx="2">
                  <c:v>0.36899999999999999</c:v>
                </c:pt>
                <c:pt idx="3">
                  <c:v>0.37</c:v>
                </c:pt>
                <c:pt idx="4">
                  <c:v>0.371</c:v>
                </c:pt>
                <c:pt idx="5">
                  <c:v>0.372</c:v>
                </c:pt>
                <c:pt idx="6">
                  <c:v>0.373</c:v>
                </c:pt>
                <c:pt idx="7">
                  <c:v>0.374</c:v>
                </c:pt>
                <c:pt idx="8">
                  <c:v>0.375</c:v>
                </c:pt>
                <c:pt idx="9">
                  <c:v>0.376</c:v>
                </c:pt>
                <c:pt idx="10">
                  <c:v>0.377</c:v>
                </c:pt>
                <c:pt idx="11">
                  <c:v>0.378</c:v>
                </c:pt>
                <c:pt idx="12">
                  <c:v>0.379</c:v>
                </c:pt>
                <c:pt idx="13">
                  <c:v>0.38</c:v>
                </c:pt>
                <c:pt idx="14">
                  <c:v>0.38100000000000001</c:v>
                </c:pt>
                <c:pt idx="15">
                  <c:v>0.38200000000000001</c:v>
                </c:pt>
                <c:pt idx="16">
                  <c:v>0.38300000000000001</c:v>
                </c:pt>
                <c:pt idx="17">
                  <c:v>0.38400000000000001</c:v>
                </c:pt>
                <c:pt idx="18">
                  <c:v>0.38500000000000001</c:v>
                </c:pt>
                <c:pt idx="19">
                  <c:v>0.38600000000000001</c:v>
                </c:pt>
                <c:pt idx="20">
                  <c:v>0.38700000000000001</c:v>
                </c:pt>
                <c:pt idx="21">
                  <c:v>0.38800000000000001</c:v>
                </c:pt>
                <c:pt idx="22">
                  <c:v>0.38900000000000001</c:v>
                </c:pt>
                <c:pt idx="23">
                  <c:v>0.39</c:v>
                </c:pt>
                <c:pt idx="24">
                  <c:v>0.39100000000000001</c:v>
                </c:pt>
                <c:pt idx="25">
                  <c:v>0.39200000000000002</c:v>
                </c:pt>
                <c:pt idx="26">
                  <c:v>0.39300000000000002</c:v>
                </c:pt>
                <c:pt idx="27">
                  <c:v>0.39400000000000002</c:v>
                </c:pt>
                <c:pt idx="28">
                  <c:v>0.39500000000000002</c:v>
                </c:pt>
                <c:pt idx="29">
                  <c:v>0.39600000000000002</c:v>
                </c:pt>
                <c:pt idx="30">
                  <c:v>0.39700000000000002</c:v>
                </c:pt>
                <c:pt idx="31">
                  <c:v>0.39800000000000002</c:v>
                </c:pt>
                <c:pt idx="32">
                  <c:v>0.39900000000000002</c:v>
                </c:pt>
                <c:pt idx="33">
                  <c:v>0.4</c:v>
                </c:pt>
                <c:pt idx="34">
                  <c:v>0.40100000000000002</c:v>
                </c:pt>
                <c:pt idx="35">
                  <c:v>0.40200000000000002</c:v>
                </c:pt>
                <c:pt idx="36">
                  <c:v>0.40300000000000002</c:v>
                </c:pt>
                <c:pt idx="37">
                  <c:v>0.40400000000000003</c:v>
                </c:pt>
                <c:pt idx="38">
                  <c:v>0.40500000000000003</c:v>
                </c:pt>
                <c:pt idx="39">
                  <c:v>0.40600000000000003</c:v>
                </c:pt>
                <c:pt idx="40">
                  <c:v>0.40699999999999997</c:v>
                </c:pt>
                <c:pt idx="41">
                  <c:v>0.40799999999999997</c:v>
                </c:pt>
                <c:pt idx="42">
                  <c:v>0.40899999999999997</c:v>
                </c:pt>
                <c:pt idx="43">
                  <c:v>0.41</c:v>
                </c:pt>
                <c:pt idx="44">
                  <c:v>0.41099999999999998</c:v>
                </c:pt>
                <c:pt idx="45">
                  <c:v>0.41199999999999998</c:v>
                </c:pt>
                <c:pt idx="46">
                  <c:v>0.41299999999999998</c:v>
                </c:pt>
                <c:pt idx="47">
                  <c:v>0.41399999999999998</c:v>
                </c:pt>
                <c:pt idx="48">
                  <c:v>0.41499999999999998</c:v>
                </c:pt>
                <c:pt idx="49">
                  <c:v>0.41599999999999998</c:v>
                </c:pt>
                <c:pt idx="50">
                  <c:v>0.41699999999999998</c:v>
                </c:pt>
                <c:pt idx="51">
                  <c:v>0.41799999999999998</c:v>
                </c:pt>
                <c:pt idx="52">
                  <c:v>0.41899999999999998</c:v>
                </c:pt>
                <c:pt idx="53">
                  <c:v>0.42</c:v>
                </c:pt>
                <c:pt idx="54">
                  <c:v>0.42099999999999999</c:v>
                </c:pt>
                <c:pt idx="55">
                  <c:v>0.42199999999999999</c:v>
                </c:pt>
                <c:pt idx="56">
                  <c:v>0.42299999999999999</c:v>
                </c:pt>
                <c:pt idx="57">
                  <c:v>0.42399999999999999</c:v>
                </c:pt>
                <c:pt idx="58">
                  <c:v>0.42499999999999999</c:v>
                </c:pt>
                <c:pt idx="59">
                  <c:v>0.42599999999999999</c:v>
                </c:pt>
                <c:pt idx="60">
                  <c:v>0.42699999999999999</c:v>
                </c:pt>
                <c:pt idx="61">
                  <c:v>0.42799999999999999</c:v>
                </c:pt>
                <c:pt idx="62">
                  <c:v>0.42899999999999999</c:v>
                </c:pt>
                <c:pt idx="63">
                  <c:v>0.43</c:v>
                </c:pt>
                <c:pt idx="64">
                  <c:v>0.43099999999999999</c:v>
                </c:pt>
                <c:pt idx="65">
                  <c:v>0.432</c:v>
                </c:pt>
                <c:pt idx="66">
                  <c:v>0.433</c:v>
                </c:pt>
                <c:pt idx="67">
                  <c:v>0.434</c:v>
                </c:pt>
                <c:pt idx="68">
                  <c:v>0.435</c:v>
                </c:pt>
                <c:pt idx="69">
                  <c:v>0.436</c:v>
                </c:pt>
                <c:pt idx="70">
                  <c:v>0.437</c:v>
                </c:pt>
                <c:pt idx="71">
                  <c:v>0.438</c:v>
                </c:pt>
                <c:pt idx="72">
                  <c:v>0.439</c:v>
                </c:pt>
                <c:pt idx="73">
                  <c:v>0.44</c:v>
                </c:pt>
                <c:pt idx="74">
                  <c:v>0.441</c:v>
                </c:pt>
                <c:pt idx="75">
                  <c:v>0.442</c:v>
                </c:pt>
                <c:pt idx="76">
                  <c:v>0.443</c:v>
                </c:pt>
                <c:pt idx="77">
                  <c:v>0.44400000000000001</c:v>
                </c:pt>
                <c:pt idx="78">
                  <c:v>0.44500000000000001</c:v>
                </c:pt>
                <c:pt idx="79">
                  <c:v>0.44600000000000001</c:v>
                </c:pt>
                <c:pt idx="80">
                  <c:v>0.44700000000000001</c:v>
                </c:pt>
                <c:pt idx="81">
                  <c:v>0.44800000000000001</c:v>
                </c:pt>
                <c:pt idx="82">
                  <c:v>0.44900000000000001</c:v>
                </c:pt>
                <c:pt idx="83">
                  <c:v>0.45</c:v>
                </c:pt>
                <c:pt idx="84">
                  <c:v>0.45100000000000001</c:v>
                </c:pt>
                <c:pt idx="85">
                  <c:v>0.45200000000000001</c:v>
                </c:pt>
                <c:pt idx="86">
                  <c:v>0.45300000000000001</c:v>
                </c:pt>
                <c:pt idx="87">
                  <c:v>0.45400000000000001</c:v>
                </c:pt>
                <c:pt idx="88">
                  <c:v>0.45500000000000002</c:v>
                </c:pt>
                <c:pt idx="89">
                  <c:v>0.45600000000000002</c:v>
                </c:pt>
                <c:pt idx="90">
                  <c:v>0.45700000000000002</c:v>
                </c:pt>
                <c:pt idx="91">
                  <c:v>0.45800000000000002</c:v>
                </c:pt>
                <c:pt idx="92">
                  <c:v>0.45900000000000002</c:v>
                </c:pt>
                <c:pt idx="93">
                  <c:v>0.46</c:v>
                </c:pt>
                <c:pt idx="94">
                  <c:v>0.46100000000000002</c:v>
                </c:pt>
                <c:pt idx="95">
                  <c:v>0.46200000000000002</c:v>
                </c:pt>
                <c:pt idx="96">
                  <c:v>0.46300000000000002</c:v>
                </c:pt>
                <c:pt idx="97">
                  <c:v>0.46400000000000002</c:v>
                </c:pt>
                <c:pt idx="98">
                  <c:v>0.46500000000000002</c:v>
                </c:pt>
                <c:pt idx="99">
                  <c:v>0.46600000000000003</c:v>
                </c:pt>
                <c:pt idx="100">
                  <c:v>0.46700000000000003</c:v>
                </c:pt>
                <c:pt idx="101">
                  <c:v>0.46800000000000003</c:v>
                </c:pt>
                <c:pt idx="102">
                  <c:v>0.46899999999999997</c:v>
                </c:pt>
                <c:pt idx="103">
                  <c:v>0.47</c:v>
                </c:pt>
                <c:pt idx="104">
                  <c:v>0.47099999999999997</c:v>
                </c:pt>
                <c:pt idx="105">
                  <c:v>0.47199999999999998</c:v>
                </c:pt>
                <c:pt idx="106">
                  <c:v>0.47299999999999998</c:v>
                </c:pt>
                <c:pt idx="107">
                  <c:v>0.47399999999999998</c:v>
                </c:pt>
                <c:pt idx="108">
                  <c:v>0.47499999999999998</c:v>
                </c:pt>
                <c:pt idx="109">
                  <c:v>0.47599999999999998</c:v>
                </c:pt>
                <c:pt idx="110">
                  <c:v>0.47699999999999998</c:v>
                </c:pt>
                <c:pt idx="111">
                  <c:v>0.47799999999999998</c:v>
                </c:pt>
                <c:pt idx="112">
                  <c:v>0.47899999999999998</c:v>
                </c:pt>
                <c:pt idx="113">
                  <c:v>0.48</c:v>
                </c:pt>
                <c:pt idx="114">
                  <c:v>0.48099999999999998</c:v>
                </c:pt>
                <c:pt idx="115">
                  <c:v>0.48199999999999998</c:v>
                </c:pt>
                <c:pt idx="116">
                  <c:v>0.48299999999999998</c:v>
                </c:pt>
                <c:pt idx="117">
                  <c:v>0.48399999999999999</c:v>
                </c:pt>
                <c:pt idx="118">
                  <c:v>0.48499999999999999</c:v>
                </c:pt>
                <c:pt idx="119">
                  <c:v>0.48599999999999999</c:v>
                </c:pt>
                <c:pt idx="120">
                  <c:v>0.48699999999999999</c:v>
                </c:pt>
                <c:pt idx="121">
                  <c:v>0.48799999999999999</c:v>
                </c:pt>
                <c:pt idx="122">
                  <c:v>0.48899999999999999</c:v>
                </c:pt>
                <c:pt idx="123">
                  <c:v>0.49</c:v>
                </c:pt>
                <c:pt idx="124">
                  <c:v>0.49099999999999999</c:v>
                </c:pt>
                <c:pt idx="125">
                  <c:v>0.49199999999999999</c:v>
                </c:pt>
                <c:pt idx="126">
                  <c:v>0.49299999999999999</c:v>
                </c:pt>
                <c:pt idx="127">
                  <c:v>0.49399999999999999</c:v>
                </c:pt>
                <c:pt idx="128">
                  <c:v>0.495</c:v>
                </c:pt>
                <c:pt idx="129">
                  <c:v>0.496</c:v>
                </c:pt>
                <c:pt idx="130">
                  <c:v>0.497</c:v>
                </c:pt>
                <c:pt idx="131">
                  <c:v>0.498</c:v>
                </c:pt>
                <c:pt idx="132">
                  <c:v>0.499</c:v>
                </c:pt>
                <c:pt idx="133">
                  <c:v>0.5</c:v>
                </c:pt>
                <c:pt idx="134">
                  <c:v>0.501</c:v>
                </c:pt>
                <c:pt idx="135">
                  <c:v>0.502</c:v>
                </c:pt>
                <c:pt idx="136">
                  <c:v>0.503</c:v>
                </c:pt>
                <c:pt idx="137">
                  <c:v>0.504</c:v>
                </c:pt>
                <c:pt idx="138">
                  <c:v>0.505</c:v>
                </c:pt>
                <c:pt idx="139">
                  <c:v>0.50600000000000001</c:v>
                </c:pt>
                <c:pt idx="140">
                  <c:v>0.50700000000000001</c:v>
                </c:pt>
                <c:pt idx="141">
                  <c:v>0.50800000000000001</c:v>
                </c:pt>
                <c:pt idx="142">
                  <c:v>0.50900000000000001</c:v>
                </c:pt>
                <c:pt idx="143">
                  <c:v>0.51</c:v>
                </c:pt>
                <c:pt idx="144">
                  <c:v>0.51100000000000001</c:v>
                </c:pt>
                <c:pt idx="145">
                  <c:v>0.51200000000000001</c:v>
                </c:pt>
                <c:pt idx="146">
                  <c:v>0.51300000000000001</c:v>
                </c:pt>
                <c:pt idx="147">
                  <c:v>0.51400000000000001</c:v>
                </c:pt>
                <c:pt idx="148">
                  <c:v>0.51500000000000001</c:v>
                </c:pt>
                <c:pt idx="149">
                  <c:v>0.51600000000000001</c:v>
                </c:pt>
                <c:pt idx="150">
                  <c:v>0.51700000000000002</c:v>
                </c:pt>
                <c:pt idx="151">
                  <c:v>0.51800000000000002</c:v>
                </c:pt>
                <c:pt idx="152">
                  <c:v>0.51900000000000002</c:v>
                </c:pt>
                <c:pt idx="153">
                  <c:v>0.52</c:v>
                </c:pt>
                <c:pt idx="154">
                  <c:v>0.52100000000000002</c:v>
                </c:pt>
                <c:pt idx="155">
                  <c:v>0.52200000000000002</c:v>
                </c:pt>
                <c:pt idx="156">
                  <c:v>0.52300000000000002</c:v>
                </c:pt>
                <c:pt idx="157">
                  <c:v>0.52400000000000002</c:v>
                </c:pt>
                <c:pt idx="158">
                  <c:v>0.52500000000000002</c:v>
                </c:pt>
                <c:pt idx="159">
                  <c:v>0.52600000000000002</c:v>
                </c:pt>
                <c:pt idx="160">
                  <c:v>0.52700000000000002</c:v>
                </c:pt>
                <c:pt idx="161">
                  <c:v>0.52800000000000002</c:v>
                </c:pt>
                <c:pt idx="162">
                  <c:v>0.52900000000000003</c:v>
                </c:pt>
                <c:pt idx="163">
                  <c:v>0.53</c:v>
                </c:pt>
                <c:pt idx="164">
                  <c:v>0.53100000000000003</c:v>
                </c:pt>
                <c:pt idx="165">
                  <c:v>0.53200000000000003</c:v>
                </c:pt>
                <c:pt idx="166">
                  <c:v>0.53300000000000003</c:v>
                </c:pt>
                <c:pt idx="167">
                  <c:v>0.53400000000000003</c:v>
                </c:pt>
                <c:pt idx="168">
                  <c:v>0.53500000000000003</c:v>
                </c:pt>
                <c:pt idx="169">
                  <c:v>0.53600000000000003</c:v>
                </c:pt>
                <c:pt idx="170">
                  <c:v>0.53700000000000003</c:v>
                </c:pt>
                <c:pt idx="171">
                  <c:v>0.53800000000000003</c:v>
                </c:pt>
                <c:pt idx="172">
                  <c:v>0.53900000000000003</c:v>
                </c:pt>
                <c:pt idx="173">
                  <c:v>0.54</c:v>
                </c:pt>
                <c:pt idx="174">
                  <c:v>0.54100000000000004</c:v>
                </c:pt>
                <c:pt idx="175">
                  <c:v>0.54200000000000004</c:v>
                </c:pt>
                <c:pt idx="176">
                  <c:v>0.54300000000000004</c:v>
                </c:pt>
                <c:pt idx="177">
                  <c:v>0.54400000000000004</c:v>
                </c:pt>
                <c:pt idx="178">
                  <c:v>0.54500000000000004</c:v>
                </c:pt>
                <c:pt idx="179">
                  <c:v>0.54600000000000004</c:v>
                </c:pt>
                <c:pt idx="180">
                  <c:v>0.54700000000000004</c:v>
                </c:pt>
                <c:pt idx="181">
                  <c:v>0.54800000000000004</c:v>
                </c:pt>
                <c:pt idx="182">
                  <c:v>0.54900000000000004</c:v>
                </c:pt>
                <c:pt idx="183">
                  <c:v>0.55000000000000004</c:v>
                </c:pt>
                <c:pt idx="184">
                  <c:v>0.55100000000000005</c:v>
                </c:pt>
                <c:pt idx="185">
                  <c:v>0.55200000000000005</c:v>
                </c:pt>
                <c:pt idx="186">
                  <c:v>0.55300000000000005</c:v>
                </c:pt>
                <c:pt idx="187">
                  <c:v>0.55400000000000005</c:v>
                </c:pt>
                <c:pt idx="188">
                  <c:v>0.55500000000000005</c:v>
                </c:pt>
                <c:pt idx="189">
                  <c:v>0.55600000000000005</c:v>
                </c:pt>
                <c:pt idx="190">
                  <c:v>0.55700000000000005</c:v>
                </c:pt>
                <c:pt idx="191">
                  <c:v>0.55800000000000005</c:v>
                </c:pt>
                <c:pt idx="192">
                  <c:v>0.55900000000000005</c:v>
                </c:pt>
                <c:pt idx="193">
                  <c:v>0.56000000000000005</c:v>
                </c:pt>
                <c:pt idx="194">
                  <c:v>0.56100000000000005</c:v>
                </c:pt>
                <c:pt idx="195">
                  <c:v>0.56200000000000006</c:v>
                </c:pt>
                <c:pt idx="196">
                  <c:v>0.56299999999999994</c:v>
                </c:pt>
                <c:pt idx="197">
                  <c:v>0.56399999999999995</c:v>
                </c:pt>
                <c:pt idx="198">
                  <c:v>0.56499999999999995</c:v>
                </c:pt>
                <c:pt idx="199">
                  <c:v>0.56599999999999995</c:v>
                </c:pt>
                <c:pt idx="200">
                  <c:v>0.56699999999999995</c:v>
                </c:pt>
                <c:pt idx="201">
                  <c:v>0.56799999999999995</c:v>
                </c:pt>
                <c:pt idx="202">
                  <c:v>0.56899999999999995</c:v>
                </c:pt>
                <c:pt idx="203">
                  <c:v>0.56999999999999995</c:v>
                </c:pt>
                <c:pt idx="204">
                  <c:v>0.57099999999999995</c:v>
                </c:pt>
                <c:pt idx="205">
                  <c:v>0.57199999999999995</c:v>
                </c:pt>
                <c:pt idx="206">
                  <c:v>0.57299999999999995</c:v>
                </c:pt>
                <c:pt idx="207">
                  <c:v>0.57399999999999995</c:v>
                </c:pt>
                <c:pt idx="208">
                  <c:v>0.57499999999999996</c:v>
                </c:pt>
                <c:pt idx="209">
                  <c:v>0.57599999999999996</c:v>
                </c:pt>
                <c:pt idx="210">
                  <c:v>0.57699999999999996</c:v>
                </c:pt>
                <c:pt idx="211">
                  <c:v>0.57799999999999996</c:v>
                </c:pt>
                <c:pt idx="212">
                  <c:v>0.57899999999999996</c:v>
                </c:pt>
                <c:pt idx="213">
                  <c:v>0.57999999999999996</c:v>
                </c:pt>
                <c:pt idx="214">
                  <c:v>0.58099999999999996</c:v>
                </c:pt>
                <c:pt idx="215">
                  <c:v>0.58199999999999996</c:v>
                </c:pt>
                <c:pt idx="216">
                  <c:v>0.58299999999999996</c:v>
                </c:pt>
                <c:pt idx="217">
                  <c:v>0.58399999999999996</c:v>
                </c:pt>
                <c:pt idx="218">
                  <c:v>0.58499999999999996</c:v>
                </c:pt>
                <c:pt idx="219">
                  <c:v>0.58599999999999997</c:v>
                </c:pt>
                <c:pt idx="220">
                  <c:v>0.58699999999999997</c:v>
                </c:pt>
                <c:pt idx="221">
                  <c:v>0.58799999999999997</c:v>
                </c:pt>
                <c:pt idx="222">
                  <c:v>0.58899999999999997</c:v>
                </c:pt>
                <c:pt idx="223">
                  <c:v>0.59</c:v>
                </c:pt>
                <c:pt idx="224">
                  <c:v>0.59099999999999997</c:v>
                </c:pt>
                <c:pt idx="225">
                  <c:v>0.59199999999999997</c:v>
                </c:pt>
                <c:pt idx="226">
                  <c:v>0.59299999999999997</c:v>
                </c:pt>
                <c:pt idx="227">
                  <c:v>0.59399999999999997</c:v>
                </c:pt>
                <c:pt idx="228">
                  <c:v>0.59499999999999997</c:v>
                </c:pt>
                <c:pt idx="229">
                  <c:v>0.59599999999999997</c:v>
                </c:pt>
                <c:pt idx="230">
                  <c:v>0.59699999999999998</c:v>
                </c:pt>
                <c:pt idx="231">
                  <c:v>0.59799999999999998</c:v>
                </c:pt>
                <c:pt idx="232">
                  <c:v>0.59899999999999998</c:v>
                </c:pt>
                <c:pt idx="233">
                  <c:v>0.6</c:v>
                </c:pt>
                <c:pt idx="234">
                  <c:v>0.60099999999999998</c:v>
                </c:pt>
                <c:pt idx="235">
                  <c:v>0.60199999999999998</c:v>
                </c:pt>
                <c:pt idx="236">
                  <c:v>0.60299999999999998</c:v>
                </c:pt>
                <c:pt idx="237">
                  <c:v>0.60399999999999998</c:v>
                </c:pt>
                <c:pt idx="238">
                  <c:v>0.60499999999999998</c:v>
                </c:pt>
                <c:pt idx="239">
                  <c:v>0.60599999999999998</c:v>
                </c:pt>
                <c:pt idx="240">
                  <c:v>0.60699999999999998</c:v>
                </c:pt>
                <c:pt idx="241">
                  <c:v>0.60799999999999998</c:v>
                </c:pt>
                <c:pt idx="242">
                  <c:v>0.60899999999999999</c:v>
                </c:pt>
                <c:pt idx="243">
                  <c:v>0.61</c:v>
                </c:pt>
                <c:pt idx="244">
                  <c:v>0.61099999999999999</c:v>
                </c:pt>
                <c:pt idx="245">
                  <c:v>0.61199999999999999</c:v>
                </c:pt>
                <c:pt idx="246">
                  <c:v>0.61299999999999999</c:v>
                </c:pt>
                <c:pt idx="247">
                  <c:v>0.61399999999999999</c:v>
                </c:pt>
                <c:pt idx="248">
                  <c:v>0.61499999999999999</c:v>
                </c:pt>
                <c:pt idx="249">
                  <c:v>0.61599999999999999</c:v>
                </c:pt>
                <c:pt idx="250">
                  <c:v>0.61699999999999999</c:v>
                </c:pt>
                <c:pt idx="251">
                  <c:v>0.61799999999999999</c:v>
                </c:pt>
                <c:pt idx="252">
                  <c:v>0.61899999999999999</c:v>
                </c:pt>
                <c:pt idx="253">
                  <c:v>0.62</c:v>
                </c:pt>
                <c:pt idx="254">
                  <c:v>0.621</c:v>
                </c:pt>
                <c:pt idx="255">
                  <c:v>0.622</c:v>
                </c:pt>
                <c:pt idx="256">
                  <c:v>0.623</c:v>
                </c:pt>
                <c:pt idx="257">
                  <c:v>0.624</c:v>
                </c:pt>
                <c:pt idx="258">
                  <c:v>0.625</c:v>
                </c:pt>
                <c:pt idx="259">
                  <c:v>0.626</c:v>
                </c:pt>
                <c:pt idx="260">
                  <c:v>0.627</c:v>
                </c:pt>
                <c:pt idx="261">
                  <c:v>0.628</c:v>
                </c:pt>
                <c:pt idx="262">
                  <c:v>0.629</c:v>
                </c:pt>
                <c:pt idx="263">
                  <c:v>0.63</c:v>
                </c:pt>
                <c:pt idx="264">
                  <c:v>0.63100000000000001</c:v>
                </c:pt>
                <c:pt idx="265">
                  <c:v>0.63200000000000001</c:v>
                </c:pt>
                <c:pt idx="266">
                  <c:v>0.63300000000000001</c:v>
                </c:pt>
                <c:pt idx="267">
                  <c:v>0.63400000000000001</c:v>
                </c:pt>
                <c:pt idx="268">
                  <c:v>0.63500000000000001</c:v>
                </c:pt>
                <c:pt idx="269">
                  <c:v>0.63600000000000001</c:v>
                </c:pt>
                <c:pt idx="270">
                  <c:v>0.63700000000000001</c:v>
                </c:pt>
                <c:pt idx="271">
                  <c:v>0.63800000000000001</c:v>
                </c:pt>
                <c:pt idx="272">
                  <c:v>0.63900000000000001</c:v>
                </c:pt>
                <c:pt idx="273">
                  <c:v>0.64</c:v>
                </c:pt>
                <c:pt idx="274">
                  <c:v>0.64100000000000001</c:v>
                </c:pt>
                <c:pt idx="275">
                  <c:v>0.64200000000000002</c:v>
                </c:pt>
                <c:pt idx="276">
                  <c:v>0.64300000000000002</c:v>
                </c:pt>
                <c:pt idx="277">
                  <c:v>0.64400000000000002</c:v>
                </c:pt>
                <c:pt idx="278">
                  <c:v>0.64500000000000002</c:v>
                </c:pt>
                <c:pt idx="279">
                  <c:v>0.64600000000000002</c:v>
                </c:pt>
                <c:pt idx="280">
                  <c:v>0.64700000000000002</c:v>
                </c:pt>
                <c:pt idx="281">
                  <c:v>0.64800000000000002</c:v>
                </c:pt>
                <c:pt idx="282">
                  <c:v>0.64900000000000002</c:v>
                </c:pt>
                <c:pt idx="283">
                  <c:v>0.65</c:v>
                </c:pt>
                <c:pt idx="284">
                  <c:v>0.65100000000000002</c:v>
                </c:pt>
                <c:pt idx="285">
                  <c:v>0.65200000000000002</c:v>
                </c:pt>
                <c:pt idx="286">
                  <c:v>0.65300000000000002</c:v>
                </c:pt>
                <c:pt idx="287">
                  <c:v>0.65400000000000003</c:v>
                </c:pt>
                <c:pt idx="288">
                  <c:v>0.65500000000000003</c:v>
                </c:pt>
                <c:pt idx="289">
                  <c:v>0.65600000000000003</c:v>
                </c:pt>
                <c:pt idx="290">
                  <c:v>0.65700000000000003</c:v>
                </c:pt>
                <c:pt idx="291">
                  <c:v>0.65800000000000003</c:v>
                </c:pt>
                <c:pt idx="292">
                  <c:v>0.65900000000000003</c:v>
                </c:pt>
                <c:pt idx="293">
                  <c:v>0.66</c:v>
                </c:pt>
                <c:pt idx="294">
                  <c:v>0.66100000000000003</c:v>
                </c:pt>
                <c:pt idx="295">
                  <c:v>0.66200000000000003</c:v>
                </c:pt>
                <c:pt idx="296">
                  <c:v>0.66300000000000003</c:v>
                </c:pt>
                <c:pt idx="297">
                  <c:v>0.66400000000000003</c:v>
                </c:pt>
                <c:pt idx="298">
                  <c:v>0.66500000000000004</c:v>
                </c:pt>
                <c:pt idx="299">
                  <c:v>0.66600000000000004</c:v>
                </c:pt>
                <c:pt idx="300">
                  <c:v>0.66700000000000004</c:v>
                </c:pt>
                <c:pt idx="301">
                  <c:v>0.66800000000000004</c:v>
                </c:pt>
                <c:pt idx="302">
                  <c:v>0.66900000000000004</c:v>
                </c:pt>
                <c:pt idx="303">
                  <c:v>0.67</c:v>
                </c:pt>
                <c:pt idx="304">
                  <c:v>0.67100000000000004</c:v>
                </c:pt>
                <c:pt idx="305">
                  <c:v>0.67200000000000004</c:v>
                </c:pt>
                <c:pt idx="306">
                  <c:v>0.67300000000000004</c:v>
                </c:pt>
                <c:pt idx="307">
                  <c:v>0.67400000000000004</c:v>
                </c:pt>
                <c:pt idx="308">
                  <c:v>0.67500000000000004</c:v>
                </c:pt>
                <c:pt idx="309">
                  <c:v>0.67600000000000005</c:v>
                </c:pt>
                <c:pt idx="310">
                  <c:v>0.67700000000000005</c:v>
                </c:pt>
                <c:pt idx="311">
                  <c:v>0.67800000000000005</c:v>
                </c:pt>
                <c:pt idx="312">
                  <c:v>0.67900000000000005</c:v>
                </c:pt>
                <c:pt idx="313">
                  <c:v>0.68</c:v>
                </c:pt>
                <c:pt idx="314">
                  <c:v>0.68100000000000005</c:v>
                </c:pt>
                <c:pt idx="315">
                  <c:v>0.68200000000000005</c:v>
                </c:pt>
                <c:pt idx="316">
                  <c:v>0.68300000000000005</c:v>
                </c:pt>
                <c:pt idx="317">
                  <c:v>0.68400000000000005</c:v>
                </c:pt>
                <c:pt idx="318">
                  <c:v>0.68500000000000005</c:v>
                </c:pt>
                <c:pt idx="319">
                  <c:v>0.68600000000000005</c:v>
                </c:pt>
                <c:pt idx="320">
                  <c:v>0.68700000000000006</c:v>
                </c:pt>
                <c:pt idx="321">
                  <c:v>0.68799999999999994</c:v>
                </c:pt>
                <c:pt idx="322">
                  <c:v>0.68899999999999995</c:v>
                </c:pt>
                <c:pt idx="323">
                  <c:v>0.69</c:v>
                </c:pt>
                <c:pt idx="324">
                  <c:v>0.69099999999999995</c:v>
                </c:pt>
                <c:pt idx="325">
                  <c:v>0.69199999999999995</c:v>
                </c:pt>
                <c:pt idx="326">
                  <c:v>0.69299999999999995</c:v>
                </c:pt>
                <c:pt idx="327">
                  <c:v>0.69399999999999995</c:v>
                </c:pt>
                <c:pt idx="328">
                  <c:v>0.69499999999999995</c:v>
                </c:pt>
                <c:pt idx="329">
                  <c:v>0.69599999999999995</c:v>
                </c:pt>
                <c:pt idx="330">
                  <c:v>0.69699999999999995</c:v>
                </c:pt>
                <c:pt idx="331">
                  <c:v>0.69799999999999995</c:v>
                </c:pt>
                <c:pt idx="332">
                  <c:v>0.69899999999999995</c:v>
                </c:pt>
                <c:pt idx="333">
                  <c:v>0.7</c:v>
                </c:pt>
                <c:pt idx="334">
                  <c:v>0.70099999999999996</c:v>
                </c:pt>
                <c:pt idx="335">
                  <c:v>0.70199999999999996</c:v>
                </c:pt>
                <c:pt idx="336">
                  <c:v>0.70299999999999996</c:v>
                </c:pt>
                <c:pt idx="337">
                  <c:v>0.70399999999999996</c:v>
                </c:pt>
                <c:pt idx="338">
                  <c:v>0.70499999999999996</c:v>
                </c:pt>
                <c:pt idx="339">
                  <c:v>0.70599999999999996</c:v>
                </c:pt>
                <c:pt idx="340">
                  <c:v>0.70699999999999996</c:v>
                </c:pt>
                <c:pt idx="341">
                  <c:v>0.70799999999999996</c:v>
                </c:pt>
                <c:pt idx="342">
                  <c:v>0.70899999999999996</c:v>
                </c:pt>
                <c:pt idx="343">
                  <c:v>0.71</c:v>
                </c:pt>
                <c:pt idx="344">
                  <c:v>0.71099999999999997</c:v>
                </c:pt>
                <c:pt idx="345">
                  <c:v>0.71199999999999997</c:v>
                </c:pt>
                <c:pt idx="346">
                  <c:v>0.71299999999999997</c:v>
                </c:pt>
                <c:pt idx="347">
                  <c:v>0.71399999999999997</c:v>
                </c:pt>
                <c:pt idx="348">
                  <c:v>0.71499999999999997</c:v>
                </c:pt>
                <c:pt idx="349">
                  <c:v>0.71599999999999997</c:v>
                </c:pt>
                <c:pt idx="350">
                  <c:v>0.71699999999999997</c:v>
                </c:pt>
                <c:pt idx="351">
                  <c:v>0.71799999999999997</c:v>
                </c:pt>
                <c:pt idx="352">
                  <c:v>0.71899999999999997</c:v>
                </c:pt>
                <c:pt idx="353">
                  <c:v>0.72</c:v>
                </c:pt>
                <c:pt idx="354">
                  <c:v>0.72099999999999997</c:v>
                </c:pt>
                <c:pt idx="355">
                  <c:v>0.72199999999999998</c:v>
                </c:pt>
                <c:pt idx="356">
                  <c:v>0.72299999999999998</c:v>
                </c:pt>
                <c:pt idx="357">
                  <c:v>0.72399999999999998</c:v>
                </c:pt>
                <c:pt idx="358">
                  <c:v>0.72499999999999998</c:v>
                </c:pt>
                <c:pt idx="359">
                  <c:v>0.72599999999999998</c:v>
                </c:pt>
                <c:pt idx="360">
                  <c:v>0.72699999999999998</c:v>
                </c:pt>
                <c:pt idx="361">
                  <c:v>0.72799999999999998</c:v>
                </c:pt>
                <c:pt idx="362">
                  <c:v>0.72899999999999998</c:v>
                </c:pt>
                <c:pt idx="363">
                  <c:v>0.73</c:v>
                </c:pt>
                <c:pt idx="364">
                  <c:v>0.73099999999999998</c:v>
                </c:pt>
                <c:pt idx="365">
                  <c:v>0.73199999999999998</c:v>
                </c:pt>
                <c:pt idx="366">
                  <c:v>0.73299999999999998</c:v>
                </c:pt>
                <c:pt idx="367">
                  <c:v>0.73399999999999999</c:v>
                </c:pt>
                <c:pt idx="368">
                  <c:v>0.73499999999999999</c:v>
                </c:pt>
                <c:pt idx="369">
                  <c:v>0.73599999999999999</c:v>
                </c:pt>
                <c:pt idx="370">
                  <c:v>0.73699999999999999</c:v>
                </c:pt>
                <c:pt idx="371">
                  <c:v>0.73799999999999999</c:v>
                </c:pt>
                <c:pt idx="372">
                  <c:v>0.73899999999999999</c:v>
                </c:pt>
                <c:pt idx="373">
                  <c:v>0.74</c:v>
                </c:pt>
                <c:pt idx="374">
                  <c:v>0.74099999999999999</c:v>
                </c:pt>
                <c:pt idx="375">
                  <c:v>0.74199999999999999</c:v>
                </c:pt>
                <c:pt idx="376">
                  <c:v>0.74299999999999999</c:v>
                </c:pt>
                <c:pt idx="377">
                  <c:v>0.74399999999999999</c:v>
                </c:pt>
                <c:pt idx="378">
                  <c:v>0.745</c:v>
                </c:pt>
                <c:pt idx="379">
                  <c:v>0.746</c:v>
                </c:pt>
                <c:pt idx="380">
                  <c:v>0.747</c:v>
                </c:pt>
                <c:pt idx="381">
                  <c:v>0.748</c:v>
                </c:pt>
                <c:pt idx="382">
                  <c:v>0.749</c:v>
                </c:pt>
                <c:pt idx="383">
                  <c:v>0.75</c:v>
                </c:pt>
                <c:pt idx="384">
                  <c:v>0.751</c:v>
                </c:pt>
                <c:pt idx="385">
                  <c:v>0.752</c:v>
                </c:pt>
                <c:pt idx="386">
                  <c:v>0.753</c:v>
                </c:pt>
                <c:pt idx="387">
                  <c:v>0.754</c:v>
                </c:pt>
                <c:pt idx="388">
                  <c:v>0.755</c:v>
                </c:pt>
                <c:pt idx="389">
                  <c:v>0.75600000000000001</c:v>
                </c:pt>
                <c:pt idx="390">
                  <c:v>0.75700000000000001</c:v>
                </c:pt>
                <c:pt idx="391">
                  <c:v>0.75800000000000001</c:v>
                </c:pt>
                <c:pt idx="392">
                  <c:v>0.75900000000000001</c:v>
                </c:pt>
                <c:pt idx="393">
                  <c:v>0.76</c:v>
                </c:pt>
                <c:pt idx="394">
                  <c:v>0.76100000000000001</c:v>
                </c:pt>
                <c:pt idx="395">
                  <c:v>0.76200000000000001</c:v>
                </c:pt>
                <c:pt idx="396">
                  <c:v>0.76300000000000001</c:v>
                </c:pt>
                <c:pt idx="397">
                  <c:v>0.76400000000000001</c:v>
                </c:pt>
                <c:pt idx="398">
                  <c:v>0.76500000000000001</c:v>
                </c:pt>
                <c:pt idx="399">
                  <c:v>0.76600000000000001</c:v>
                </c:pt>
                <c:pt idx="400">
                  <c:v>0.76700000000000002</c:v>
                </c:pt>
                <c:pt idx="401">
                  <c:v>0.76800000000000002</c:v>
                </c:pt>
                <c:pt idx="402">
                  <c:v>0.76900000000000002</c:v>
                </c:pt>
                <c:pt idx="403">
                  <c:v>0.77</c:v>
                </c:pt>
                <c:pt idx="404">
                  <c:v>0.77100000000000002</c:v>
                </c:pt>
                <c:pt idx="405">
                  <c:v>0.77200000000000002</c:v>
                </c:pt>
                <c:pt idx="406">
                  <c:v>0.77300000000000002</c:v>
                </c:pt>
                <c:pt idx="407">
                  <c:v>0.77400000000000002</c:v>
                </c:pt>
                <c:pt idx="408">
                  <c:v>0.77500000000000002</c:v>
                </c:pt>
                <c:pt idx="409">
                  <c:v>0.77600000000000002</c:v>
                </c:pt>
                <c:pt idx="410">
                  <c:v>0.77700000000000002</c:v>
                </c:pt>
                <c:pt idx="411">
                  <c:v>0.77800000000000002</c:v>
                </c:pt>
                <c:pt idx="412">
                  <c:v>0.77900000000000003</c:v>
                </c:pt>
                <c:pt idx="413">
                  <c:v>0.78</c:v>
                </c:pt>
                <c:pt idx="414">
                  <c:v>0.78100000000000003</c:v>
                </c:pt>
                <c:pt idx="415">
                  <c:v>0.78200000000000003</c:v>
                </c:pt>
                <c:pt idx="416">
                  <c:v>0.78300000000000003</c:v>
                </c:pt>
                <c:pt idx="417">
                  <c:v>0.78400000000000003</c:v>
                </c:pt>
                <c:pt idx="418">
                  <c:v>0.78500000000000003</c:v>
                </c:pt>
                <c:pt idx="419">
                  <c:v>0.78600000000000003</c:v>
                </c:pt>
                <c:pt idx="420">
                  <c:v>0.78700000000000003</c:v>
                </c:pt>
                <c:pt idx="421">
                  <c:v>0.78800000000000003</c:v>
                </c:pt>
                <c:pt idx="422">
                  <c:v>0.78900000000000003</c:v>
                </c:pt>
                <c:pt idx="423">
                  <c:v>0.79</c:v>
                </c:pt>
                <c:pt idx="424">
                  <c:v>0.79100000000000004</c:v>
                </c:pt>
                <c:pt idx="425">
                  <c:v>0.79200000000000004</c:v>
                </c:pt>
                <c:pt idx="426">
                  <c:v>0.79300000000000004</c:v>
                </c:pt>
                <c:pt idx="427">
                  <c:v>0.79400000000000004</c:v>
                </c:pt>
                <c:pt idx="428">
                  <c:v>0.79500000000000004</c:v>
                </c:pt>
                <c:pt idx="429">
                  <c:v>0.79600000000000004</c:v>
                </c:pt>
                <c:pt idx="430">
                  <c:v>0.79700000000000004</c:v>
                </c:pt>
                <c:pt idx="431">
                  <c:v>0.79800000000000004</c:v>
                </c:pt>
                <c:pt idx="432">
                  <c:v>0.79900000000000004</c:v>
                </c:pt>
                <c:pt idx="433">
                  <c:v>0.8</c:v>
                </c:pt>
                <c:pt idx="434">
                  <c:v>0.80100000000000005</c:v>
                </c:pt>
                <c:pt idx="435">
                  <c:v>0.80200000000000005</c:v>
                </c:pt>
                <c:pt idx="436">
                  <c:v>0.80300000000000005</c:v>
                </c:pt>
                <c:pt idx="437">
                  <c:v>0.80400000000000005</c:v>
                </c:pt>
                <c:pt idx="438">
                  <c:v>0.80500000000000005</c:v>
                </c:pt>
                <c:pt idx="439">
                  <c:v>0.80600000000000005</c:v>
                </c:pt>
                <c:pt idx="440">
                  <c:v>0.80700000000000005</c:v>
                </c:pt>
                <c:pt idx="441">
                  <c:v>0.80800000000000005</c:v>
                </c:pt>
                <c:pt idx="442">
                  <c:v>0.80900000000000005</c:v>
                </c:pt>
                <c:pt idx="443">
                  <c:v>0.81</c:v>
                </c:pt>
                <c:pt idx="444">
                  <c:v>0.81100000000000005</c:v>
                </c:pt>
                <c:pt idx="445">
                  <c:v>0.81200000000000006</c:v>
                </c:pt>
                <c:pt idx="446">
                  <c:v>0.81299999999999994</c:v>
                </c:pt>
                <c:pt idx="447">
                  <c:v>0.81399999999999995</c:v>
                </c:pt>
                <c:pt idx="448">
                  <c:v>0.81499999999999995</c:v>
                </c:pt>
                <c:pt idx="449">
                  <c:v>0.81599999999999995</c:v>
                </c:pt>
                <c:pt idx="450">
                  <c:v>0.81699999999999995</c:v>
                </c:pt>
                <c:pt idx="451">
                  <c:v>0.81799999999999995</c:v>
                </c:pt>
                <c:pt idx="452">
                  <c:v>0.81899999999999995</c:v>
                </c:pt>
                <c:pt idx="453">
                  <c:v>0.82</c:v>
                </c:pt>
                <c:pt idx="454">
                  <c:v>0.82099999999999995</c:v>
                </c:pt>
                <c:pt idx="455">
                  <c:v>0.82199999999999995</c:v>
                </c:pt>
                <c:pt idx="456">
                  <c:v>0.82299999999999995</c:v>
                </c:pt>
                <c:pt idx="457">
                  <c:v>0.82399999999999995</c:v>
                </c:pt>
                <c:pt idx="458">
                  <c:v>0.82499999999999996</c:v>
                </c:pt>
                <c:pt idx="459">
                  <c:v>0.82599999999999996</c:v>
                </c:pt>
                <c:pt idx="460">
                  <c:v>0.82699999999999996</c:v>
                </c:pt>
                <c:pt idx="461">
                  <c:v>0.82799999999999996</c:v>
                </c:pt>
                <c:pt idx="462">
                  <c:v>0.82899999999999996</c:v>
                </c:pt>
                <c:pt idx="463">
                  <c:v>0.83</c:v>
                </c:pt>
                <c:pt idx="464">
                  <c:v>0.83099999999999996</c:v>
                </c:pt>
                <c:pt idx="465">
                  <c:v>0.83199999999999996</c:v>
                </c:pt>
                <c:pt idx="466">
                  <c:v>0.83299999999999996</c:v>
                </c:pt>
                <c:pt idx="467">
                  <c:v>0.83399999999999996</c:v>
                </c:pt>
                <c:pt idx="468">
                  <c:v>0.83499999999999996</c:v>
                </c:pt>
                <c:pt idx="469">
                  <c:v>0.83599999999999997</c:v>
                </c:pt>
                <c:pt idx="470">
                  <c:v>0.83699999999999997</c:v>
                </c:pt>
                <c:pt idx="471">
                  <c:v>0.83799999999999997</c:v>
                </c:pt>
                <c:pt idx="472">
                  <c:v>0.83899999999999997</c:v>
                </c:pt>
                <c:pt idx="473">
                  <c:v>0.84</c:v>
                </c:pt>
                <c:pt idx="474">
                  <c:v>0.84099999999999997</c:v>
                </c:pt>
                <c:pt idx="475">
                  <c:v>0.84199999999999997</c:v>
                </c:pt>
                <c:pt idx="476">
                  <c:v>0.84299999999999997</c:v>
                </c:pt>
                <c:pt idx="477">
                  <c:v>0.84399999999999997</c:v>
                </c:pt>
                <c:pt idx="478">
                  <c:v>0.84499999999999997</c:v>
                </c:pt>
                <c:pt idx="479">
                  <c:v>0.84599999999999997</c:v>
                </c:pt>
                <c:pt idx="480">
                  <c:v>0.84699999999999998</c:v>
                </c:pt>
                <c:pt idx="481">
                  <c:v>0.84799999999999998</c:v>
                </c:pt>
                <c:pt idx="482">
                  <c:v>0.84899999999999998</c:v>
                </c:pt>
                <c:pt idx="483">
                  <c:v>0.85</c:v>
                </c:pt>
                <c:pt idx="484">
                  <c:v>0.85099999999999998</c:v>
                </c:pt>
                <c:pt idx="485">
                  <c:v>0.85199999999999998</c:v>
                </c:pt>
                <c:pt idx="486">
                  <c:v>0.85299999999999998</c:v>
                </c:pt>
                <c:pt idx="487">
                  <c:v>0.85399999999999998</c:v>
                </c:pt>
                <c:pt idx="488">
                  <c:v>0.85499999999999998</c:v>
                </c:pt>
                <c:pt idx="489">
                  <c:v>0.85599999999999998</c:v>
                </c:pt>
                <c:pt idx="490">
                  <c:v>0.85699999999999998</c:v>
                </c:pt>
                <c:pt idx="491">
                  <c:v>0.85799999999999998</c:v>
                </c:pt>
                <c:pt idx="492">
                  <c:v>0.85899999999999999</c:v>
                </c:pt>
                <c:pt idx="493">
                  <c:v>0.86</c:v>
                </c:pt>
                <c:pt idx="494">
                  <c:v>0.86099999999999999</c:v>
                </c:pt>
                <c:pt idx="495">
                  <c:v>0.86199999999999999</c:v>
                </c:pt>
                <c:pt idx="496">
                  <c:v>0.86299999999999999</c:v>
                </c:pt>
                <c:pt idx="497">
                  <c:v>0.86399999999999999</c:v>
                </c:pt>
                <c:pt idx="498">
                  <c:v>0.86499999999999999</c:v>
                </c:pt>
                <c:pt idx="499">
                  <c:v>0.86599999999999999</c:v>
                </c:pt>
                <c:pt idx="500">
                  <c:v>0.86699999999999999</c:v>
                </c:pt>
                <c:pt idx="501">
                  <c:v>0.86799999999999999</c:v>
                </c:pt>
                <c:pt idx="502">
                  <c:v>0.86899999999999999</c:v>
                </c:pt>
                <c:pt idx="503">
                  <c:v>0.87</c:v>
                </c:pt>
                <c:pt idx="504">
                  <c:v>0.871</c:v>
                </c:pt>
                <c:pt idx="505">
                  <c:v>0.872</c:v>
                </c:pt>
                <c:pt idx="506">
                  <c:v>0.873</c:v>
                </c:pt>
                <c:pt idx="507">
                  <c:v>0.874</c:v>
                </c:pt>
                <c:pt idx="508">
                  <c:v>0.875</c:v>
                </c:pt>
                <c:pt idx="509">
                  <c:v>0.876</c:v>
                </c:pt>
                <c:pt idx="510">
                  <c:v>0.877</c:v>
                </c:pt>
                <c:pt idx="511">
                  <c:v>0.878</c:v>
                </c:pt>
                <c:pt idx="512">
                  <c:v>0.879</c:v>
                </c:pt>
                <c:pt idx="513">
                  <c:v>0.88</c:v>
                </c:pt>
                <c:pt idx="514">
                  <c:v>0.88100000000000001</c:v>
                </c:pt>
                <c:pt idx="515">
                  <c:v>0.88200000000000001</c:v>
                </c:pt>
                <c:pt idx="516">
                  <c:v>0.88300000000000001</c:v>
                </c:pt>
                <c:pt idx="517">
                  <c:v>0.88400000000000001</c:v>
                </c:pt>
                <c:pt idx="518">
                  <c:v>0.88500000000000001</c:v>
                </c:pt>
                <c:pt idx="519">
                  <c:v>0.88600000000000001</c:v>
                </c:pt>
                <c:pt idx="520">
                  <c:v>0.88700000000000001</c:v>
                </c:pt>
                <c:pt idx="521">
                  <c:v>0.88800000000000001</c:v>
                </c:pt>
                <c:pt idx="522">
                  <c:v>0.88900000000000001</c:v>
                </c:pt>
                <c:pt idx="523">
                  <c:v>0.89</c:v>
                </c:pt>
                <c:pt idx="524">
                  <c:v>0.89100000000000001</c:v>
                </c:pt>
                <c:pt idx="525">
                  <c:v>0.89200000000000002</c:v>
                </c:pt>
                <c:pt idx="526">
                  <c:v>0.89300000000000002</c:v>
                </c:pt>
                <c:pt idx="527">
                  <c:v>0.89400000000000002</c:v>
                </c:pt>
                <c:pt idx="528">
                  <c:v>0.89500000000000002</c:v>
                </c:pt>
                <c:pt idx="529">
                  <c:v>0.89600000000000002</c:v>
                </c:pt>
                <c:pt idx="530">
                  <c:v>0.89700000000000002</c:v>
                </c:pt>
                <c:pt idx="531">
                  <c:v>0.89800000000000002</c:v>
                </c:pt>
                <c:pt idx="532">
                  <c:v>0.89900000000000002</c:v>
                </c:pt>
                <c:pt idx="533">
                  <c:v>0.9</c:v>
                </c:pt>
                <c:pt idx="534">
                  <c:v>0.90100000000000002</c:v>
                </c:pt>
                <c:pt idx="535">
                  <c:v>0.90200000000000002</c:v>
                </c:pt>
                <c:pt idx="536">
                  <c:v>0.90300000000000002</c:v>
                </c:pt>
                <c:pt idx="537">
                  <c:v>0.90400000000000003</c:v>
                </c:pt>
                <c:pt idx="538">
                  <c:v>0.90500000000000003</c:v>
                </c:pt>
                <c:pt idx="539">
                  <c:v>0.90600000000000003</c:v>
                </c:pt>
                <c:pt idx="540">
                  <c:v>0.90700000000000003</c:v>
                </c:pt>
                <c:pt idx="541">
                  <c:v>0.90800000000000003</c:v>
                </c:pt>
                <c:pt idx="542">
                  <c:v>0.90900000000000003</c:v>
                </c:pt>
                <c:pt idx="543">
                  <c:v>0.91</c:v>
                </c:pt>
                <c:pt idx="544">
                  <c:v>0.91100000000000003</c:v>
                </c:pt>
                <c:pt idx="545">
                  <c:v>0.91200000000000003</c:v>
                </c:pt>
                <c:pt idx="546">
                  <c:v>0.91300000000000003</c:v>
                </c:pt>
                <c:pt idx="547">
                  <c:v>0.91400000000000003</c:v>
                </c:pt>
                <c:pt idx="548">
                  <c:v>0.91500000000000004</c:v>
                </c:pt>
                <c:pt idx="549">
                  <c:v>0.91600000000000004</c:v>
                </c:pt>
                <c:pt idx="550">
                  <c:v>0.91700000000000004</c:v>
                </c:pt>
                <c:pt idx="551">
                  <c:v>0.91800000000000004</c:v>
                </c:pt>
                <c:pt idx="552">
                  <c:v>0.91900000000000004</c:v>
                </c:pt>
                <c:pt idx="553">
                  <c:v>0.92</c:v>
                </c:pt>
                <c:pt idx="554">
                  <c:v>0.92100000000000004</c:v>
                </c:pt>
                <c:pt idx="555">
                  <c:v>0.92200000000000004</c:v>
                </c:pt>
                <c:pt idx="556">
                  <c:v>0.92300000000000004</c:v>
                </c:pt>
                <c:pt idx="557">
                  <c:v>0.92400000000000004</c:v>
                </c:pt>
                <c:pt idx="558">
                  <c:v>0.92500000000000004</c:v>
                </c:pt>
                <c:pt idx="559">
                  <c:v>0.92600000000000005</c:v>
                </c:pt>
                <c:pt idx="560">
                  <c:v>0.92700000000000005</c:v>
                </c:pt>
                <c:pt idx="561">
                  <c:v>0.92800000000000005</c:v>
                </c:pt>
                <c:pt idx="562">
                  <c:v>0.92900000000000005</c:v>
                </c:pt>
                <c:pt idx="563">
                  <c:v>0.93</c:v>
                </c:pt>
                <c:pt idx="564">
                  <c:v>0.93100000000000005</c:v>
                </c:pt>
                <c:pt idx="565">
                  <c:v>0.93200000000000005</c:v>
                </c:pt>
                <c:pt idx="566">
                  <c:v>0.93300000000000005</c:v>
                </c:pt>
                <c:pt idx="567">
                  <c:v>0.93400000000000005</c:v>
                </c:pt>
                <c:pt idx="568">
                  <c:v>0.93500000000000005</c:v>
                </c:pt>
                <c:pt idx="569">
                  <c:v>0.93600000000000005</c:v>
                </c:pt>
                <c:pt idx="570">
                  <c:v>0.93700000000000006</c:v>
                </c:pt>
                <c:pt idx="571">
                  <c:v>0.93799999999999994</c:v>
                </c:pt>
                <c:pt idx="572">
                  <c:v>0.93899999999999995</c:v>
                </c:pt>
                <c:pt idx="573">
                  <c:v>0.94</c:v>
                </c:pt>
                <c:pt idx="574">
                  <c:v>0.94099999999999995</c:v>
                </c:pt>
                <c:pt idx="575">
                  <c:v>0.94199999999999995</c:v>
                </c:pt>
                <c:pt idx="576">
                  <c:v>0.94299999999999995</c:v>
                </c:pt>
                <c:pt idx="577">
                  <c:v>0.94399999999999995</c:v>
                </c:pt>
                <c:pt idx="578">
                  <c:v>0.94499999999999995</c:v>
                </c:pt>
                <c:pt idx="579">
                  <c:v>0.94599999999999995</c:v>
                </c:pt>
                <c:pt idx="580">
                  <c:v>0.94699999999999995</c:v>
                </c:pt>
                <c:pt idx="581">
                  <c:v>0.94799999999999995</c:v>
                </c:pt>
                <c:pt idx="582">
                  <c:v>0.94899999999999995</c:v>
                </c:pt>
                <c:pt idx="583">
                  <c:v>0.95</c:v>
                </c:pt>
                <c:pt idx="584">
                  <c:v>0.95099999999999996</c:v>
                </c:pt>
                <c:pt idx="585">
                  <c:v>0.95199999999999996</c:v>
                </c:pt>
                <c:pt idx="586">
                  <c:v>0.95299999999999996</c:v>
                </c:pt>
                <c:pt idx="587">
                  <c:v>0.95399999999999996</c:v>
                </c:pt>
                <c:pt idx="588">
                  <c:v>0.95499999999999996</c:v>
                </c:pt>
                <c:pt idx="589">
                  <c:v>0.95599999999999996</c:v>
                </c:pt>
                <c:pt idx="590">
                  <c:v>0.95699999999999996</c:v>
                </c:pt>
                <c:pt idx="591">
                  <c:v>0.95799999999999996</c:v>
                </c:pt>
                <c:pt idx="592">
                  <c:v>0.95899999999999996</c:v>
                </c:pt>
                <c:pt idx="593">
                  <c:v>0.96</c:v>
                </c:pt>
                <c:pt idx="594">
                  <c:v>0.96099999999999997</c:v>
                </c:pt>
                <c:pt idx="595">
                  <c:v>0.96199999999999997</c:v>
                </c:pt>
                <c:pt idx="596">
                  <c:v>0.96299999999999997</c:v>
                </c:pt>
                <c:pt idx="597">
                  <c:v>0.96399999999999997</c:v>
                </c:pt>
                <c:pt idx="598">
                  <c:v>0.96499999999999997</c:v>
                </c:pt>
                <c:pt idx="599">
                  <c:v>0.96599999999999997</c:v>
                </c:pt>
                <c:pt idx="600">
                  <c:v>0.96699999999999997</c:v>
                </c:pt>
                <c:pt idx="601">
                  <c:v>0.96799999999999997</c:v>
                </c:pt>
                <c:pt idx="602">
                  <c:v>0.96899999999999997</c:v>
                </c:pt>
                <c:pt idx="603">
                  <c:v>0.97</c:v>
                </c:pt>
                <c:pt idx="604">
                  <c:v>0.97099999999999997</c:v>
                </c:pt>
                <c:pt idx="605">
                  <c:v>0.97199999999999998</c:v>
                </c:pt>
                <c:pt idx="606">
                  <c:v>0.97299999999999998</c:v>
                </c:pt>
                <c:pt idx="607">
                  <c:v>0.97399999999999998</c:v>
                </c:pt>
                <c:pt idx="608">
                  <c:v>0.97499999999999998</c:v>
                </c:pt>
                <c:pt idx="609">
                  <c:v>0.97599999999999998</c:v>
                </c:pt>
                <c:pt idx="610">
                  <c:v>0.97699999999999998</c:v>
                </c:pt>
                <c:pt idx="611">
                  <c:v>0.97799999999999998</c:v>
                </c:pt>
                <c:pt idx="612">
                  <c:v>0.97899999999999998</c:v>
                </c:pt>
                <c:pt idx="613">
                  <c:v>0.98</c:v>
                </c:pt>
                <c:pt idx="614">
                  <c:v>0.98099999999999998</c:v>
                </c:pt>
                <c:pt idx="615">
                  <c:v>0.98199999999999998</c:v>
                </c:pt>
                <c:pt idx="616">
                  <c:v>0.98299999999999998</c:v>
                </c:pt>
                <c:pt idx="617">
                  <c:v>0.98399999999999999</c:v>
                </c:pt>
                <c:pt idx="618">
                  <c:v>0.98499999999999999</c:v>
                </c:pt>
                <c:pt idx="619">
                  <c:v>0.98599999999999999</c:v>
                </c:pt>
                <c:pt idx="620">
                  <c:v>0.98699999999999999</c:v>
                </c:pt>
                <c:pt idx="621">
                  <c:v>0.98799999999999999</c:v>
                </c:pt>
                <c:pt idx="622">
                  <c:v>0.98899999999999999</c:v>
                </c:pt>
                <c:pt idx="623">
                  <c:v>0.99</c:v>
                </c:pt>
                <c:pt idx="624">
                  <c:v>0.99099999999999999</c:v>
                </c:pt>
                <c:pt idx="625">
                  <c:v>0.99199999999999999</c:v>
                </c:pt>
                <c:pt idx="626">
                  <c:v>0.99299999999999999</c:v>
                </c:pt>
                <c:pt idx="627">
                  <c:v>0.99399999999999999</c:v>
                </c:pt>
                <c:pt idx="628">
                  <c:v>0.995</c:v>
                </c:pt>
                <c:pt idx="629">
                  <c:v>0.996</c:v>
                </c:pt>
                <c:pt idx="630">
                  <c:v>0.997</c:v>
                </c:pt>
                <c:pt idx="631">
                  <c:v>0.998</c:v>
                </c:pt>
                <c:pt idx="632">
                  <c:v>0.999</c:v>
                </c:pt>
                <c:pt idx="633">
                  <c:v>1</c:v>
                </c:pt>
                <c:pt idx="634">
                  <c:v>1.0009999999999999</c:v>
                </c:pt>
                <c:pt idx="635">
                  <c:v>1.002</c:v>
                </c:pt>
                <c:pt idx="636">
                  <c:v>1.0029999999999999</c:v>
                </c:pt>
                <c:pt idx="637">
                  <c:v>1.004</c:v>
                </c:pt>
                <c:pt idx="638">
                  <c:v>1.0049999999999999</c:v>
                </c:pt>
                <c:pt idx="639">
                  <c:v>1.006</c:v>
                </c:pt>
                <c:pt idx="640">
                  <c:v>1.0069999999999999</c:v>
                </c:pt>
                <c:pt idx="641">
                  <c:v>1.008</c:v>
                </c:pt>
                <c:pt idx="642">
                  <c:v>1.0089999999999999</c:v>
                </c:pt>
                <c:pt idx="643">
                  <c:v>1.01</c:v>
                </c:pt>
                <c:pt idx="644">
                  <c:v>1.0109999999999999</c:v>
                </c:pt>
                <c:pt idx="645">
                  <c:v>1.012</c:v>
                </c:pt>
                <c:pt idx="646">
                  <c:v>1.0129999999999999</c:v>
                </c:pt>
                <c:pt idx="647">
                  <c:v>1.014</c:v>
                </c:pt>
                <c:pt idx="648">
                  <c:v>1.0149999999999999</c:v>
                </c:pt>
                <c:pt idx="649">
                  <c:v>1.016</c:v>
                </c:pt>
                <c:pt idx="650">
                  <c:v>1.0169999999999999</c:v>
                </c:pt>
                <c:pt idx="651">
                  <c:v>1.018</c:v>
                </c:pt>
                <c:pt idx="652">
                  <c:v>1.0189999999999999</c:v>
                </c:pt>
                <c:pt idx="653">
                  <c:v>1.02</c:v>
                </c:pt>
                <c:pt idx="654">
                  <c:v>1.0209999999999999</c:v>
                </c:pt>
                <c:pt idx="655">
                  <c:v>1.022</c:v>
                </c:pt>
                <c:pt idx="656">
                  <c:v>1.0229999999999999</c:v>
                </c:pt>
                <c:pt idx="657">
                  <c:v>1.024</c:v>
                </c:pt>
                <c:pt idx="658">
                  <c:v>1.0249999999999999</c:v>
                </c:pt>
                <c:pt idx="659">
                  <c:v>1.026</c:v>
                </c:pt>
                <c:pt idx="660">
                  <c:v>1.0269999999999999</c:v>
                </c:pt>
                <c:pt idx="661">
                  <c:v>1.028</c:v>
                </c:pt>
                <c:pt idx="662">
                  <c:v>1.0289999999999999</c:v>
                </c:pt>
                <c:pt idx="663">
                  <c:v>1.03</c:v>
                </c:pt>
                <c:pt idx="664">
                  <c:v>1.0309999999999999</c:v>
                </c:pt>
                <c:pt idx="665">
                  <c:v>1.032</c:v>
                </c:pt>
                <c:pt idx="666">
                  <c:v>1.0329999999999999</c:v>
                </c:pt>
                <c:pt idx="667">
                  <c:v>1.034</c:v>
                </c:pt>
                <c:pt idx="668">
                  <c:v>1.0349999999999999</c:v>
                </c:pt>
                <c:pt idx="669">
                  <c:v>1.036</c:v>
                </c:pt>
                <c:pt idx="670">
                  <c:v>1.0369999999999999</c:v>
                </c:pt>
                <c:pt idx="671">
                  <c:v>1.038</c:v>
                </c:pt>
                <c:pt idx="672">
                  <c:v>1.0389999999999999</c:v>
                </c:pt>
                <c:pt idx="673">
                  <c:v>1.04</c:v>
                </c:pt>
                <c:pt idx="674">
                  <c:v>1.0409999999999999</c:v>
                </c:pt>
                <c:pt idx="675">
                  <c:v>1.042</c:v>
                </c:pt>
                <c:pt idx="676">
                  <c:v>1.0429999999999999</c:v>
                </c:pt>
                <c:pt idx="677">
                  <c:v>1.044</c:v>
                </c:pt>
                <c:pt idx="678">
                  <c:v>1.0449999999999999</c:v>
                </c:pt>
                <c:pt idx="679">
                  <c:v>1.046</c:v>
                </c:pt>
                <c:pt idx="680">
                  <c:v>1.0469999999999999</c:v>
                </c:pt>
                <c:pt idx="681">
                  <c:v>1.048</c:v>
                </c:pt>
                <c:pt idx="682">
                  <c:v>1.0489999999999999</c:v>
                </c:pt>
                <c:pt idx="683">
                  <c:v>1.05</c:v>
                </c:pt>
                <c:pt idx="684">
                  <c:v>1.0509999999999999</c:v>
                </c:pt>
                <c:pt idx="685">
                  <c:v>1.052</c:v>
                </c:pt>
                <c:pt idx="686">
                  <c:v>1.0529999999999999</c:v>
                </c:pt>
                <c:pt idx="687">
                  <c:v>1.054</c:v>
                </c:pt>
                <c:pt idx="688">
                  <c:v>1.0549999999999999</c:v>
                </c:pt>
                <c:pt idx="689">
                  <c:v>1.056</c:v>
                </c:pt>
                <c:pt idx="690">
                  <c:v>1.0569999999999999</c:v>
                </c:pt>
                <c:pt idx="691">
                  <c:v>1.0580000000000001</c:v>
                </c:pt>
                <c:pt idx="692">
                  <c:v>1.0589999999999999</c:v>
                </c:pt>
                <c:pt idx="693">
                  <c:v>1.06</c:v>
                </c:pt>
                <c:pt idx="694">
                  <c:v>1.0609999999999999</c:v>
                </c:pt>
                <c:pt idx="695">
                  <c:v>1.0620000000000001</c:v>
                </c:pt>
                <c:pt idx="696">
                  <c:v>1.0629999999999999</c:v>
                </c:pt>
                <c:pt idx="697">
                  <c:v>1.0640000000000001</c:v>
                </c:pt>
                <c:pt idx="698">
                  <c:v>1.0649999999999999</c:v>
                </c:pt>
                <c:pt idx="699">
                  <c:v>1.0660000000000001</c:v>
                </c:pt>
                <c:pt idx="700">
                  <c:v>1.0669999999999999</c:v>
                </c:pt>
                <c:pt idx="701">
                  <c:v>1.0680000000000001</c:v>
                </c:pt>
                <c:pt idx="702">
                  <c:v>1.069</c:v>
                </c:pt>
                <c:pt idx="703">
                  <c:v>1.07</c:v>
                </c:pt>
                <c:pt idx="704">
                  <c:v>1.071</c:v>
                </c:pt>
                <c:pt idx="705">
                  <c:v>1.0720000000000001</c:v>
                </c:pt>
                <c:pt idx="706">
                  <c:v>1.073</c:v>
                </c:pt>
                <c:pt idx="707">
                  <c:v>1.0740000000000001</c:v>
                </c:pt>
                <c:pt idx="708">
                  <c:v>1.075</c:v>
                </c:pt>
                <c:pt idx="709">
                  <c:v>1.0760000000000001</c:v>
                </c:pt>
                <c:pt idx="710">
                  <c:v>1.077</c:v>
                </c:pt>
                <c:pt idx="711">
                  <c:v>1.0780000000000001</c:v>
                </c:pt>
                <c:pt idx="712">
                  <c:v>1.079</c:v>
                </c:pt>
                <c:pt idx="713">
                  <c:v>1.08</c:v>
                </c:pt>
                <c:pt idx="714">
                  <c:v>1.081</c:v>
                </c:pt>
                <c:pt idx="715">
                  <c:v>1.0820000000000001</c:v>
                </c:pt>
                <c:pt idx="716">
                  <c:v>1.083</c:v>
                </c:pt>
                <c:pt idx="717">
                  <c:v>1.0840000000000001</c:v>
                </c:pt>
                <c:pt idx="718">
                  <c:v>1.085</c:v>
                </c:pt>
                <c:pt idx="719">
                  <c:v>1.0860000000000001</c:v>
                </c:pt>
                <c:pt idx="720">
                  <c:v>1.087</c:v>
                </c:pt>
                <c:pt idx="721">
                  <c:v>1.0880000000000001</c:v>
                </c:pt>
                <c:pt idx="722">
                  <c:v>1.089</c:v>
                </c:pt>
                <c:pt idx="723">
                  <c:v>1.0900000000000001</c:v>
                </c:pt>
                <c:pt idx="724">
                  <c:v>1.091</c:v>
                </c:pt>
                <c:pt idx="725">
                  <c:v>1.0920000000000001</c:v>
                </c:pt>
                <c:pt idx="726">
                  <c:v>1.093</c:v>
                </c:pt>
                <c:pt idx="727">
                  <c:v>1.0940000000000001</c:v>
                </c:pt>
                <c:pt idx="728">
                  <c:v>1.095</c:v>
                </c:pt>
                <c:pt idx="729">
                  <c:v>1.0960000000000001</c:v>
                </c:pt>
                <c:pt idx="730">
                  <c:v>1.097</c:v>
                </c:pt>
                <c:pt idx="731">
                  <c:v>1.0980000000000001</c:v>
                </c:pt>
                <c:pt idx="732">
                  <c:v>1.099</c:v>
                </c:pt>
                <c:pt idx="733">
                  <c:v>1.1000000000000001</c:v>
                </c:pt>
                <c:pt idx="734">
                  <c:v>1.101</c:v>
                </c:pt>
                <c:pt idx="735">
                  <c:v>1.1020000000000001</c:v>
                </c:pt>
                <c:pt idx="736">
                  <c:v>1.103</c:v>
                </c:pt>
                <c:pt idx="737">
                  <c:v>1.1040000000000001</c:v>
                </c:pt>
                <c:pt idx="738">
                  <c:v>1.105</c:v>
                </c:pt>
                <c:pt idx="739">
                  <c:v>1.1060000000000001</c:v>
                </c:pt>
                <c:pt idx="740">
                  <c:v>1.107</c:v>
                </c:pt>
                <c:pt idx="741">
                  <c:v>1.1080000000000001</c:v>
                </c:pt>
                <c:pt idx="742">
                  <c:v>1.109</c:v>
                </c:pt>
                <c:pt idx="743">
                  <c:v>1.1100000000000001</c:v>
                </c:pt>
                <c:pt idx="744">
                  <c:v>1.111</c:v>
                </c:pt>
                <c:pt idx="745">
                  <c:v>1.1120000000000001</c:v>
                </c:pt>
                <c:pt idx="746">
                  <c:v>1.113</c:v>
                </c:pt>
                <c:pt idx="747">
                  <c:v>1.1140000000000001</c:v>
                </c:pt>
                <c:pt idx="748">
                  <c:v>1.115</c:v>
                </c:pt>
                <c:pt idx="749">
                  <c:v>1.1160000000000001</c:v>
                </c:pt>
                <c:pt idx="750">
                  <c:v>1.117</c:v>
                </c:pt>
                <c:pt idx="751">
                  <c:v>1.1180000000000001</c:v>
                </c:pt>
                <c:pt idx="752">
                  <c:v>1.119</c:v>
                </c:pt>
                <c:pt idx="753">
                  <c:v>1.1200000000000001</c:v>
                </c:pt>
                <c:pt idx="754">
                  <c:v>1.121</c:v>
                </c:pt>
                <c:pt idx="755">
                  <c:v>1.1220000000000001</c:v>
                </c:pt>
                <c:pt idx="756">
                  <c:v>1.123</c:v>
                </c:pt>
                <c:pt idx="757">
                  <c:v>1.1240000000000001</c:v>
                </c:pt>
                <c:pt idx="758">
                  <c:v>1.125</c:v>
                </c:pt>
                <c:pt idx="759">
                  <c:v>1.1259999999999999</c:v>
                </c:pt>
                <c:pt idx="760">
                  <c:v>1.127</c:v>
                </c:pt>
                <c:pt idx="761">
                  <c:v>1.1279999999999999</c:v>
                </c:pt>
                <c:pt idx="762">
                  <c:v>1.129</c:v>
                </c:pt>
                <c:pt idx="763">
                  <c:v>1.1299999999999999</c:v>
                </c:pt>
                <c:pt idx="764">
                  <c:v>1.131</c:v>
                </c:pt>
                <c:pt idx="765">
                  <c:v>1.1319999999999999</c:v>
                </c:pt>
                <c:pt idx="766">
                  <c:v>1.133</c:v>
                </c:pt>
                <c:pt idx="767">
                  <c:v>1.1339999999999999</c:v>
                </c:pt>
                <c:pt idx="768">
                  <c:v>1.135</c:v>
                </c:pt>
                <c:pt idx="769">
                  <c:v>1.1359999999999999</c:v>
                </c:pt>
                <c:pt idx="770">
                  <c:v>1.137</c:v>
                </c:pt>
                <c:pt idx="771">
                  <c:v>1.1379999999999999</c:v>
                </c:pt>
                <c:pt idx="772">
                  <c:v>1.139</c:v>
                </c:pt>
                <c:pt idx="773">
                  <c:v>1.1399999999999999</c:v>
                </c:pt>
                <c:pt idx="774">
                  <c:v>1.141</c:v>
                </c:pt>
                <c:pt idx="775">
                  <c:v>1.1419999999999999</c:v>
                </c:pt>
                <c:pt idx="776">
                  <c:v>1.143</c:v>
                </c:pt>
                <c:pt idx="777">
                  <c:v>1.1439999999999999</c:v>
                </c:pt>
                <c:pt idx="778">
                  <c:v>1.145</c:v>
                </c:pt>
                <c:pt idx="779">
                  <c:v>1.1459999999999999</c:v>
                </c:pt>
                <c:pt idx="780">
                  <c:v>1.147</c:v>
                </c:pt>
                <c:pt idx="781">
                  <c:v>1.1479999999999999</c:v>
                </c:pt>
                <c:pt idx="782">
                  <c:v>1.149</c:v>
                </c:pt>
                <c:pt idx="783">
                  <c:v>1.1499999999999999</c:v>
                </c:pt>
                <c:pt idx="784">
                  <c:v>1.151</c:v>
                </c:pt>
                <c:pt idx="785">
                  <c:v>1.1519999999999999</c:v>
                </c:pt>
                <c:pt idx="786">
                  <c:v>1.153</c:v>
                </c:pt>
                <c:pt idx="787">
                  <c:v>1.1539999999999999</c:v>
                </c:pt>
                <c:pt idx="788">
                  <c:v>1.155</c:v>
                </c:pt>
                <c:pt idx="789">
                  <c:v>1.1559999999999999</c:v>
                </c:pt>
                <c:pt idx="790">
                  <c:v>1.157</c:v>
                </c:pt>
                <c:pt idx="791">
                  <c:v>1.1579999999999999</c:v>
                </c:pt>
                <c:pt idx="792">
                  <c:v>1.159</c:v>
                </c:pt>
                <c:pt idx="793">
                  <c:v>1.1599999999999999</c:v>
                </c:pt>
                <c:pt idx="794">
                  <c:v>1.161</c:v>
                </c:pt>
                <c:pt idx="795">
                  <c:v>1.1619999999999999</c:v>
                </c:pt>
                <c:pt idx="796">
                  <c:v>1.163</c:v>
                </c:pt>
                <c:pt idx="797">
                  <c:v>1.1639999999999999</c:v>
                </c:pt>
                <c:pt idx="798">
                  <c:v>1.165</c:v>
                </c:pt>
                <c:pt idx="799">
                  <c:v>1.1659999999999999</c:v>
                </c:pt>
                <c:pt idx="800">
                  <c:v>1.167</c:v>
                </c:pt>
                <c:pt idx="801">
                  <c:v>1.1679999999999999</c:v>
                </c:pt>
                <c:pt idx="802">
                  <c:v>1.169</c:v>
                </c:pt>
                <c:pt idx="803">
                  <c:v>1.17</c:v>
                </c:pt>
                <c:pt idx="804">
                  <c:v>1.171</c:v>
                </c:pt>
                <c:pt idx="805">
                  <c:v>1.1719999999999999</c:v>
                </c:pt>
                <c:pt idx="806">
                  <c:v>1.173</c:v>
                </c:pt>
                <c:pt idx="807">
                  <c:v>1.1739999999999999</c:v>
                </c:pt>
                <c:pt idx="808">
                  <c:v>1.175</c:v>
                </c:pt>
                <c:pt idx="809">
                  <c:v>1.1759999999999999</c:v>
                </c:pt>
                <c:pt idx="810">
                  <c:v>1.177</c:v>
                </c:pt>
                <c:pt idx="811">
                  <c:v>1.1779999999999999</c:v>
                </c:pt>
                <c:pt idx="812">
                  <c:v>1.179</c:v>
                </c:pt>
                <c:pt idx="813">
                  <c:v>1.18</c:v>
                </c:pt>
                <c:pt idx="814">
                  <c:v>1.181</c:v>
                </c:pt>
                <c:pt idx="815">
                  <c:v>1.1819999999999999</c:v>
                </c:pt>
                <c:pt idx="816">
                  <c:v>1.1830000000000001</c:v>
                </c:pt>
                <c:pt idx="817">
                  <c:v>1.1839999999999999</c:v>
                </c:pt>
                <c:pt idx="818">
                  <c:v>1.1850000000000001</c:v>
                </c:pt>
                <c:pt idx="819">
                  <c:v>1.1859999999999999</c:v>
                </c:pt>
                <c:pt idx="820">
                  <c:v>1.1870000000000001</c:v>
                </c:pt>
                <c:pt idx="821">
                  <c:v>1.1879999999999999</c:v>
                </c:pt>
                <c:pt idx="822">
                  <c:v>1.1890000000000001</c:v>
                </c:pt>
                <c:pt idx="823">
                  <c:v>1.19</c:v>
                </c:pt>
                <c:pt idx="824">
                  <c:v>1.1910000000000001</c:v>
                </c:pt>
                <c:pt idx="825">
                  <c:v>1.1919999999999999</c:v>
                </c:pt>
                <c:pt idx="826">
                  <c:v>1.1930000000000001</c:v>
                </c:pt>
                <c:pt idx="827">
                  <c:v>1.194</c:v>
                </c:pt>
                <c:pt idx="828">
                  <c:v>1.1950000000000001</c:v>
                </c:pt>
                <c:pt idx="829">
                  <c:v>1.196</c:v>
                </c:pt>
                <c:pt idx="830">
                  <c:v>1.1970000000000001</c:v>
                </c:pt>
                <c:pt idx="831">
                  <c:v>1.198</c:v>
                </c:pt>
                <c:pt idx="832">
                  <c:v>1.1990000000000001</c:v>
                </c:pt>
                <c:pt idx="833">
                  <c:v>1.2</c:v>
                </c:pt>
                <c:pt idx="834">
                  <c:v>1.2010000000000001</c:v>
                </c:pt>
                <c:pt idx="835">
                  <c:v>1.202</c:v>
                </c:pt>
                <c:pt idx="836">
                  <c:v>1.2030000000000001</c:v>
                </c:pt>
                <c:pt idx="837">
                  <c:v>1.204</c:v>
                </c:pt>
                <c:pt idx="838">
                  <c:v>1.2050000000000001</c:v>
                </c:pt>
                <c:pt idx="839">
                  <c:v>1.206</c:v>
                </c:pt>
                <c:pt idx="840">
                  <c:v>1.2070000000000001</c:v>
                </c:pt>
                <c:pt idx="841">
                  <c:v>1.208</c:v>
                </c:pt>
                <c:pt idx="842">
                  <c:v>1.2090000000000001</c:v>
                </c:pt>
                <c:pt idx="843">
                  <c:v>1.21</c:v>
                </c:pt>
                <c:pt idx="844">
                  <c:v>1.2110000000000001</c:v>
                </c:pt>
                <c:pt idx="845">
                  <c:v>1.212</c:v>
                </c:pt>
                <c:pt idx="846">
                  <c:v>1.2130000000000001</c:v>
                </c:pt>
                <c:pt idx="847">
                  <c:v>1.214</c:v>
                </c:pt>
                <c:pt idx="848">
                  <c:v>1.2150000000000001</c:v>
                </c:pt>
                <c:pt idx="849">
                  <c:v>1.216</c:v>
                </c:pt>
                <c:pt idx="850">
                  <c:v>1.2170000000000001</c:v>
                </c:pt>
                <c:pt idx="851">
                  <c:v>1.218</c:v>
                </c:pt>
                <c:pt idx="852">
                  <c:v>1.2190000000000001</c:v>
                </c:pt>
                <c:pt idx="853">
                  <c:v>1.22</c:v>
                </c:pt>
                <c:pt idx="854">
                  <c:v>1.2210000000000001</c:v>
                </c:pt>
                <c:pt idx="855">
                  <c:v>1.222</c:v>
                </c:pt>
                <c:pt idx="856">
                  <c:v>1.2230000000000001</c:v>
                </c:pt>
                <c:pt idx="857">
                  <c:v>1.224</c:v>
                </c:pt>
                <c:pt idx="858">
                  <c:v>1.2250000000000001</c:v>
                </c:pt>
                <c:pt idx="859">
                  <c:v>1.226</c:v>
                </c:pt>
                <c:pt idx="860">
                  <c:v>1.2270000000000001</c:v>
                </c:pt>
                <c:pt idx="861">
                  <c:v>1.228</c:v>
                </c:pt>
                <c:pt idx="862">
                  <c:v>1.2290000000000001</c:v>
                </c:pt>
                <c:pt idx="863">
                  <c:v>1.23</c:v>
                </c:pt>
                <c:pt idx="864">
                  <c:v>1.2310000000000001</c:v>
                </c:pt>
                <c:pt idx="865">
                  <c:v>1.232</c:v>
                </c:pt>
                <c:pt idx="866">
                  <c:v>1.2330000000000001</c:v>
                </c:pt>
                <c:pt idx="867">
                  <c:v>1.234</c:v>
                </c:pt>
                <c:pt idx="868">
                  <c:v>1.2350000000000001</c:v>
                </c:pt>
                <c:pt idx="869">
                  <c:v>1.236</c:v>
                </c:pt>
                <c:pt idx="870">
                  <c:v>1.2370000000000001</c:v>
                </c:pt>
                <c:pt idx="871">
                  <c:v>1.238</c:v>
                </c:pt>
                <c:pt idx="872">
                  <c:v>1.2390000000000001</c:v>
                </c:pt>
                <c:pt idx="873">
                  <c:v>1.24</c:v>
                </c:pt>
                <c:pt idx="874">
                  <c:v>1.2410000000000001</c:v>
                </c:pt>
                <c:pt idx="875">
                  <c:v>1.242</c:v>
                </c:pt>
                <c:pt idx="876">
                  <c:v>1.2430000000000001</c:v>
                </c:pt>
                <c:pt idx="877">
                  <c:v>1.244</c:v>
                </c:pt>
                <c:pt idx="878">
                  <c:v>1.2450000000000001</c:v>
                </c:pt>
                <c:pt idx="879">
                  <c:v>1.246</c:v>
                </c:pt>
                <c:pt idx="880">
                  <c:v>1.2470000000000001</c:v>
                </c:pt>
                <c:pt idx="881">
                  <c:v>1.248</c:v>
                </c:pt>
                <c:pt idx="882">
                  <c:v>1.2490000000000001</c:v>
                </c:pt>
                <c:pt idx="883">
                  <c:v>1.25</c:v>
                </c:pt>
                <c:pt idx="884">
                  <c:v>1.2509999999999999</c:v>
                </c:pt>
                <c:pt idx="885">
                  <c:v>1.252</c:v>
                </c:pt>
                <c:pt idx="886">
                  <c:v>1.2529999999999999</c:v>
                </c:pt>
                <c:pt idx="887">
                  <c:v>1.254</c:v>
                </c:pt>
                <c:pt idx="888">
                  <c:v>1.2549999999999999</c:v>
                </c:pt>
                <c:pt idx="889">
                  <c:v>1.256</c:v>
                </c:pt>
                <c:pt idx="890">
                  <c:v>1.2569999999999999</c:v>
                </c:pt>
                <c:pt idx="891">
                  <c:v>1.258</c:v>
                </c:pt>
                <c:pt idx="892">
                  <c:v>1.2589999999999999</c:v>
                </c:pt>
                <c:pt idx="893">
                  <c:v>1.26</c:v>
                </c:pt>
                <c:pt idx="894">
                  <c:v>1.2609999999999999</c:v>
                </c:pt>
                <c:pt idx="895">
                  <c:v>1.262</c:v>
                </c:pt>
                <c:pt idx="896">
                  <c:v>1.2629999999999999</c:v>
                </c:pt>
                <c:pt idx="897">
                  <c:v>1.264</c:v>
                </c:pt>
                <c:pt idx="898">
                  <c:v>1.2649999999999999</c:v>
                </c:pt>
                <c:pt idx="899">
                  <c:v>1.266</c:v>
                </c:pt>
                <c:pt idx="900">
                  <c:v>1.2669999999999999</c:v>
                </c:pt>
                <c:pt idx="901">
                  <c:v>1.268</c:v>
                </c:pt>
                <c:pt idx="902">
                  <c:v>1.2689999999999999</c:v>
                </c:pt>
                <c:pt idx="903">
                  <c:v>1.27</c:v>
                </c:pt>
                <c:pt idx="904">
                  <c:v>1.2709999999999999</c:v>
                </c:pt>
                <c:pt idx="905">
                  <c:v>1.272</c:v>
                </c:pt>
                <c:pt idx="906">
                  <c:v>1.2729999999999999</c:v>
                </c:pt>
                <c:pt idx="907">
                  <c:v>1.274</c:v>
                </c:pt>
                <c:pt idx="908">
                  <c:v>1.2749999999999999</c:v>
                </c:pt>
                <c:pt idx="909">
                  <c:v>1.276</c:v>
                </c:pt>
                <c:pt idx="910">
                  <c:v>1.2769999999999999</c:v>
                </c:pt>
                <c:pt idx="911">
                  <c:v>1.278</c:v>
                </c:pt>
                <c:pt idx="912">
                  <c:v>1.2789999999999999</c:v>
                </c:pt>
                <c:pt idx="913">
                  <c:v>1.28</c:v>
                </c:pt>
                <c:pt idx="914">
                  <c:v>1.2809999999999999</c:v>
                </c:pt>
                <c:pt idx="915">
                  <c:v>1.282</c:v>
                </c:pt>
                <c:pt idx="916">
                  <c:v>1.2829999999999999</c:v>
                </c:pt>
                <c:pt idx="917">
                  <c:v>1.284</c:v>
                </c:pt>
                <c:pt idx="918">
                  <c:v>1.2849999999999999</c:v>
                </c:pt>
                <c:pt idx="919">
                  <c:v>1.286</c:v>
                </c:pt>
                <c:pt idx="920">
                  <c:v>1.2869999999999999</c:v>
                </c:pt>
                <c:pt idx="921">
                  <c:v>1.288</c:v>
                </c:pt>
                <c:pt idx="922">
                  <c:v>1.2889999999999999</c:v>
                </c:pt>
                <c:pt idx="923">
                  <c:v>1.29</c:v>
                </c:pt>
                <c:pt idx="924">
                  <c:v>1.2909999999999999</c:v>
                </c:pt>
                <c:pt idx="925">
                  <c:v>1.292</c:v>
                </c:pt>
                <c:pt idx="926">
                  <c:v>1.2929999999999999</c:v>
                </c:pt>
                <c:pt idx="927">
                  <c:v>1.294</c:v>
                </c:pt>
                <c:pt idx="928">
                  <c:v>1.2949999999999999</c:v>
                </c:pt>
                <c:pt idx="929">
                  <c:v>1.296</c:v>
                </c:pt>
                <c:pt idx="930">
                  <c:v>1.2969999999999999</c:v>
                </c:pt>
                <c:pt idx="931">
                  <c:v>1.298</c:v>
                </c:pt>
                <c:pt idx="932">
                  <c:v>1.2989999999999999</c:v>
                </c:pt>
                <c:pt idx="933">
                  <c:v>1.3</c:v>
                </c:pt>
                <c:pt idx="934">
                  <c:v>1.3009999999999999</c:v>
                </c:pt>
                <c:pt idx="935">
                  <c:v>1.302</c:v>
                </c:pt>
                <c:pt idx="936">
                  <c:v>1.3029999999999999</c:v>
                </c:pt>
                <c:pt idx="937">
                  <c:v>1.304</c:v>
                </c:pt>
                <c:pt idx="938">
                  <c:v>1.3049999999999999</c:v>
                </c:pt>
                <c:pt idx="939">
                  <c:v>1.306</c:v>
                </c:pt>
                <c:pt idx="940">
                  <c:v>1.3069999999999999</c:v>
                </c:pt>
                <c:pt idx="941">
                  <c:v>1.3080000000000001</c:v>
                </c:pt>
                <c:pt idx="942">
                  <c:v>1.3089999999999999</c:v>
                </c:pt>
                <c:pt idx="943">
                  <c:v>1.31</c:v>
                </c:pt>
                <c:pt idx="944">
                  <c:v>1.3109999999999999</c:v>
                </c:pt>
                <c:pt idx="945">
                  <c:v>1.3120000000000001</c:v>
                </c:pt>
                <c:pt idx="946">
                  <c:v>1.3129999999999999</c:v>
                </c:pt>
                <c:pt idx="947">
                  <c:v>1.3140000000000001</c:v>
                </c:pt>
                <c:pt idx="948">
                  <c:v>1.3149999999999999</c:v>
                </c:pt>
                <c:pt idx="949">
                  <c:v>1.3160000000000001</c:v>
                </c:pt>
                <c:pt idx="950">
                  <c:v>1.3169999999999999</c:v>
                </c:pt>
                <c:pt idx="951">
                  <c:v>1.3180000000000001</c:v>
                </c:pt>
                <c:pt idx="952">
                  <c:v>1.319</c:v>
                </c:pt>
                <c:pt idx="953">
                  <c:v>1.32</c:v>
                </c:pt>
                <c:pt idx="954">
                  <c:v>1.321</c:v>
                </c:pt>
                <c:pt idx="955">
                  <c:v>1.3220000000000001</c:v>
                </c:pt>
                <c:pt idx="956">
                  <c:v>1.323</c:v>
                </c:pt>
                <c:pt idx="957">
                  <c:v>1.3240000000000001</c:v>
                </c:pt>
                <c:pt idx="958">
                  <c:v>1.325</c:v>
                </c:pt>
                <c:pt idx="959">
                  <c:v>1.3260000000000001</c:v>
                </c:pt>
                <c:pt idx="960">
                  <c:v>1.327</c:v>
                </c:pt>
                <c:pt idx="961">
                  <c:v>1.3280000000000001</c:v>
                </c:pt>
                <c:pt idx="962">
                  <c:v>1.329</c:v>
                </c:pt>
                <c:pt idx="963">
                  <c:v>1.33</c:v>
                </c:pt>
                <c:pt idx="964">
                  <c:v>1.331</c:v>
                </c:pt>
                <c:pt idx="965">
                  <c:v>1.3320000000000001</c:v>
                </c:pt>
                <c:pt idx="966">
                  <c:v>1.333</c:v>
                </c:pt>
                <c:pt idx="967">
                  <c:v>1.3340000000000001</c:v>
                </c:pt>
                <c:pt idx="968">
                  <c:v>1.335</c:v>
                </c:pt>
                <c:pt idx="969">
                  <c:v>1.3360000000000001</c:v>
                </c:pt>
                <c:pt idx="970">
                  <c:v>1.337</c:v>
                </c:pt>
                <c:pt idx="971">
                  <c:v>1.3380000000000001</c:v>
                </c:pt>
                <c:pt idx="972">
                  <c:v>1.339</c:v>
                </c:pt>
                <c:pt idx="973">
                  <c:v>1.34</c:v>
                </c:pt>
                <c:pt idx="974">
                  <c:v>1.341</c:v>
                </c:pt>
                <c:pt idx="975">
                  <c:v>1.3420000000000001</c:v>
                </c:pt>
                <c:pt idx="976">
                  <c:v>1.343</c:v>
                </c:pt>
                <c:pt idx="977">
                  <c:v>1.3440000000000001</c:v>
                </c:pt>
                <c:pt idx="978">
                  <c:v>1.345</c:v>
                </c:pt>
                <c:pt idx="979">
                  <c:v>1.3460000000000001</c:v>
                </c:pt>
                <c:pt idx="980">
                  <c:v>1.347</c:v>
                </c:pt>
                <c:pt idx="981">
                  <c:v>1.3480000000000001</c:v>
                </c:pt>
                <c:pt idx="982">
                  <c:v>1.349</c:v>
                </c:pt>
                <c:pt idx="983">
                  <c:v>1.35</c:v>
                </c:pt>
                <c:pt idx="984">
                  <c:v>1.351</c:v>
                </c:pt>
                <c:pt idx="985">
                  <c:v>1.3520000000000001</c:v>
                </c:pt>
                <c:pt idx="986">
                  <c:v>1.353</c:v>
                </c:pt>
                <c:pt idx="987">
                  <c:v>1.3540000000000001</c:v>
                </c:pt>
                <c:pt idx="988">
                  <c:v>1.355</c:v>
                </c:pt>
                <c:pt idx="989">
                  <c:v>1.3560000000000001</c:v>
                </c:pt>
                <c:pt idx="990">
                  <c:v>1.357</c:v>
                </c:pt>
                <c:pt idx="991">
                  <c:v>1.3580000000000001</c:v>
                </c:pt>
                <c:pt idx="992">
                  <c:v>1.359</c:v>
                </c:pt>
                <c:pt idx="993">
                  <c:v>1.36</c:v>
                </c:pt>
                <c:pt idx="994">
                  <c:v>1.361</c:v>
                </c:pt>
                <c:pt idx="995">
                  <c:v>1.3620000000000001</c:v>
                </c:pt>
                <c:pt idx="996">
                  <c:v>1.363</c:v>
                </c:pt>
                <c:pt idx="997">
                  <c:v>1.3640000000000001</c:v>
                </c:pt>
                <c:pt idx="998">
                  <c:v>1.365</c:v>
                </c:pt>
                <c:pt idx="999">
                  <c:v>1.3660000000000001</c:v>
                </c:pt>
                <c:pt idx="1000">
                  <c:v>1.367</c:v>
                </c:pt>
                <c:pt idx="1001">
                  <c:v>1.3680000000000001</c:v>
                </c:pt>
                <c:pt idx="1002">
                  <c:v>1.369</c:v>
                </c:pt>
                <c:pt idx="1003">
                  <c:v>1.37</c:v>
                </c:pt>
                <c:pt idx="1004">
                  <c:v>1.371</c:v>
                </c:pt>
                <c:pt idx="1005">
                  <c:v>1.3720000000000001</c:v>
                </c:pt>
                <c:pt idx="1006">
                  <c:v>1.373</c:v>
                </c:pt>
                <c:pt idx="1007">
                  <c:v>1.3740000000000001</c:v>
                </c:pt>
                <c:pt idx="1008">
                  <c:v>1.375</c:v>
                </c:pt>
                <c:pt idx="1009">
                  <c:v>1.3759999999999999</c:v>
                </c:pt>
                <c:pt idx="1010">
                  <c:v>1.377</c:v>
                </c:pt>
                <c:pt idx="1011">
                  <c:v>1.3779999999999999</c:v>
                </c:pt>
                <c:pt idx="1012">
                  <c:v>1.379</c:v>
                </c:pt>
                <c:pt idx="1013">
                  <c:v>1.38</c:v>
                </c:pt>
                <c:pt idx="1014">
                  <c:v>1.381</c:v>
                </c:pt>
                <c:pt idx="1015">
                  <c:v>1.3819999999999999</c:v>
                </c:pt>
                <c:pt idx="1016">
                  <c:v>1.383</c:v>
                </c:pt>
                <c:pt idx="1017">
                  <c:v>1.3839999999999999</c:v>
                </c:pt>
                <c:pt idx="1018">
                  <c:v>1.385</c:v>
                </c:pt>
                <c:pt idx="1019">
                  <c:v>1.3859999999999999</c:v>
                </c:pt>
                <c:pt idx="1020">
                  <c:v>1.387</c:v>
                </c:pt>
                <c:pt idx="1021">
                  <c:v>1.3879999999999999</c:v>
                </c:pt>
                <c:pt idx="1022">
                  <c:v>1.389</c:v>
                </c:pt>
                <c:pt idx="1023">
                  <c:v>1.39</c:v>
                </c:pt>
                <c:pt idx="1024">
                  <c:v>1.391</c:v>
                </c:pt>
                <c:pt idx="1025">
                  <c:v>1.3919999999999999</c:v>
                </c:pt>
                <c:pt idx="1026">
                  <c:v>1.393</c:v>
                </c:pt>
                <c:pt idx="1027">
                  <c:v>1.3939999999999999</c:v>
                </c:pt>
                <c:pt idx="1028">
                  <c:v>1.395</c:v>
                </c:pt>
                <c:pt idx="1029">
                  <c:v>1.3959999999999999</c:v>
                </c:pt>
                <c:pt idx="1030">
                  <c:v>1.397</c:v>
                </c:pt>
                <c:pt idx="1031">
                  <c:v>1.3979999999999999</c:v>
                </c:pt>
                <c:pt idx="1032">
                  <c:v>1.399</c:v>
                </c:pt>
                <c:pt idx="1033">
                  <c:v>1.4</c:v>
                </c:pt>
                <c:pt idx="1034">
                  <c:v>1.401</c:v>
                </c:pt>
                <c:pt idx="1035">
                  <c:v>1.4019999999999999</c:v>
                </c:pt>
                <c:pt idx="1036">
                  <c:v>1.403</c:v>
                </c:pt>
                <c:pt idx="1037">
                  <c:v>1.4039999999999999</c:v>
                </c:pt>
                <c:pt idx="1038">
                  <c:v>1.405</c:v>
                </c:pt>
                <c:pt idx="1039">
                  <c:v>1.4059999999999999</c:v>
                </c:pt>
                <c:pt idx="1040">
                  <c:v>1.407</c:v>
                </c:pt>
                <c:pt idx="1041">
                  <c:v>1.4079999999999999</c:v>
                </c:pt>
                <c:pt idx="1042">
                  <c:v>1.409</c:v>
                </c:pt>
                <c:pt idx="1043">
                  <c:v>1.41</c:v>
                </c:pt>
                <c:pt idx="1044">
                  <c:v>1.411</c:v>
                </c:pt>
                <c:pt idx="1045">
                  <c:v>1.4119999999999999</c:v>
                </c:pt>
                <c:pt idx="1046">
                  <c:v>1.413</c:v>
                </c:pt>
                <c:pt idx="1047">
                  <c:v>1.4139999999999999</c:v>
                </c:pt>
                <c:pt idx="1048">
                  <c:v>1.415</c:v>
                </c:pt>
                <c:pt idx="1049">
                  <c:v>1.4159999999999999</c:v>
                </c:pt>
                <c:pt idx="1050">
                  <c:v>1.417</c:v>
                </c:pt>
                <c:pt idx="1051">
                  <c:v>1.4179999999999999</c:v>
                </c:pt>
                <c:pt idx="1052">
                  <c:v>1.419</c:v>
                </c:pt>
                <c:pt idx="1053">
                  <c:v>1.42</c:v>
                </c:pt>
                <c:pt idx="1054">
                  <c:v>1.421</c:v>
                </c:pt>
                <c:pt idx="1055">
                  <c:v>1.4219999999999999</c:v>
                </c:pt>
                <c:pt idx="1056">
                  <c:v>1.423</c:v>
                </c:pt>
                <c:pt idx="1057">
                  <c:v>1.4239999999999999</c:v>
                </c:pt>
                <c:pt idx="1058">
                  <c:v>1.425</c:v>
                </c:pt>
                <c:pt idx="1059">
                  <c:v>1.4259999999999999</c:v>
                </c:pt>
                <c:pt idx="1060">
                  <c:v>1.427</c:v>
                </c:pt>
                <c:pt idx="1061">
                  <c:v>1.4279999999999999</c:v>
                </c:pt>
                <c:pt idx="1062">
                  <c:v>1.429</c:v>
                </c:pt>
                <c:pt idx="1063">
                  <c:v>1.43</c:v>
                </c:pt>
                <c:pt idx="1064">
                  <c:v>1.431</c:v>
                </c:pt>
                <c:pt idx="1065">
                  <c:v>1.4319999999999999</c:v>
                </c:pt>
                <c:pt idx="1066">
                  <c:v>1.4330000000000001</c:v>
                </c:pt>
                <c:pt idx="1067">
                  <c:v>1.4339999999999999</c:v>
                </c:pt>
                <c:pt idx="1068">
                  <c:v>1.4350000000000001</c:v>
                </c:pt>
                <c:pt idx="1069">
                  <c:v>1.4359999999999999</c:v>
                </c:pt>
                <c:pt idx="1070">
                  <c:v>1.4370000000000001</c:v>
                </c:pt>
                <c:pt idx="1071">
                  <c:v>1.4379999999999999</c:v>
                </c:pt>
                <c:pt idx="1072">
                  <c:v>1.4390000000000001</c:v>
                </c:pt>
                <c:pt idx="1073">
                  <c:v>1.44</c:v>
                </c:pt>
                <c:pt idx="1074">
                  <c:v>1.4410000000000001</c:v>
                </c:pt>
                <c:pt idx="1075">
                  <c:v>1.4419999999999999</c:v>
                </c:pt>
                <c:pt idx="1076">
                  <c:v>1.4430000000000001</c:v>
                </c:pt>
                <c:pt idx="1077">
                  <c:v>1.444</c:v>
                </c:pt>
                <c:pt idx="1078">
                  <c:v>1.4450000000000001</c:v>
                </c:pt>
                <c:pt idx="1079">
                  <c:v>1.446</c:v>
                </c:pt>
                <c:pt idx="1080">
                  <c:v>1.4470000000000001</c:v>
                </c:pt>
                <c:pt idx="1081">
                  <c:v>1.448</c:v>
                </c:pt>
                <c:pt idx="1082">
                  <c:v>1.4490000000000001</c:v>
                </c:pt>
                <c:pt idx="1083">
                  <c:v>1.45</c:v>
                </c:pt>
                <c:pt idx="1084">
                  <c:v>1.4510000000000001</c:v>
                </c:pt>
                <c:pt idx="1085">
                  <c:v>1.452</c:v>
                </c:pt>
                <c:pt idx="1086">
                  <c:v>1.4530000000000001</c:v>
                </c:pt>
                <c:pt idx="1087">
                  <c:v>1.454</c:v>
                </c:pt>
                <c:pt idx="1088">
                  <c:v>1.4550000000000001</c:v>
                </c:pt>
                <c:pt idx="1089">
                  <c:v>1.456</c:v>
                </c:pt>
                <c:pt idx="1090">
                  <c:v>1.4570000000000001</c:v>
                </c:pt>
                <c:pt idx="1091">
                  <c:v>1.458</c:v>
                </c:pt>
                <c:pt idx="1092">
                  <c:v>1.4590000000000001</c:v>
                </c:pt>
                <c:pt idx="1093">
                  <c:v>1.46</c:v>
                </c:pt>
                <c:pt idx="1094">
                  <c:v>1.4610000000000001</c:v>
                </c:pt>
                <c:pt idx="1095">
                  <c:v>1.462</c:v>
                </c:pt>
                <c:pt idx="1096">
                  <c:v>1.4630000000000001</c:v>
                </c:pt>
                <c:pt idx="1097">
                  <c:v>1.464</c:v>
                </c:pt>
                <c:pt idx="1098">
                  <c:v>1.4650000000000001</c:v>
                </c:pt>
                <c:pt idx="1099">
                  <c:v>1.466</c:v>
                </c:pt>
                <c:pt idx="1100">
                  <c:v>1.4670000000000001</c:v>
                </c:pt>
                <c:pt idx="1101">
                  <c:v>1.468</c:v>
                </c:pt>
                <c:pt idx="1102">
                  <c:v>1.4690000000000001</c:v>
                </c:pt>
                <c:pt idx="1103">
                  <c:v>1.47</c:v>
                </c:pt>
                <c:pt idx="1104">
                  <c:v>1.4710000000000001</c:v>
                </c:pt>
                <c:pt idx="1105">
                  <c:v>1.472</c:v>
                </c:pt>
                <c:pt idx="1106">
                  <c:v>1.4730000000000001</c:v>
                </c:pt>
                <c:pt idx="1107">
                  <c:v>1.474</c:v>
                </c:pt>
                <c:pt idx="1108">
                  <c:v>1.4750000000000001</c:v>
                </c:pt>
                <c:pt idx="1109">
                  <c:v>1.476</c:v>
                </c:pt>
                <c:pt idx="1110">
                  <c:v>1.4770000000000001</c:v>
                </c:pt>
                <c:pt idx="1111">
                  <c:v>1.478</c:v>
                </c:pt>
                <c:pt idx="1112">
                  <c:v>1.4790000000000001</c:v>
                </c:pt>
                <c:pt idx="1113">
                  <c:v>1.48</c:v>
                </c:pt>
                <c:pt idx="1114">
                  <c:v>1.4810000000000001</c:v>
                </c:pt>
                <c:pt idx="1115">
                  <c:v>1.482</c:v>
                </c:pt>
                <c:pt idx="1116">
                  <c:v>1.4830000000000001</c:v>
                </c:pt>
                <c:pt idx="1117">
                  <c:v>1.484</c:v>
                </c:pt>
                <c:pt idx="1118">
                  <c:v>1.4850000000000001</c:v>
                </c:pt>
                <c:pt idx="1119">
                  <c:v>1.486</c:v>
                </c:pt>
                <c:pt idx="1120">
                  <c:v>1.4870000000000001</c:v>
                </c:pt>
                <c:pt idx="1121">
                  <c:v>1.488</c:v>
                </c:pt>
                <c:pt idx="1122">
                  <c:v>1.4890000000000001</c:v>
                </c:pt>
                <c:pt idx="1123">
                  <c:v>1.49</c:v>
                </c:pt>
                <c:pt idx="1124">
                  <c:v>1.4910000000000001</c:v>
                </c:pt>
                <c:pt idx="1125">
                  <c:v>1.492</c:v>
                </c:pt>
                <c:pt idx="1126">
                  <c:v>1.4930000000000001</c:v>
                </c:pt>
                <c:pt idx="1127">
                  <c:v>1.494</c:v>
                </c:pt>
                <c:pt idx="1128">
                  <c:v>1.4950000000000001</c:v>
                </c:pt>
                <c:pt idx="1129">
                  <c:v>1.496</c:v>
                </c:pt>
                <c:pt idx="1130">
                  <c:v>1.4970000000000001</c:v>
                </c:pt>
                <c:pt idx="1131">
                  <c:v>1.498</c:v>
                </c:pt>
                <c:pt idx="1132">
                  <c:v>1.4990000000000001</c:v>
                </c:pt>
                <c:pt idx="1133">
                  <c:v>1.5</c:v>
                </c:pt>
                <c:pt idx="1134">
                  <c:v>1.5009999999999999</c:v>
                </c:pt>
                <c:pt idx="1135">
                  <c:v>1.502</c:v>
                </c:pt>
                <c:pt idx="1136">
                  <c:v>1.5029999999999999</c:v>
                </c:pt>
                <c:pt idx="1137">
                  <c:v>1.504</c:v>
                </c:pt>
                <c:pt idx="1138">
                  <c:v>1.5049999999999999</c:v>
                </c:pt>
                <c:pt idx="1139">
                  <c:v>1.506</c:v>
                </c:pt>
                <c:pt idx="1140">
                  <c:v>1.5069999999999999</c:v>
                </c:pt>
                <c:pt idx="1141">
                  <c:v>1.508</c:v>
                </c:pt>
                <c:pt idx="1142">
                  <c:v>1.5089999999999999</c:v>
                </c:pt>
                <c:pt idx="1143">
                  <c:v>1.51</c:v>
                </c:pt>
                <c:pt idx="1144">
                  <c:v>1.5109999999999999</c:v>
                </c:pt>
                <c:pt idx="1145">
                  <c:v>1.512</c:v>
                </c:pt>
                <c:pt idx="1146">
                  <c:v>1.5129999999999999</c:v>
                </c:pt>
                <c:pt idx="1147">
                  <c:v>1.514</c:v>
                </c:pt>
                <c:pt idx="1148">
                  <c:v>1.5149999999999999</c:v>
                </c:pt>
                <c:pt idx="1149">
                  <c:v>1.516</c:v>
                </c:pt>
                <c:pt idx="1150">
                  <c:v>1.5169999999999999</c:v>
                </c:pt>
                <c:pt idx="1151">
                  <c:v>1.518</c:v>
                </c:pt>
                <c:pt idx="1152">
                  <c:v>1.5189999999999999</c:v>
                </c:pt>
                <c:pt idx="1153">
                  <c:v>1.52</c:v>
                </c:pt>
                <c:pt idx="1154">
                  <c:v>1.5209999999999999</c:v>
                </c:pt>
                <c:pt idx="1155">
                  <c:v>1.522</c:v>
                </c:pt>
                <c:pt idx="1156">
                  <c:v>1.5229999999999999</c:v>
                </c:pt>
                <c:pt idx="1157">
                  <c:v>1.524</c:v>
                </c:pt>
                <c:pt idx="1158">
                  <c:v>1.5249999999999999</c:v>
                </c:pt>
                <c:pt idx="1159">
                  <c:v>1.526</c:v>
                </c:pt>
                <c:pt idx="1160">
                  <c:v>1.5269999999999999</c:v>
                </c:pt>
                <c:pt idx="1161">
                  <c:v>1.528</c:v>
                </c:pt>
                <c:pt idx="1162">
                  <c:v>1.5289999999999999</c:v>
                </c:pt>
                <c:pt idx="1163">
                  <c:v>1.53</c:v>
                </c:pt>
                <c:pt idx="1164">
                  <c:v>1.5309999999999999</c:v>
                </c:pt>
                <c:pt idx="1165">
                  <c:v>1.532</c:v>
                </c:pt>
                <c:pt idx="1166">
                  <c:v>1.5329999999999999</c:v>
                </c:pt>
                <c:pt idx="1167">
                  <c:v>1.534</c:v>
                </c:pt>
                <c:pt idx="1168">
                  <c:v>1.5349999999999999</c:v>
                </c:pt>
                <c:pt idx="1169">
                  <c:v>1.536</c:v>
                </c:pt>
                <c:pt idx="1170">
                  <c:v>1.5369999999999999</c:v>
                </c:pt>
                <c:pt idx="1171">
                  <c:v>1.538</c:v>
                </c:pt>
                <c:pt idx="1172">
                  <c:v>1.5389999999999999</c:v>
                </c:pt>
                <c:pt idx="1173">
                  <c:v>1.54</c:v>
                </c:pt>
                <c:pt idx="1174">
                  <c:v>1.5409999999999999</c:v>
                </c:pt>
                <c:pt idx="1175">
                  <c:v>1.542</c:v>
                </c:pt>
                <c:pt idx="1176">
                  <c:v>1.5429999999999999</c:v>
                </c:pt>
                <c:pt idx="1177">
                  <c:v>1.544</c:v>
                </c:pt>
                <c:pt idx="1178">
                  <c:v>1.5449999999999999</c:v>
                </c:pt>
                <c:pt idx="1179">
                  <c:v>1.546</c:v>
                </c:pt>
                <c:pt idx="1180">
                  <c:v>1.5469999999999999</c:v>
                </c:pt>
                <c:pt idx="1181">
                  <c:v>1.548</c:v>
                </c:pt>
                <c:pt idx="1182">
                  <c:v>1.5489999999999999</c:v>
                </c:pt>
                <c:pt idx="1183">
                  <c:v>1.55</c:v>
                </c:pt>
                <c:pt idx="1184">
                  <c:v>1.5509999999999999</c:v>
                </c:pt>
                <c:pt idx="1185">
                  <c:v>1.552</c:v>
                </c:pt>
                <c:pt idx="1186">
                  <c:v>1.5529999999999999</c:v>
                </c:pt>
                <c:pt idx="1187">
                  <c:v>1.554</c:v>
                </c:pt>
                <c:pt idx="1188">
                  <c:v>1.5549999999999999</c:v>
                </c:pt>
                <c:pt idx="1189">
                  <c:v>1.556</c:v>
                </c:pt>
                <c:pt idx="1190">
                  <c:v>1.5569999999999999</c:v>
                </c:pt>
                <c:pt idx="1191">
                  <c:v>1.5580000000000001</c:v>
                </c:pt>
                <c:pt idx="1192">
                  <c:v>1.5589999999999999</c:v>
                </c:pt>
                <c:pt idx="1193">
                  <c:v>1.56</c:v>
                </c:pt>
                <c:pt idx="1194">
                  <c:v>1.5609999999999999</c:v>
                </c:pt>
                <c:pt idx="1195">
                  <c:v>1.5620000000000001</c:v>
                </c:pt>
                <c:pt idx="1196">
                  <c:v>1.5629999999999999</c:v>
                </c:pt>
                <c:pt idx="1197">
                  <c:v>1.5640000000000001</c:v>
                </c:pt>
                <c:pt idx="1198">
                  <c:v>1.5649999999999999</c:v>
                </c:pt>
                <c:pt idx="1199">
                  <c:v>1.5660000000000001</c:v>
                </c:pt>
                <c:pt idx="1200">
                  <c:v>1.5669999999999999</c:v>
                </c:pt>
                <c:pt idx="1201">
                  <c:v>1.5680000000000001</c:v>
                </c:pt>
                <c:pt idx="1202">
                  <c:v>1.569</c:v>
                </c:pt>
                <c:pt idx="1203">
                  <c:v>1.57</c:v>
                </c:pt>
                <c:pt idx="1204">
                  <c:v>1.571</c:v>
                </c:pt>
                <c:pt idx="1205">
                  <c:v>1.5720000000000001</c:v>
                </c:pt>
                <c:pt idx="1206">
                  <c:v>1.573</c:v>
                </c:pt>
                <c:pt idx="1207">
                  <c:v>1.5740000000000001</c:v>
                </c:pt>
                <c:pt idx="1208">
                  <c:v>1.575</c:v>
                </c:pt>
                <c:pt idx="1209">
                  <c:v>1.5760000000000001</c:v>
                </c:pt>
                <c:pt idx="1210">
                  <c:v>1.577</c:v>
                </c:pt>
                <c:pt idx="1211">
                  <c:v>1.5780000000000001</c:v>
                </c:pt>
                <c:pt idx="1212">
                  <c:v>1.579</c:v>
                </c:pt>
                <c:pt idx="1213">
                  <c:v>1.58</c:v>
                </c:pt>
                <c:pt idx="1214">
                  <c:v>1.581</c:v>
                </c:pt>
                <c:pt idx="1215">
                  <c:v>1.5820000000000001</c:v>
                </c:pt>
                <c:pt idx="1216">
                  <c:v>1.583</c:v>
                </c:pt>
                <c:pt idx="1217">
                  <c:v>1.5840000000000001</c:v>
                </c:pt>
                <c:pt idx="1218">
                  <c:v>1.585</c:v>
                </c:pt>
                <c:pt idx="1219">
                  <c:v>1.5860000000000001</c:v>
                </c:pt>
                <c:pt idx="1220">
                  <c:v>1.587</c:v>
                </c:pt>
                <c:pt idx="1221">
                  <c:v>1.5880000000000001</c:v>
                </c:pt>
                <c:pt idx="1222">
                  <c:v>1.589</c:v>
                </c:pt>
                <c:pt idx="1223">
                  <c:v>1.59</c:v>
                </c:pt>
                <c:pt idx="1224">
                  <c:v>1.591</c:v>
                </c:pt>
                <c:pt idx="1225">
                  <c:v>1.5920000000000001</c:v>
                </c:pt>
                <c:pt idx="1226">
                  <c:v>1.593</c:v>
                </c:pt>
                <c:pt idx="1227">
                  <c:v>1.5940000000000001</c:v>
                </c:pt>
                <c:pt idx="1228">
                  <c:v>1.595</c:v>
                </c:pt>
                <c:pt idx="1229">
                  <c:v>1.5960000000000001</c:v>
                </c:pt>
                <c:pt idx="1230">
                  <c:v>1.597</c:v>
                </c:pt>
                <c:pt idx="1231">
                  <c:v>1.5980000000000001</c:v>
                </c:pt>
                <c:pt idx="1232">
                  <c:v>1.599</c:v>
                </c:pt>
                <c:pt idx="1233">
                  <c:v>1.6</c:v>
                </c:pt>
                <c:pt idx="1234">
                  <c:v>1.601</c:v>
                </c:pt>
                <c:pt idx="1235">
                  <c:v>1.6020000000000001</c:v>
                </c:pt>
                <c:pt idx="1236">
                  <c:v>1.603</c:v>
                </c:pt>
                <c:pt idx="1237">
                  <c:v>1.6040000000000001</c:v>
                </c:pt>
                <c:pt idx="1238">
                  <c:v>1.605</c:v>
                </c:pt>
                <c:pt idx="1239">
                  <c:v>1.6060000000000001</c:v>
                </c:pt>
                <c:pt idx="1240">
                  <c:v>1.607</c:v>
                </c:pt>
                <c:pt idx="1241">
                  <c:v>1.6080000000000001</c:v>
                </c:pt>
                <c:pt idx="1242">
                  <c:v>1.609</c:v>
                </c:pt>
                <c:pt idx="1243">
                  <c:v>1.61</c:v>
                </c:pt>
                <c:pt idx="1244">
                  <c:v>1.611</c:v>
                </c:pt>
                <c:pt idx="1245">
                  <c:v>1.6120000000000001</c:v>
                </c:pt>
                <c:pt idx="1246">
                  <c:v>1.613</c:v>
                </c:pt>
                <c:pt idx="1247">
                  <c:v>1.6140000000000001</c:v>
                </c:pt>
                <c:pt idx="1248">
                  <c:v>1.615</c:v>
                </c:pt>
                <c:pt idx="1249">
                  <c:v>1.6160000000000001</c:v>
                </c:pt>
                <c:pt idx="1250">
                  <c:v>1.617</c:v>
                </c:pt>
                <c:pt idx="1251">
                  <c:v>1.6180000000000001</c:v>
                </c:pt>
                <c:pt idx="1252">
                  <c:v>1.619</c:v>
                </c:pt>
                <c:pt idx="1253">
                  <c:v>1.62</c:v>
                </c:pt>
                <c:pt idx="1254">
                  <c:v>1.621</c:v>
                </c:pt>
                <c:pt idx="1255">
                  <c:v>1.6220000000000001</c:v>
                </c:pt>
                <c:pt idx="1256">
                  <c:v>1.623</c:v>
                </c:pt>
                <c:pt idx="1257">
                  <c:v>1.6240000000000001</c:v>
                </c:pt>
                <c:pt idx="1258">
                  <c:v>1.625</c:v>
                </c:pt>
                <c:pt idx="1259">
                  <c:v>1.6259999999999999</c:v>
                </c:pt>
                <c:pt idx="1260">
                  <c:v>1.627</c:v>
                </c:pt>
                <c:pt idx="1261">
                  <c:v>1.6279999999999999</c:v>
                </c:pt>
                <c:pt idx="1262">
                  <c:v>1.629</c:v>
                </c:pt>
                <c:pt idx="1263">
                  <c:v>1.63</c:v>
                </c:pt>
                <c:pt idx="1264">
                  <c:v>1.631</c:v>
                </c:pt>
                <c:pt idx="1265">
                  <c:v>1.6319999999999999</c:v>
                </c:pt>
                <c:pt idx="1266">
                  <c:v>1.633</c:v>
                </c:pt>
                <c:pt idx="1267">
                  <c:v>1.6339999999999999</c:v>
                </c:pt>
                <c:pt idx="1268">
                  <c:v>1.635</c:v>
                </c:pt>
                <c:pt idx="1269">
                  <c:v>1.6359999999999999</c:v>
                </c:pt>
                <c:pt idx="1270">
                  <c:v>1.637</c:v>
                </c:pt>
                <c:pt idx="1271">
                  <c:v>1.6379999999999999</c:v>
                </c:pt>
                <c:pt idx="1272">
                  <c:v>1.639</c:v>
                </c:pt>
                <c:pt idx="1273">
                  <c:v>1.64</c:v>
                </c:pt>
                <c:pt idx="1274">
                  <c:v>1.641</c:v>
                </c:pt>
                <c:pt idx="1275">
                  <c:v>1.6419999999999999</c:v>
                </c:pt>
                <c:pt idx="1276">
                  <c:v>1.643</c:v>
                </c:pt>
                <c:pt idx="1277">
                  <c:v>1.6439999999999999</c:v>
                </c:pt>
                <c:pt idx="1278">
                  <c:v>1.645</c:v>
                </c:pt>
                <c:pt idx="1279">
                  <c:v>1.6459999999999999</c:v>
                </c:pt>
                <c:pt idx="1280">
                  <c:v>1.647</c:v>
                </c:pt>
                <c:pt idx="1281">
                  <c:v>1.6479999999999999</c:v>
                </c:pt>
                <c:pt idx="1282">
                  <c:v>1.649</c:v>
                </c:pt>
                <c:pt idx="1283">
                  <c:v>1.65</c:v>
                </c:pt>
                <c:pt idx="1284">
                  <c:v>1.651</c:v>
                </c:pt>
                <c:pt idx="1285">
                  <c:v>1.6519999999999999</c:v>
                </c:pt>
                <c:pt idx="1286">
                  <c:v>1.653</c:v>
                </c:pt>
                <c:pt idx="1287">
                  <c:v>1.6539999999999999</c:v>
                </c:pt>
                <c:pt idx="1288">
                  <c:v>1.655</c:v>
                </c:pt>
                <c:pt idx="1289">
                  <c:v>1.6559999999999999</c:v>
                </c:pt>
                <c:pt idx="1290">
                  <c:v>1.657</c:v>
                </c:pt>
                <c:pt idx="1291">
                  <c:v>1.6579999999999999</c:v>
                </c:pt>
                <c:pt idx="1292">
                  <c:v>1.659</c:v>
                </c:pt>
                <c:pt idx="1293">
                  <c:v>1.66</c:v>
                </c:pt>
                <c:pt idx="1294">
                  <c:v>1.661</c:v>
                </c:pt>
                <c:pt idx="1295">
                  <c:v>1.6619999999999999</c:v>
                </c:pt>
                <c:pt idx="1296">
                  <c:v>1.663</c:v>
                </c:pt>
                <c:pt idx="1297">
                  <c:v>1.6639999999999999</c:v>
                </c:pt>
                <c:pt idx="1298">
                  <c:v>1.665</c:v>
                </c:pt>
                <c:pt idx="1299">
                  <c:v>1.6659999999999999</c:v>
                </c:pt>
                <c:pt idx="1300">
                  <c:v>1.667</c:v>
                </c:pt>
                <c:pt idx="1301">
                  <c:v>1.6679999999999999</c:v>
                </c:pt>
                <c:pt idx="1302">
                  <c:v>1.669</c:v>
                </c:pt>
                <c:pt idx="1303">
                  <c:v>1.67</c:v>
                </c:pt>
                <c:pt idx="1304">
                  <c:v>1.671</c:v>
                </c:pt>
                <c:pt idx="1305">
                  <c:v>1.6719999999999999</c:v>
                </c:pt>
                <c:pt idx="1306">
                  <c:v>1.673</c:v>
                </c:pt>
                <c:pt idx="1307">
                  <c:v>1.6739999999999999</c:v>
                </c:pt>
                <c:pt idx="1308">
                  <c:v>1.675</c:v>
                </c:pt>
                <c:pt idx="1309">
                  <c:v>1.6759999999999999</c:v>
                </c:pt>
                <c:pt idx="1310">
                  <c:v>1.677</c:v>
                </c:pt>
                <c:pt idx="1311">
                  <c:v>1.6779999999999999</c:v>
                </c:pt>
                <c:pt idx="1312">
                  <c:v>1.679</c:v>
                </c:pt>
                <c:pt idx="1313">
                  <c:v>1.68</c:v>
                </c:pt>
                <c:pt idx="1314">
                  <c:v>1.681</c:v>
                </c:pt>
                <c:pt idx="1315">
                  <c:v>1.6819999999999999</c:v>
                </c:pt>
                <c:pt idx="1316">
                  <c:v>1.6830000000000001</c:v>
                </c:pt>
                <c:pt idx="1317">
                  <c:v>1.6839999999999999</c:v>
                </c:pt>
                <c:pt idx="1318">
                  <c:v>1.6850000000000001</c:v>
                </c:pt>
                <c:pt idx="1319">
                  <c:v>1.6859999999999999</c:v>
                </c:pt>
                <c:pt idx="1320">
                  <c:v>1.6870000000000001</c:v>
                </c:pt>
                <c:pt idx="1321">
                  <c:v>1.6879999999999999</c:v>
                </c:pt>
                <c:pt idx="1322">
                  <c:v>1.6890000000000001</c:v>
                </c:pt>
                <c:pt idx="1323">
                  <c:v>1.69</c:v>
                </c:pt>
                <c:pt idx="1324">
                  <c:v>1.6910000000000001</c:v>
                </c:pt>
                <c:pt idx="1325">
                  <c:v>1.6919999999999999</c:v>
                </c:pt>
                <c:pt idx="1326">
                  <c:v>1.6930000000000001</c:v>
                </c:pt>
                <c:pt idx="1327">
                  <c:v>1.694</c:v>
                </c:pt>
                <c:pt idx="1328">
                  <c:v>1.6950000000000001</c:v>
                </c:pt>
                <c:pt idx="1329">
                  <c:v>1.696</c:v>
                </c:pt>
                <c:pt idx="1330">
                  <c:v>1.6970000000000001</c:v>
                </c:pt>
                <c:pt idx="1331">
                  <c:v>1.698</c:v>
                </c:pt>
                <c:pt idx="1332">
                  <c:v>1.6990000000000001</c:v>
                </c:pt>
                <c:pt idx="1333">
                  <c:v>1.7</c:v>
                </c:pt>
                <c:pt idx="1334">
                  <c:v>1.7010000000000001</c:v>
                </c:pt>
                <c:pt idx="1335">
                  <c:v>1.702</c:v>
                </c:pt>
                <c:pt idx="1336">
                  <c:v>1.7030000000000001</c:v>
                </c:pt>
                <c:pt idx="1337">
                  <c:v>1.704</c:v>
                </c:pt>
                <c:pt idx="1338">
                  <c:v>1.7050000000000001</c:v>
                </c:pt>
                <c:pt idx="1339">
                  <c:v>1.706</c:v>
                </c:pt>
                <c:pt idx="1340">
                  <c:v>1.7070000000000001</c:v>
                </c:pt>
                <c:pt idx="1341">
                  <c:v>1.708</c:v>
                </c:pt>
                <c:pt idx="1342">
                  <c:v>1.7090000000000001</c:v>
                </c:pt>
                <c:pt idx="1343">
                  <c:v>1.71</c:v>
                </c:pt>
                <c:pt idx="1344">
                  <c:v>1.7110000000000001</c:v>
                </c:pt>
                <c:pt idx="1345">
                  <c:v>1.712</c:v>
                </c:pt>
                <c:pt idx="1346">
                  <c:v>1.7130000000000001</c:v>
                </c:pt>
                <c:pt idx="1347">
                  <c:v>1.714</c:v>
                </c:pt>
                <c:pt idx="1348">
                  <c:v>1.7150000000000001</c:v>
                </c:pt>
                <c:pt idx="1349">
                  <c:v>1.716</c:v>
                </c:pt>
                <c:pt idx="1350">
                  <c:v>1.7170000000000001</c:v>
                </c:pt>
                <c:pt idx="1351">
                  <c:v>1.718</c:v>
                </c:pt>
                <c:pt idx="1352">
                  <c:v>1.7190000000000001</c:v>
                </c:pt>
                <c:pt idx="1353">
                  <c:v>1.72</c:v>
                </c:pt>
                <c:pt idx="1354">
                  <c:v>1.7210000000000001</c:v>
                </c:pt>
                <c:pt idx="1355">
                  <c:v>1.722</c:v>
                </c:pt>
                <c:pt idx="1356">
                  <c:v>1.7230000000000001</c:v>
                </c:pt>
                <c:pt idx="1357">
                  <c:v>1.724</c:v>
                </c:pt>
                <c:pt idx="1358">
                  <c:v>1.7250000000000001</c:v>
                </c:pt>
                <c:pt idx="1359">
                  <c:v>1.726</c:v>
                </c:pt>
                <c:pt idx="1360">
                  <c:v>1.7270000000000001</c:v>
                </c:pt>
                <c:pt idx="1361">
                  <c:v>1.728</c:v>
                </c:pt>
                <c:pt idx="1362">
                  <c:v>1.7290000000000001</c:v>
                </c:pt>
                <c:pt idx="1363">
                  <c:v>1.73</c:v>
                </c:pt>
                <c:pt idx="1364">
                  <c:v>1.7310000000000001</c:v>
                </c:pt>
                <c:pt idx="1365">
                  <c:v>1.732</c:v>
                </c:pt>
                <c:pt idx="1366">
                  <c:v>1.7330000000000001</c:v>
                </c:pt>
                <c:pt idx="1367">
                  <c:v>1.734</c:v>
                </c:pt>
                <c:pt idx="1368">
                  <c:v>1.7350000000000001</c:v>
                </c:pt>
                <c:pt idx="1369">
                  <c:v>1.736</c:v>
                </c:pt>
                <c:pt idx="1370">
                  <c:v>1.7370000000000001</c:v>
                </c:pt>
                <c:pt idx="1371">
                  <c:v>1.738</c:v>
                </c:pt>
                <c:pt idx="1372">
                  <c:v>1.7390000000000001</c:v>
                </c:pt>
                <c:pt idx="1373">
                  <c:v>1.74</c:v>
                </c:pt>
                <c:pt idx="1374">
                  <c:v>1.7410000000000001</c:v>
                </c:pt>
                <c:pt idx="1375">
                  <c:v>1.742</c:v>
                </c:pt>
                <c:pt idx="1376">
                  <c:v>1.7430000000000001</c:v>
                </c:pt>
                <c:pt idx="1377">
                  <c:v>1.744</c:v>
                </c:pt>
                <c:pt idx="1378">
                  <c:v>1.7450000000000001</c:v>
                </c:pt>
                <c:pt idx="1379">
                  <c:v>1.746</c:v>
                </c:pt>
                <c:pt idx="1380">
                  <c:v>1.7470000000000001</c:v>
                </c:pt>
                <c:pt idx="1381">
                  <c:v>1.748</c:v>
                </c:pt>
                <c:pt idx="1382">
                  <c:v>1.7490000000000001</c:v>
                </c:pt>
                <c:pt idx="1383">
                  <c:v>1.75</c:v>
                </c:pt>
                <c:pt idx="1384">
                  <c:v>1.7509999999999999</c:v>
                </c:pt>
                <c:pt idx="1385">
                  <c:v>1.752</c:v>
                </c:pt>
                <c:pt idx="1386">
                  <c:v>1.7529999999999999</c:v>
                </c:pt>
                <c:pt idx="1387">
                  <c:v>1.754</c:v>
                </c:pt>
                <c:pt idx="1388">
                  <c:v>1.7549999999999999</c:v>
                </c:pt>
                <c:pt idx="1389">
                  <c:v>1.756</c:v>
                </c:pt>
                <c:pt idx="1390">
                  <c:v>1.7569999999999999</c:v>
                </c:pt>
                <c:pt idx="1391">
                  <c:v>1.758</c:v>
                </c:pt>
                <c:pt idx="1392">
                  <c:v>1.7589999999999999</c:v>
                </c:pt>
                <c:pt idx="1393">
                  <c:v>1.76</c:v>
                </c:pt>
                <c:pt idx="1394">
                  <c:v>1.7609999999999999</c:v>
                </c:pt>
                <c:pt idx="1395">
                  <c:v>1.762</c:v>
                </c:pt>
                <c:pt idx="1396">
                  <c:v>1.7629999999999999</c:v>
                </c:pt>
                <c:pt idx="1397">
                  <c:v>1.764</c:v>
                </c:pt>
                <c:pt idx="1398">
                  <c:v>1.7649999999999999</c:v>
                </c:pt>
                <c:pt idx="1399">
                  <c:v>1.766</c:v>
                </c:pt>
                <c:pt idx="1400">
                  <c:v>1.7669999999999999</c:v>
                </c:pt>
                <c:pt idx="1401">
                  <c:v>1.768</c:v>
                </c:pt>
                <c:pt idx="1402">
                  <c:v>1.7689999999999999</c:v>
                </c:pt>
                <c:pt idx="1403">
                  <c:v>1.77</c:v>
                </c:pt>
                <c:pt idx="1404">
                  <c:v>1.7709999999999999</c:v>
                </c:pt>
                <c:pt idx="1405">
                  <c:v>1.772</c:v>
                </c:pt>
                <c:pt idx="1406">
                  <c:v>1.7729999999999999</c:v>
                </c:pt>
                <c:pt idx="1407">
                  <c:v>1.774</c:v>
                </c:pt>
                <c:pt idx="1408">
                  <c:v>1.7749999999999999</c:v>
                </c:pt>
                <c:pt idx="1409">
                  <c:v>1.776</c:v>
                </c:pt>
                <c:pt idx="1410">
                  <c:v>1.7769999999999999</c:v>
                </c:pt>
                <c:pt idx="1411">
                  <c:v>1.778</c:v>
                </c:pt>
                <c:pt idx="1412">
                  <c:v>1.7789999999999999</c:v>
                </c:pt>
                <c:pt idx="1413">
                  <c:v>1.78</c:v>
                </c:pt>
                <c:pt idx="1414">
                  <c:v>1.7809999999999999</c:v>
                </c:pt>
                <c:pt idx="1415">
                  <c:v>1.782</c:v>
                </c:pt>
                <c:pt idx="1416">
                  <c:v>1.7829999999999999</c:v>
                </c:pt>
                <c:pt idx="1417">
                  <c:v>1.784</c:v>
                </c:pt>
                <c:pt idx="1418">
                  <c:v>1.7849999999999999</c:v>
                </c:pt>
                <c:pt idx="1419">
                  <c:v>1.786</c:v>
                </c:pt>
                <c:pt idx="1420">
                  <c:v>1.7869999999999999</c:v>
                </c:pt>
                <c:pt idx="1421">
                  <c:v>1.788</c:v>
                </c:pt>
                <c:pt idx="1422">
                  <c:v>1.7889999999999999</c:v>
                </c:pt>
                <c:pt idx="1423">
                  <c:v>1.79</c:v>
                </c:pt>
                <c:pt idx="1424">
                  <c:v>1.7909999999999999</c:v>
                </c:pt>
                <c:pt idx="1425">
                  <c:v>1.792</c:v>
                </c:pt>
                <c:pt idx="1426">
                  <c:v>1.7929999999999999</c:v>
                </c:pt>
                <c:pt idx="1427">
                  <c:v>1.794</c:v>
                </c:pt>
                <c:pt idx="1428">
                  <c:v>1.7949999999999999</c:v>
                </c:pt>
                <c:pt idx="1429">
                  <c:v>1.796</c:v>
                </c:pt>
                <c:pt idx="1430">
                  <c:v>1.7969999999999999</c:v>
                </c:pt>
                <c:pt idx="1431">
                  <c:v>1.798</c:v>
                </c:pt>
                <c:pt idx="1432">
                  <c:v>1.7989999999999999</c:v>
                </c:pt>
                <c:pt idx="1433">
                  <c:v>1.8</c:v>
                </c:pt>
                <c:pt idx="1434">
                  <c:v>1.8009999999999999</c:v>
                </c:pt>
                <c:pt idx="1435">
                  <c:v>1.802</c:v>
                </c:pt>
                <c:pt idx="1436">
                  <c:v>1.8029999999999999</c:v>
                </c:pt>
                <c:pt idx="1437">
                  <c:v>1.804</c:v>
                </c:pt>
                <c:pt idx="1438">
                  <c:v>1.8049999999999999</c:v>
                </c:pt>
                <c:pt idx="1439">
                  <c:v>1.806</c:v>
                </c:pt>
                <c:pt idx="1440">
                  <c:v>1.8069999999999999</c:v>
                </c:pt>
                <c:pt idx="1441">
                  <c:v>1.8080000000000001</c:v>
                </c:pt>
                <c:pt idx="1442">
                  <c:v>1.8089999999999999</c:v>
                </c:pt>
                <c:pt idx="1443">
                  <c:v>1.81</c:v>
                </c:pt>
                <c:pt idx="1444">
                  <c:v>1.8109999999999999</c:v>
                </c:pt>
                <c:pt idx="1445">
                  <c:v>1.8120000000000001</c:v>
                </c:pt>
                <c:pt idx="1446">
                  <c:v>1.8129999999999999</c:v>
                </c:pt>
                <c:pt idx="1447">
                  <c:v>1.8140000000000001</c:v>
                </c:pt>
                <c:pt idx="1448">
                  <c:v>1.8149999999999999</c:v>
                </c:pt>
                <c:pt idx="1449">
                  <c:v>1.8160000000000001</c:v>
                </c:pt>
                <c:pt idx="1450">
                  <c:v>1.8169999999999999</c:v>
                </c:pt>
                <c:pt idx="1451">
                  <c:v>1.8180000000000001</c:v>
                </c:pt>
                <c:pt idx="1452">
                  <c:v>1.819</c:v>
                </c:pt>
                <c:pt idx="1453">
                  <c:v>1.82</c:v>
                </c:pt>
                <c:pt idx="1454">
                  <c:v>1.821</c:v>
                </c:pt>
                <c:pt idx="1455">
                  <c:v>1.8220000000000001</c:v>
                </c:pt>
                <c:pt idx="1456">
                  <c:v>1.823</c:v>
                </c:pt>
                <c:pt idx="1457">
                  <c:v>1.8240000000000001</c:v>
                </c:pt>
                <c:pt idx="1458">
                  <c:v>1.825</c:v>
                </c:pt>
                <c:pt idx="1459">
                  <c:v>1.8260000000000001</c:v>
                </c:pt>
                <c:pt idx="1460">
                  <c:v>1.827</c:v>
                </c:pt>
                <c:pt idx="1461">
                  <c:v>1.8280000000000001</c:v>
                </c:pt>
                <c:pt idx="1462">
                  <c:v>1.829</c:v>
                </c:pt>
                <c:pt idx="1463">
                  <c:v>1.83</c:v>
                </c:pt>
                <c:pt idx="1464">
                  <c:v>1.831</c:v>
                </c:pt>
                <c:pt idx="1465">
                  <c:v>1.8320000000000001</c:v>
                </c:pt>
                <c:pt idx="1466">
                  <c:v>1.833</c:v>
                </c:pt>
                <c:pt idx="1467">
                  <c:v>1.8340000000000001</c:v>
                </c:pt>
                <c:pt idx="1468">
                  <c:v>1.835</c:v>
                </c:pt>
                <c:pt idx="1469">
                  <c:v>1.8360000000000001</c:v>
                </c:pt>
                <c:pt idx="1470">
                  <c:v>1.837</c:v>
                </c:pt>
                <c:pt idx="1471">
                  <c:v>1.8380000000000001</c:v>
                </c:pt>
                <c:pt idx="1472">
                  <c:v>1.839</c:v>
                </c:pt>
                <c:pt idx="1473">
                  <c:v>1.84</c:v>
                </c:pt>
                <c:pt idx="1474">
                  <c:v>1.841</c:v>
                </c:pt>
                <c:pt idx="1475">
                  <c:v>1.8420000000000001</c:v>
                </c:pt>
                <c:pt idx="1476">
                  <c:v>1.843</c:v>
                </c:pt>
                <c:pt idx="1477">
                  <c:v>1.8440000000000001</c:v>
                </c:pt>
                <c:pt idx="1478">
                  <c:v>1.845</c:v>
                </c:pt>
                <c:pt idx="1479">
                  <c:v>1.8460000000000001</c:v>
                </c:pt>
                <c:pt idx="1480">
                  <c:v>1.847</c:v>
                </c:pt>
                <c:pt idx="1481">
                  <c:v>1.8480000000000001</c:v>
                </c:pt>
                <c:pt idx="1482">
                  <c:v>1.849</c:v>
                </c:pt>
                <c:pt idx="1483">
                  <c:v>1.85</c:v>
                </c:pt>
                <c:pt idx="1484">
                  <c:v>1.851</c:v>
                </c:pt>
                <c:pt idx="1485">
                  <c:v>1.8520000000000001</c:v>
                </c:pt>
                <c:pt idx="1486">
                  <c:v>1.853</c:v>
                </c:pt>
                <c:pt idx="1487">
                  <c:v>1.8540000000000001</c:v>
                </c:pt>
                <c:pt idx="1488">
                  <c:v>1.855</c:v>
                </c:pt>
                <c:pt idx="1489">
                  <c:v>1.8560000000000001</c:v>
                </c:pt>
                <c:pt idx="1490">
                  <c:v>1.857</c:v>
                </c:pt>
                <c:pt idx="1491">
                  <c:v>1.8580000000000001</c:v>
                </c:pt>
                <c:pt idx="1492">
                  <c:v>1.859</c:v>
                </c:pt>
                <c:pt idx="1493">
                  <c:v>1.86</c:v>
                </c:pt>
                <c:pt idx="1494">
                  <c:v>1.861</c:v>
                </c:pt>
                <c:pt idx="1495">
                  <c:v>1.8620000000000001</c:v>
                </c:pt>
                <c:pt idx="1496">
                  <c:v>1.863</c:v>
                </c:pt>
                <c:pt idx="1497">
                  <c:v>1.8640000000000001</c:v>
                </c:pt>
                <c:pt idx="1498">
                  <c:v>1.865</c:v>
                </c:pt>
                <c:pt idx="1499">
                  <c:v>1.8660000000000001</c:v>
                </c:pt>
                <c:pt idx="1500">
                  <c:v>1.867</c:v>
                </c:pt>
                <c:pt idx="1501">
                  <c:v>1.8680000000000001</c:v>
                </c:pt>
                <c:pt idx="1502">
                  <c:v>1.869</c:v>
                </c:pt>
                <c:pt idx="1503">
                  <c:v>1.87</c:v>
                </c:pt>
                <c:pt idx="1504">
                  <c:v>1.871</c:v>
                </c:pt>
                <c:pt idx="1505">
                  <c:v>1.8720000000000001</c:v>
                </c:pt>
                <c:pt idx="1506">
                  <c:v>1.873</c:v>
                </c:pt>
                <c:pt idx="1507">
                  <c:v>1.8740000000000001</c:v>
                </c:pt>
                <c:pt idx="1508">
                  <c:v>1.875</c:v>
                </c:pt>
                <c:pt idx="1509">
                  <c:v>1.8759999999999999</c:v>
                </c:pt>
                <c:pt idx="1510">
                  <c:v>1.877</c:v>
                </c:pt>
                <c:pt idx="1511">
                  <c:v>1.8779999999999999</c:v>
                </c:pt>
                <c:pt idx="1512">
                  <c:v>1.879</c:v>
                </c:pt>
                <c:pt idx="1513">
                  <c:v>1.88</c:v>
                </c:pt>
                <c:pt idx="1514">
                  <c:v>1.881</c:v>
                </c:pt>
                <c:pt idx="1515">
                  <c:v>1.8819999999999999</c:v>
                </c:pt>
                <c:pt idx="1516">
                  <c:v>1.883</c:v>
                </c:pt>
                <c:pt idx="1517">
                  <c:v>1.8839999999999999</c:v>
                </c:pt>
                <c:pt idx="1518">
                  <c:v>1.885</c:v>
                </c:pt>
                <c:pt idx="1519">
                  <c:v>1.8859999999999999</c:v>
                </c:pt>
                <c:pt idx="1520">
                  <c:v>1.887</c:v>
                </c:pt>
                <c:pt idx="1521">
                  <c:v>1.8879999999999999</c:v>
                </c:pt>
                <c:pt idx="1522">
                  <c:v>1.889</c:v>
                </c:pt>
                <c:pt idx="1523">
                  <c:v>1.89</c:v>
                </c:pt>
                <c:pt idx="1524">
                  <c:v>1.891</c:v>
                </c:pt>
                <c:pt idx="1525">
                  <c:v>1.8919999999999999</c:v>
                </c:pt>
                <c:pt idx="1526">
                  <c:v>1.893</c:v>
                </c:pt>
                <c:pt idx="1527">
                  <c:v>1.8939999999999999</c:v>
                </c:pt>
                <c:pt idx="1528">
                  <c:v>1.895</c:v>
                </c:pt>
                <c:pt idx="1529">
                  <c:v>1.8959999999999999</c:v>
                </c:pt>
                <c:pt idx="1530">
                  <c:v>1.897</c:v>
                </c:pt>
                <c:pt idx="1531">
                  <c:v>1.8979999999999999</c:v>
                </c:pt>
                <c:pt idx="1532">
                  <c:v>1.899</c:v>
                </c:pt>
                <c:pt idx="1533">
                  <c:v>1.9</c:v>
                </c:pt>
                <c:pt idx="1534">
                  <c:v>1.901</c:v>
                </c:pt>
                <c:pt idx="1535">
                  <c:v>1.9019999999999999</c:v>
                </c:pt>
                <c:pt idx="1536">
                  <c:v>1.903</c:v>
                </c:pt>
                <c:pt idx="1537">
                  <c:v>1.9039999999999999</c:v>
                </c:pt>
                <c:pt idx="1538">
                  <c:v>1.905</c:v>
                </c:pt>
                <c:pt idx="1539">
                  <c:v>1.9059999999999999</c:v>
                </c:pt>
                <c:pt idx="1540">
                  <c:v>1.907</c:v>
                </c:pt>
                <c:pt idx="1541">
                  <c:v>1.9079999999999999</c:v>
                </c:pt>
                <c:pt idx="1542">
                  <c:v>1.909</c:v>
                </c:pt>
                <c:pt idx="1543">
                  <c:v>1.91</c:v>
                </c:pt>
                <c:pt idx="1544">
                  <c:v>1.911</c:v>
                </c:pt>
                <c:pt idx="1545">
                  <c:v>1.9119999999999999</c:v>
                </c:pt>
                <c:pt idx="1546">
                  <c:v>1.913</c:v>
                </c:pt>
                <c:pt idx="1547">
                  <c:v>1.9139999999999999</c:v>
                </c:pt>
                <c:pt idx="1548">
                  <c:v>1.915</c:v>
                </c:pt>
                <c:pt idx="1549">
                  <c:v>1.9159999999999999</c:v>
                </c:pt>
                <c:pt idx="1550">
                  <c:v>1.917</c:v>
                </c:pt>
                <c:pt idx="1551">
                  <c:v>1.9179999999999999</c:v>
                </c:pt>
                <c:pt idx="1552">
                  <c:v>1.919</c:v>
                </c:pt>
                <c:pt idx="1553">
                  <c:v>1.92</c:v>
                </c:pt>
                <c:pt idx="1554">
                  <c:v>1.921</c:v>
                </c:pt>
                <c:pt idx="1555">
                  <c:v>1.9219999999999999</c:v>
                </c:pt>
                <c:pt idx="1556">
                  <c:v>1.923</c:v>
                </c:pt>
                <c:pt idx="1557">
                  <c:v>1.9239999999999999</c:v>
                </c:pt>
                <c:pt idx="1558">
                  <c:v>1.925</c:v>
                </c:pt>
                <c:pt idx="1559">
                  <c:v>1.9259999999999999</c:v>
                </c:pt>
                <c:pt idx="1560">
                  <c:v>1.927</c:v>
                </c:pt>
                <c:pt idx="1561">
                  <c:v>1.9279999999999999</c:v>
                </c:pt>
                <c:pt idx="1562">
                  <c:v>1.929</c:v>
                </c:pt>
                <c:pt idx="1563">
                  <c:v>1.93</c:v>
                </c:pt>
                <c:pt idx="1564">
                  <c:v>1.931</c:v>
                </c:pt>
                <c:pt idx="1565">
                  <c:v>1.9319999999999999</c:v>
                </c:pt>
                <c:pt idx="1566">
                  <c:v>1.9330000000000001</c:v>
                </c:pt>
                <c:pt idx="1567">
                  <c:v>1.9339999999999999</c:v>
                </c:pt>
                <c:pt idx="1568">
                  <c:v>1.9350000000000001</c:v>
                </c:pt>
                <c:pt idx="1569">
                  <c:v>1.9359999999999999</c:v>
                </c:pt>
                <c:pt idx="1570">
                  <c:v>1.9370000000000001</c:v>
                </c:pt>
                <c:pt idx="1571">
                  <c:v>1.9379999999999999</c:v>
                </c:pt>
                <c:pt idx="1572">
                  <c:v>1.9390000000000001</c:v>
                </c:pt>
                <c:pt idx="1573">
                  <c:v>1.94</c:v>
                </c:pt>
                <c:pt idx="1574">
                  <c:v>1.9410000000000001</c:v>
                </c:pt>
                <c:pt idx="1575">
                  <c:v>1.9419999999999999</c:v>
                </c:pt>
                <c:pt idx="1576">
                  <c:v>1.9430000000000001</c:v>
                </c:pt>
                <c:pt idx="1577">
                  <c:v>1.944</c:v>
                </c:pt>
                <c:pt idx="1578">
                  <c:v>1.9450000000000001</c:v>
                </c:pt>
                <c:pt idx="1579">
                  <c:v>1.946</c:v>
                </c:pt>
                <c:pt idx="1580">
                  <c:v>1.9470000000000001</c:v>
                </c:pt>
                <c:pt idx="1581">
                  <c:v>1.948</c:v>
                </c:pt>
                <c:pt idx="1582">
                  <c:v>1.9490000000000001</c:v>
                </c:pt>
                <c:pt idx="1583">
                  <c:v>1.95</c:v>
                </c:pt>
                <c:pt idx="1584">
                  <c:v>1.9510000000000001</c:v>
                </c:pt>
                <c:pt idx="1585">
                  <c:v>1.952</c:v>
                </c:pt>
                <c:pt idx="1586">
                  <c:v>1.9530000000000001</c:v>
                </c:pt>
                <c:pt idx="1587">
                  <c:v>1.954</c:v>
                </c:pt>
                <c:pt idx="1588">
                  <c:v>1.9550000000000001</c:v>
                </c:pt>
                <c:pt idx="1589">
                  <c:v>1.956</c:v>
                </c:pt>
                <c:pt idx="1590">
                  <c:v>1.9570000000000001</c:v>
                </c:pt>
                <c:pt idx="1591">
                  <c:v>1.958</c:v>
                </c:pt>
                <c:pt idx="1592">
                  <c:v>1.9590000000000001</c:v>
                </c:pt>
                <c:pt idx="1593">
                  <c:v>1.96</c:v>
                </c:pt>
                <c:pt idx="1594">
                  <c:v>1.9610000000000001</c:v>
                </c:pt>
                <c:pt idx="1595">
                  <c:v>1.962</c:v>
                </c:pt>
                <c:pt idx="1596">
                  <c:v>1.9630000000000001</c:v>
                </c:pt>
                <c:pt idx="1597">
                  <c:v>1.964</c:v>
                </c:pt>
                <c:pt idx="1598">
                  <c:v>1.9650000000000001</c:v>
                </c:pt>
                <c:pt idx="1599">
                  <c:v>1.966</c:v>
                </c:pt>
                <c:pt idx="1600">
                  <c:v>1.9670000000000001</c:v>
                </c:pt>
                <c:pt idx="1601">
                  <c:v>1.968</c:v>
                </c:pt>
                <c:pt idx="1602">
                  <c:v>1.9690000000000001</c:v>
                </c:pt>
                <c:pt idx="1603">
                  <c:v>1.97</c:v>
                </c:pt>
                <c:pt idx="1604">
                  <c:v>1.9710000000000001</c:v>
                </c:pt>
                <c:pt idx="1605">
                  <c:v>1.972</c:v>
                </c:pt>
                <c:pt idx="1606">
                  <c:v>1.9730000000000001</c:v>
                </c:pt>
                <c:pt idx="1607">
                  <c:v>1.974</c:v>
                </c:pt>
                <c:pt idx="1608">
                  <c:v>1.9750000000000001</c:v>
                </c:pt>
                <c:pt idx="1609">
                  <c:v>1.976</c:v>
                </c:pt>
                <c:pt idx="1610">
                  <c:v>1.9770000000000001</c:v>
                </c:pt>
                <c:pt idx="1611">
                  <c:v>1.978</c:v>
                </c:pt>
                <c:pt idx="1612">
                  <c:v>1.9790000000000001</c:v>
                </c:pt>
                <c:pt idx="1613">
                  <c:v>1.98</c:v>
                </c:pt>
                <c:pt idx="1614">
                  <c:v>1.9810000000000001</c:v>
                </c:pt>
                <c:pt idx="1615">
                  <c:v>1.982</c:v>
                </c:pt>
                <c:pt idx="1616">
                  <c:v>1.9830000000000001</c:v>
                </c:pt>
                <c:pt idx="1617">
                  <c:v>1.984</c:v>
                </c:pt>
                <c:pt idx="1618">
                  <c:v>1.9850000000000001</c:v>
                </c:pt>
                <c:pt idx="1619">
                  <c:v>1.986</c:v>
                </c:pt>
                <c:pt idx="1620">
                  <c:v>1.9870000000000001</c:v>
                </c:pt>
                <c:pt idx="1621">
                  <c:v>1.988</c:v>
                </c:pt>
                <c:pt idx="1622">
                  <c:v>1.9890000000000001</c:v>
                </c:pt>
                <c:pt idx="1623">
                  <c:v>1.99</c:v>
                </c:pt>
                <c:pt idx="1624">
                  <c:v>1.9910000000000001</c:v>
                </c:pt>
                <c:pt idx="1625">
                  <c:v>1.992</c:v>
                </c:pt>
                <c:pt idx="1626">
                  <c:v>1.9930000000000001</c:v>
                </c:pt>
                <c:pt idx="1627">
                  <c:v>1.994</c:v>
                </c:pt>
                <c:pt idx="1628">
                  <c:v>1.9950000000000001</c:v>
                </c:pt>
                <c:pt idx="1629">
                  <c:v>1.996</c:v>
                </c:pt>
                <c:pt idx="1630">
                  <c:v>1.9970000000000001</c:v>
                </c:pt>
                <c:pt idx="1631">
                  <c:v>1.998</c:v>
                </c:pt>
                <c:pt idx="1632">
                  <c:v>1.9990000000000001</c:v>
                </c:pt>
                <c:pt idx="1633">
                  <c:v>2</c:v>
                </c:pt>
                <c:pt idx="1634">
                  <c:v>2.0009999999999999</c:v>
                </c:pt>
                <c:pt idx="1635">
                  <c:v>2.0019999999999998</c:v>
                </c:pt>
                <c:pt idx="1636">
                  <c:v>2.0030000000000001</c:v>
                </c:pt>
                <c:pt idx="1637">
                  <c:v>2.004</c:v>
                </c:pt>
                <c:pt idx="1638">
                  <c:v>2.0049999999999999</c:v>
                </c:pt>
                <c:pt idx="1639">
                  <c:v>2.0059999999999998</c:v>
                </c:pt>
                <c:pt idx="1640">
                  <c:v>2.0070000000000001</c:v>
                </c:pt>
                <c:pt idx="1641">
                  <c:v>2.008</c:v>
                </c:pt>
                <c:pt idx="1642">
                  <c:v>2.0089999999999999</c:v>
                </c:pt>
                <c:pt idx="1643">
                  <c:v>2.0099999999999998</c:v>
                </c:pt>
                <c:pt idx="1644">
                  <c:v>2.0110000000000001</c:v>
                </c:pt>
                <c:pt idx="1645">
                  <c:v>2.012</c:v>
                </c:pt>
                <c:pt idx="1646">
                  <c:v>2.0129999999999999</c:v>
                </c:pt>
                <c:pt idx="1647">
                  <c:v>2.0139999999999998</c:v>
                </c:pt>
                <c:pt idx="1648">
                  <c:v>2.0150000000000001</c:v>
                </c:pt>
                <c:pt idx="1649">
                  <c:v>2.016</c:v>
                </c:pt>
                <c:pt idx="1650">
                  <c:v>2.0169999999999999</c:v>
                </c:pt>
                <c:pt idx="1651">
                  <c:v>2.0179999999999998</c:v>
                </c:pt>
                <c:pt idx="1652">
                  <c:v>2.0190000000000001</c:v>
                </c:pt>
                <c:pt idx="1653">
                  <c:v>2.02</c:v>
                </c:pt>
                <c:pt idx="1654">
                  <c:v>2.0209999999999999</c:v>
                </c:pt>
                <c:pt idx="1655">
                  <c:v>2.0219999999999998</c:v>
                </c:pt>
                <c:pt idx="1656">
                  <c:v>2.0230000000000001</c:v>
                </c:pt>
                <c:pt idx="1657">
                  <c:v>2.024</c:v>
                </c:pt>
                <c:pt idx="1658">
                  <c:v>2.0249999999999999</c:v>
                </c:pt>
                <c:pt idx="1659">
                  <c:v>2.0259999999999998</c:v>
                </c:pt>
                <c:pt idx="1660">
                  <c:v>2.0270000000000001</c:v>
                </c:pt>
                <c:pt idx="1661">
                  <c:v>2.028</c:v>
                </c:pt>
                <c:pt idx="1662">
                  <c:v>2.0289999999999999</c:v>
                </c:pt>
                <c:pt idx="1663">
                  <c:v>2.0299999999999998</c:v>
                </c:pt>
                <c:pt idx="1664">
                  <c:v>2.0310000000000001</c:v>
                </c:pt>
                <c:pt idx="1665">
                  <c:v>2.032</c:v>
                </c:pt>
                <c:pt idx="1666">
                  <c:v>2.0329999999999999</c:v>
                </c:pt>
                <c:pt idx="1667">
                  <c:v>2.0339999999999998</c:v>
                </c:pt>
                <c:pt idx="1668">
                  <c:v>2.0350000000000001</c:v>
                </c:pt>
                <c:pt idx="1669">
                  <c:v>2.036</c:v>
                </c:pt>
                <c:pt idx="1670">
                  <c:v>2.0369999999999999</c:v>
                </c:pt>
                <c:pt idx="1671">
                  <c:v>2.0379999999999998</c:v>
                </c:pt>
                <c:pt idx="1672">
                  <c:v>2.0390000000000001</c:v>
                </c:pt>
                <c:pt idx="1673">
                  <c:v>2.04</c:v>
                </c:pt>
                <c:pt idx="1674">
                  <c:v>2.0409999999999999</c:v>
                </c:pt>
                <c:pt idx="1675">
                  <c:v>2.0419999999999998</c:v>
                </c:pt>
                <c:pt idx="1676">
                  <c:v>2.0430000000000001</c:v>
                </c:pt>
                <c:pt idx="1677">
                  <c:v>2.044</c:v>
                </c:pt>
                <c:pt idx="1678">
                  <c:v>2.0449999999999999</c:v>
                </c:pt>
                <c:pt idx="1679">
                  <c:v>2.0459999999999998</c:v>
                </c:pt>
                <c:pt idx="1680">
                  <c:v>2.0470000000000002</c:v>
                </c:pt>
                <c:pt idx="1681">
                  <c:v>2.048</c:v>
                </c:pt>
                <c:pt idx="1682">
                  <c:v>2.0489999999999999</c:v>
                </c:pt>
                <c:pt idx="1683">
                  <c:v>2.0499999999999998</c:v>
                </c:pt>
                <c:pt idx="1684">
                  <c:v>2.0510000000000002</c:v>
                </c:pt>
                <c:pt idx="1685">
                  <c:v>2.052</c:v>
                </c:pt>
                <c:pt idx="1686">
                  <c:v>2.0529999999999999</c:v>
                </c:pt>
                <c:pt idx="1687">
                  <c:v>2.0539999999999998</c:v>
                </c:pt>
                <c:pt idx="1688">
                  <c:v>2.0550000000000002</c:v>
                </c:pt>
                <c:pt idx="1689">
                  <c:v>2.056</c:v>
                </c:pt>
                <c:pt idx="1690">
                  <c:v>2.0569999999999999</c:v>
                </c:pt>
                <c:pt idx="1691">
                  <c:v>2.0579999999999998</c:v>
                </c:pt>
                <c:pt idx="1692">
                  <c:v>2.0590000000000002</c:v>
                </c:pt>
                <c:pt idx="1693">
                  <c:v>2.06</c:v>
                </c:pt>
                <c:pt idx="1694">
                  <c:v>2.0609999999999999</c:v>
                </c:pt>
                <c:pt idx="1695">
                  <c:v>2.0619999999999998</c:v>
                </c:pt>
                <c:pt idx="1696">
                  <c:v>2.0630000000000002</c:v>
                </c:pt>
                <c:pt idx="1697">
                  <c:v>2.0640000000000001</c:v>
                </c:pt>
                <c:pt idx="1698">
                  <c:v>2.0649999999999999</c:v>
                </c:pt>
                <c:pt idx="1699">
                  <c:v>2.0659999999999998</c:v>
                </c:pt>
                <c:pt idx="1700">
                  <c:v>2.0670000000000002</c:v>
                </c:pt>
                <c:pt idx="1701">
                  <c:v>2.0680000000000001</c:v>
                </c:pt>
                <c:pt idx="1702">
                  <c:v>2.069</c:v>
                </c:pt>
                <c:pt idx="1703">
                  <c:v>2.0699999999999998</c:v>
                </c:pt>
                <c:pt idx="1704">
                  <c:v>2.0710000000000002</c:v>
                </c:pt>
                <c:pt idx="1705">
                  <c:v>2.0720000000000001</c:v>
                </c:pt>
                <c:pt idx="1706">
                  <c:v>2.073</c:v>
                </c:pt>
                <c:pt idx="1707">
                  <c:v>2.0739999999999998</c:v>
                </c:pt>
                <c:pt idx="1708">
                  <c:v>2.0750000000000002</c:v>
                </c:pt>
                <c:pt idx="1709">
                  <c:v>2.0760000000000001</c:v>
                </c:pt>
                <c:pt idx="1710">
                  <c:v>2.077</c:v>
                </c:pt>
                <c:pt idx="1711">
                  <c:v>2.0779999999999998</c:v>
                </c:pt>
                <c:pt idx="1712">
                  <c:v>2.0790000000000002</c:v>
                </c:pt>
                <c:pt idx="1713">
                  <c:v>2.08</c:v>
                </c:pt>
                <c:pt idx="1714">
                  <c:v>2.081</c:v>
                </c:pt>
                <c:pt idx="1715">
                  <c:v>2.0819999999999999</c:v>
                </c:pt>
                <c:pt idx="1716">
                  <c:v>2.0830000000000002</c:v>
                </c:pt>
                <c:pt idx="1717">
                  <c:v>2.0840000000000001</c:v>
                </c:pt>
                <c:pt idx="1718">
                  <c:v>2.085</c:v>
                </c:pt>
                <c:pt idx="1719">
                  <c:v>2.0859999999999999</c:v>
                </c:pt>
                <c:pt idx="1720">
                  <c:v>2.0870000000000002</c:v>
                </c:pt>
                <c:pt idx="1721">
                  <c:v>2.0880000000000001</c:v>
                </c:pt>
                <c:pt idx="1722">
                  <c:v>2.089</c:v>
                </c:pt>
                <c:pt idx="1723">
                  <c:v>2.09</c:v>
                </c:pt>
                <c:pt idx="1724">
                  <c:v>2.0910000000000002</c:v>
                </c:pt>
                <c:pt idx="1725">
                  <c:v>2.0920000000000001</c:v>
                </c:pt>
                <c:pt idx="1726">
                  <c:v>2.093</c:v>
                </c:pt>
                <c:pt idx="1727">
                  <c:v>2.0939999999999999</c:v>
                </c:pt>
                <c:pt idx="1728">
                  <c:v>2.0950000000000002</c:v>
                </c:pt>
                <c:pt idx="1729">
                  <c:v>2.0960000000000001</c:v>
                </c:pt>
                <c:pt idx="1730">
                  <c:v>2.097</c:v>
                </c:pt>
                <c:pt idx="1731">
                  <c:v>2.0979999999999999</c:v>
                </c:pt>
                <c:pt idx="1732">
                  <c:v>2.0990000000000002</c:v>
                </c:pt>
                <c:pt idx="1733">
                  <c:v>2.1</c:v>
                </c:pt>
                <c:pt idx="1734">
                  <c:v>2.101</c:v>
                </c:pt>
                <c:pt idx="1735">
                  <c:v>2.1019999999999999</c:v>
                </c:pt>
                <c:pt idx="1736">
                  <c:v>2.1030000000000002</c:v>
                </c:pt>
                <c:pt idx="1737">
                  <c:v>2.1040000000000001</c:v>
                </c:pt>
                <c:pt idx="1738">
                  <c:v>2.105</c:v>
                </c:pt>
                <c:pt idx="1739">
                  <c:v>2.1059999999999999</c:v>
                </c:pt>
                <c:pt idx="1740">
                  <c:v>2.1070000000000002</c:v>
                </c:pt>
                <c:pt idx="1741">
                  <c:v>2.1080000000000001</c:v>
                </c:pt>
                <c:pt idx="1742">
                  <c:v>2.109</c:v>
                </c:pt>
                <c:pt idx="1743">
                  <c:v>2.11</c:v>
                </c:pt>
                <c:pt idx="1744">
                  <c:v>2.1110000000000002</c:v>
                </c:pt>
                <c:pt idx="1745">
                  <c:v>2.1120000000000001</c:v>
                </c:pt>
                <c:pt idx="1746">
                  <c:v>2.113</c:v>
                </c:pt>
                <c:pt idx="1747">
                  <c:v>2.1139999999999999</c:v>
                </c:pt>
                <c:pt idx="1748">
                  <c:v>2.1150000000000002</c:v>
                </c:pt>
                <c:pt idx="1749">
                  <c:v>2.1160000000000001</c:v>
                </c:pt>
                <c:pt idx="1750">
                  <c:v>2.117</c:v>
                </c:pt>
                <c:pt idx="1751">
                  <c:v>2.1179999999999999</c:v>
                </c:pt>
                <c:pt idx="1752">
                  <c:v>2.1190000000000002</c:v>
                </c:pt>
                <c:pt idx="1753">
                  <c:v>2.12</c:v>
                </c:pt>
                <c:pt idx="1754">
                  <c:v>2.121</c:v>
                </c:pt>
                <c:pt idx="1755">
                  <c:v>2.1219999999999999</c:v>
                </c:pt>
                <c:pt idx="1756">
                  <c:v>2.1230000000000002</c:v>
                </c:pt>
                <c:pt idx="1757">
                  <c:v>2.1240000000000001</c:v>
                </c:pt>
                <c:pt idx="1758">
                  <c:v>2.125</c:v>
                </c:pt>
                <c:pt idx="1759">
                  <c:v>2.1259999999999999</c:v>
                </c:pt>
                <c:pt idx="1760">
                  <c:v>2.1269999999999998</c:v>
                </c:pt>
                <c:pt idx="1761">
                  <c:v>2.1280000000000001</c:v>
                </c:pt>
                <c:pt idx="1762">
                  <c:v>2.129</c:v>
                </c:pt>
                <c:pt idx="1763">
                  <c:v>2.13</c:v>
                </c:pt>
                <c:pt idx="1764">
                  <c:v>2.1309999999999998</c:v>
                </c:pt>
                <c:pt idx="1765">
                  <c:v>2.1320000000000001</c:v>
                </c:pt>
                <c:pt idx="1766">
                  <c:v>2.133</c:v>
                </c:pt>
                <c:pt idx="1767">
                  <c:v>2.1339999999999999</c:v>
                </c:pt>
                <c:pt idx="1768">
                  <c:v>2.1349999999999998</c:v>
                </c:pt>
                <c:pt idx="1769">
                  <c:v>2.1360000000000001</c:v>
                </c:pt>
                <c:pt idx="1770">
                  <c:v>2.137</c:v>
                </c:pt>
                <c:pt idx="1771">
                  <c:v>2.1379999999999999</c:v>
                </c:pt>
                <c:pt idx="1772">
                  <c:v>2.1389999999999998</c:v>
                </c:pt>
                <c:pt idx="1773">
                  <c:v>2.14</c:v>
                </c:pt>
                <c:pt idx="1774">
                  <c:v>2.141</c:v>
                </c:pt>
                <c:pt idx="1775">
                  <c:v>2.1419999999999999</c:v>
                </c:pt>
                <c:pt idx="1776">
                  <c:v>2.1429999999999998</c:v>
                </c:pt>
                <c:pt idx="1777">
                  <c:v>2.1440000000000001</c:v>
                </c:pt>
                <c:pt idx="1778">
                  <c:v>2.145</c:v>
                </c:pt>
                <c:pt idx="1779">
                  <c:v>2.1459999999999999</c:v>
                </c:pt>
                <c:pt idx="1780">
                  <c:v>2.1469999999999998</c:v>
                </c:pt>
                <c:pt idx="1781">
                  <c:v>2.1480000000000001</c:v>
                </c:pt>
                <c:pt idx="1782">
                  <c:v>2.149</c:v>
                </c:pt>
                <c:pt idx="1783">
                  <c:v>2.15</c:v>
                </c:pt>
                <c:pt idx="1784">
                  <c:v>2.1509999999999998</c:v>
                </c:pt>
                <c:pt idx="1785">
                  <c:v>2.1520000000000001</c:v>
                </c:pt>
                <c:pt idx="1786">
                  <c:v>2.153</c:v>
                </c:pt>
                <c:pt idx="1787">
                  <c:v>2.1539999999999999</c:v>
                </c:pt>
                <c:pt idx="1788">
                  <c:v>2.1549999999999998</c:v>
                </c:pt>
                <c:pt idx="1789">
                  <c:v>2.1560000000000001</c:v>
                </c:pt>
                <c:pt idx="1790">
                  <c:v>2.157</c:v>
                </c:pt>
                <c:pt idx="1791">
                  <c:v>2.1579999999999999</c:v>
                </c:pt>
                <c:pt idx="1792">
                  <c:v>2.1589999999999998</c:v>
                </c:pt>
                <c:pt idx="1793">
                  <c:v>2.16</c:v>
                </c:pt>
                <c:pt idx="1794">
                  <c:v>2.161</c:v>
                </c:pt>
                <c:pt idx="1795">
                  <c:v>2.1619999999999999</c:v>
                </c:pt>
                <c:pt idx="1796">
                  <c:v>2.1629999999999998</c:v>
                </c:pt>
                <c:pt idx="1797">
                  <c:v>2.1640000000000001</c:v>
                </c:pt>
                <c:pt idx="1798">
                  <c:v>2.165</c:v>
                </c:pt>
                <c:pt idx="1799">
                  <c:v>2.1659999999999999</c:v>
                </c:pt>
                <c:pt idx="1800">
                  <c:v>2.1669999999999998</c:v>
                </c:pt>
                <c:pt idx="1801">
                  <c:v>2.1680000000000001</c:v>
                </c:pt>
                <c:pt idx="1802">
                  <c:v>2.169</c:v>
                </c:pt>
                <c:pt idx="1803">
                  <c:v>2.17</c:v>
                </c:pt>
                <c:pt idx="1804">
                  <c:v>2.1709999999999998</c:v>
                </c:pt>
                <c:pt idx="1805">
                  <c:v>2.1720000000000002</c:v>
                </c:pt>
                <c:pt idx="1806">
                  <c:v>2.173</c:v>
                </c:pt>
                <c:pt idx="1807">
                  <c:v>2.1739999999999999</c:v>
                </c:pt>
                <c:pt idx="1808">
                  <c:v>2.1749999999999998</c:v>
                </c:pt>
                <c:pt idx="1809">
                  <c:v>2.1760000000000002</c:v>
                </c:pt>
                <c:pt idx="1810">
                  <c:v>2.177</c:v>
                </c:pt>
                <c:pt idx="1811">
                  <c:v>2.1779999999999999</c:v>
                </c:pt>
                <c:pt idx="1812">
                  <c:v>2.1789999999999998</c:v>
                </c:pt>
                <c:pt idx="1813">
                  <c:v>2.1800000000000002</c:v>
                </c:pt>
                <c:pt idx="1814">
                  <c:v>2.181</c:v>
                </c:pt>
                <c:pt idx="1815">
                  <c:v>2.1819999999999999</c:v>
                </c:pt>
                <c:pt idx="1816">
                  <c:v>2.1829999999999998</c:v>
                </c:pt>
                <c:pt idx="1817">
                  <c:v>2.1840000000000002</c:v>
                </c:pt>
                <c:pt idx="1818">
                  <c:v>2.1850000000000001</c:v>
                </c:pt>
                <c:pt idx="1819">
                  <c:v>2.1859999999999999</c:v>
                </c:pt>
                <c:pt idx="1820">
                  <c:v>2.1869999999999998</c:v>
                </c:pt>
                <c:pt idx="1821">
                  <c:v>2.1880000000000002</c:v>
                </c:pt>
                <c:pt idx="1822">
                  <c:v>2.1890000000000001</c:v>
                </c:pt>
                <c:pt idx="1823">
                  <c:v>2.19</c:v>
                </c:pt>
                <c:pt idx="1824">
                  <c:v>2.1909999999999998</c:v>
                </c:pt>
                <c:pt idx="1825">
                  <c:v>2.1920000000000002</c:v>
                </c:pt>
                <c:pt idx="1826">
                  <c:v>2.1930000000000001</c:v>
                </c:pt>
                <c:pt idx="1827">
                  <c:v>2.194</c:v>
                </c:pt>
                <c:pt idx="1828">
                  <c:v>2.1949999999999998</c:v>
                </c:pt>
                <c:pt idx="1829">
                  <c:v>2.1960000000000002</c:v>
                </c:pt>
                <c:pt idx="1830">
                  <c:v>2.1970000000000001</c:v>
                </c:pt>
                <c:pt idx="1831">
                  <c:v>2.198</c:v>
                </c:pt>
                <c:pt idx="1832">
                  <c:v>2.1989999999999998</c:v>
                </c:pt>
                <c:pt idx="1833">
                  <c:v>2.2000000000000002</c:v>
                </c:pt>
                <c:pt idx="1834">
                  <c:v>2.2010000000000001</c:v>
                </c:pt>
                <c:pt idx="1835">
                  <c:v>2.202</c:v>
                </c:pt>
                <c:pt idx="1836">
                  <c:v>2.2029999999999998</c:v>
                </c:pt>
                <c:pt idx="1837">
                  <c:v>2.2040000000000002</c:v>
                </c:pt>
                <c:pt idx="1838">
                  <c:v>2.2050000000000001</c:v>
                </c:pt>
                <c:pt idx="1839">
                  <c:v>2.206</c:v>
                </c:pt>
                <c:pt idx="1840">
                  <c:v>2.2069999999999999</c:v>
                </c:pt>
                <c:pt idx="1841">
                  <c:v>2.2080000000000002</c:v>
                </c:pt>
                <c:pt idx="1842">
                  <c:v>2.2090000000000001</c:v>
                </c:pt>
                <c:pt idx="1843">
                  <c:v>2.21</c:v>
                </c:pt>
                <c:pt idx="1844">
                  <c:v>2.2109999999999999</c:v>
                </c:pt>
                <c:pt idx="1845">
                  <c:v>2.2120000000000002</c:v>
                </c:pt>
                <c:pt idx="1846">
                  <c:v>2.2130000000000001</c:v>
                </c:pt>
                <c:pt idx="1847">
                  <c:v>2.214</c:v>
                </c:pt>
                <c:pt idx="1848">
                  <c:v>2.2149999999999999</c:v>
                </c:pt>
                <c:pt idx="1849">
                  <c:v>2.2160000000000002</c:v>
                </c:pt>
                <c:pt idx="1850">
                  <c:v>2.2170000000000001</c:v>
                </c:pt>
                <c:pt idx="1851">
                  <c:v>2.218</c:v>
                </c:pt>
                <c:pt idx="1852">
                  <c:v>2.2189999999999999</c:v>
                </c:pt>
                <c:pt idx="1853">
                  <c:v>2.2200000000000002</c:v>
                </c:pt>
                <c:pt idx="1854">
                  <c:v>2.2210000000000001</c:v>
                </c:pt>
                <c:pt idx="1855">
                  <c:v>2.222</c:v>
                </c:pt>
                <c:pt idx="1856">
                  <c:v>2.2229999999999999</c:v>
                </c:pt>
                <c:pt idx="1857">
                  <c:v>2.2240000000000002</c:v>
                </c:pt>
                <c:pt idx="1858">
                  <c:v>2.2250000000000001</c:v>
                </c:pt>
                <c:pt idx="1859">
                  <c:v>2.226</c:v>
                </c:pt>
                <c:pt idx="1860">
                  <c:v>2.2269999999999999</c:v>
                </c:pt>
                <c:pt idx="1861">
                  <c:v>2.2280000000000002</c:v>
                </c:pt>
                <c:pt idx="1862">
                  <c:v>2.2290000000000001</c:v>
                </c:pt>
                <c:pt idx="1863">
                  <c:v>2.23</c:v>
                </c:pt>
                <c:pt idx="1864">
                  <c:v>2.2309999999999999</c:v>
                </c:pt>
                <c:pt idx="1865">
                  <c:v>2.2320000000000002</c:v>
                </c:pt>
                <c:pt idx="1866">
                  <c:v>2.2330000000000001</c:v>
                </c:pt>
                <c:pt idx="1867">
                  <c:v>2.234</c:v>
                </c:pt>
                <c:pt idx="1868">
                  <c:v>2.2349999999999999</c:v>
                </c:pt>
                <c:pt idx="1869">
                  <c:v>2.2360000000000002</c:v>
                </c:pt>
                <c:pt idx="1870">
                  <c:v>2.2370000000000001</c:v>
                </c:pt>
                <c:pt idx="1871">
                  <c:v>2.238</c:v>
                </c:pt>
                <c:pt idx="1872">
                  <c:v>2.2389999999999999</c:v>
                </c:pt>
                <c:pt idx="1873">
                  <c:v>2.2400000000000002</c:v>
                </c:pt>
                <c:pt idx="1874">
                  <c:v>2.2410000000000001</c:v>
                </c:pt>
                <c:pt idx="1875">
                  <c:v>2.242</c:v>
                </c:pt>
                <c:pt idx="1876">
                  <c:v>2.2429999999999999</c:v>
                </c:pt>
                <c:pt idx="1877">
                  <c:v>2.2440000000000002</c:v>
                </c:pt>
                <c:pt idx="1878">
                  <c:v>2.2450000000000001</c:v>
                </c:pt>
                <c:pt idx="1879">
                  <c:v>2.246</c:v>
                </c:pt>
                <c:pt idx="1880">
                  <c:v>2.2469999999999999</c:v>
                </c:pt>
                <c:pt idx="1881">
                  <c:v>2.2480000000000002</c:v>
                </c:pt>
                <c:pt idx="1882">
                  <c:v>2.2490000000000001</c:v>
                </c:pt>
                <c:pt idx="1883">
                  <c:v>2.25</c:v>
                </c:pt>
                <c:pt idx="1884">
                  <c:v>2.2509999999999999</c:v>
                </c:pt>
                <c:pt idx="1885">
                  <c:v>2.2519999999999998</c:v>
                </c:pt>
                <c:pt idx="1886">
                  <c:v>2.2530000000000001</c:v>
                </c:pt>
                <c:pt idx="1887">
                  <c:v>2.254</c:v>
                </c:pt>
                <c:pt idx="1888">
                  <c:v>2.2549999999999999</c:v>
                </c:pt>
                <c:pt idx="1889">
                  <c:v>2.2559999999999998</c:v>
                </c:pt>
                <c:pt idx="1890">
                  <c:v>2.2570000000000001</c:v>
                </c:pt>
                <c:pt idx="1891">
                  <c:v>2.258</c:v>
                </c:pt>
                <c:pt idx="1892">
                  <c:v>2.2589999999999999</c:v>
                </c:pt>
                <c:pt idx="1893">
                  <c:v>2.2599999999999998</c:v>
                </c:pt>
                <c:pt idx="1894">
                  <c:v>2.2610000000000001</c:v>
                </c:pt>
                <c:pt idx="1895">
                  <c:v>2.262</c:v>
                </c:pt>
                <c:pt idx="1896">
                  <c:v>2.2629999999999999</c:v>
                </c:pt>
                <c:pt idx="1897">
                  <c:v>2.2639999999999998</c:v>
                </c:pt>
                <c:pt idx="1898">
                  <c:v>2.2650000000000001</c:v>
                </c:pt>
                <c:pt idx="1899">
                  <c:v>2.266</c:v>
                </c:pt>
                <c:pt idx="1900">
                  <c:v>2.2669999999999999</c:v>
                </c:pt>
                <c:pt idx="1901">
                  <c:v>2.2679999999999998</c:v>
                </c:pt>
                <c:pt idx="1902">
                  <c:v>2.2690000000000001</c:v>
                </c:pt>
                <c:pt idx="1903">
                  <c:v>2.27</c:v>
                </c:pt>
                <c:pt idx="1904">
                  <c:v>2.2709999999999999</c:v>
                </c:pt>
                <c:pt idx="1905">
                  <c:v>2.2719999999999998</c:v>
                </c:pt>
                <c:pt idx="1906">
                  <c:v>2.2730000000000001</c:v>
                </c:pt>
                <c:pt idx="1907">
                  <c:v>2.274</c:v>
                </c:pt>
                <c:pt idx="1908">
                  <c:v>2.2749999999999999</c:v>
                </c:pt>
                <c:pt idx="1909">
                  <c:v>2.2759999999999998</c:v>
                </c:pt>
                <c:pt idx="1910">
                  <c:v>2.2770000000000001</c:v>
                </c:pt>
                <c:pt idx="1911">
                  <c:v>2.278</c:v>
                </c:pt>
                <c:pt idx="1912">
                  <c:v>2.2789999999999999</c:v>
                </c:pt>
                <c:pt idx="1913">
                  <c:v>2.2799999999999998</c:v>
                </c:pt>
                <c:pt idx="1914">
                  <c:v>2.2810000000000001</c:v>
                </c:pt>
                <c:pt idx="1915">
                  <c:v>2.282</c:v>
                </c:pt>
                <c:pt idx="1916">
                  <c:v>2.2829999999999999</c:v>
                </c:pt>
                <c:pt idx="1917">
                  <c:v>2.2839999999999998</c:v>
                </c:pt>
                <c:pt idx="1918">
                  <c:v>2.2850000000000001</c:v>
                </c:pt>
                <c:pt idx="1919">
                  <c:v>2.286</c:v>
                </c:pt>
                <c:pt idx="1920">
                  <c:v>2.2869999999999999</c:v>
                </c:pt>
                <c:pt idx="1921">
                  <c:v>2.2879999999999998</c:v>
                </c:pt>
                <c:pt idx="1922">
                  <c:v>2.2890000000000001</c:v>
                </c:pt>
                <c:pt idx="1923">
                  <c:v>2.29</c:v>
                </c:pt>
                <c:pt idx="1924">
                  <c:v>2.2909999999999999</c:v>
                </c:pt>
                <c:pt idx="1925">
                  <c:v>2.2919999999999998</c:v>
                </c:pt>
                <c:pt idx="1926">
                  <c:v>2.2930000000000001</c:v>
                </c:pt>
                <c:pt idx="1927">
                  <c:v>2.294</c:v>
                </c:pt>
                <c:pt idx="1928">
                  <c:v>2.2949999999999999</c:v>
                </c:pt>
                <c:pt idx="1929">
                  <c:v>2.2959999999999998</c:v>
                </c:pt>
                <c:pt idx="1930">
                  <c:v>2.2970000000000002</c:v>
                </c:pt>
                <c:pt idx="1931">
                  <c:v>2.298</c:v>
                </c:pt>
                <c:pt idx="1932">
                  <c:v>2.2989999999999999</c:v>
                </c:pt>
                <c:pt idx="1933">
                  <c:v>2.2999999999999998</c:v>
                </c:pt>
                <c:pt idx="1934">
                  <c:v>2.3010000000000002</c:v>
                </c:pt>
                <c:pt idx="1935">
                  <c:v>2.302</c:v>
                </c:pt>
                <c:pt idx="1936">
                  <c:v>2.3029999999999999</c:v>
                </c:pt>
                <c:pt idx="1937">
                  <c:v>2.3039999999999998</c:v>
                </c:pt>
                <c:pt idx="1938">
                  <c:v>2.3050000000000002</c:v>
                </c:pt>
                <c:pt idx="1939">
                  <c:v>2.306</c:v>
                </c:pt>
                <c:pt idx="1940">
                  <c:v>2.3069999999999999</c:v>
                </c:pt>
                <c:pt idx="1941">
                  <c:v>2.3079999999999998</c:v>
                </c:pt>
                <c:pt idx="1942">
                  <c:v>2.3090000000000002</c:v>
                </c:pt>
                <c:pt idx="1943">
                  <c:v>2.31</c:v>
                </c:pt>
                <c:pt idx="1944">
                  <c:v>2.3109999999999999</c:v>
                </c:pt>
                <c:pt idx="1945">
                  <c:v>2.3119999999999998</c:v>
                </c:pt>
                <c:pt idx="1946">
                  <c:v>2.3130000000000002</c:v>
                </c:pt>
                <c:pt idx="1947">
                  <c:v>2.3140000000000001</c:v>
                </c:pt>
                <c:pt idx="1948">
                  <c:v>2.3149999999999999</c:v>
                </c:pt>
                <c:pt idx="1949">
                  <c:v>2.3159999999999998</c:v>
                </c:pt>
                <c:pt idx="1950">
                  <c:v>2.3170000000000002</c:v>
                </c:pt>
                <c:pt idx="1951">
                  <c:v>2.3180000000000001</c:v>
                </c:pt>
                <c:pt idx="1952">
                  <c:v>2.319</c:v>
                </c:pt>
                <c:pt idx="1953">
                  <c:v>2.3199999999999998</c:v>
                </c:pt>
                <c:pt idx="1954">
                  <c:v>2.3210000000000002</c:v>
                </c:pt>
                <c:pt idx="1955">
                  <c:v>2.3220000000000001</c:v>
                </c:pt>
                <c:pt idx="1956">
                  <c:v>2.323</c:v>
                </c:pt>
                <c:pt idx="1957">
                  <c:v>2.3239999999999998</c:v>
                </c:pt>
                <c:pt idx="1958">
                  <c:v>2.3250000000000002</c:v>
                </c:pt>
                <c:pt idx="1959">
                  <c:v>2.3260000000000001</c:v>
                </c:pt>
                <c:pt idx="1960">
                  <c:v>2.327</c:v>
                </c:pt>
                <c:pt idx="1961">
                  <c:v>2.3279999999999998</c:v>
                </c:pt>
                <c:pt idx="1962">
                  <c:v>2.3290000000000002</c:v>
                </c:pt>
                <c:pt idx="1963">
                  <c:v>2.33</c:v>
                </c:pt>
                <c:pt idx="1964">
                  <c:v>2.331</c:v>
                </c:pt>
                <c:pt idx="1965">
                  <c:v>2.3319999999999999</c:v>
                </c:pt>
                <c:pt idx="1966">
                  <c:v>2.3330000000000002</c:v>
                </c:pt>
                <c:pt idx="1967">
                  <c:v>2.3340000000000001</c:v>
                </c:pt>
                <c:pt idx="1968">
                  <c:v>2.335</c:v>
                </c:pt>
                <c:pt idx="1969">
                  <c:v>2.3359999999999999</c:v>
                </c:pt>
                <c:pt idx="1970">
                  <c:v>2.3370000000000002</c:v>
                </c:pt>
                <c:pt idx="1971">
                  <c:v>2.3380000000000001</c:v>
                </c:pt>
                <c:pt idx="1972">
                  <c:v>2.339</c:v>
                </c:pt>
                <c:pt idx="1973">
                  <c:v>2.34</c:v>
                </c:pt>
                <c:pt idx="1974">
                  <c:v>2.3410000000000002</c:v>
                </c:pt>
                <c:pt idx="1975">
                  <c:v>2.3420000000000001</c:v>
                </c:pt>
                <c:pt idx="1976">
                  <c:v>2.343</c:v>
                </c:pt>
                <c:pt idx="1977">
                  <c:v>2.3439999999999999</c:v>
                </c:pt>
                <c:pt idx="1978">
                  <c:v>2.3450000000000002</c:v>
                </c:pt>
                <c:pt idx="1979">
                  <c:v>2.3460000000000001</c:v>
                </c:pt>
                <c:pt idx="1980">
                  <c:v>2.347</c:v>
                </c:pt>
                <c:pt idx="1981">
                  <c:v>2.3479999999999999</c:v>
                </c:pt>
                <c:pt idx="1982">
                  <c:v>2.3490000000000002</c:v>
                </c:pt>
                <c:pt idx="1983">
                  <c:v>2.35</c:v>
                </c:pt>
                <c:pt idx="1984">
                  <c:v>2.351</c:v>
                </c:pt>
                <c:pt idx="1985">
                  <c:v>2.3519999999999999</c:v>
                </c:pt>
                <c:pt idx="1986">
                  <c:v>2.3530000000000002</c:v>
                </c:pt>
                <c:pt idx="1987">
                  <c:v>2.3540000000000001</c:v>
                </c:pt>
                <c:pt idx="1988">
                  <c:v>2.355</c:v>
                </c:pt>
                <c:pt idx="1989">
                  <c:v>2.3559999999999999</c:v>
                </c:pt>
                <c:pt idx="1990">
                  <c:v>2.3570000000000002</c:v>
                </c:pt>
                <c:pt idx="1991">
                  <c:v>2.3580000000000001</c:v>
                </c:pt>
                <c:pt idx="1992">
                  <c:v>2.359</c:v>
                </c:pt>
                <c:pt idx="1993">
                  <c:v>2.36</c:v>
                </c:pt>
                <c:pt idx="1994">
                  <c:v>2.3610000000000002</c:v>
                </c:pt>
                <c:pt idx="1995">
                  <c:v>2.3620000000000001</c:v>
                </c:pt>
                <c:pt idx="1996">
                  <c:v>2.363</c:v>
                </c:pt>
                <c:pt idx="1997">
                  <c:v>2.3639999999999999</c:v>
                </c:pt>
                <c:pt idx="1998">
                  <c:v>2.3650000000000002</c:v>
                </c:pt>
                <c:pt idx="1999">
                  <c:v>2.3660000000000001</c:v>
                </c:pt>
                <c:pt idx="2000">
                  <c:v>2.367</c:v>
                </c:pt>
                <c:pt idx="2001">
                  <c:v>2.3679999999999999</c:v>
                </c:pt>
                <c:pt idx="2002">
                  <c:v>2.3690000000000002</c:v>
                </c:pt>
                <c:pt idx="2003">
                  <c:v>2.37</c:v>
                </c:pt>
                <c:pt idx="2004">
                  <c:v>2.371</c:v>
                </c:pt>
                <c:pt idx="2005">
                  <c:v>2.3719999999999999</c:v>
                </c:pt>
                <c:pt idx="2006">
                  <c:v>2.3730000000000002</c:v>
                </c:pt>
                <c:pt idx="2007">
                  <c:v>2.3740000000000001</c:v>
                </c:pt>
                <c:pt idx="2008">
                  <c:v>2.375</c:v>
                </c:pt>
                <c:pt idx="2009">
                  <c:v>2.3759999999999999</c:v>
                </c:pt>
                <c:pt idx="2010">
                  <c:v>2.3769999999999998</c:v>
                </c:pt>
                <c:pt idx="2011">
                  <c:v>2.3780000000000001</c:v>
                </c:pt>
                <c:pt idx="2012">
                  <c:v>2.379</c:v>
                </c:pt>
                <c:pt idx="2013">
                  <c:v>2.38</c:v>
                </c:pt>
                <c:pt idx="2014">
                  <c:v>2.3809999999999998</c:v>
                </c:pt>
                <c:pt idx="2015">
                  <c:v>2.3820000000000001</c:v>
                </c:pt>
                <c:pt idx="2016">
                  <c:v>2.383</c:v>
                </c:pt>
                <c:pt idx="2017">
                  <c:v>2.3839999999999999</c:v>
                </c:pt>
                <c:pt idx="2018">
                  <c:v>2.3849999999999998</c:v>
                </c:pt>
                <c:pt idx="2019">
                  <c:v>2.3860000000000001</c:v>
                </c:pt>
                <c:pt idx="2020">
                  <c:v>2.387</c:v>
                </c:pt>
                <c:pt idx="2021">
                  <c:v>2.3879999999999999</c:v>
                </c:pt>
                <c:pt idx="2022">
                  <c:v>2.3889999999999998</c:v>
                </c:pt>
                <c:pt idx="2023">
                  <c:v>2.39</c:v>
                </c:pt>
                <c:pt idx="2024">
                  <c:v>2.391</c:v>
                </c:pt>
                <c:pt idx="2025">
                  <c:v>2.3919999999999999</c:v>
                </c:pt>
                <c:pt idx="2026">
                  <c:v>2.3929999999999998</c:v>
                </c:pt>
                <c:pt idx="2027">
                  <c:v>2.3940000000000001</c:v>
                </c:pt>
                <c:pt idx="2028">
                  <c:v>2.395</c:v>
                </c:pt>
                <c:pt idx="2029">
                  <c:v>2.3959999999999999</c:v>
                </c:pt>
                <c:pt idx="2030">
                  <c:v>2.3969999999999998</c:v>
                </c:pt>
                <c:pt idx="2031">
                  <c:v>2.3980000000000001</c:v>
                </c:pt>
                <c:pt idx="2032">
                  <c:v>2.399</c:v>
                </c:pt>
                <c:pt idx="2033">
                  <c:v>2.4</c:v>
                </c:pt>
                <c:pt idx="2034">
                  <c:v>2.4009999999999998</c:v>
                </c:pt>
                <c:pt idx="2035">
                  <c:v>2.4020000000000001</c:v>
                </c:pt>
                <c:pt idx="2036">
                  <c:v>2.403</c:v>
                </c:pt>
                <c:pt idx="2037">
                  <c:v>2.4039999999999999</c:v>
                </c:pt>
                <c:pt idx="2038">
                  <c:v>2.4049999999999998</c:v>
                </c:pt>
                <c:pt idx="2039">
                  <c:v>2.4060000000000001</c:v>
                </c:pt>
                <c:pt idx="2040">
                  <c:v>2.407</c:v>
                </c:pt>
                <c:pt idx="2041">
                  <c:v>2.4079999999999999</c:v>
                </c:pt>
                <c:pt idx="2042">
                  <c:v>2.4089999999999998</c:v>
                </c:pt>
                <c:pt idx="2043">
                  <c:v>2.41</c:v>
                </c:pt>
                <c:pt idx="2044">
                  <c:v>2.411</c:v>
                </c:pt>
                <c:pt idx="2045">
                  <c:v>2.4119999999999999</c:v>
                </c:pt>
                <c:pt idx="2046">
                  <c:v>2.4129999999999998</c:v>
                </c:pt>
                <c:pt idx="2047">
                  <c:v>2.4140000000000001</c:v>
                </c:pt>
                <c:pt idx="2048">
                  <c:v>2.415</c:v>
                </c:pt>
                <c:pt idx="2049">
                  <c:v>2.4159999999999999</c:v>
                </c:pt>
                <c:pt idx="2050">
                  <c:v>2.4169999999999998</c:v>
                </c:pt>
                <c:pt idx="2051">
                  <c:v>2.4180000000000001</c:v>
                </c:pt>
                <c:pt idx="2052">
                  <c:v>2.419</c:v>
                </c:pt>
                <c:pt idx="2053">
                  <c:v>2.42</c:v>
                </c:pt>
                <c:pt idx="2054">
                  <c:v>2.4209999999999998</c:v>
                </c:pt>
                <c:pt idx="2055">
                  <c:v>2.4220000000000002</c:v>
                </c:pt>
                <c:pt idx="2056">
                  <c:v>2.423</c:v>
                </c:pt>
                <c:pt idx="2057">
                  <c:v>2.4239999999999999</c:v>
                </c:pt>
                <c:pt idx="2058">
                  <c:v>2.4249999999999998</c:v>
                </c:pt>
                <c:pt idx="2059">
                  <c:v>2.4260000000000002</c:v>
                </c:pt>
                <c:pt idx="2060">
                  <c:v>2.427</c:v>
                </c:pt>
                <c:pt idx="2061">
                  <c:v>2.4279999999999999</c:v>
                </c:pt>
                <c:pt idx="2062">
                  <c:v>2.4289999999999998</c:v>
                </c:pt>
                <c:pt idx="2063">
                  <c:v>2.4300000000000002</c:v>
                </c:pt>
                <c:pt idx="2064">
                  <c:v>2.431</c:v>
                </c:pt>
                <c:pt idx="2065">
                  <c:v>2.4319999999999999</c:v>
                </c:pt>
                <c:pt idx="2066">
                  <c:v>2.4329999999999998</c:v>
                </c:pt>
                <c:pt idx="2067">
                  <c:v>2.4340000000000002</c:v>
                </c:pt>
                <c:pt idx="2068">
                  <c:v>2.4350000000000001</c:v>
                </c:pt>
                <c:pt idx="2069">
                  <c:v>2.4359999999999999</c:v>
                </c:pt>
                <c:pt idx="2070">
                  <c:v>2.4369999999999998</c:v>
                </c:pt>
                <c:pt idx="2071">
                  <c:v>2.4380000000000002</c:v>
                </c:pt>
                <c:pt idx="2072">
                  <c:v>2.4390000000000001</c:v>
                </c:pt>
                <c:pt idx="2073">
                  <c:v>2.44</c:v>
                </c:pt>
                <c:pt idx="2074">
                  <c:v>2.4409999999999998</c:v>
                </c:pt>
                <c:pt idx="2075">
                  <c:v>2.4420000000000002</c:v>
                </c:pt>
                <c:pt idx="2076">
                  <c:v>2.4430000000000001</c:v>
                </c:pt>
                <c:pt idx="2077">
                  <c:v>2.444</c:v>
                </c:pt>
                <c:pt idx="2078">
                  <c:v>2.4449999999999998</c:v>
                </c:pt>
                <c:pt idx="2079">
                  <c:v>2.4460000000000002</c:v>
                </c:pt>
                <c:pt idx="2080">
                  <c:v>2.4470000000000001</c:v>
                </c:pt>
                <c:pt idx="2081">
                  <c:v>2.448</c:v>
                </c:pt>
                <c:pt idx="2082">
                  <c:v>2.4489999999999998</c:v>
                </c:pt>
                <c:pt idx="2083">
                  <c:v>2.4500000000000002</c:v>
                </c:pt>
                <c:pt idx="2084">
                  <c:v>2.4510000000000001</c:v>
                </c:pt>
                <c:pt idx="2085">
                  <c:v>2.452</c:v>
                </c:pt>
                <c:pt idx="2086">
                  <c:v>2.4529999999999998</c:v>
                </c:pt>
                <c:pt idx="2087">
                  <c:v>2.4540000000000002</c:v>
                </c:pt>
                <c:pt idx="2088">
                  <c:v>2.4550000000000001</c:v>
                </c:pt>
                <c:pt idx="2089">
                  <c:v>2.456</c:v>
                </c:pt>
                <c:pt idx="2090">
                  <c:v>2.4569999999999999</c:v>
                </c:pt>
                <c:pt idx="2091">
                  <c:v>2.4580000000000002</c:v>
                </c:pt>
                <c:pt idx="2092">
                  <c:v>2.4590000000000001</c:v>
                </c:pt>
                <c:pt idx="2093">
                  <c:v>2.46</c:v>
                </c:pt>
                <c:pt idx="2094">
                  <c:v>2.4609999999999999</c:v>
                </c:pt>
                <c:pt idx="2095">
                  <c:v>2.4620000000000002</c:v>
                </c:pt>
                <c:pt idx="2096">
                  <c:v>2.4630000000000001</c:v>
                </c:pt>
                <c:pt idx="2097">
                  <c:v>2.464</c:v>
                </c:pt>
                <c:pt idx="2098">
                  <c:v>2.4649999999999999</c:v>
                </c:pt>
                <c:pt idx="2099">
                  <c:v>2.4660000000000002</c:v>
                </c:pt>
                <c:pt idx="2100">
                  <c:v>2.4670000000000001</c:v>
                </c:pt>
                <c:pt idx="2101">
                  <c:v>2.468</c:v>
                </c:pt>
                <c:pt idx="2102">
                  <c:v>2.4689999999999999</c:v>
                </c:pt>
                <c:pt idx="2103">
                  <c:v>2.4700000000000002</c:v>
                </c:pt>
                <c:pt idx="2104">
                  <c:v>2.4710000000000001</c:v>
                </c:pt>
                <c:pt idx="2105">
                  <c:v>2.472</c:v>
                </c:pt>
                <c:pt idx="2106">
                  <c:v>2.4729999999999999</c:v>
                </c:pt>
                <c:pt idx="2107">
                  <c:v>2.4740000000000002</c:v>
                </c:pt>
                <c:pt idx="2108">
                  <c:v>2.4750000000000001</c:v>
                </c:pt>
                <c:pt idx="2109">
                  <c:v>2.476</c:v>
                </c:pt>
                <c:pt idx="2110">
                  <c:v>2.4769999999999999</c:v>
                </c:pt>
                <c:pt idx="2111">
                  <c:v>2.4780000000000002</c:v>
                </c:pt>
                <c:pt idx="2112">
                  <c:v>2.4790000000000001</c:v>
                </c:pt>
                <c:pt idx="2113">
                  <c:v>2.48</c:v>
                </c:pt>
                <c:pt idx="2114">
                  <c:v>2.4809999999999999</c:v>
                </c:pt>
                <c:pt idx="2115">
                  <c:v>2.4820000000000002</c:v>
                </c:pt>
                <c:pt idx="2116">
                  <c:v>2.4830000000000001</c:v>
                </c:pt>
              </c:numCache>
            </c:numRef>
          </c:xVal>
          <c:yVal>
            <c:numRef>
              <c:f>CRs!$I$2:$I$2118</c:f>
              <c:numCache>
                <c:formatCode>General</c:formatCode>
                <c:ptCount val="2117"/>
                <c:pt idx="0">
                  <c:v>1</c:v>
                </c:pt>
                <c:pt idx="1">
                  <c:v>0.97415327920452999</c:v>
                </c:pt>
                <c:pt idx="2">
                  <c:v>0.95835920652873796</c:v>
                </c:pt>
                <c:pt idx="3">
                  <c:v>0.94579876528874296</c:v>
                </c:pt>
                <c:pt idx="4">
                  <c:v>0.93652749480517605</c:v>
                </c:pt>
                <c:pt idx="5">
                  <c:v>0.930957041389194</c:v>
                </c:pt>
                <c:pt idx="6">
                  <c:v>0.92821193335916297</c:v>
                </c:pt>
                <c:pt idx="7">
                  <c:v>0.92754014614880698</c:v>
                </c:pt>
                <c:pt idx="8">
                  <c:v>0.92828854291584795</c:v>
                </c:pt>
                <c:pt idx="9">
                  <c:v>0.93234674842256204</c:v>
                </c:pt>
                <c:pt idx="10">
                  <c:v>0.93660102819856705</c:v>
                </c:pt>
                <c:pt idx="11">
                  <c:v>0.94195596354144695</c:v>
                </c:pt>
                <c:pt idx="12">
                  <c:v>0.94919193281344005</c:v>
                </c:pt>
                <c:pt idx="13">
                  <c:v>0.95808695762815699</c:v>
                </c:pt>
                <c:pt idx="14">
                  <c:v>0.96610323193150105</c:v>
                </c:pt>
                <c:pt idx="15">
                  <c:v>0.97386461339780195</c:v>
                </c:pt>
                <c:pt idx="16">
                  <c:v>0.98108647904955604</c:v>
                </c:pt>
                <c:pt idx="17">
                  <c:v>0.98751756111113498</c:v>
                </c:pt>
                <c:pt idx="18">
                  <c:v>0.992935199932651</c:v>
                </c:pt>
                <c:pt idx="19">
                  <c:v>0.99612418189824603</c:v>
                </c:pt>
                <c:pt idx="20">
                  <c:v>0.99969896065663899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0.99986841433262297</c:v>
                </c:pt>
                <c:pt idx="30">
                  <c:v>1</c:v>
                </c:pt>
                <c:pt idx="31">
                  <c:v>0.99994859997411101</c:v>
                </c:pt>
                <c:pt idx="32">
                  <c:v>0.99984672399407304</c:v>
                </c:pt>
                <c:pt idx="33">
                  <c:v>0.99916544690850595</c:v>
                </c:pt>
                <c:pt idx="34">
                  <c:v>0.99881870887887003</c:v>
                </c:pt>
                <c:pt idx="35">
                  <c:v>0.99891143989089404</c:v>
                </c:pt>
                <c:pt idx="36">
                  <c:v>0.99897211147651699</c:v>
                </c:pt>
                <c:pt idx="37">
                  <c:v>0.999146871942035</c:v>
                </c:pt>
                <c:pt idx="38">
                  <c:v>0.99939400239694898</c:v>
                </c:pt>
                <c:pt idx="39">
                  <c:v>0.99968418880366905</c:v>
                </c:pt>
                <c:pt idx="40">
                  <c:v>1</c:v>
                </c:pt>
                <c:pt idx="41">
                  <c:v>0.99978965453278201</c:v>
                </c:pt>
                <c:pt idx="42">
                  <c:v>0.99978960430964603</c:v>
                </c:pt>
                <c:pt idx="43">
                  <c:v>1</c:v>
                </c:pt>
                <c:pt idx="44">
                  <c:v>1</c:v>
                </c:pt>
                <c:pt idx="45">
                  <c:v>0.99987281795119698</c:v>
                </c:pt>
                <c:pt idx="46">
                  <c:v>1</c:v>
                </c:pt>
                <c:pt idx="47">
                  <c:v>0.99993912354412395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0.99995822556283498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0.99988506682096501</c:v>
                </c:pt>
                <c:pt idx="56">
                  <c:v>0.99986744619677204</c:v>
                </c:pt>
                <c:pt idx="57">
                  <c:v>1</c:v>
                </c:pt>
                <c:pt idx="58">
                  <c:v>0.99981496242661705</c:v>
                </c:pt>
                <c:pt idx="59">
                  <c:v>0.99989715679981195</c:v>
                </c:pt>
                <c:pt idx="60">
                  <c:v>0.99962411376985205</c:v>
                </c:pt>
                <c:pt idx="61">
                  <c:v>0.99957363101640595</c:v>
                </c:pt>
                <c:pt idx="62">
                  <c:v>0.99981619036784397</c:v>
                </c:pt>
                <c:pt idx="63">
                  <c:v>0.99975387881686495</c:v>
                </c:pt>
                <c:pt idx="64">
                  <c:v>0.99947103019930095</c:v>
                </c:pt>
                <c:pt idx="65">
                  <c:v>0.99905098717444096</c:v>
                </c:pt>
                <c:pt idx="66">
                  <c:v>0.999080263866162</c:v>
                </c:pt>
                <c:pt idx="67">
                  <c:v>0.99897608435808205</c:v>
                </c:pt>
                <c:pt idx="68">
                  <c:v>0.998829794833204</c:v>
                </c:pt>
                <c:pt idx="69">
                  <c:v>0.99873168035316096</c:v>
                </c:pt>
                <c:pt idx="70">
                  <c:v>0.99860582110388996</c:v>
                </c:pt>
                <c:pt idx="71">
                  <c:v>0.99903872620635603</c:v>
                </c:pt>
                <c:pt idx="72">
                  <c:v>0.999464446948227</c:v>
                </c:pt>
                <c:pt idx="73">
                  <c:v>0.99932353345702496</c:v>
                </c:pt>
                <c:pt idx="74">
                  <c:v>0.99920208591209303</c:v>
                </c:pt>
                <c:pt idx="75">
                  <c:v>0.99902551386119298</c:v>
                </c:pt>
                <c:pt idx="76">
                  <c:v>0.99937221342888105</c:v>
                </c:pt>
                <c:pt idx="77">
                  <c:v>0.99968456943265005</c:v>
                </c:pt>
                <c:pt idx="78">
                  <c:v>0.99989830557721304</c:v>
                </c:pt>
                <c:pt idx="79">
                  <c:v>0.99946421927550499</c:v>
                </c:pt>
                <c:pt idx="80">
                  <c:v>0.99960399599455796</c:v>
                </c:pt>
                <c:pt idx="81">
                  <c:v>0.99976585401546603</c:v>
                </c:pt>
                <c:pt idx="82">
                  <c:v>0.99988576283406705</c:v>
                </c:pt>
                <c:pt idx="83">
                  <c:v>0.99990040669539904</c:v>
                </c:pt>
                <c:pt idx="84">
                  <c:v>0.99974717464835205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0.99996766968476203</c:v>
                </c:pt>
                <c:pt idx="89">
                  <c:v>0.99977868989795504</c:v>
                </c:pt>
                <c:pt idx="90">
                  <c:v>1</c:v>
                </c:pt>
                <c:pt idx="91">
                  <c:v>0.99967489739645798</c:v>
                </c:pt>
                <c:pt idx="92">
                  <c:v>0.99932901016540698</c:v>
                </c:pt>
                <c:pt idx="93">
                  <c:v>0.99952452471339404</c:v>
                </c:pt>
                <c:pt idx="94">
                  <c:v>0.99973688173853004</c:v>
                </c:pt>
                <c:pt idx="95">
                  <c:v>0.99991293190966002</c:v>
                </c:pt>
                <c:pt idx="96">
                  <c:v>1</c:v>
                </c:pt>
                <c:pt idx="97">
                  <c:v>1</c:v>
                </c:pt>
                <c:pt idx="98">
                  <c:v>0.99950991198616501</c:v>
                </c:pt>
                <c:pt idx="99">
                  <c:v>1</c:v>
                </c:pt>
                <c:pt idx="100">
                  <c:v>0.99989444008337502</c:v>
                </c:pt>
                <c:pt idx="101">
                  <c:v>0.99974564334190896</c:v>
                </c:pt>
                <c:pt idx="102">
                  <c:v>0.99950158412597701</c:v>
                </c:pt>
                <c:pt idx="103">
                  <c:v>0.99972200448967097</c:v>
                </c:pt>
                <c:pt idx="104">
                  <c:v>0.99990250208014797</c:v>
                </c:pt>
                <c:pt idx="105">
                  <c:v>1</c:v>
                </c:pt>
                <c:pt idx="106">
                  <c:v>0.99965775121956602</c:v>
                </c:pt>
                <c:pt idx="107">
                  <c:v>0.99974656362241698</c:v>
                </c:pt>
                <c:pt idx="108">
                  <c:v>0.99976613210700704</c:v>
                </c:pt>
                <c:pt idx="109">
                  <c:v>0.99982432916726904</c:v>
                </c:pt>
                <c:pt idx="110">
                  <c:v>0.99987802445504304</c:v>
                </c:pt>
                <c:pt idx="111">
                  <c:v>0.99988439774653504</c:v>
                </c:pt>
                <c:pt idx="112">
                  <c:v>0.99980093615991605</c:v>
                </c:pt>
                <c:pt idx="113">
                  <c:v>0.99958543140282996</c:v>
                </c:pt>
                <c:pt idx="114">
                  <c:v>0.99979513957007804</c:v>
                </c:pt>
                <c:pt idx="115">
                  <c:v>0.99994454509342401</c:v>
                </c:pt>
                <c:pt idx="116">
                  <c:v>1</c:v>
                </c:pt>
                <c:pt idx="117">
                  <c:v>1</c:v>
                </c:pt>
                <c:pt idx="118">
                  <c:v>0.99986578789491498</c:v>
                </c:pt>
                <c:pt idx="119">
                  <c:v>0.99967693374604605</c:v>
                </c:pt>
                <c:pt idx="120">
                  <c:v>0.99983739816796302</c:v>
                </c:pt>
                <c:pt idx="121">
                  <c:v>0.99986670344976503</c:v>
                </c:pt>
                <c:pt idx="122">
                  <c:v>0.99987908463275199</c:v>
                </c:pt>
                <c:pt idx="123">
                  <c:v>0.99984094042082605</c:v>
                </c:pt>
                <c:pt idx="124">
                  <c:v>0.99971883372734405</c:v>
                </c:pt>
                <c:pt idx="125">
                  <c:v>0.99947949067322805</c:v>
                </c:pt>
                <c:pt idx="126">
                  <c:v>0.99967927069930296</c:v>
                </c:pt>
                <c:pt idx="127">
                  <c:v>0.99984925229136501</c:v>
                </c:pt>
                <c:pt idx="128">
                  <c:v>0.99996445006551704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0.99988281092729903</c:v>
                </c:pt>
                <c:pt idx="133">
                  <c:v>0.99973256930569099</c:v>
                </c:pt>
                <c:pt idx="134">
                  <c:v>0.99908555333735205</c:v>
                </c:pt>
                <c:pt idx="135">
                  <c:v>0.99893222777905299</c:v>
                </c:pt>
                <c:pt idx="136">
                  <c:v>0.99880823629254001</c:v>
                </c:pt>
                <c:pt idx="137">
                  <c:v>0.99868862959458904</c:v>
                </c:pt>
                <c:pt idx="138">
                  <c:v>0.998548555221631</c:v>
                </c:pt>
                <c:pt idx="139">
                  <c:v>0.99836325706054596</c:v>
                </c:pt>
                <c:pt idx="140">
                  <c:v>0.998108074882195</c:v>
                </c:pt>
                <c:pt idx="141">
                  <c:v>0.99833883167159299</c:v>
                </c:pt>
                <c:pt idx="142">
                  <c:v>0.99802230712198403</c:v>
                </c:pt>
                <c:pt idx="143">
                  <c:v>0.99814970200943298</c:v>
                </c:pt>
                <c:pt idx="144">
                  <c:v>0.99783397049237299</c:v>
                </c:pt>
                <c:pt idx="145">
                  <c:v>0.99806410196644402</c:v>
                </c:pt>
                <c:pt idx="146">
                  <c:v>0.99781068175500298</c:v>
                </c:pt>
                <c:pt idx="147">
                  <c:v>0.99762751896554902</c:v>
                </c:pt>
                <c:pt idx="148">
                  <c:v>0.99748981004788495</c:v>
                </c:pt>
                <c:pt idx="149">
                  <c:v>0.99737284668957105</c:v>
                </c:pt>
                <c:pt idx="150">
                  <c:v>0.99725201535924901</c:v>
                </c:pt>
                <c:pt idx="151">
                  <c:v>0.99710279685261305</c:v>
                </c:pt>
                <c:pt idx="152">
                  <c:v>0.99646944541725402</c:v>
                </c:pt>
                <c:pt idx="153">
                  <c:v>0.99689906904204995</c:v>
                </c:pt>
                <c:pt idx="154">
                  <c:v>0.99736863849383295</c:v>
                </c:pt>
                <c:pt idx="155">
                  <c:v>0.99685903015219601</c:v>
                </c:pt>
                <c:pt idx="156">
                  <c:v>0.99691434253686795</c:v>
                </c:pt>
                <c:pt idx="157">
                  <c:v>0.99707930505971198</c:v>
                </c:pt>
                <c:pt idx="158">
                  <c:v>0.99732923775559301</c:v>
                </c:pt>
                <c:pt idx="159">
                  <c:v>0.99763955452159703</c:v>
                </c:pt>
                <c:pt idx="160">
                  <c:v>0.99798576267123595</c:v>
                </c:pt>
                <c:pt idx="161">
                  <c:v>0.99834346249119699</c:v>
                </c:pt>
                <c:pt idx="162">
                  <c:v>0.99868834680060303</c:v>
                </c:pt>
                <c:pt idx="163">
                  <c:v>0.99899620051278804</c:v>
                </c:pt>
                <c:pt idx="164">
                  <c:v>0.99924290019954798</c:v>
                </c:pt>
                <c:pt idx="165">
                  <c:v>0.99940441365788002</c:v>
                </c:pt>
                <c:pt idx="166">
                  <c:v>0.99945679947916199</c:v>
                </c:pt>
                <c:pt idx="167">
                  <c:v>0.99937620662077997</c:v>
                </c:pt>
                <c:pt idx="168">
                  <c:v>0.99970448880384799</c:v>
                </c:pt>
                <c:pt idx="169">
                  <c:v>1</c:v>
                </c:pt>
                <c:pt idx="170">
                  <c:v>0.99990964802484605</c:v>
                </c:pt>
                <c:pt idx="171">
                  <c:v>0.99988765794089796</c:v>
                </c:pt>
                <c:pt idx="172">
                  <c:v>0.99990980210582003</c:v>
                </c:pt>
                <c:pt idx="173">
                  <c:v>0.99995193543968297</c:v>
                </c:pt>
                <c:pt idx="174">
                  <c:v>0.999989995073574</c:v>
                </c:pt>
                <c:pt idx="175">
                  <c:v>1</c:v>
                </c:pt>
                <c:pt idx="176">
                  <c:v>0.99998392599700003</c:v>
                </c:pt>
                <c:pt idx="177">
                  <c:v>0.99989203077577804</c:v>
                </c:pt>
                <c:pt idx="178">
                  <c:v>0.99970056924124795</c:v>
                </c:pt>
                <c:pt idx="179">
                  <c:v>0.99994622461583105</c:v>
                </c:pt>
                <c:pt idx="180">
                  <c:v>0.99963158643205297</c:v>
                </c:pt>
                <c:pt idx="181">
                  <c:v>0.999713761147066</c:v>
                </c:pt>
                <c:pt idx="182">
                  <c:v>0.99975604492856196</c:v>
                </c:pt>
                <c:pt idx="183">
                  <c:v>0.99932316492390205</c:v>
                </c:pt>
                <c:pt idx="184">
                  <c:v>0.99936966830751595</c:v>
                </c:pt>
                <c:pt idx="185">
                  <c:v>0.99932091487734898</c:v>
                </c:pt>
                <c:pt idx="186">
                  <c:v>0.99916128766616596</c:v>
                </c:pt>
                <c:pt idx="187">
                  <c:v>0.99943191067915105</c:v>
                </c:pt>
                <c:pt idx="188">
                  <c:v>0.99914981248363899</c:v>
                </c:pt>
                <c:pt idx="189">
                  <c:v>0.99830053306126398</c:v>
                </c:pt>
                <c:pt idx="190">
                  <c:v>0.99797241939251102</c:v>
                </c:pt>
                <c:pt idx="191">
                  <c:v>0.99773166276887204</c:v>
                </c:pt>
                <c:pt idx="192">
                  <c:v>0.99756227691758004</c:v>
                </c:pt>
                <c:pt idx="193">
                  <c:v>0.99744832752363199</c:v>
                </c:pt>
                <c:pt idx="194">
                  <c:v>0.99737393201887203</c:v>
                </c:pt>
                <c:pt idx="195">
                  <c:v>0.99732325937210498</c:v>
                </c:pt>
                <c:pt idx="196">
                  <c:v>0.99686546864168901</c:v>
                </c:pt>
                <c:pt idx="197">
                  <c:v>0.99694489146894605</c:v>
                </c:pt>
                <c:pt idx="198">
                  <c:v>0.99699279260935403</c:v>
                </c:pt>
                <c:pt idx="199">
                  <c:v>0.99657951026031999</c:v>
                </c:pt>
                <c:pt idx="200">
                  <c:v>0.99623349835599895</c:v>
                </c:pt>
                <c:pt idx="201">
                  <c:v>0.995931106142939</c:v>
                </c:pt>
                <c:pt idx="202">
                  <c:v>0.99564875917810902</c:v>
                </c:pt>
                <c:pt idx="203">
                  <c:v>0.99536295902137495</c:v>
                </c:pt>
                <c:pt idx="204">
                  <c:v>0.99505028292945796</c:v>
                </c:pt>
                <c:pt idx="205">
                  <c:v>0.99523601017535501</c:v>
                </c:pt>
                <c:pt idx="206">
                  <c:v>0.99549161897645599</c:v>
                </c:pt>
                <c:pt idx="207">
                  <c:v>0.99580135782944401</c:v>
                </c:pt>
                <c:pt idx="208">
                  <c:v>0.99614952580928096</c:v>
                </c:pt>
                <c:pt idx="209">
                  <c:v>0.99652047236635999</c:v>
                </c:pt>
                <c:pt idx="210">
                  <c:v>0.99689859712463402</c:v>
                </c:pt>
                <c:pt idx="211">
                  <c:v>0.99726834968071798</c:v>
                </c:pt>
                <c:pt idx="212">
                  <c:v>0.99761422940394795</c:v>
                </c:pt>
                <c:pt idx="213">
                  <c:v>0.99833020486056701</c:v>
                </c:pt>
                <c:pt idx="214">
                  <c:v>0.99886295915384704</c:v>
                </c:pt>
                <c:pt idx="215">
                  <c:v>0.99920518928255397</c:v>
                </c:pt>
                <c:pt idx="216">
                  <c:v>0.99975805547191299</c:v>
                </c:pt>
                <c:pt idx="217">
                  <c:v>0.99997767450288</c:v>
                </c:pt>
                <c:pt idx="218">
                  <c:v>1</c:v>
                </c:pt>
                <c:pt idx="219">
                  <c:v>0.99966448331302105</c:v>
                </c:pt>
                <c:pt idx="220">
                  <c:v>0.99925185073418399</c:v>
                </c:pt>
                <c:pt idx="221">
                  <c:v>0.99874669502978797</c:v>
                </c:pt>
                <c:pt idx="222">
                  <c:v>0.99813361769460696</c:v>
                </c:pt>
                <c:pt idx="223">
                  <c:v>0.99739722894571203</c:v>
                </c:pt>
                <c:pt idx="224">
                  <c:v>0.99706463332846595</c:v>
                </c:pt>
                <c:pt idx="225">
                  <c:v>0.99672055843641705</c:v>
                </c:pt>
                <c:pt idx="226">
                  <c:v>0.99594996698924199</c:v>
                </c:pt>
                <c:pt idx="227">
                  <c:v>0.99527986846732697</c:v>
                </c:pt>
                <c:pt idx="228">
                  <c:v>0.99510200783445901</c:v>
                </c:pt>
                <c:pt idx="229">
                  <c:v>0.99486636305514697</c:v>
                </c:pt>
                <c:pt idx="230">
                  <c:v>0.99456524848071104</c:v>
                </c:pt>
                <c:pt idx="231">
                  <c:v>0.99473293128397799</c:v>
                </c:pt>
                <c:pt idx="232">
                  <c:v>0.99401337679712498</c:v>
                </c:pt>
                <c:pt idx="233">
                  <c:v>0.993747191642258</c:v>
                </c:pt>
                <c:pt idx="234">
                  <c:v>0.99392647770258602</c:v>
                </c:pt>
                <c:pt idx="235">
                  <c:v>0.99414423668590401</c:v>
                </c:pt>
                <c:pt idx="236">
                  <c:v>0.99440045227785301</c:v>
                </c:pt>
                <c:pt idx="237">
                  <c:v>0.99469510817329998</c:v>
                </c:pt>
                <c:pt idx="238">
                  <c:v>0.99502818807632698</c:v>
                </c:pt>
                <c:pt idx="239">
                  <c:v>0.99539967570022603</c:v>
                </c:pt>
                <c:pt idx="240">
                  <c:v>0.995809554767492</c:v>
                </c:pt>
                <c:pt idx="241">
                  <c:v>0.99625780900981598</c:v>
                </c:pt>
                <c:pt idx="242">
                  <c:v>0.99674442216808201</c:v>
                </c:pt>
                <c:pt idx="243">
                  <c:v>0.99726937799235504</c:v>
                </c:pt>
                <c:pt idx="244">
                  <c:v>0.997832660241878</c:v>
                </c:pt>
                <c:pt idx="245">
                  <c:v>0.99843425268506503</c:v>
                </c:pt>
                <c:pt idx="246">
                  <c:v>0.99907413909949605</c:v>
                </c:pt>
                <c:pt idx="247">
                  <c:v>0.99975230327190401</c:v>
                </c:pt>
                <c:pt idx="248">
                  <c:v>0.99992808058824401</c:v>
                </c:pt>
                <c:pt idx="249">
                  <c:v>1</c:v>
                </c:pt>
                <c:pt idx="250">
                  <c:v>1</c:v>
                </c:pt>
                <c:pt idx="251">
                  <c:v>0.99951468475229499</c:v>
                </c:pt>
                <c:pt idx="252">
                  <c:v>0.99876015413687302</c:v>
                </c:pt>
                <c:pt idx="253">
                  <c:v>0.99826160397258801</c:v>
                </c:pt>
                <c:pt idx="254">
                  <c:v>0.99814599122922099</c:v>
                </c:pt>
                <c:pt idx="255">
                  <c:v>0.998007287034545</c:v>
                </c:pt>
                <c:pt idx="256">
                  <c:v>0.997845486334761</c:v>
                </c:pt>
                <c:pt idx="257">
                  <c:v>0.99766058407459401</c:v>
                </c:pt>
                <c:pt idx="258">
                  <c:v>0.99745257519729602</c:v>
                </c:pt>
                <c:pt idx="259">
                  <c:v>0.99722145464464196</c:v>
                </c:pt>
                <c:pt idx="260">
                  <c:v>0.99696721735692795</c:v>
                </c:pt>
                <c:pt idx="261">
                  <c:v>0.99723080945607101</c:v>
                </c:pt>
                <c:pt idx="262">
                  <c:v>0.99761371962370005</c:v>
                </c:pt>
                <c:pt idx="263">
                  <c:v>0.99758263985449203</c:v>
                </c:pt>
                <c:pt idx="264">
                  <c:v>0.99754385896687703</c:v>
                </c:pt>
                <c:pt idx="265">
                  <c:v>0.99790378441777405</c:v>
                </c:pt>
                <c:pt idx="266">
                  <c:v>0.99812905258837004</c:v>
                </c:pt>
                <c:pt idx="267">
                  <c:v>0.99876852040932096</c:v>
                </c:pt>
                <c:pt idx="268">
                  <c:v>0.99929644859504096</c:v>
                </c:pt>
                <c:pt idx="269">
                  <c:v>1</c:v>
                </c:pt>
                <c:pt idx="270">
                  <c:v>1</c:v>
                </c:pt>
                <c:pt idx="271">
                  <c:v>0.99983246335137999</c:v>
                </c:pt>
                <c:pt idx="272">
                  <c:v>0.99948772071094805</c:v>
                </c:pt>
                <c:pt idx="273">
                  <c:v>0.99898110296109199</c:v>
                </c:pt>
                <c:pt idx="274">
                  <c:v>0.99792114009586896</c:v>
                </c:pt>
                <c:pt idx="275">
                  <c:v>0.99685701971560303</c:v>
                </c:pt>
                <c:pt idx="276">
                  <c:v>0.99620337358962296</c:v>
                </c:pt>
                <c:pt idx="277">
                  <c:v>0.99543391880618803</c:v>
                </c:pt>
                <c:pt idx="278">
                  <c:v>0.99456402374300501</c:v>
                </c:pt>
                <c:pt idx="279">
                  <c:v>0.99442326986382901</c:v>
                </c:pt>
                <c:pt idx="280">
                  <c:v>0.99395859771018202</c:v>
                </c:pt>
                <c:pt idx="281">
                  <c:v>0.99360793668968195</c:v>
                </c:pt>
                <c:pt idx="282">
                  <c:v>0.99327491606678397</c:v>
                </c:pt>
                <c:pt idx="283">
                  <c:v>0.99246348799109696</c:v>
                </c:pt>
                <c:pt idx="284">
                  <c:v>0.99121974086181996</c:v>
                </c:pt>
                <c:pt idx="285">
                  <c:v>0.98999724319540305</c:v>
                </c:pt>
                <c:pt idx="286">
                  <c:v>0.98830745257502794</c:v>
                </c:pt>
                <c:pt idx="287">
                  <c:v>0.98661177212628304</c:v>
                </c:pt>
                <c:pt idx="288">
                  <c:v>0.98442922731571603</c:v>
                </c:pt>
                <c:pt idx="289">
                  <c:v>0.98182137880347098</c:v>
                </c:pt>
                <c:pt idx="290">
                  <c:v>0.97884982270694898</c:v>
                </c:pt>
                <c:pt idx="291">
                  <c:v>0.97598399629097099</c:v>
                </c:pt>
                <c:pt idx="292">
                  <c:v>0.97397401405821704</c:v>
                </c:pt>
                <c:pt idx="293">
                  <c:v>0.97169150395592097</c:v>
                </c:pt>
                <c:pt idx="294">
                  <c:v>0.96869359507271202</c:v>
                </c:pt>
                <c:pt idx="295">
                  <c:v>0.96508044271920501</c:v>
                </c:pt>
                <c:pt idx="296">
                  <c:v>0.96136035946730902</c:v>
                </c:pt>
                <c:pt idx="297">
                  <c:v>0.95873071816996602</c:v>
                </c:pt>
                <c:pt idx="298">
                  <c:v>0.95638174115329899</c:v>
                </c:pt>
                <c:pt idx="299">
                  <c:v>0.95488652812774499</c:v>
                </c:pt>
                <c:pt idx="300">
                  <c:v>0.95240948802662895</c:v>
                </c:pt>
                <c:pt idx="301">
                  <c:v>0.94753551370724198</c:v>
                </c:pt>
                <c:pt idx="302">
                  <c:v>0.94060781313778996</c:v>
                </c:pt>
                <c:pt idx="303">
                  <c:v>0.93100963524008395</c:v>
                </c:pt>
                <c:pt idx="304">
                  <c:v>0.92354749271023995</c:v>
                </c:pt>
                <c:pt idx="305">
                  <c:v>0.91043203571630005</c:v>
                </c:pt>
                <c:pt idx="306">
                  <c:v>0.89277696961201203</c:v>
                </c:pt>
                <c:pt idx="307">
                  <c:v>0.87448046105750998</c:v>
                </c:pt>
                <c:pt idx="308">
                  <c:v>0.85696376400451102</c:v>
                </c:pt>
                <c:pt idx="309">
                  <c:v>0.84149795177373199</c:v>
                </c:pt>
                <c:pt idx="310">
                  <c:v>0.82785699069566598</c:v>
                </c:pt>
                <c:pt idx="311">
                  <c:v>0.81567141732066495</c:v>
                </c:pt>
                <c:pt idx="312">
                  <c:v>0.80591876174174604</c:v>
                </c:pt>
                <c:pt idx="313">
                  <c:v>0.79862332284371695</c:v>
                </c:pt>
                <c:pt idx="314">
                  <c:v>0.79231070663971404</c:v>
                </c:pt>
                <c:pt idx="315">
                  <c:v>0.78834463107121999</c:v>
                </c:pt>
                <c:pt idx="316">
                  <c:v>0.78618118313874397</c:v>
                </c:pt>
                <c:pt idx="317">
                  <c:v>0.78526838272026001</c:v>
                </c:pt>
                <c:pt idx="318">
                  <c:v>0.78653799662247004</c:v>
                </c:pt>
                <c:pt idx="319">
                  <c:v>0.78996770696872998</c:v>
                </c:pt>
                <c:pt idx="320">
                  <c:v>0.79498993727904899</c:v>
                </c:pt>
                <c:pt idx="321">
                  <c:v>0.80198392535031904</c:v>
                </c:pt>
                <c:pt idx="322">
                  <c:v>0.80996445607873502</c:v>
                </c:pt>
                <c:pt idx="323">
                  <c:v>0.81984057762961005</c:v>
                </c:pt>
                <c:pt idx="324">
                  <c:v>0.83156655004726598</c:v>
                </c:pt>
                <c:pt idx="325">
                  <c:v>0.84509660689761501</c:v>
                </c:pt>
                <c:pt idx="326">
                  <c:v>0.85983923603128398</c:v>
                </c:pt>
                <c:pt idx="327">
                  <c:v>0.87451315345060598</c:v>
                </c:pt>
                <c:pt idx="328">
                  <c:v>0.88972477330176303</c:v>
                </c:pt>
                <c:pt idx="329">
                  <c:v>0.90538890215769896</c:v>
                </c:pt>
                <c:pt idx="330">
                  <c:v>0.92236867443870496</c:v>
                </c:pt>
                <c:pt idx="331">
                  <c:v>0.93907681272387999</c:v>
                </c:pt>
                <c:pt idx="332">
                  <c:v>0.954594070953242</c:v>
                </c:pt>
                <c:pt idx="333">
                  <c:v>0.96784137314635199</c:v>
                </c:pt>
                <c:pt idx="334">
                  <c:v>0.97770793096447906</c:v>
                </c:pt>
                <c:pt idx="335">
                  <c:v>0.98441069143303805</c:v>
                </c:pt>
                <c:pt idx="336">
                  <c:v>0.98950851499274906</c:v>
                </c:pt>
                <c:pt idx="337">
                  <c:v>0.99292684017566502</c:v>
                </c:pt>
                <c:pt idx="338">
                  <c:v>0.99514550723495698</c:v>
                </c:pt>
                <c:pt idx="339">
                  <c:v>0.99023531699852896</c:v>
                </c:pt>
                <c:pt idx="340">
                  <c:v>0.98710108567050703</c:v>
                </c:pt>
                <c:pt idx="341">
                  <c:v>0.98692608693770401</c:v>
                </c:pt>
                <c:pt idx="342">
                  <c:v>0.987690172673925</c:v>
                </c:pt>
                <c:pt idx="343">
                  <c:v>0.98877431493976298</c:v>
                </c:pt>
                <c:pt idx="344">
                  <c:v>0.98984943227325795</c:v>
                </c:pt>
                <c:pt idx="345">
                  <c:v>0.99100503820932895</c:v>
                </c:pt>
                <c:pt idx="346">
                  <c:v>0.99233848351670395</c:v>
                </c:pt>
                <c:pt idx="347">
                  <c:v>0.99340757883654796</c:v>
                </c:pt>
                <c:pt idx="348">
                  <c:v>0.99459223990454304</c:v>
                </c:pt>
                <c:pt idx="349">
                  <c:v>0.99586915112282104</c:v>
                </c:pt>
                <c:pt idx="350">
                  <c:v>0.99640017230636302</c:v>
                </c:pt>
                <c:pt idx="351">
                  <c:v>0.99712066693646495</c:v>
                </c:pt>
                <c:pt idx="352">
                  <c:v>0.99801513351094295</c:v>
                </c:pt>
                <c:pt idx="353">
                  <c:v>0.99907585469377302</c:v>
                </c:pt>
                <c:pt idx="354">
                  <c:v>0.99934342354108097</c:v>
                </c:pt>
                <c:pt idx="355">
                  <c:v>0.99976931764257204</c:v>
                </c:pt>
                <c:pt idx="356">
                  <c:v>0.99980550681600799</c:v>
                </c:pt>
                <c:pt idx="357">
                  <c:v>1</c:v>
                </c:pt>
                <c:pt idx="358">
                  <c:v>1</c:v>
                </c:pt>
                <c:pt idx="359">
                  <c:v>0.99985853230911403</c:v>
                </c:pt>
                <c:pt idx="360">
                  <c:v>0.99989881054264096</c:v>
                </c:pt>
                <c:pt idx="361">
                  <c:v>1</c:v>
                </c:pt>
                <c:pt idx="362">
                  <c:v>0.999881023076577</c:v>
                </c:pt>
                <c:pt idx="363">
                  <c:v>0.99973300442952195</c:v>
                </c:pt>
                <c:pt idx="364">
                  <c:v>1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0.99995354480682097</c:v>
                </c:pt>
                <c:pt idx="369">
                  <c:v>1</c:v>
                </c:pt>
                <c:pt idx="370">
                  <c:v>0.998831413380594</c:v>
                </c:pt>
                <c:pt idx="371">
                  <c:v>0.99798468007886798</c:v>
                </c:pt>
                <c:pt idx="372">
                  <c:v>0.99779052350043396</c:v>
                </c:pt>
                <c:pt idx="373">
                  <c:v>0.99803855307224298</c:v>
                </c:pt>
                <c:pt idx="374">
                  <c:v>0.99895414538737404</c:v>
                </c:pt>
                <c:pt idx="375">
                  <c:v>0.99980296829071003</c:v>
                </c:pt>
                <c:pt idx="376">
                  <c:v>1</c:v>
                </c:pt>
                <c:pt idx="377">
                  <c:v>1</c:v>
                </c:pt>
                <c:pt idx="378">
                  <c:v>0.999975552929667</c:v>
                </c:pt>
                <c:pt idx="379">
                  <c:v>0.99880142704896402</c:v>
                </c:pt>
                <c:pt idx="380">
                  <c:v>0.99715045945623204</c:v>
                </c:pt>
                <c:pt idx="381">
                  <c:v>0.99469732676445499</c:v>
                </c:pt>
                <c:pt idx="382">
                  <c:v>0.99211789556572605</c:v>
                </c:pt>
                <c:pt idx="383">
                  <c:v>0.98849772246743195</c:v>
                </c:pt>
                <c:pt idx="384">
                  <c:v>0.985378566508881</c:v>
                </c:pt>
                <c:pt idx="385">
                  <c:v>0.98242618707599905</c:v>
                </c:pt>
                <c:pt idx="386">
                  <c:v>0.97929990746594398</c:v>
                </c:pt>
                <c:pt idx="387">
                  <c:v>0.97698243081655101</c:v>
                </c:pt>
                <c:pt idx="388">
                  <c:v>0.97439364723170296</c:v>
                </c:pt>
                <c:pt idx="389">
                  <c:v>0.97312424432836897</c:v>
                </c:pt>
                <c:pt idx="390">
                  <c:v>0.97164689132687299</c:v>
                </c:pt>
                <c:pt idx="391">
                  <c:v>0.97142673643079502</c:v>
                </c:pt>
                <c:pt idx="392">
                  <c:v>0.97138623909653798</c:v>
                </c:pt>
                <c:pt idx="393">
                  <c:v>0.97256886718010505</c:v>
                </c:pt>
                <c:pt idx="394">
                  <c:v>0.97436504637089805</c:v>
                </c:pt>
                <c:pt idx="395">
                  <c:v>0.97616172267703305</c:v>
                </c:pt>
                <c:pt idx="396">
                  <c:v>0.97826633482129999</c:v>
                </c:pt>
                <c:pt idx="397">
                  <c:v>0.980532633347872</c:v>
                </c:pt>
                <c:pt idx="398">
                  <c:v>0.98329151804943904</c:v>
                </c:pt>
                <c:pt idx="399">
                  <c:v>0.98800556519252603</c:v>
                </c:pt>
                <c:pt idx="400">
                  <c:v>0.99384396307106104</c:v>
                </c:pt>
                <c:pt idx="401">
                  <c:v>0.99873600190080802</c:v>
                </c:pt>
                <c:pt idx="402">
                  <c:v>0.99995188855300399</c:v>
                </c:pt>
                <c:pt idx="403">
                  <c:v>1</c:v>
                </c:pt>
                <c:pt idx="404">
                  <c:v>0.99895950162937697</c:v>
                </c:pt>
                <c:pt idx="405">
                  <c:v>1</c:v>
                </c:pt>
                <c:pt idx="406">
                  <c:v>0.99891405460494198</c:v>
                </c:pt>
                <c:pt idx="407">
                  <c:v>0.98989827635356198</c:v>
                </c:pt>
                <c:pt idx="408">
                  <c:v>0.97897947717074296</c:v>
                </c:pt>
                <c:pt idx="409">
                  <c:v>0.96714120560531203</c:v>
                </c:pt>
                <c:pt idx="410">
                  <c:v>0.95401687570912197</c:v>
                </c:pt>
                <c:pt idx="411">
                  <c:v>0.94059209871445204</c:v>
                </c:pt>
                <c:pt idx="412">
                  <c:v>0.92859744284873902</c:v>
                </c:pt>
                <c:pt idx="413">
                  <c:v>0.91738638374410497</c:v>
                </c:pt>
                <c:pt idx="414">
                  <c:v>0.90702108154998395</c:v>
                </c:pt>
                <c:pt idx="415">
                  <c:v>0.89704224516534004</c:v>
                </c:pt>
                <c:pt idx="416">
                  <c:v>0.88936733559442904</c:v>
                </c:pt>
                <c:pt idx="417">
                  <c:v>0.881587645220967</c:v>
                </c:pt>
                <c:pt idx="418">
                  <c:v>0.87418564702373103</c:v>
                </c:pt>
                <c:pt idx="419">
                  <c:v>0.86747759832284199</c:v>
                </c:pt>
                <c:pt idx="420">
                  <c:v>0.86352838590666503</c:v>
                </c:pt>
                <c:pt idx="421">
                  <c:v>0.86064023221143204</c:v>
                </c:pt>
                <c:pt idx="422">
                  <c:v>0.85959594450573495</c:v>
                </c:pt>
                <c:pt idx="423">
                  <c:v>0.86043069772436498</c:v>
                </c:pt>
                <c:pt idx="424">
                  <c:v>0.860764612047628</c:v>
                </c:pt>
                <c:pt idx="425">
                  <c:v>0.86317998305630295</c:v>
                </c:pt>
                <c:pt idx="426">
                  <c:v>0.86894478206503101</c:v>
                </c:pt>
                <c:pt idx="427">
                  <c:v>0.87836830176911695</c:v>
                </c:pt>
                <c:pt idx="428">
                  <c:v>0.88904270115683703</c:v>
                </c:pt>
                <c:pt idx="429">
                  <c:v>0.90145209977068796</c:v>
                </c:pt>
                <c:pt idx="430">
                  <c:v>0.91546257320451296</c:v>
                </c:pt>
                <c:pt idx="431">
                  <c:v>0.93072456054993202</c:v>
                </c:pt>
                <c:pt idx="432">
                  <c:v>0.946881573180267</c:v>
                </c:pt>
                <c:pt idx="433">
                  <c:v>0.96539834600799901</c:v>
                </c:pt>
                <c:pt idx="434">
                  <c:v>0.98441316156409098</c:v>
                </c:pt>
                <c:pt idx="435">
                  <c:v>0.99755896762406104</c:v>
                </c:pt>
                <c:pt idx="436">
                  <c:v>1</c:v>
                </c:pt>
                <c:pt idx="437">
                  <c:v>1</c:v>
                </c:pt>
                <c:pt idx="438">
                  <c:v>1</c:v>
                </c:pt>
                <c:pt idx="439">
                  <c:v>1</c:v>
                </c:pt>
                <c:pt idx="440">
                  <c:v>0.995855509938391</c:v>
                </c:pt>
                <c:pt idx="441">
                  <c:v>0.99151941137814403</c:v>
                </c:pt>
                <c:pt idx="442">
                  <c:v>0.99511840880708602</c:v>
                </c:pt>
                <c:pt idx="44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638C-42FC-AB81-7C5AA1BB27B2}"/>
            </c:ext>
          </c:extLst>
        </c:ser>
        <c:ser>
          <c:idx val="2"/>
          <c:order val="4"/>
          <c:tx>
            <c:strRef>
              <c:f>CRs!$C$1</c:f>
              <c:strCache>
                <c:ptCount val="1"/>
                <c:pt idx="0">
                  <c:v>CR_soil</c:v>
                </c:pt>
              </c:strCache>
            </c:strRef>
          </c:tx>
          <c:marker>
            <c:symbol val="none"/>
          </c:marker>
          <c:xVal>
            <c:numRef>
              <c:f>CRs!$A$2:$A$2118</c:f>
              <c:numCache>
                <c:formatCode>General</c:formatCode>
                <c:ptCount val="2117"/>
                <c:pt idx="0">
                  <c:v>0.36699999999999999</c:v>
                </c:pt>
                <c:pt idx="1">
                  <c:v>0.36799999999999999</c:v>
                </c:pt>
                <c:pt idx="2">
                  <c:v>0.36899999999999999</c:v>
                </c:pt>
                <c:pt idx="3">
                  <c:v>0.37</c:v>
                </c:pt>
                <c:pt idx="4">
                  <c:v>0.371</c:v>
                </c:pt>
                <c:pt idx="5">
                  <c:v>0.372</c:v>
                </c:pt>
                <c:pt idx="6">
                  <c:v>0.373</c:v>
                </c:pt>
                <c:pt idx="7">
                  <c:v>0.374</c:v>
                </c:pt>
                <c:pt idx="8">
                  <c:v>0.375</c:v>
                </c:pt>
                <c:pt idx="9">
                  <c:v>0.376</c:v>
                </c:pt>
                <c:pt idx="10">
                  <c:v>0.377</c:v>
                </c:pt>
                <c:pt idx="11">
                  <c:v>0.378</c:v>
                </c:pt>
                <c:pt idx="12">
                  <c:v>0.379</c:v>
                </c:pt>
                <c:pt idx="13">
                  <c:v>0.38</c:v>
                </c:pt>
                <c:pt idx="14">
                  <c:v>0.38100000000000001</c:v>
                </c:pt>
                <c:pt idx="15">
                  <c:v>0.38200000000000001</c:v>
                </c:pt>
                <c:pt idx="16">
                  <c:v>0.38300000000000001</c:v>
                </c:pt>
                <c:pt idx="17">
                  <c:v>0.38400000000000001</c:v>
                </c:pt>
                <c:pt idx="18">
                  <c:v>0.38500000000000001</c:v>
                </c:pt>
                <c:pt idx="19">
                  <c:v>0.38600000000000001</c:v>
                </c:pt>
                <c:pt idx="20">
                  <c:v>0.38700000000000001</c:v>
                </c:pt>
                <c:pt idx="21">
                  <c:v>0.38800000000000001</c:v>
                </c:pt>
                <c:pt idx="22">
                  <c:v>0.38900000000000001</c:v>
                </c:pt>
                <c:pt idx="23">
                  <c:v>0.39</c:v>
                </c:pt>
                <c:pt idx="24">
                  <c:v>0.39100000000000001</c:v>
                </c:pt>
                <c:pt idx="25">
                  <c:v>0.39200000000000002</c:v>
                </c:pt>
                <c:pt idx="26">
                  <c:v>0.39300000000000002</c:v>
                </c:pt>
                <c:pt idx="27">
                  <c:v>0.39400000000000002</c:v>
                </c:pt>
                <c:pt idx="28">
                  <c:v>0.39500000000000002</c:v>
                </c:pt>
                <c:pt idx="29">
                  <c:v>0.39600000000000002</c:v>
                </c:pt>
                <c:pt idx="30">
                  <c:v>0.39700000000000002</c:v>
                </c:pt>
                <c:pt idx="31">
                  <c:v>0.39800000000000002</c:v>
                </c:pt>
                <c:pt idx="32">
                  <c:v>0.39900000000000002</c:v>
                </c:pt>
                <c:pt idx="33">
                  <c:v>0.4</c:v>
                </c:pt>
                <c:pt idx="34">
                  <c:v>0.40100000000000002</c:v>
                </c:pt>
                <c:pt idx="35">
                  <c:v>0.40200000000000002</c:v>
                </c:pt>
                <c:pt idx="36">
                  <c:v>0.40300000000000002</c:v>
                </c:pt>
                <c:pt idx="37">
                  <c:v>0.40400000000000003</c:v>
                </c:pt>
                <c:pt idx="38">
                  <c:v>0.40500000000000003</c:v>
                </c:pt>
                <c:pt idx="39">
                  <c:v>0.40600000000000003</c:v>
                </c:pt>
                <c:pt idx="40">
                  <c:v>0.40699999999999997</c:v>
                </c:pt>
                <c:pt idx="41">
                  <c:v>0.40799999999999997</c:v>
                </c:pt>
                <c:pt idx="42">
                  <c:v>0.40899999999999997</c:v>
                </c:pt>
                <c:pt idx="43">
                  <c:v>0.41</c:v>
                </c:pt>
                <c:pt idx="44">
                  <c:v>0.41099999999999998</c:v>
                </c:pt>
                <c:pt idx="45">
                  <c:v>0.41199999999999998</c:v>
                </c:pt>
                <c:pt idx="46">
                  <c:v>0.41299999999999998</c:v>
                </c:pt>
                <c:pt idx="47">
                  <c:v>0.41399999999999998</c:v>
                </c:pt>
                <c:pt idx="48">
                  <c:v>0.41499999999999998</c:v>
                </c:pt>
                <c:pt idx="49">
                  <c:v>0.41599999999999998</c:v>
                </c:pt>
                <c:pt idx="50">
                  <c:v>0.41699999999999998</c:v>
                </c:pt>
                <c:pt idx="51">
                  <c:v>0.41799999999999998</c:v>
                </c:pt>
                <c:pt idx="52">
                  <c:v>0.41899999999999998</c:v>
                </c:pt>
                <c:pt idx="53">
                  <c:v>0.42</c:v>
                </c:pt>
                <c:pt idx="54">
                  <c:v>0.42099999999999999</c:v>
                </c:pt>
                <c:pt idx="55">
                  <c:v>0.42199999999999999</c:v>
                </c:pt>
                <c:pt idx="56">
                  <c:v>0.42299999999999999</c:v>
                </c:pt>
                <c:pt idx="57">
                  <c:v>0.42399999999999999</c:v>
                </c:pt>
                <c:pt idx="58">
                  <c:v>0.42499999999999999</c:v>
                </c:pt>
                <c:pt idx="59">
                  <c:v>0.42599999999999999</c:v>
                </c:pt>
                <c:pt idx="60">
                  <c:v>0.42699999999999999</c:v>
                </c:pt>
                <c:pt idx="61">
                  <c:v>0.42799999999999999</c:v>
                </c:pt>
                <c:pt idx="62">
                  <c:v>0.42899999999999999</c:v>
                </c:pt>
                <c:pt idx="63">
                  <c:v>0.43</c:v>
                </c:pt>
                <c:pt idx="64">
                  <c:v>0.43099999999999999</c:v>
                </c:pt>
                <c:pt idx="65">
                  <c:v>0.432</c:v>
                </c:pt>
                <c:pt idx="66">
                  <c:v>0.433</c:v>
                </c:pt>
                <c:pt idx="67">
                  <c:v>0.434</c:v>
                </c:pt>
                <c:pt idx="68">
                  <c:v>0.435</c:v>
                </c:pt>
                <c:pt idx="69">
                  <c:v>0.436</c:v>
                </c:pt>
                <c:pt idx="70">
                  <c:v>0.437</c:v>
                </c:pt>
                <c:pt idx="71">
                  <c:v>0.438</c:v>
                </c:pt>
                <c:pt idx="72">
                  <c:v>0.439</c:v>
                </c:pt>
                <c:pt idx="73">
                  <c:v>0.44</c:v>
                </c:pt>
                <c:pt idx="74">
                  <c:v>0.441</c:v>
                </c:pt>
                <c:pt idx="75">
                  <c:v>0.442</c:v>
                </c:pt>
                <c:pt idx="76">
                  <c:v>0.443</c:v>
                </c:pt>
                <c:pt idx="77">
                  <c:v>0.44400000000000001</c:v>
                </c:pt>
                <c:pt idx="78">
                  <c:v>0.44500000000000001</c:v>
                </c:pt>
                <c:pt idx="79">
                  <c:v>0.44600000000000001</c:v>
                </c:pt>
                <c:pt idx="80">
                  <c:v>0.44700000000000001</c:v>
                </c:pt>
                <c:pt idx="81">
                  <c:v>0.44800000000000001</c:v>
                </c:pt>
                <c:pt idx="82">
                  <c:v>0.44900000000000001</c:v>
                </c:pt>
                <c:pt idx="83">
                  <c:v>0.45</c:v>
                </c:pt>
                <c:pt idx="84">
                  <c:v>0.45100000000000001</c:v>
                </c:pt>
                <c:pt idx="85">
                  <c:v>0.45200000000000001</c:v>
                </c:pt>
                <c:pt idx="86">
                  <c:v>0.45300000000000001</c:v>
                </c:pt>
                <c:pt idx="87">
                  <c:v>0.45400000000000001</c:v>
                </c:pt>
                <c:pt idx="88">
                  <c:v>0.45500000000000002</c:v>
                </c:pt>
                <c:pt idx="89">
                  <c:v>0.45600000000000002</c:v>
                </c:pt>
                <c:pt idx="90">
                  <c:v>0.45700000000000002</c:v>
                </c:pt>
                <c:pt idx="91">
                  <c:v>0.45800000000000002</c:v>
                </c:pt>
                <c:pt idx="92">
                  <c:v>0.45900000000000002</c:v>
                </c:pt>
                <c:pt idx="93">
                  <c:v>0.46</c:v>
                </c:pt>
                <c:pt idx="94">
                  <c:v>0.46100000000000002</c:v>
                </c:pt>
                <c:pt idx="95">
                  <c:v>0.46200000000000002</c:v>
                </c:pt>
                <c:pt idx="96">
                  <c:v>0.46300000000000002</c:v>
                </c:pt>
                <c:pt idx="97">
                  <c:v>0.46400000000000002</c:v>
                </c:pt>
                <c:pt idx="98">
                  <c:v>0.46500000000000002</c:v>
                </c:pt>
                <c:pt idx="99">
                  <c:v>0.46600000000000003</c:v>
                </c:pt>
                <c:pt idx="100">
                  <c:v>0.46700000000000003</c:v>
                </c:pt>
                <c:pt idx="101">
                  <c:v>0.46800000000000003</c:v>
                </c:pt>
                <c:pt idx="102">
                  <c:v>0.46899999999999997</c:v>
                </c:pt>
                <c:pt idx="103">
                  <c:v>0.47</c:v>
                </c:pt>
                <c:pt idx="104">
                  <c:v>0.47099999999999997</c:v>
                </c:pt>
                <c:pt idx="105">
                  <c:v>0.47199999999999998</c:v>
                </c:pt>
                <c:pt idx="106">
                  <c:v>0.47299999999999998</c:v>
                </c:pt>
                <c:pt idx="107">
                  <c:v>0.47399999999999998</c:v>
                </c:pt>
                <c:pt idx="108">
                  <c:v>0.47499999999999998</c:v>
                </c:pt>
                <c:pt idx="109">
                  <c:v>0.47599999999999998</c:v>
                </c:pt>
                <c:pt idx="110">
                  <c:v>0.47699999999999998</c:v>
                </c:pt>
                <c:pt idx="111">
                  <c:v>0.47799999999999998</c:v>
                </c:pt>
                <c:pt idx="112">
                  <c:v>0.47899999999999998</c:v>
                </c:pt>
                <c:pt idx="113">
                  <c:v>0.48</c:v>
                </c:pt>
                <c:pt idx="114">
                  <c:v>0.48099999999999998</c:v>
                </c:pt>
                <c:pt idx="115">
                  <c:v>0.48199999999999998</c:v>
                </c:pt>
                <c:pt idx="116">
                  <c:v>0.48299999999999998</c:v>
                </c:pt>
                <c:pt idx="117">
                  <c:v>0.48399999999999999</c:v>
                </c:pt>
                <c:pt idx="118">
                  <c:v>0.48499999999999999</c:v>
                </c:pt>
                <c:pt idx="119">
                  <c:v>0.48599999999999999</c:v>
                </c:pt>
                <c:pt idx="120">
                  <c:v>0.48699999999999999</c:v>
                </c:pt>
                <c:pt idx="121">
                  <c:v>0.48799999999999999</c:v>
                </c:pt>
                <c:pt idx="122">
                  <c:v>0.48899999999999999</c:v>
                </c:pt>
                <c:pt idx="123">
                  <c:v>0.49</c:v>
                </c:pt>
                <c:pt idx="124">
                  <c:v>0.49099999999999999</c:v>
                </c:pt>
                <c:pt idx="125">
                  <c:v>0.49199999999999999</c:v>
                </c:pt>
                <c:pt idx="126">
                  <c:v>0.49299999999999999</c:v>
                </c:pt>
                <c:pt idx="127">
                  <c:v>0.49399999999999999</c:v>
                </c:pt>
                <c:pt idx="128">
                  <c:v>0.495</c:v>
                </c:pt>
                <c:pt idx="129">
                  <c:v>0.496</c:v>
                </c:pt>
                <c:pt idx="130">
                  <c:v>0.497</c:v>
                </c:pt>
                <c:pt idx="131">
                  <c:v>0.498</c:v>
                </c:pt>
                <c:pt idx="132">
                  <c:v>0.499</c:v>
                </c:pt>
                <c:pt idx="133">
                  <c:v>0.5</c:v>
                </c:pt>
                <c:pt idx="134">
                  <c:v>0.501</c:v>
                </c:pt>
                <c:pt idx="135">
                  <c:v>0.502</c:v>
                </c:pt>
                <c:pt idx="136">
                  <c:v>0.503</c:v>
                </c:pt>
                <c:pt idx="137">
                  <c:v>0.504</c:v>
                </c:pt>
                <c:pt idx="138">
                  <c:v>0.505</c:v>
                </c:pt>
                <c:pt idx="139">
                  <c:v>0.50600000000000001</c:v>
                </c:pt>
                <c:pt idx="140">
                  <c:v>0.50700000000000001</c:v>
                </c:pt>
                <c:pt idx="141">
                  <c:v>0.50800000000000001</c:v>
                </c:pt>
                <c:pt idx="142">
                  <c:v>0.50900000000000001</c:v>
                </c:pt>
                <c:pt idx="143">
                  <c:v>0.51</c:v>
                </c:pt>
                <c:pt idx="144">
                  <c:v>0.51100000000000001</c:v>
                </c:pt>
                <c:pt idx="145">
                  <c:v>0.51200000000000001</c:v>
                </c:pt>
                <c:pt idx="146">
                  <c:v>0.51300000000000001</c:v>
                </c:pt>
                <c:pt idx="147">
                  <c:v>0.51400000000000001</c:v>
                </c:pt>
                <c:pt idx="148">
                  <c:v>0.51500000000000001</c:v>
                </c:pt>
                <c:pt idx="149">
                  <c:v>0.51600000000000001</c:v>
                </c:pt>
                <c:pt idx="150">
                  <c:v>0.51700000000000002</c:v>
                </c:pt>
                <c:pt idx="151">
                  <c:v>0.51800000000000002</c:v>
                </c:pt>
                <c:pt idx="152">
                  <c:v>0.51900000000000002</c:v>
                </c:pt>
                <c:pt idx="153">
                  <c:v>0.52</c:v>
                </c:pt>
                <c:pt idx="154">
                  <c:v>0.52100000000000002</c:v>
                </c:pt>
                <c:pt idx="155">
                  <c:v>0.52200000000000002</c:v>
                </c:pt>
                <c:pt idx="156">
                  <c:v>0.52300000000000002</c:v>
                </c:pt>
                <c:pt idx="157">
                  <c:v>0.52400000000000002</c:v>
                </c:pt>
                <c:pt idx="158">
                  <c:v>0.52500000000000002</c:v>
                </c:pt>
                <c:pt idx="159">
                  <c:v>0.52600000000000002</c:v>
                </c:pt>
                <c:pt idx="160">
                  <c:v>0.52700000000000002</c:v>
                </c:pt>
                <c:pt idx="161">
                  <c:v>0.52800000000000002</c:v>
                </c:pt>
                <c:pt idx="162">
                  <c:v>0.52900000000000003</c:v>
                </c:pt>
                <c:pt idx="163">
                  <c:v>0.53</c:v>
                </c:pt>
                <c:pt idx="164">
                  <c:v>0.53100000000000003</c:v>
                </c:pt>
                <c:pt idx="165">
                  <c:v>0.53200000000000003</c:v>
                </c:pt>
                <c:pt idx="166">
                  <c:v>0.53300000000000003</c:v>
                </c:pt>
                <c:pt idx="167">
                  <c:v>0.53400000000000003</c:v>
                </c:pt>
                <c:pt idx="168">
                  <c:v>0.53500000000000003</c:v>
                </c:pt>
                <c:pt idx="169">
                  <c:v>0.53600000000000003</c:v>
                </c:pt>
                <c:pt idx="170">
                  <c:v>0.53700000000000003</c:v>
                </c:pt>
                <c:pt idx="171">
                  <c:v>0.53800000000000003</c:v>
                </c:pt>
                <c:pt idx="172">
                  <c:v>0.53900000000000003</c:v>
                </c:pt>
                <c:pt idx="173">
                  <c:v>0.54</c:v>
                </c:pt>
                <c:pt idx="174">
                  <c:v>0.54100000000000004</c:v>
                </c:pt>
                <c:pt idx="175">
                  <c:v>0.54200000000000004</c:v>
                </c:pt>
                <c:pt idx="176">
                  <c:v>0.54300000000000004</c:v>
                </c:pt>
                <c:pt idx="177">
                  <c:v>0.54400000000000004</c:v>
                </c:pt>
                <c:pt idx="178">
                  <c:v>0.54500000000000004</c:v>
                </c:pt>
                <c:pt idx="179">
                  <c:v>0.54600000000000004</c:v>
                </c:pt>
                <c:pt idx="180">
                  <c:v>0.54700000000000004</c:v>
                </c:pt>
                <c:pt idx="181">
                  <c:v>0.54800000000000004</c:v>
                </c:pt>
                <c:pt idx="182">
                  <c:v>0.54900000000000004</c:v>
                </c:pt>
                <c:pt idx="183">
                  <c:v>0.55000000000000004</c:v>
                </c:pt>
                <c:pt idx="184">
                  <c:v>0.55100000000000005</c:v>
                </c:pt>
                <c:pt idx="185">
                  <c:v>0.55200000000000005</c:v>
                </c:pt>
                <c:pt idx="186">
                  <c:v>0.55300000000000005</c:v>
                </c:pt>
                <c:pt idx="187">
                  <c:v>0.55400000000000005</c:v>
                </c:pt>
                <c:pt idx="188">
                  <c:v>0.55500000000000005</c:v>
                </c:pt>
                <c:pt idx="189">
                  <c:v>0.55600000000000005</c:v>
                </c:pt>
                <c:pt idx="190">
                  <c:v>0.55700000000000005</c:v>
                </c:pt>
                <c:pt idx="191">
                  <c:v>0.55800000000000005</c:v>
                </c:pt>
                <c:pt idx="192">
                  <c:v>0.55900000000000005</c:v>
                </c:pt>
                <c:pt idx="193">
                  <c:v>0.56000000000000005</c:v>
                </c:pt>
                <c:pt idx="194">
                  <c:v>0.56100000000000005</c:v>
                </c:pt>
                <c:pt idx="195">
                  <c:v>0.56200000000000006</c:v>
                </c:pt>
                <c:pt idx="196">
                  <c:v>0.56299999999999994</c:v>
                </c:pt>
                <c:pt idx="197">
                  <c:v>0.56399999999999995</c:v>
                </c:pt>
                <c:pt idx="198">
                  <c:v>0.56499999999999995</c:v>
                </c:pt>
                <c:pt idx="199">
                  <c:v>0.56599999999999995</c:v>
                </c:pt>
                <c:pt idx="200">
                  <c:v>0.56699999999999995</c:v>
                </c:pt>
                <c:pt idx="201">
                  <c:v>0.56799999999999995</c:v>
                </c:pt>
                <c:pt idx="202">
                  <c:v>0.56899999999999995</c:v>
                </c:pt>
                <c:pt idx="203">
                  <c:v>0.56999999999999995</c:v>
                </c:pt>
                <c:pt idx="204">
                  <c:v>0.57099999999999995</c:v>
                </c:pt>
                <c:pt idx="205">
                  <c:v>0.57199999999999995</c:v>
                </c:pt>
                <c:pt idx="206">
                  <c:v>0.57299999999999995</c:v>
                </c:pt>
                <c:pt idx="207">
                  <c:v>0.57399999999999995</c:v>
                </c:pt>
                <c:pt idx="208">
                  <c:v>0.57499999999999996</c:v>
                </c:pt>
                <c:pt idx="209">
                  <c:v>0.57599999999999996</c:v>
                </c:pt>
                <c:pt idx="210">
                  <c:v>0.57699999999999996</c:v>
                </c:pt>
                <c:pt idx="211">
                  <c:v>0.57799999999999996</c:v>
                </c:pt>
                <c:pt idx="212">
                  <c:v>0.57899999999999996</c:v>
                </c:pt>
                <c:pt idx="213">
                  <c:v>0.57999999999999996</c:v>
                </c:pt>
                <c:pt idx="214">
                  <c:v>0.58099999999999996</c:v>
                </c:pt>
                <c:pt idx="215">
                  <c:v>0.58199999999999996</c:v>
                </c:pt>
                <c:pt idx="216">
                  <c:v>0.58299999999999996</c:v>
                </c:pt>
                <c:pt idx="217">
                  <c:v>0.58399999999999996</c:v>
                </c:pt>
                <c:pt idx="218">
                  <c:v>0.58499999999999996</c:v>
                </c:pt>
                <c:pt idx="219">
                  <c:v>0.58599999999999997</c:v>
                </c:pt>
                <c:pt idx="220">
                  <c:v>0.58699999999999997</c:v>
                </c:pt>
                <c:pt idx="221">
                  <c:v>0.58799999999999997</c:v>
                </c:pt>
                <c:pt idx="222">
                  <c:v>0.58899999999999997</c:v>
                </c:pt>
                <c:pt idx="223">
                  <c:v>0.59</c:v>
                </c:pt>
                <c:pt idx="224">
                  <c:v>0.59099999999999997</c:v>
                </c:pt>
                <c:pt idx="225">
                  <c:v>0.59199999999999997</c:v>
                </c:pt>
                <c:pt idx="226">
                  <c:v>0.59299999999999997</c:v>
                </c:pt>
                <c:pt idx="227">
                  <c:v>0.59399999999999997</c:v>
                </c:pt>
                <c:pt idx="228">
                  <c:v>0.59499999999999997</c:v>
                </c:pt>
                <c:pt idx="229">
                  <c:v>0.59599999999999997</c:v>
                </c:pt>
                <c:pt idx="230">
                  <c:v>0.59699999999999998</c:v>
                </c:pt>
                <c:pt idx="231">
                  <c:v>0.59799999999999998</c:v>
                </c:pt>
                <c:pt idx="232">
                  <c:v>0.59899999999999998</c:v>
                </c:pt>
                <c:pt idx="233">
                  <c:v>0.6</c:v>
                </c:pt>
                <c:pt idx="234">
                  <c:v>0.60099999999999998</c:v>
                </c:pt>
                <c:pt idx="235">
                  <c:v>0.60199999999999998</c:v>
                </c:pt>
                <c:pt idx="236">
                  <c:v>0.60299999999999998</c:v>
                </c:pt>
                <c:pt idx="237">
                  <c:v>0.60399999999999998</c:v>
                </c:pt>
                <c:pt idx="238">
                  <c:v>0.60499999999999998</c:v>
                </c:pt>
                <c:pt idx="239">
                  <c:v>0.60599999999999998</c:v>
                </c:pt>
                <c:pt idx="240">
                  <c:v>0.60699999999999998</c:v>
                </c:pt>
                <c:pt idx="241">
                  <c:v>0.60799999999999998</c:v>
                </c:pt>
                <c:pt idx="242">
                  <c:v>0.60899999999999999</c:v>
                </c:pt>
                <c:pt idx="243">
                  <c:v>0.61</c:v>
                </c:pt>
                <c:pt idx="244">
                  <c:v>0.61099999999999999</c:v>
                </c:pt>
                <c:pt idx="245">
                  <c:v>0.61199999999999999</c:v>
                </c:pt>
                <c:pt idx="246">
                  <c:v>0.61299999999999999</c:v>
                </c:pt>
                <c:pt idx="247">
                  <c:v>0.61399999999999999</c:v>
                </c:pt>
                <c:pt idx="248">
                  <c:v>0.61499999999999999</c:v>
                </c:pt>
                <c:pt idx="249">
                  <c:v>0.61599999999999999</c:v>
                </c:pt>
                <c:pt idx="250">
                  <c:v>0.61699999999999999</c:v>
                </c:pt>
                <c:pt idx="251">
                  <c:v>0.61799999999999999</c:v>
                </c:pt>
                <c:pt idx="252">
                  <c:v>0.61899999999999999</c:v>
                </c:pt>
                <c:pt idx="253">
                  <c:v>0.62</c:v>
                </c:pt>
                <c:pt idx="254">
                  <c:v>0.621</c:v>
                </c:pt>
                <c:pt idx="255">
                  <c:v>0.622</c:v>
                </c:pt>
                <c:pt idx="256">
                  <c:v>0.623</c:v>
                </c:pt>
                <c:pt idx="257">
                  <c:v>0.624</c:v>
                </c:pt>
                <c:pt idx="258">
                  <c:v>0.625</c:v>
                </c:pt>
                <c:pt idx="259">
                  <c:v>0.626</c:v>
                </c:pt>
                <c:pt idx="260">
                  <c:v>0.627</c:v>
                </c:pt>
                <c:pt idx="261">
                  <c:v>0.628</c:v>
                </c:pt>
                <c:pt idx="262">
                  <c:v>0.629</c:v>
                </c:pt>
                <c:pt idx="263">
                  <c:v>0.63</c:v>
                </c:pt>
                <c:pt idx="264">
                  <c:v>0.63100000000000001</c:v>
                </c:pt>
                <c:pt idx="265">
                  <c:v>0.63200000000000001</c:v>
                </c:pt>
                <c:pt idx="266">
                  <c:v>0.63300000000000001</c:v>
                </c:pt>
                <c:pt idx="267">
                  <c:v>0.63400000000000001</c:v>
                </c:pt>
                <c:pt idx="268">
                  <c:v>0.63500000000000001</c:v>
                </c:pt>
                <c:pt idx="269">
                  <c:v>0.63600000000000001</c:v>
                </c:pt>
                <c:pt idx="270">
                  <c:v>0.63700000000000001</c:v>
                </c:pt>
                <c:pt idx="271">
                  <c:v>0.63800000000000001</c:v>
                </c:pt>
                <c:pt idx="272">
                  <c:v>0.63900000000000001</c:v>
                </c:pt>
                <c:pt idx="273">
                  <c:v>0.64</c:v>
                </c:pt>
                <c:pt idx="274">
                  <c:v>0.64100000000000001</c:v>
                </c:pt>
                <c:pt idx="275">
                  <c:v>0.64200000000000002</c:v>
                </c:pt>
                <c:pt idx="276">
                  <c:v>0.64300000000000002</c:v>
                </c:pt>
                <c:pt idx="277">
                  <c:v>0.64400000000000002</c:v>
                </c:pt>
                <c:pt idx="278">
                  <c:v>0.64500000000000002</c:v>
                </c:pt>
                <c:pt idx="279">
                  <c:v>0.64600000000000002</c:v>
                </c:pt>
                <c:pt idx="280">
                  <c:v>0.64700000000000002</c:v>
                </c:pt>
                <c:pt idx="281">
                  <c:v>0.64800000000000002</c:v>
                </c:pt>
                <c:pt idx="282">
                  <c:v>0.64900000000000002</c:v>
                </c:pt>
                <c:pt idx="283">
                  <c:v>0.65</c:v>
                </c:pt>
                <c:pt idx="284">
                  <c:v>0.65100000000000002</c:v>
                </c:pt>
                <c:pt idx="285">
                  <c:v>0.65200000000000002</c:v>
                </c:pt>
                <c:pt idx="286">
                  <c:v>0.65300000000000002</c:v>
                </c:pt>
                <c:pt idx="287">
                  <c:v>0.65400000000000003</c:v>
                </c:pt>
                <c:pt idx="288">
                  <c:v>0.65500000000000003</c:v>
                </c:pt>
                <c:pt idx="289">
                  <c:v>0.65600000000000003</c:v>
                </c:pt>
                <c:pt idx="290">
                  <c:v>0.65700000000000003</c:v>
                </c:pt>
                <c:pt idx="291">
                  <c:v>0.65800000000000003</c:v>
                </c:pt>
                <c:pt idx="292">
                  <c:v>0.65900000000000003</c:v>
                </c:pt>
                <c:pt idx="293">
                  <c:v>0.66</c:v>
                </c:pt>
                <c:pt idx="294">
                  <c:v>0.66100000000000003</c:v>
                </c:pt>
                <c:pt idx="295">
                  <c:v>0.66200000000000003</c:v>
                </c:pt>
                <c:pt idx="296">
                  <c:v>0.66300000000000003</c:v>
                </c:pt>
                <c:pt idx="297">
                  <c:v>0.66400000000000003</c:v>
                </c:pt>
                <c:pt idx="298">
                  <c:v>0.66500000000000004</c:v>
                </c:pt>
                <c:pt idx="299">
                  <c:v>0.66600000000000004</c:v>
                </c:pt>
                <c:pt idx="300">
                  <c:v>0.66700000000000004</c:v>
                </c:pt>
                <c:pt idx="301">
                  <c:v>0.66800000000000004</c:v>
                </c:pt>
                <c:pt idx="302">
                  <c:v>0.66900000000000004</c:v>
                </c:pt>
                <c:pt idx="303">
                  <c:v>0.67</c:v>
                </c:pt>
                <c:pt idx="304">
                  <c:v>0.67100000000000004</c:v>
                </c:pt>
                <c:pt idx="305">
                  <c:v>0.67200000000000004</c:v>
                </c:pt>
                <c:pt idx="306">
                  <c:v>0.67300000000000004</c:v>
                </c:pt>
                <c:pt idx="307">
                  <c:v>0.67400000000000004</c:v>
                </c:pt>
                <c:pt idx="308">
                  <c:v>0.67500000000000004</c:v>
                </c:pt>
                <c:pt idx="309">
                  <c:v>0.67600000000000005</c:v>
                </c:pt>
                <c:pt idx="310">
                  <c:v>0.67700000000000005</c:v>
                </c:pt>
                <c:pt idx="311">
                  <c:v>0.67800000000000005</c:v>
                </c:pt>
                <c:pt idx="312">
                  <c:v>0.67900000000000005</c:v>
                </c:pt>
                <c:pt idx="313">
                  <c:v>0.68</c:v>
                </c:pt>
                <c:pt idx="314">
                  <c:v>0.68100000000000005</c:v>
                </c:pt>
                <c:pt idx="315">
                  <c:v>0.68200000000000005</c:v>
                </c:pt>
                <c:pt idx="316">
                  <c:v>0.68300000000000005</c:v>
                </c:pt>
                <c:pt idx="317">
                  <c:v>0.68400000000000005</c:v>
                </c:pt>
                <c:pt idx="318">
                  <c:v>0.68500000000000005</c:v>
                </c:pt>
                <c:pt idx="319">
                  <c:v>0.68600000000000005</c:v>
                </c:pt>
                <c:pt idx="320">
                  <c:v>0.68700000000000006</c:v>
                </c:pt>
                <c:pt idx="321">
                  <c:v>0.68799999999999994</c:v>
                </c:pt>
                <c:pt idx="322">
                  <c:v>0.68899999999999995</c:v>
                </c:pt>
                <c:pt idx="323">
                  <c:v>0.69</c:v>
                </c:pt>
                <c:pt idx="324">
                  <c:v>0.69099999999999995</c:v>
                </c:pt>
                <c:pt idx="325">
                  <c:v>0.69199999999999995</c:v>
                </c:pt>
                <c:pt idx="326">
                  <c:v>0.69299999999999995</c:v>
                </c:pt>
                <c:pt idx="327">
                  <c:v>0.69399999999999995</c:v>
                </c:pt>
                <c:pt idx="328">
                  <c:v>0.69499999999999995</c:v>
                </c:pt>
                <c:pt idx="329">
                  <c:v>0.69599999999999995</c:v>
                </c:pt>
                <c:pt idx="330">
                  <c:v>0.69699999999999995</c:v>
                </c:pt>
                <c:pt idx="331">
                  <c:v>0.69799999999999995</c:v>
                </c:pt>
                <c:pt idx="332">
                  <c:v>0.69899999999999995</c:v>
                </c:pt>
                <c:pt idx="333">
                  <c:v>0.7</c:v>
                </c:pt>
                <c:pt idx="334">
                  <c:v>0.70099999999999996</c:v>
                </c:pt>
                <c:pt idx="335">
                  <c:v>0.70199999999999996</c:v>
                </c:pt>
                <c:pt idx="336">
                  <c:v>0.70299999999999996</c:v>
                </c:pt>
                <c:pt idx="337">
                  <c:v>0.70399999999999996</c:v>
                </c:pt>
                <c:pt idx="338">
                  <c:v>0.70499999999999996</c:v>
                </c:pt>
                <c:pt idx="339">
                  <c:v>0.70599999999999996</c:v>
                </c:pt>
                <c:pt idx="340">
                  <c:v>0.70699999999999996</c:v>
                </c:pt>
                <c:pt idx="341">
                  <c:v>0.70799999999999996</c:v>
                </c:pt>
                <c:pt idx="342">
                  <c:v>0.70899999999999996</c:v>
                </c:pt>
                <c:pt idx="343">
                  <c:v>0.71</c:v>
                </c:pt>
                <c:pt idx="344">
                  <c:v>0.71099999999999997</c:v>
                </c:pt>
                <c:pt idx="345">
                  <c:v>0.71199999999999997</c:v>
                </c:pt>
                <c:pt idx="346">
                  <c:v>0.71299999999999997</c:v>
                </c:pt>
                <c:pt idx="347">
                  <c:v>0.71399999999999997</c:v>
                </c:pt>
                <c:pt idx="348">
                  <c:v>0.71499999999999997</c:v>
                </c:pt>
                <c:pt idx="349">
                  <c:v>0.71599999999999997</c:v>
                </c:pt>
                <c:pt idx="350">
                  <c:v>0.71699999999999997</c:v>
                </c:pt>
                <c:pt idx="351">
                  <c:v>0.71799999999999997</c:v>
                </c:pt>
                <c:pt idx="352">
                  <c:v>0.71899999999999997</c:v>
                </c:pt>
                <c:pt idx="353">
                  <c:v>0.72</c:v>
                </c:pt>
                <c:pt idx="354">
                  <c:v>0.72099999999999997</c:v>
                </c:pt>
                <c:pt idx="355">
                  <c:v>0.72199999999999998</c:v>
                </c:pt>
                <c:pt idx="356">
                  <c:v>0.72299999999999998</c:v>
                </c:pt>
                <c:pt idx="357">
                  <c:v>0.72399999999999998</c:v>
                </c:pt>
                <c:pt idx="358">
                  <c:v>0.72499999999999998</c:v>
                </c:pt>
                <c:pt idx="359">
                  <c:v>0.72599999999999998</c:v>
                </c:pt>
                <c:pt idx="360">
                  <c:v>0.72699999999999998</c:v>
                </c:pt>
                <c:pt idx="361">
                  <c:v>0.72799999999999998</c:v>
                </c:pt>
                <c:pt idx="362">
                  <c:v>0.72899999999999998</c:v>
                </c:pt>
                <c:pt idx="363">
                  <c:v>0.73</c:v>
                </c:pt>
                <c:pt idx="364">
                  <c:v>0.73099999999999998</c:v>
                </c:pt>
                <c:pt idx="365">
                  <c:v>0.73199999999999998</c:v>
                </c:pt>
                <c:pt idx="366">
                  <c:v>0.73299999999999998</c:v>
                </c:pt>
                <c:pt idx="367">
                  <c:v>0.73399999999999999</c:v>
                </c:pt>
                <c:pt idx="368">
                  <c:v>0.73499999999999999</c:v>
                </c:pt>
                <c:pt idx="369">
                  <c:v>0.73599999999999999</c:v>
                </c:pt>
                <c:pt idx="370">
                  <c:v>0.73699999999999999</c:v>
                </c:pt>
                <c:pt idx="371">
                  <c:v>0.73799999999999999</c:v>
                </c:pt>
                <c:pt idx="372">
                  <c:v>0.73899999999999999</c:v>
                </c:pt>
                <c:pt idx="373">
                  <c:v>0.74</c:v>
                </c:pt>
                <c:pt idx="374">
                  <c:v>0.74099999999999999</c:v>
                </c:pt>
                <c:pt idx="375">
                  <c:v>0.74199999999999999</c:v>
                </c:pt>
                <c:pt idx="376">
                  <c:v>0.74299999999999999</c:v>
                </c:pt>
                <c:pt idx="377">
                  <c:v>0.74399999999999999</c:v>
                </c:pt>
                <c:pt idx="378">
                  <c:v>0.745</c:v>
                </c:pt>
                <c:pt idx="379">
                  <c:v>0.746</c:v>
                </c:pt>
                <c:pt idx="380">
                  <c:v>0.747</c:v>
                </c:pt>
                <c:pt idx="381">
                  <c:v>0.748</c:v>
                </c:pt>
                <c:pt idx="382">
                  <c:v>0.749</c:v>
                </c:pt>
                <c:pt idx="383">
                  <c:v>0.75</c:v>
                </c:pt>
                <c:pt idx="384">
                  <c:v>0.751</c:v>
                </c:pt>
                <c:pt idx="385">
                  <c:v>0.752</c:v>
                </c:pt>
                <c:pt idx="386">
                  <c:v>0.753</c:v>
                </c:pt>
                <c:pt idx="387">
                  <c:v>0.754</c:v>
                </c:pt>
                <c:pt idx="388">
                  <c:v>0.755</c:v>
                </c:pt>
                <c:pt idx="389">
                  <c:v>0.75600000000000001</c:v>
                </c:pt>
                <c:pt idx="390">
                  <c:v>0.75700000000000001</c:v>
                </c:pt>
                <c:pt idx="391">
                  <c:v>0.75800000000000001</c:v>
                </c:pt>
                <c:pt idx="392">
                  <c:v>0.75900000000000001</c:v>
                </c:pt>
                <c:pt idx="393">
                  <c:v>0.76</c:v>
                </c:pt>
                <c:pt idx="394">
                  <c:v>0.76100000000000001</c:v>
                </c:pt>
                <c:pt idx="395">
                  <c:v>0.76200000000000001</c:v>
                </c:pt>
                <c:pt idx="396">
                  <c:v>0.76300000000000001</c:v>
                </c:pt>
                <c:pt idx="397">
                  <c:v>0.76400000000000001</c:v>
                </c:pt>
                <c:pt idx="398">
                  <c:v>0.76500000000000001</c:v>
                </c:pt>
                <c:pt idx="399">
                  <c:v>0.76600000000000001</c:v>
                </c:pt>
                <c:pt idx="400">
                  <c:v>0.76700000000000002</c:v>
                </c:pt>
                <c:pt idx="401">
                  <c:v>0.76800000000000002</c:v>
                </c:pt>
                <c:pt idx="402">
                  <c:v>0.76900000000000002</c:v>
                </c:pt>
                <c:pt idx="403">
                  <c:v>0.77</c:v>
                </c:pt>
                <c:pt idx="404">
                  <c:v>0.77100000000000002</c:v>
                </c:pt>
                <c:pt idx="405">
                  <c:v>0.77200000000000002</c:v>
                </c:pt>
                <c:pt idx="406">
                  <c:v>0.77300000000000002</c:v>
                </c:pt>
                <c:pt idx="407">
                  <c:v>0.77400000000000002</c:v>
                </c:pt>
                <c:pt idx="408">
                  <c:v>0.77500000000000002</c:v>
                </c:pt>
                <c:pt idx="409">
                  <c:v>0.77600000000000002</c:v>
                </c:pt>
                <c:pt idx="410">
                  <c:v>0.77700000000000002</c:v>
                </c:pt>
                <c:pt idx="411">
                  <c:v>0.77800000000000002</c:v>
                </c:pt>
                <c:pt idx="412">
                  <c:v>0.77900000000000003</c:v>
                </c:pt>
                <c:pt idx="413">
                  <c:v>0.78</c:v>
                </c:pt>
                <c:pt idx="414">
                  <c:v>0.78100000000000003</c:v>
                </c:pt>
                <c:pt idx="415">
                  <c:v>0.78200000000000003</c:v>
                </c:pt>
                <c:pt idx="416">
                  <c:v>0.78300000000000003</c:v>
                </c:pt>
                <c:pt idx="417">
                  <c:v>0.78400000000000003</c:v>
                </c:pt>
                <c:pt idx="418">
                  <c:v>0.78500000000000003</c:v>
                </c:pt>
                <c:pt idx="419">
                  <c:v>0.78600000000000003</c:v>
                </c:pt>
                <c:pt idx="420">
                  <c:v>0.78700000000000003</c:v>
                </c:pt>
                <c:pt idx="421">
                  <c:v>0.78800000000000003</c:v>
                </c:pt>
                <c:pt idx="422">
                  <c:v>0.78900000000000003</c:v>
                </c:pt>
                <c:pt idx="423">
                  <c:v>0.79</c:v>
                </c:pt>
                <c:pt idx="424">
                  <c:v>0.79100000000000004</c:v>
                </c:pt>
                <c:pt idx="425">
                  <c:v>0.79200000000000004</c:v>
                </c:pt>
                <c:pt idx="426">
                  <c:v>0.79300000000000004</c:v>
                </c:pt>
                <c:pt idx="427">
                  <c:v>0.79400000000000004</c:v>
                </c:pt>
                <c:pt idx="428">
                  <c:v>0.79500000000000004</c:v>
                </c:pt>
                <c:pt idx="429">
                  <c:v>0.79600000000000004</c:v>
                </c:pt>
                <c:pt idx="430">
                  <c:v>0.79700000000000004</c:v>
                </c:pt>
                <c:pt idx="431">
                  <c:v>0.79800000000000004</c:v>
                </c:pt>
                <c:pt idx="432">
                  <c:v>0.79900000000000004</c:v>
                </c:pt>
                <c:pt idx="433">
                  <c:v>0.8</c:v>
                </c:pt>
                <c:pt idx="434">
                  <c:v>0.80100000000000005</c:v>
                </c:pt>
                <c:pt idx="435">
                  <c:v>0.80200000000000005</c:v>
                </c:pt>
                <c:pt idx="436">
                  <c:v>0.80300000000000005</c:v>
                </c:pt>
                <c:pt idx="437">
                  <c:v>0.80400000000000005</c:v>
                </c:pt>
                <c:pt idx="438">
                  <c:v>0.80500000000000005</c:v>
                </c:pt>
                <c:pt idx="439">
                  <c:v>0.80600000000000005</c:v>
                </c:pt>
                <c:pt idx="440">
                  <c:v>0.80700000000000005</c:v>
                </c:pt>
                <c:pt idx="441">
                  <c:v>0.80800000000000005</c:v>
                </c:pt>
                <c:pt idx="442">
                  <c:v>0.80900000000000005</c:v>
                </c:pt>
                <c:pt idx="443">
                  <c:v>0.81</c:v>
                </c:pt>
                <c:pt idx="444">
                  <c:v>0.81100000000000005</c:v>
                </c:pt>
                <c:pt idx="445">
                  <c:v>0.81200000000000006</c:v>
                </c:pt>
                <c:pt idx="446">
                  <c:v>0.81299999999999994</c:v>
                </c:pt>
                <c:pt idx="447">
                  <c:v>0.81399999999999995</c:v>
                </c:pt>
                <c:pt idx="448">
                  <c:v>0.81499999999999995</c:v>
                </c:pt>
                <c:pt idx="449">
                  <c:v>0.81599999999999995</c:v>
                </c:pt>
                <c:pt idx="450">
                  <c:v>0.81699999999999995</c:v>
                </c:pt>
                <c:pt idx="451">
                  <c:v>0.81799999999999995</c:v>
                </c:pt>
                <c:pt idx="452">
                  <c:v>0.81899999999999995</c:v>
                </c:pt>
                <c:pt idx="453">
                  <c:v>0.82</c:v>
                </c:pt>
                <c:pt idx="454">
                  <c:v>0.82099999999999995</c:v>
                </c:pt>
                <c:pt idx="455">
                  <c:v>0.82199999999999995</c:v>
                </c:pt>
                <c:pt idx="456">
                  <c:v>0.82299999999999995</c:v>
                </c:pt>
                <c:pt idx="457">
                  <c:v>0.82399999999999995</c:v>
                </c:pt>
                <c:pt idx="458">
                  <c:v>0.82499999999999996</c:v>
                </c:pt>
                <c:pt idx="459">
                  <c:v>0.82599999999999996</c:v>
                </c:pt>
                <c:pt idx="460">
                  <c:v>0.82699999999999996</c:v>
                </c:pt>
                <c:pt idx="461">
                  <c:v>0.82799999999999996</c:v>
                </c:pt>
                <c:pt idx="462">
                  <c:v>0.82899999999999996</c:v>
                </c:pt>
                <c:pt idx="463">
                  <c:v>0.83</c:v>
                </c:pt>
                <c:pt idx="464">
                  <c:v>0.83099999999999996</c:v>
                </c:pt>
                <c:pt idx="465">
                  <c:v>0.83199999999999996</c:v>
                </c:pt>
                <c:pt idx="466">
                  <c:v>0.83299999999999996</c:v>
                </c:pt>
                <c:pt idx="467">
                  <c:v>0.83399999999999996</c:v>
                </c:pt>
                <c:pt idx="468">
                  <c:v>0.83499999999999996</c:v>
                </c:pt>
                <c:pt idx="469">
                  <c:v>0.83599999999999997</c:v>
                </c:pt>
                <c:pt idx="470">
                  <c:v>0.83699999999999997</c:v>
                </c:pt>
                <c:pt idx="471">
                  <c:v>0.83799999999999997</c:v>
                </c:pt>
                <c:pt idx="472">
                  <c:v>0.83899999999999997</c:v>
                </c:pt>
                <c:pt idx="473">
                  <c:v>0.84</c:v>
                </c:pt>
                <c:pt idx="474">
                  <c:v>0.84099999999999997</c:v>
                </c:pt>
                <c:pt idx="475">
                  <c:v>0.84199999999999997</c:v>
                </c:pt>
                <c:pt idx="476">
                  <c:v>0.84299999999999997</c:v>
                </c:pt>
                <c:pt idx="477">
                  <c:v>0.84399999999999997</c:v>
                </c:pt>
                <c:pt idx="478">
                  <c:v>0.84499999999999997</c:v>
                </c:pt>
                <c:pt idx="479">
                  <c:v>0.84599999999999997</c:v>
                </c:pt>
                <c:pt idx="480">
                  <c:v>0.84699999999999998</c:v>
                </c:pt>
                <c:pt idx="481">
                  <c:v>0.84799999999999998</c:v>
                </c:pt>
                <c:pt idx="482">
                  <c:v>0.84899999999999998</c:v>
                </c:pt>
                <c:pt idx="483">
                  <c:v>0.85</c:v>
                </c:pt>
                <c:pt idx="484">
                  <c:v>0.85099999999999998</c:v>
                </c:pt>
                <c:pt idx="485">
                  <c:v>0.85199999999999998</c:v>
                </c:pt>
                <c:pt idx="486">
                  <c:v>0.85299999999999998</c:v>
                </c:pt>
                <c:pt idx="487">
                  <c:v>0.85399999999999998</c:v>
                </c:pt>
                <c:pt idx="488">
                  <c:v>0.85499999999999998</c:v>
                </c:pt>
                <c:pt idx="489">
                  <c:v>0.85599999999999998</c:v>
                </c:pt>
                <c:pt idx="490">
                  <c:v>0.85699999999999998</c:v>
                </c:pt>
                <c:pt idx="491">
                  <c:v>0.85799999999999998</c:v>
                </c:pt>
                <c:pt idx="492">
                  <c:v>0.85899999999999999</c:v>
                </c:pt>
                <c:pt idx="493">
                  <c:v>0.86</c:v>
                </c:pt>
                <c:pt idx="494">
                  <c:v>0.86099999999999999</c:v>
                </c:pt>
                <c:pt idx="495">
                  <c:v>0.86199999999999999</c:v>
                </c:pt>
                <c:pt idx="496">
                  <c:v>0.86299999999999999</c:v>
                </c:pt>
                <c:pt idx="497">
                  <c:v>0.86399999999999999</c:v>
                </c:pt>
                <c:pt idx="498">
                  <c:v>0.86499999999999999</c:v>
                </c:pt>
                <c:pt idx="499">
                  <c:v>0.86599999999999999</c:v>
                </c:pt>
                <c:pt idx="500">
                  <c:v>0.86699999999999999</c:v>
                </c:pt>
                <c:pt idx="501">
                  <c:v>0.86799999999999999</c:v>
                </c:pt>
                <c:pt idx="502">
                  <c:v>0.86899999999999999</c:v>
                </c:pt>
                <c:pt idx="503">
                  <c:v>0.87</c:v>
                </c:pt>
                <c:pt idx="504">
                  <c:v>0.871</c:v>
                </c:pt>
                <c:pt idx="505">
                  <c:v>0.872</c:v>
                </c:pt>
                <c:pt idx="506">
                  <c:v>0.873</c:v>
                </c:pt>
                <c:pt idx="507">
                  <c:v>0.874</c:v>
                </c:pt>
                <c:pt idx="508">
                  <c:v>0.875</c:v>
                </c:pt>
                <c:pt idx="509">
                  <c:v>0.876</c:v>
                </c:pt>
                <c:pt idx="510">
                  <c:v>0.877</c:v>
                </c:pt>
                <c:pt idx="511">
                  <c:v>0.878</c:v>
                </c:pt>
                <c:pt idx="512">
                  <c:v>0.879</c:v>
                </c:pt>
                <c:pt idx="513">
                  <c:v>0.88</c:v>
                </c:pt>
                <c:pt idx="514">
                  <c:v>0.88100000000000001</c:v>
                </c:pt>
                <c:pt idx="515">
                  <c:v>0.88200000000000001</c:v>
                </c:pt>
                <c:pt idx="516">
                  <c:v>0.88300000000000001</c:v>
                </c:pt>
                <c:pt idx="517">
                  <c:v>0.88400000000000001</c:v>
                </c:pt>
                <c:pt idx="518">
                  <c:v>0.88500000000000001</c:v>
                </c:pt>
                <c:pt idx="519">
                  <c:v>0.88600000000000001</c:v>
                </c:pt>
                <c:pt idx="520">
                  <c:v>0.88700000000000001</c:v>
                </c:pt>
                <c:pt idx="521">
                  <c:v>0.88800000000000001</c:v>
                </c:pt>
                <c:pt idx="522">
                  <c:v>0.88900000000000001</c:v>
                </c:pt>
                <c:pt idx="523">
                  <c:v>0.89</c:v>
                </c:pt>
                <c:pt idx="524">
                  <c:v>0.89100000000000001</c:v>
                </c:pt>
                <c:pt idx="525">
                  <c:v>0.89200000000000002</c:v>
                </c:pt>
                <c:pt idx="526">
                  <c:v>0.89300000000000002</c:v>
                </c:pt>
                <c:pt idx="527">
                  <c:v>0.89400000000000002</c:v>
                </c:pt>
                <c:pt idx="528">
                  <c:v>0.89500000000000002</c:v>
                </c:pt>
                <c:pt idx="529">
                  <c:v>0.89600000000000002</c:v>
                </c:pt>
                <c:pt idx="530">
                  <c:v>0.89700000000000002</c:v>
                </c:pt>
                <c:pt idx="531">
                  <c:v>0.89800000000000002</c:v>
                </c:pt>
                <c:pt idx="532">
                  <c:v>0.89900000000000002</c:v>
                </c:pt>
                <c:pt idx="533">
                  <c:v>0.9</c:v>
                </c:pt>
                <c:pt idx="534">
                  <c:v>0.90100000000000002</c:v>
                </c:pt>
                <c:pt idx="535">
                  <c:v>0.90200000000000002</c:v>
                </c:pt>
                <c:pt idx="536">
                  <c:v>0.90300000000000002</c:v>
                </c:pt>
                <c:pt idx="537">
                  <c:v>0.90400000000000003</c:v>
                </c:pt>
                <c:pt idx="538">
                  <c:v>0.90500000000000003</c:v>
                </c:pt>
                <c:pt idx="539">
                  <c:v>0.90600000000000003</c:v>
                </c:pt>
                <c:pt idx="540">
                  <c:v>0.90700000000000003</c:v>
                </c:pt>
                <c:pt idx="541">
                  <c:v>0.90800000000000003</c:v>
                </c:pt>
                <c:pt idx="542">
                  <c:v>0.90900000000000003</c:v>
                </c:pt>
                <c:pt idx="543">
                  <c:v>0.91</c:v>
                </c:pt>
                <c:pt idx="544">
                  <c:v>0.91100000000000003</c:v>
                </c:pt>
                <c:pt idx="545">
                  <c:v>0.91200000000000003</c:v>
                </c:pt>
                <c:pt idx="546">
                  <c:v>0.91300000000000003</c:v>
                </c:pt>
                <c:pt idx="547">
                  <c:v>0.91400000000000003</c:v>
                </c:pt>
                <c:pt idx="548">
                  <c:v>0.91500000000000004</c:v>
                </c:pt>
                <c:pt idx="549">
                  <c:v>0.91600000000000004</c:v>
                </c:pt>
                <c:pt idx="550">
                  <c:v>0.91700000000000004</c:v>
                </c:pt>
                <c:pt idx="551">
                  <c:v>0.91800000000000004</c:v>
                </c:pt>
                <c:pt idx="552">
                  <c:v>0.91900000000000004</c:v>
                </c:pt>
                <c:pt idx="553">
                  <c:v>0.92</c:v>
                </c:pt>
                <c:pt idx="554">
                  <c:v>0.92100000000000004</c:v>
                </c:pt>
                <c:pt idx="555">
                  <c:v>0.92200000000000004</c:v>
                </c:pt>
                <c:pt idx="556">
                  <c:v>0.92300000000000004</c:v>
                </c:pt>
                <c:pt idx="557">
                  <c:v>0.92400000000000004</c:v>
                </c:pt>
                <c:pt idx="558">
                  <c:v>0.92500000000000004</c:v>
                </c:pt>
                <c:pt idx="559">
                  <c:v>0.92600000000000005</c:v>
                </c:pt>
                <c:pt idx="560">
                  <c:v>0.92700000000000005</c:v>
                </c:pt>
                <c:pt idx="561">
                  <c:v>0.92800000000000005</c:v>
                </c:pt>
                <c:pt idx="562">
                  <c:v>0.92900000000000005</c:v>
                </c:pt>
                <c:pt idx="563">
                  <c:v>0.93</c:v>
                </c:pt>
                <c:pt idx="564">
                  <c:v>0.93100000000000005</c:v>
                </c:pt>
                <c:pt idx="565">
                  <c:v>0.93200000000000005</c:v>
                </c:pt>
                <c:pt idx="566">
                  <c:v>0.93300000000000005</c:v>
                </c:pt>
                <c:pt idx="567">
                  <c:v>0.93400000000000005</c:v>
                </c:pt>
                <c:pt idx="568">
                  <c:v>0.93500000000000005</c:v>
                </c:pt>
                <c:pt idx="569">
                  <c:v>0.93600000000000005</c:v>
                </c:pt>
                <c:pt idx="570">
                  <c:v>0.93700000000000006</c:v>
                </c:pt>
                <c:pt idx="571">
                  <c:v>0.93799999999999994</c:v>
                </c:pt>
                <c:pt idx="572">
                  <c:v>0.93899999999999995</c:v>
                </c:pt>
                <c:pt idx="573">
                  <c:v>0.94</c:v>
                </c:pt>
                <c:pt idx="574">
                  <c:v>0.94099999999999995</c:v>
                </c:pt>
                <c:pt idx="575">
                  <c:v>0.94199999999999995</c:v>
                </c:pt>
                <c:pt idx="576">
                  <c:v>0.94299999999999995</c:v>
                </c:pt>
                <c:pt idx="577">
                  <c:v>0.94399999999999995</c:v>
                </c:pt>
                <c:pt idx="578">
                  <c:v>0.94499999999999995</c:v>
                </c:pt>
                <c:pt idx="579">
                  <c:v>0.94599999999999995</c:v>
                </c:pt>
                <c:pt idx="580">
                  <c:v>0.94699999999999995</c:v>
                </c:pt>
                <c:pt idx="581">
                  <c:v>0.94799999999999995</c:v>
                </c:pt>
                <c:pt idx="582">
                  <c:v>0.94899999999999995</c:v>
                </c:pt>
                <c:pt idx="583">
                  <c:v>0.95</c:v>
                </c:pt>
                <c:pt idx="584">
                  <c:v>0.95099999999999996</c:v>
                </c:pt>
                <c:pt idx="585">
                  <c:v>0.95199999999999996</c:v>
                </c:pt>
                <c:pt idx="586">
                  <c:v>0.95299999999999996</c:v>
                </c:pt>
                <c:pt idx="587">
                  <c:v>0.95399999999999996</c:v>
                </c:pt>
                <c:pt idx="588">
                  <c:v>0.95499999999999996</c:v>
                </c:pt>
                <c:pt idx="589">
                  <c:v>0.95599999999999996</c:v>
                </c:pt>
                <c:pt idx="590">
                  <c:v>0.95699999999999996</c:v>
                </c:pt>
                <c:pt idx="591">
                  <c:v>0.95799999999999996</c:v>
                </c:pt>
                <c:pt idx="592">
                  <c:v>0.95899999999999996</c:v>
                </c:pt>
                <c:pt idx="593">
                  <c:v>0.96</c:v>
                </c:pt>
                <c:pt idx="594">
                  <c:v>0.96099999999999997</c:v>
                </c:pt>
                <c:pt idx="595">
                  <c:v>0.96199999999999997</c:v>
                </c:pt>
                <c:pt idx="596">
                  <c:v>0.96299999999999997</c:v>
                </c:pt>
                <c:pt idx="597">
                  <c:v>0.96399999999999997</c:v>
                </c:pt>
                <c:pt idx="598">
                  <c:v>0.96499999999999997</c:v>
                </c:pt>
                <c:pt idx="599">
                  <c:v>0.96599999999999997</c:v>
                </c:pt>
                <c:pt idx="600">
                  <c:v>0.96699999999999997</c:v>
                </c:pt>
                <c:pt idx="601">
                  <c:v>0.96799999999999997</c:v>
                </c:pt>
                <c:pt idx="602">
                  <c:v>0.96899999999999997</c:v>
                </c:pt>
                <c:pt idx="603">
                  <c:v>0.97</c:v>
                </c:pt>
                <c:pt idx="604">
                  <c:v>0.97099999999999997</c:v>
                </c:pt>
                <c:pt idx="605">
                  <c:v>0.97199999999999998</c:v>
                </c:pt>
                <c:pt idx="606">
                  <c:v>0.97299999999999998</c:v>
                </c:pt>
                <c:pt idx="607">
                  <c:v>0.97399999999999998</c:v>
                </c:pt>
                <c:pt idx="608">
                  <c:v>0.97499999999999998</c:v>
                </c:pt>
                <c:pt idx="609">
                  <c:v>0.97599999999999998</c:v>
                </c:pt>
                <c:pt idx="610">
                  <c:v>0.97699999999999998</c:v>
                </c:pt>
                <c:pt idx="611">
                  <c:v>0.97799999999999998</c:v>
                </c:pt>
                <c:pt idx="612">
                  <c:v>0.97899999999999998</c:v>
                </c:pt>
                <c:pt idx="613">
                  <c:v>0.98</c:v>
                </c:pt>
                <c:pt idx="614">
                  <c:v>0.98099999999999998</c:v>
                </c:pt>
                <c:pt idx="615">
                  <c:v>0.98199999999999998</c:v>
                </c:pt>
                <c:pt idx="616">
                  <c:v>0.98299999999999998</c:v>
                </c:pt>
                <c:pt idx="617">
                  <c:v>0.98399999999999999</c:v>
                </c:pt>
                <c:pt idx="618">
                  <c:v>0.98499999999999999</c:v>
                </c:pt>
                <c:pt idx="619">
                  <c:v>0.98599999999999999</c:v>
                </c:pt>
                <c:pt idx="620">
                  <c:v>0.98699999999999999</c:v>
                </c:pt>
                <c:pt idx="621">
                  <c:v>0.98799999999999999</c:v>
                </c:pt>
                <c:pt idx="622">
                  <c:v>0.98899999999999999</c:v>
                </c:pt>
                <c:pt idx="623">
                  <c:v>0.99</c:v>
                </c:pt>
                <c:pt idx="624">
                  <c:v>0.99099999999999999</c:v>
                </c:pt>
                <c:pt idx="625">
                  <c:v>0.99199999999999999</c:v>
                </c:pt>
                <c:pt idx="626">
                  <c:v>0.99299999999999999</c:v>
                </c:pt>
                <c:pt idx="627">
                  <c:v>0.99399999999999999</c:v>
                </c:pt>
                <c:pt idx="628">
                  <c:v>0.995</c:v>
                </c:pt>
                <c:pt idx="629">
                  <c:v>0.996</c:v>
                </c:pt>
                <c:pt idx="630">
                  <c:v>0.997</c:v>
                </c:pt>
                <c:pt idx="631">
                  <c:v>0.998</c:v>
                </c:pt>
                <c:pt idx="632">
                  <c:v>0.999</c:v>
                </c:pt>
                <c:pt idx="633">
                  <c:v>1</c:v>
                </c:pt>
                <c:pt idx="634">
                  <c:v>1.0009999999999999</c:v>
                </c:pt>
                <c:pt idx="635">
                  <c:v>1.002</c:v>
                </c:pt>
                <c:pt idx="636">
                  <c:v>1.0029999999999999</c:v>
                </c:pt>
                <c:pt idx="637">
                  <c:v>1.004</c:v>
                </c:pt>
                <c:pt idx="638">
                  <c:v>1.0049999999999999</c:v>
                </c:pt>
                <c:pt idx="639">
                  <c:v>1.006</c:v>
                </c:pt>
                <c:pt idx="640">
                  <c:v>1.0069999999999999</c:v>
                </c:pt>
                <c:pt idx="641">
                  <c:v>1.008</c:v>
                </c:pt>
                <c:pt idx="642">
                  <c:v>1.0089999999999999</c:v>
                </c:pt>
                <c:pt idx="643">
                  <c:v>1.01</c:v>
                </c:pt>
                <c:pt idx="644">
                  <c:v>1.0109999999999999</c:v>
                </c:pt>
                <c:pt idx="645">
                  <c:v>1.012</c:v>
                </c:pt>
                <c:pt idx="646">
                  <c:v>1.0129999999999999</c:v>
                </c:pt>
                <c:pt idx="647">
                  <c:v>1.014</c:v>
                </c:pt>
                <c:pt idx="648">
                  <c:v>1.0149999999999999</c:v>
                </c:pt>
                <c:pt idx="649">
                  <c:v>1.016</c:v>
                </c:pt>
                <c:pt idx="650">
                  <c:v>1.0169999999999999</c:v>
                </c:pt>
                <c:pt idx="651">
                  <c:v>1.018</c:v>
                </c:pt>
                <c:pt idx="652">
                  <c:v>1.0189999999999999</c:v>
                </c:pt>
                <c:pt idx="653">
                  <c:v>1.02</c:v>
                </c:pt>
                <c:pt idx="654">
                  <c:v>1.0209999999999999</c:v>
                </c:pt>
                <c:pt idx="655">
                  <c:v>1.022</c:v>
                </c:pt>
                <c:pt idx="656">
                  <c:v>1.0229999999999999</c:v>
                </c:pt>
                <c:pt idx="657">
                  <c:v>1.024</c:v>
                </c:pt>
                <c:pt idx="658">
                  <c:v>1.0249999999999999</c:v>
                </c:pt>
                <c:pt idx="659">
                  <c:v>1.026</c:v>
                </c:pt>
                <c:pt idx="660">
                  <c:v>1.0269999999999999</c:v>
                </c:pt>
                <c:pt idx="661">
                  <c:v>1.028</c:v>
                </c:pt>
                <c:pt idx="662">
                  <c:v>1.0289999999999999</c:v>
                </c:pt>
                <c:pt idx="663">
                  <c:v>1.03</c:v>
                </c:pt>
                <c:pt idx="664">
                  <c:v>1.0309999999999999</c:v>
                </c:pt>
                <c:pt idx="665">
                  <c:v>1.032</c:v>
                </c:pt>
                <c:pt idx="666">
                  <c:v>1.0329999999999999</c:v>
                </c:pt>
                <c:pt idx="667">
                  <c:v>1.034</c:v>
                </c:pt>
                <c:pt idx="668">
                  <c:v>1.0349999999999999</c:v>
                </c:pt>
                <c:pt idx="669">
                  <c:v>1.036</c:v>
                </c:pt>
                <c:pt idx="670">
                  <c:v>1.0369999999999999</c:v>
                </c:pt>
                <c:pt idx="671">
                  <c:v>1.038</c:v>
                </c:pt>
                <c:pt idx="672">
                  <c:v>1.0389999999999999</c:v>
                </c:pt>
                <c:pt idx="673">
                  <c:v>1.04</c:v>
                </c:pt>
                <c:pt idx="674">
                  <c:v>1.0409999999999999</c:v>
                </c:pt>
                <c:pt idx="675">
                  <c:v>1.042</c:v>
                </c:pt>
                <c:pt idx="676">
                  <c:v>1.0429999999999999</c:v>
                </c:pt>
                <c:pt idx="677">
                  <c:v>1.044</c:v>
                </c:pt>
                <c:pt idx="678">
                  <c:v>1.0449999999999999</c:v>
                </c:pt>
                <c:pt idx="679">
                  <c:v>1.046</c:v>
                </c:pt>
                <c:pt idx="680">
                  <c:v>1.0469999999999999</c:v>
                </c:pt>
                <c:pt idx="681">
                  <c:v>1.048</c:v>
                </c:pt>
                <c:pt idx="682">
                  <c:v>1.0489999999999999</c:v>
                </c:pt>
                <c:pt idx="683">
                  <c:v>1.05</c:v>
                </c:pt>
                <c:pt idx="684">
                  <c:v>1.0509999999999999</c:v>
                </c:pt>
                <c:pt idx="685">
                  <c:v>1.052</c:v>
                </c:pt>
                <c:pt idx="686">
                  <c:v>1.0529999999999999</c:v>
                </c:pt>
                <c:pt idx="687">
                  <c:v>1.054</c:v>
                </c:pt>
                <c:pt idx="688">
                  <c:v>1.0549999999999999</c:v>
                </c:pt>
                <c:pt idx="689">
                  <c:v>1.056</c:v>
                </c:pt>
                <c:pt idx="690">
                  <c:v>1.0569999999999999</c:v>
                </c:pt>
                <c:pt idx="691">
                  <c:v>1.0580000000000001</c:v>
                </c:pt>
                <c:pt idx="692">
                  <c:v>1.0589999999999999</c:v>
                </c:pt>
                <c:pt idx="693">
                  <c:v>1.06</c:v>
                </c:pt>
                <c:pt idx="694">
                  <c:v>1.0609999999999999</c:v>
                </c:pt>
                <c:pt idx="695">
                  <c:v>1.0620000000000001</c:v>
                </c:pt>
                <c:pt idx="696">
                  <c:v>1.0629999999999999</c:v>
                </c:pt>
                <c:pt idx="697">
                  <c:v>1.0640000000000001</c:v>
                </c:pt>
                <c:pt idx="698">
                  <c:v>1.0649999999999999</c:v>
                </c:pt>
                <c:pt idx="699">
                  <c:v>1.0660000000000001</c:v>
                </c:pt>
                <c:pt idx="700">
                  <c:v>1.0669999999999999</c:v>
                </c:pt>
                <c:pt idx="701">
                  <c:v>1.0680000000000001</c:v>
                </c:pt>
                <c:pt idx="702">
                  <c:v>1.069</c:v>
                </c:pt>
                <c:pt idx="703">
                  <c:v>1.07</c:v>
                </c:pt>
                <c:pt idx="704">
                  <c:v>1.071</c:v>
                </c:pt>
                <c:pt idx="705">
                  <c:v>1.0720000000000001</c:v>
                </c:pt>
                <c:pt idx="706">
                  <c:v>1.073</c:v>
                </c:pt>
                <c:pt idx="707">
                  <c:v>1.0740000000000001</c:v>
                </c:pt>
                <c:pt idx="708">
                  <c:v>1.075</c:v>
                </c:pt>
                <c:pt idx="709">
                  <c:v>1.0760000000000001</c:v>
                </c:pt>
                <c:pt idx="710">
                  <c:v>1.077</c:v>
                </c:pt>
                <c:pt idx="711">
                  <c:v>1.0780000000000001</c:v>
                </c:pt>
                <c:pt idx="712">
                  <c:v>1.079</c:v>
                </c:pt>
                <c:pt idx="713">
                  <c:v>1.08</c:v>
                </c:pt>
                <c:pt idx="714">
                  <c:v>1.081</c:v>
                </c:pt>
                <c:pt idx="715">
                  <c:v>1.0820000000000001</c:v>
                </c:pt>
                <c:pt idx="716">
                  <c:v>1.083</c:v>
                </c:pt>
                <c:pt idx="717">
                  <c:v>1.0840000000000001</c:v>
                </c:pt>
                <c:pt idx="718">
                  <c:v>1.085</c:v>
                </c:pt>
                <c:pt idx="719">
                  <c:v>1.0860000000000001</c:v>
                </c:pt>
                <c:pt idx="720">
                  <c:v>1.087</c:v>
                </c:pt>
                <c:pt idx="721">
                  <c:v>1.0880000000000001</c:v>
                </c:pt>
                <c:pt idx="722">
                  <c:v>1.089</c:v>
                </c:pt>
                <c:pt idx="723">
                  <c:v>1.0900000000000001</c:v>
                </c:pt>
                <c:pt idx="724">
                  <c:v>1.091</c:v>
                </c:pt>
                <c:pt idx="725">
                  <c:v>1.0920000000000001</c:v>
                </c:pt>
                <c:pt idx="726">
                  <c:v>1.093</c:v>
                </c:pt>
                <c:pt idx="727">
                  <c:v>1.0940000000000001</c:v>
                </c:pt>
                <c:pt idx="728">
                  <c:v>1.095</c:v>
                </c:pt>
                <c:pt idx="729">
                  <c:v>1.0960000000000001</c:v>
                </c:pt>
                <c:pt idx="730">
                  <c:v>1.097</c:v>
                </c:pt>
                <c:pt idx="731">
                  <c:v>1.0980000000000001</c:v>
                </c:pt>
                <c:pt idx="732">
                  <c:v>1.099</c:v>
                </c:pt>
                <c:pt idx="733">
                  <c:v>1.1000000000000001</c:v>
                </c:pt>
                <c:pt idx="734">
                  <c:v>1.101</c:v>
                </c:pt>
                <c:pt idx="735">
                  <c:v>1.1020000000000001</c:v>
                </c:pt>
                <c:pt idx="736">
                  <c:v>1.103</c:v>
                </c:pt>
                <c:pt idx="737">
                  <c:v>1.1040000000000001</c:v>
                </c:pt>
                <c:pt idx="738">
                  <c:v>1.105</c:v>
                </c:pt>
                <c:pt idx="739">
                  <c:v>1.1060000000000001</c:v>
                </c:pt>
                <c:pt idx="740">
                  <c:v>1.107</c:v>
                </c:pt>
                <c:pt idx="741">
                  <c:v>1.1080000000000001</c:v>
                </c:pt>
                <c:pt idx="742">
                  <c:v>1.109</c:v>
                </c:pt>
                <c:pt idx="743">
                  <c:v>1.1100000000000001</c:v>
                </c:pt>
                <c:pt idx="744">
                  <c:v>1.111</c:v>
                </c:pt>
                <c:pt idx="745">
                  <c:v>1.1120000000000001</c:v>
                </c:pt>
                <c:pt idx="746">
                  <c:v>1.113</c:v>
                </c:pt>
                <c:pt idx="747">
                  <c:v>1.1140000000000001</c:v>
                </c:pt>
                <c:pt idx="748">
                  <c:v>1.115</c:v>
                </c:pt>
                <c:pt idx="749">
                  <c:v>1.1160000000000001</c:v>
                </c:pt>
                <c:pt idx="750">
                  <c:v>1.117</c:v>
                </c:pt>
                <c:pt idx="751">
                  <c:v>1.1180000000000001</c:v>
                </c:pt>
                <c:pt idx="752">
                  <c:v>1.119</c:v>
                </c:pt>
                <c:pt idx="753">
                  <c:v>1.1200000000000001</c:v>
                </c:pt>
                <c:pt idx="754">
                  <c:v>1.121</c:v>
                </c:pt>
                <c:pt idx="755">
                  <c:v>1.1220000000000001</c:v>
                </c:pt>
                <c:pt idx="756">
                  <c:v>1.123</c:v>
                </c:pt>
                <c:pt idx="757">
                  <c:v>1.1240000000000001</c:v>
                </c:pt>
                <c:pt idx="758">
                  <c:v>1.125</c:v>
                </c:pt>
                <c:pt idx="759">
                  <c:v>1.1259999999999999</c:v>
                </c:pt>
                <c:pt idx="760">
                  <c:v>1.127</c:v>
                </c:pt>
                <c:pt idx="761">
                  <c:v>1.1279999999999999</c:v>
                </c:pt>
                <c:pt idx="762">
                  <c:v>1.129</c:v>
                </c:pt>
                <c:pt idx="763">
                  <c:v>1.1299999999999999</c:v>
                </c:pt>
                <c:pt idx="764">
                  <c:v>1.131</c:v>
                </c:pt>
                <c:pt idx="765">
                  <c:v>1.1319999999999999</c:v>
                </c:pt>
                <c:pt idx="766">
                  <c:v>1.133</c:v>
                </c:pt>
                <c:pt idx="767">
                  <c:v>1.1339999999999999</c:v>
                </c:pt>
                <c:pt idx="768">
                  <c:v>1.135</c:v>
                </c:pt>
                <c:pt idx="769">
                  <c:v>1.1359999999999999</c:v>
                </c:pt>
                <c:pt idx="770">
                  <c:v>1.137</c:v>
                </c:pt>
                <c:pt idx="771">
                  <c:v>1.1379999999999999</c:v>
                </c:pt>
                <c:pt idx="772">
                  <c:v>1.139</c:v>
                </c:pt>
                <c:pt idx="773">
                  <c:v>1.1399999999999999</c:v>
                </c:pt>
                <c:pt idx="774">
                  <c:v>1.141</c:v>
                </c:pt>
                <c:pt idx="775">
                  <c:v>1.1419999999999999</c:v>
                </c:pt>
                <c:pt idx="776">
                  <c:v>1.143</c:v>
                </c:pt>
                <c:pt idx="777">
                  <c:v>1.1439999999999999</c:v>
                </c:pt>
                <c:pt idx="778">
                  <c:v>1.145</c:v>
                </c:pt>
                <c:pt idx="779">
                  <c:v>1.1459999999999999</c:v>
                </c:pt>
                <c:pt idx="780">
                  <c:v>1.147</c:v>
                </c:pt>
                <c:pt idx="781">
                  <c:v>1.1479999999999999</c:v>
                </c:pt>
                <c:pt idx="782">
                  <c:v>1.149</c:v>
                </c:pt>
                <c:pt idx="783">
                  <c:v>1.1499999999999999</c:v>
                </c:pt>
                <c:pt idx="784">
                  <c:v>1.151</c:v>
                </c:pt>
                <c:pt idx="785">
                  <c:v>1.1519999999999999</c:v>
                </c:pt>
                <c:pt idx="786">
                  <c:v>1.153</c:v>
                </c:pt>
                <c:pt idx="787">
                  <c:v>1.1539999999999999</c:v>
                </c:pt>
                <c:pt idx="788">
                  <c:v>1.155</c:v>
                </c:pt>
                <c:pt idx="789">
                  <c:v>1.1559999999999999</c:v>
                </c:pt>
                <c:pt idx="790">
                  <c:v>1.157</c:v>
                </c:pt>
                <c:pt idx="791">
                  <c:v>1.1579999999999999</c:v>
                </c:pt>
                <c:pt idx="792">
                  <c:v>1.159</c:v>
                </c:pt>
                <c:pt idx="793">
                  <c:v>1.1599999999999999</c:v>
                </c:pt>
                <c:pt idx="794">
                  <c:v>1.161</c:v>
                </c:pt>
                <c:pt idx="795">
                  <c:v>1.1619999999999999</c:v>
                </c:pt>
                <c:pt idx="796">
                  <c:v>1.163</c:v>
                </c:pt>
                <c:pt idx="797">
                  <c:v>1.1639999999999999</c:v>
                </c:pt>
                <c:pt idx="798">
                  <c:v>1.165</c:v>
                </c:pt>
                <c:pt idx="799">
                  <c:v>1.1659999999999999</c:v>
                </c:pt>
                <c:pt idx="800">
                  <c:v>1.167</c:v>
                </c:pt>
                <c:pt idx="801">
                  <c:v>1.1679999999999999</c:v>
                </c:pt>
                <c:pt idx="802">
                  <c:v>1.169</c:v>
                </c:pt>
                <c:pt idx="803">
                  <c:v>1.17</c:v>
                </c:pt>
                <c:pt idx="804">
                  <c:v>1.171</c:v>
                </c:pt>
                <c:pt idx="805">
                  <c:v>1.1719999999999999</c:v>
                </c:pt>
                <c:pt idx="806">
                  <c:v>1.173</c:v>
                </c:pt>
                <c:pt idx="807">
                  <c:v>1.1739999999999999</c:v>
                </c:pt>
                <c:pt idx="808">
                  <c:v>1.175</c:v>
                </c:pt>
                <c:pt idx="809">
                  <c:v>1.1759999999999999</c:v>
                </c:pt>
                <c:pt idx="810">
                  <c:v>1.177</c:v>
                </c:pt>
                <c:pt idx="811">
                  <c:v>1.1779999999999999</c:v>
                </c:pt>
                <c:pt idx="812">
                  <c:v>1.179</c:v>
                </c:pt>
                <c:pt idx="813">
                  <c:v>1.18</c:v>
                </c:pt>
                <c:pt idx="814">
                  <c:v>1.181</c:v>
                </c:pt>
                <c:pt idx="815">
                  <c:v>1.1819999999999999</c:v>
                </c:pt>
                <c:pt idx="816">
                  <c:v>1.1830000000000001</c:v>
                </c:pt>
                <c:pt idx="817">
                  <c:v>1.1839999999999999</c:v>
                </c:pt>
                <c:pt idx="818">
                  <c:v>1.1850000000000001</c:v>
                </c:pt>
                <c:pt idx="819">
                  <c:v>1.1859999999999999</c:v>
                </c:pt>
                <c:pt idx="820">
                  <c:v>1.1870000000000001</c:v>
                </c:pt>
                <c:pt idx="821">
                  <c:v>1.1879999999999999</c:v>
                </c:pt>
                <c:pt idx="822">
                  <c:v>1.1890000000000001</c:v>
                </c:pt>
                <c:pt idx="823">
                  <c:v>1.19</c:v>
                </c:pt>
                <c:pt idx="824">
                  <c:v>1.1910000000000001</c:v>
                </c:pt>
                <c:pt idx="825">
                  <c:v>1.1919999999999999</c:v>
                </c:pt>
                <c:pt idx="826">
                  <c:v>1.1930000000000001</c:v>
                </c:pt>
                <c:pt idx="827">
                  <c:v>1.194</c:v>
                </c:pt>
                <c:pt idx="828">
                  <c:v>1.1950000000000001</c:v>
                </c:pt>
                <c:pt idx="829">
                  <c:v>1.196</c:v>
                </c:pt>
                <c:pt idx="830">
                  <c:v>1.1970000000000001</c:v>
                </c:pt>
                <c:pt idx="831">
                  <c:v>1.198</c:v>
                </c:pt>
                <c:pt idx="832">
                  <c:v>1.1990000000000001</c:v>
                </c:pt>
                <c:pt idx="833">
                  <c:v>1.2</c:v>
                </c:pt>
                <c:pt idx="834">
                  <c:v>1.2010000000000001</c:v>
                </c:pt>
                <c:pt idx="835">
                  <c:v>1.202</c:v>
                </c:pt>
                <c:pt idx="836">
                  <c:v>1.2030000000000001</c:v>
                </c:pt>
                <c:pt idx="837">
                  <c:v>1.204</c:v>
                </c:pt>
                <c:pt idx="838">
                  <c:v>1.2050000000000001</c:v>
                </c:pt>
                <c:pt idx="839">
                  <c:v>1.206</c:v>
                </c:pt>
                <c:pt idx="840">
                  <c:v>1.2070000000000001</c:v>
                </c:pt>
                <c:pt idx="841">
                  <c:v>1.208</c:v>
                </c:pt>
                <c:pt idx="842">
                  <c:v>1.2090000000000001</c:v>
                </c:pt>
                <c:pt idx="843">
                  <c:v>1.21</c:v>
                </c:pt>
                <c:pt idx="844">
                  <c:v>1.2110000000000001</c:v>
                </c:pt>
                <c:pt idx="845">
                  <c:v>1.212</c:v>
                </c:pt>
                <c:pt idx="846">
                  <c:v>1.2130000000000001</c:v>
                </c:pt>
                <c:pt idx="847">
                  <c:v>1.214</c:v>
                </c:pt>
                <c:pt idx="848">
                  <c:v>1.2150000000000001</c:v>
                </c:pt>
                <c:pt idx="849">
                  <c:v>1.216</c:v>
                </c:pt>
                <c:pt idx="850">
                  <c:v>1.2170000000000001</c:v>
                </c:pt>
                <c:pt idx="851">
                  <c:v>1.218</c:v>
                </c:pt>
                <c:pt idx="852">
                  <c:v>1.2190000000000001</c:v>
                </c:pt>
                <c:pt idx="853">
                  <c:v>1.22</c:v>
                </c:pt>
                <c:pt idx="854">
                  <c:v>1.2210000000000001</c:v>
                </c:pt>
                <c:pt idx="855">
                  <c:v>1.222</c:v>
                </c:pt>
                <c:pt idx="856">
                  <c:v>1.2230000000000001</c:v>
                </c:pt>
                <c:pt idx="857">
                  <c:v>1.224</c:v>
                </c:pt>
                <c:pt idx="858">
                  <c:v>1.2250000000000001</c:v>
                </c:pt>
                <c:pt idx="859">
                  <c:v>1.226</c:v>
                </c:pt>
                <c:pt idx="860">
                  <c:v>1.2270000000000001</c:v>
                </c:pt>
                <c:pt idx="861">
                  <c:v>1.228</c:v>
                </c:pt>
                <c:pt idx="862">
                  <c:v>1.2290000000000001</c:v>
                </c:pt>
                <c:pt idx="863">
                  <c:v>1.23</c:v>
                </c:pt>
                <c:pt idx="864">
                  <c:v>1.2310000000000001</c:v>
                </c:pt>
                <c:pt idx="865">
                  <c:v>1.232</c:v>
                </c:pt>
                <c:pt idx="866">
                  <c:v>1.2330000000000001</c:v>
                </c:pt>
                <c:pt idx="867">
                  <c:v>1.234</c:v>
                </c:pt>
                <c:pt idx="868">
                  <c:v>1.2350000000000001</c:v>
                </c:pt>
                <c:pt idx="869">
                  <c:v>1.236</c:v>
                </c:pt>
                <c:pt idx="870">
                  <c:v>1.2370000000000001</c:v>
                </c:pt>
                <c:pt idx="871">
                  <c:v>1.238</c:v>
                </c:pt>
                <c:pt idx="872">
                  <c:v>1.2390000000000001</c:v>
                </c:pt>
                <c:pt idx="873">
                  <c:v>1.24</c:v>
                </c:pt>
                <c:pt idx="874">
                  <c:v>1.2410000000000001</c:v>
                </c:pt>
                <c:pt idx="875">
                  <c:v>1.242</c:v>
                </c:pt>
                <c:pt idx="876">
                  <c:v>1.2430000000000001</c:v>
                </c:pt>
                <c:pt idx="877">
                  <c:v>1.244</c:v>
                </c:pt>
                <c:pt idx="878">
                  <c:v>1.2450000000000001</c:v>
                </c:pt>
                <c:pt idx="879">
                  <c:v>1.246</c:v>
                </c:pt>
                <c:pt idx="880">
                  <c:v>1.2470000000000001</c:v>
                </c:pt>
                <c:pt idx="881">
                  <c:v>1.248</c:v>
                </c:pt>
                <c:pt idx="882">
                  <c:v>1.2490000000000001</c:v>
                </c:pt>
                <c:pt idx="883">
                  <c:v>1.25</c:v>
                </c:pt>
                <c:pt idx="884">
                  <c:v>1.2509999999999999</c:v>
                </c:pt>
                <c:pt idx="885">
                  <c:v>1.252</c:v>
                </c:pt>
                <c:pt idx="886">
                  <c:v>1.2529999999999999</c:v>
                </c:pt>
                <c:pt idx="887">
                  <c:v>1.254</c:v>
                </c:pt>
                <c:pt idx="888">
                  <c:v>1.2549999999999999</c:v>
                </c:pt>
                <c:pt idx="889">
                  <c:v>1.256</c:v>
                </c:pt>
                <c:pt idx="890">
                  <c:v>1.2569999999999999</c:v>
                </c:pt>
                <c:pt idx="891">
                  <c:v>1.258</c:v>
                </c:pt>
                <c:pt idx="892">
                  <c:v>1.2589999999999999</c:v>
                </c:pt>
                <c:pt idx="893">
                  <c:v>1.26</c:v>
                </c:pt>
                <c:pt idx="894">
                  <c:v>1.2609999999999999</c:v>
                </c:pt>
                <c:pt idx="895">
                  <c:v>1.262</c:v>
                </c:pt>
                <c:pt idx="896">
                  <c:v>1.2629999999999999</c:v>
                </c:pt>
                <c:pt idx="897">
                  <c:v>1.264</c:v>
                </c:pt>
                <c:pt idx="898">
                  <c:v>1.2649999999999999</c:v>
                </c:pt>
                <c:pt idx="899">
                  <c:v>1.266</c:v>
                </c:pt>
                <c:pt idx="900">
                  <c:v>1.2669999999999999</c:v>
                </c:pt>
                <c:pt idx="901">
                  <c:v>1.268</c:v>
                </c:pt>
                <c:pt idx="902">
                  <c:v>1.2689999999999999</c:v>
                </c:pt>
                <c:pt idx="903">
                  <c:v>1.27</c:v>
                </c:pt>
                <c:pt idx="904">
                  <c:v>1.2709999999999999</c:v>
                </c:pt>
                <c:pt idx="905">
                  <c:v>1.272</c:v>
                </c:pt>
                <c:pt idx="906">
                  <c:v>1.2729999999999999</c:v>
                </c:pt>
                <c:pt idx="907">
                  <c:v>1.274</c:v>
                </c:pt>
                <c:pt idx="908">
                  <c:v>1.2749999999999999</c:v>
                </c:pt>
                <c:pt idx="909">
                  <c:v>1.276</c:v>
                </c:pt>
                <c:pt idx="910">
                  <c:v>1.2769999999999999</c:v>
                </c:pt>
                <c:pt idx="911">
                  <c:v>1.278</c:v>
                </c:pt>
                <c:pt idx="912">
                  <c:v>1.2789999999999999</c:v>
                </c:pt>
                <c:pt idx="913">
                  <c:v>1.28</c:v>
                </c:pt>
                <c:pt idx="914">
                  <c:v>1.2809999999999999</c:v>
                </c:pt>
                <c:pt idx="915">
                  <c:v>1.282</c:v>
                </c:pt>
                <c:pt idx="916">
                  <c:v>1.2829999999999999</c:v>
                </c:pt>
                <c:pt idx="917">
                  <c:v>1.284</c:v>
                </c:pt>
                <c:pt idx="918">
                  <c:v>1.2849999999999999</c:v>
                </c:pt>
                <c:pt idx="919">
                  <c:v>1.286</c:v>
                </c:pt>
                <c:pt idx="920">
                  <c:v>1.2869999999999999</c:v>
                </c:pt>
                <c:pt idx="921">
                  <c:v>1.288</c:v>
                </c:pt>
                <c:pt idx="922">
                  <c:v>1.2889999999999999</c:v>
                </c:pt>
                <c:pt idx="923">
                  <c:v>1.29</c:v>
                </c:pt>
                <c:pt idx="924">
                  <c:v>1.2909999999999999</c:v>
                </c:pt>
                <c:pt idx="925">
                  <c:v>1.292</c:v>
                </c:pt>
                <c:pt idx="926">
                  <c:v>1.2929999999999999</c:v>
                </c:pt>
                <c:pt idx="927">
                  <c:v>1.294</c:v>
                </c:pt>
                <c:pt idx="928">
                  <c:v>1.2949999999999999</c:v>
                </c:pt>
                <c:pt idx="929">
                  <c:v>1.296</c:v>
                </c:pt>
                <c:pt idx="930">
                  <c:v>1.2969999999999999</c:v>
                </c:pt>
                <c:pt idx="931">
                  <c:v>1.298</c:v>
                </c:pt>
                <c:pt idx="932">
                  <c:v>1.2989999999999999</c:v>
                </c:pt>
                <c:pt idx="933">
                  <c:v>1.3</c:v>
                </c:pt>
                <c:pt idx="934">
                  <c:v>1.3009999999999999</c:v>
                </c:pt>
                <c:pt idx="935">
                  <c:v>1.302</c:v>
                </c:pt>
                <c:pt idx="936">
                  <c:v>1.3029999999999999</c:v>
                </c:pt>
                <c:pt idx="937">
                  <c:v>1.304</c:v>
                </c:pt>
                <c:pt idx="938">
                  <c:v>1.3049999999999999</c:v>
                </c:pt>
                <c:pt idx="939">
                  <c:v>1.306</c:v>
                </c:pt>
                <c:pt idx="940">
                  <c:v>1.3069999999999999</c:v>
                </c:pt>
                <c:pt idx="941">
                  <c:v>1.3080000000000001</c:v>
                </c:pt>
                <c:pt idx="942">
                  <c:v>1.3089999999999999</c:v>
                </c:pt>
                <c:pt idx="943">
                  <c:v>1.31</c:v>
                </c:pt>
                <c:pt idx="944">
                  <c:v>1.3109999999999999</c:v>
                </c:pt>
                <c:pt idx="945">
                  <c:v>1.3120000000000001</c:v>
                </c:pt>
                <c:pt idx="946">
                  <c:v>1.3129999999999999</c:v>
                </c:pt>
                <c:pt idx="947">
                  <c:v>1.3140000000000001</c:v>
                </c:pt>
                <c:pt idx="948">
                  <c:v>1.3149999999999999</c:v>
                </c:pt>
                <c:pt idx="949">
                  <c:v>1.3160000000000001</c:v>
                </c:pt>
                <c:pt idx="950">
                  <c:v>1.3169999999999999</c:v>
                </c:pt>
                <c:pt idx="951">
                  <c:v>1.3180000000000001</c:v>
                </c:pt>
                <c:pt idx="952">
                  <c:v>1.319</c:v>
                </c:pt>
                <c:pt idx="953">
                  <c:v>1.32</c:v>
                </c:pt>
                <c:pt idx="954">
                  <c:v>1.321</c:v>
                </c:pt>
                <c:pt idx="955">
                  <c:v>1.3220000000000001</c:v>
                </c:pt>
                <c:pt idx="956">
                  <c:v>1.323</c:v>
                </c:pt>
                <c:pt idx="957">
                  <c:v>1.3240000000000001</c:v>
                </c:pt>
                <c:pt idx="958">
                  <c:v>1.325</c:v>
                </c:pt>
                <c:pt idx="959">
                  <c:v>1.3260000000000001</c:v>
                </c:pt>
                <c:pt idx="960">
                  <c:v>1.327</c:v>
                </c:pt>
                <c:pt idx="961">
                  <c:v>1.3280000000000001</c:v>
                </c:pt>
                <c:pt idx="962">
                  <c:v>1.329</c:v>
                </c:pt>
                <c:pt idx="963">
                  <c:v>1.33</c:v>
                </c:pt>
                <c:pt idx="964">
                  <c:v>1.331</c:v>
                </c:pt>
                <c:pt idx="965">
                  <c:v>1.3320000000000001</c:v>
                </c:pt>
                <c:pt idx="966">
                  <c:v>1.333</c:v>
                </c:pt>
                <c:pt idx="967">
                  <c:v>1.3340000000000001</c:v>
                </c:pt>
                <c:pt idx="968">
                  <c:v>1.335</c:v>
                </c:pt>
                <c:pt idx="969">
                  <c:v>1.3360000000000001</c:v>
                </c:pt>
                <c:pt idx="970">
                  <c:v>1.337</c:v>
                </c:pt>
                <c:pt idx="971">
                  <c:v>1.3380000000000001</c:v>
                </c:pt>
                <c:pt idx="972">
                  <c:v>1.339</c:v>
                </c:pt>
                <c:pt idx="973">
                  <c:v>1.34</c:v>
                </c:pt>
                <c:pt idx="974">
                  <c:v>1.341</c:v>
                </c:pt>
                <c:pt idx="975">
                  <c:v>1.3420000000000001</c:v>
                </c:pt>
                <c:pt idx="976">
                  <c:v>1.343</c:v>
                </c:pt>
                <c:pt idx="977">
                  <c:v>1.3440000000000001</c:v>
                </c:pt>
                <c:pt idx="978">
                  <c:v>1.345</c:v>
                </c:pt>
                <c:pt idx="979">
                  <c:v>1.3460000000000001</c:v>
                </c:pt>
                <c:pt idx="980">
                  <c:v>1.347</c:v>
                </c:pt>
                <c:pt idx="981">
                  <c:v>1.3480000000000001</c:v>
                </c:pt>
                <c:pt idx="982">
                  <c:v>1.349</c:v>
                </c:pt>
                <c:pt idx="983">
                  <c:v>1.35</c:v>
                </c:pt>
                <c:pt idx="984">
                  <c:v>1.351</c:v>
                </c:pt>
                <c:pt idx="985">
                  <c:v>1.3520000000000001</c:v>
                </c:pt>
                <c:pt idx="986">
                  <c:v>1.353</c:v>
                </c:pt>
                <c:pt idx="987">
                  <c:v>1.3540000000000001</c:v>
                </c:pt>
                <c:pt idx="988">
                  <c:v>1.355</c:v>
                </c:pt>
                <c:pt idx="989">
                  <c:v>1.3560000000000001</c:v>
                </c:pt>
                <c:pt idx="990">
                  <c:v>1.357</c:v>
                </c:pt>
                <c:pt idx="991">
                  <c:v>1.3580000000000001</c:v>
                </c:pt>
                <c:pt idx="992">
                  <c:v>1.359</c:v>
                </c:pt>
                <c:pt idx="993">
                  <c:v>1.36</c:v>
                </c:pt>
                <c:pt idx="994">
                  <c:v>1.361</c:v>
                </c:pt>
                <c:pt idx="995">
                  <c:v>1.3620000000000001</c:v>
                </c:pt>
                <c:pt idx="996">
                  <c:v>1.363</c:v>
                </c:pt>
                <c:pt idx="997">
                  <c:v>1.3640000000000001</c:v>
                </c:pt>
                <c:pt idx="998">
                  <c:v>1.365</c:v>
                </c:pt>
                <c:pt idx="999">
                  <c:v>1.3660000000000001</c:v>
                </c:pt>
                <c:pt idx="1000">
                  <c:v>1.367</c:v>
                </c:pt>
                <c:pt idx="1001">
                  <c:v>1.3680000000000001</c:v>
                </c:pt>
                <c:pt idx="1002">
                  <c:v>1.369</c:v>
                </c:pt>
                <c:pt idx="1003">
                  <c:v>1.37</c:v>
                </c:pt>
                <c:pt idx="1004">
                  <c:v>1.371</c:v>
                </c:pt>
                <c:pt idx="1005">
                  <c:v>1.3720000000000001</c:v>
                </c:pt>
                <c:pt idx="1006">
                  <c:v>1.373</c:v>
                </c:pt>
                <c:pt idx="1007">
                  <c:v>1.3740000000000001</c:v>
                </c:pt>
                <c:pt idx="1008">
                  <c:v>1.375</c:v>
                </c:pt>
                <c:pt idx="1009">
                  <c:v>1.3759999999999999</c:v>
                </c:pt>
                <c:pt idx="1010">
                  <c:v>1.377</c:v>
                </c:pt>
                <c:pt idx="1011">
                  <c:v>1.3779999999999999</c:v>
                </c:pt>
                <c:pt idx="1012">
                  <c:v>1.379</c:v>
                </c:pt>
                <c:pt idx="1013">
                  <c:v>1.38</c:v>
                </c:pt>
                <c:pt idx="1014">
                  <c:v>1.381</c:v>
                </c:pt>
                <c:pt idx="1015">
                  <c:v>1.3819999999999999</c:v>
                </c:pt>
                <c:pt idx="1016">
                  <c:v>1.383</c:v>
                </c:pt>
                <c:pt idx="1017">
                  <c:v>1.3839999999999999</c:v>
                </c:pt>
                <c:pt idx="1018">
                  <c:v>1.385</c:v>
                </c:pt>
                <c:pt idx="1019">
                  <c:v>1.3859999999999999</c:v>
                </c:pt>
                <c:pt idx="1020">
                  <c:v>1.387</c:v>
                </c:pt>
                <c:pt idx="1021">
                  <c:v>1.3879999999999999</c:v>
                </c:pt>
                <c:pt idx="1022">
                  <c:v>1.389</c:v>
                </c:pt>
                <c:pt idx="1023">
                  <c:v>1.39</c:v>
                </c:pt>
                <c:pt idx="1024">
                  <c:v>1.391</c:v>
                </c:pt>
                <c:pt idx="1025">
                  <c:v>1.3919999999999999</c:v>
                </c:pt>
                <c:pt idx="1026">
                  <c:v>1.393</c:v>
                </c:pt>
                <c:pt idx="1027">
                  <c:v>1.3939999999999999</c:v>
                </c:pt>
                <c:pt idx="1028">
                  <c:v>1.395</c:v>
                </c:pt>
                <c:pt idx="1029">
                  <c:v>1.3959999999999999</c:v>
                </c:pt>
                <c:pt idx="1030">
                  <c:v>1.397</c:v>
                </c:pt>
                <c:pt idx="1031">
                  <c:v>1.3979999999999999</c:v>
                </c:pt>
                <c:pt idx="1032">
                  <c:v>1.399</c:v>
                </c:pt>
                <c:pt idx="1033">
                  <c:v>1.4</c:v>
                </c:pt>
                <c:pt idx="1034">
                  <c:v>1.401</c:v>
                </c:pt>
                <c:pt idx="1035">
                  <c:v>1.4019999999999999</c:v>
                </c:pt>
                <c:pt idx="1036">
                  <c:v>1.403</c:v>
                </c:pt>
                <c:pt idx="1037">
                  <c:v>1.4039999999999999</c:v>
                </c:pt>
                <c:pt idx="1038">
                  <c:v>1.405</c:v>
                </c:pt>
                <c:pt idx="1039">
                  <c:v>1.4059999999999999</c:v>
                </c:pt>
                <c:pt idx="1040">
                  <c:v>1.407</c:v>
                </c:pt>
                <c:pt idx="1041">
                  <c:v>1.4079999999999999</c:v>
                </c:pt>
                <c:pt idx="1042">
                  <c:v>1.409</c:v>
                </c:pt>
                <c:pt idx="1043">
                  <c:v>1.41</c:v>
                </c:pt>
                <c:pt idx="1044">
                  <c:v>1.411</c:v>
                </c:pt>
                <c:pt idx="1045">
                  <c:v>1.4119999999999999</c:v>
                </c:pt>
                <c:pt idx="1046">
                  <c:v>1.413</c:v>
                </c:pt>
                <c:pt idx="1047">
                  <c:v>1.4139999999999999</c:v>
                </c:pt>
                <c:pt idx="1048">
                  <c:v>1.415</c:v>
                </c:pt>
                <c:pt idx="1049">
                  <c:v>1.4159999999999999</c:v>
                </c:pt>
                <c:pt idx="1050">
                  <c:v>1.417</c:v>
                </c:pt>
                <c:pt idx="1051">
                  <c:v>1.4179999999999999</c:v>
                </c:pt>
                <c:pt idx="1052">
                  <c:v>1.419</c:v>
                </c:pt>
                <c:pt idx="1053">
                  <c:v>1.42</c:v>
                </c:pt>
                <c:pt idx="1054">
                  <c:v>1.421</c:v>
                </c:pt>
                <c:pt idx="1055">
                  <c:v>1.4219999999999999</c:v>
                </c:pt>
                <c:pt idx="1056">
                  <c:v>1.423</c:v>
                </c:pt>
                <c:pt idx="1057">
                  <c:v>1.4239999999999999</c:v>
                </c:pt>
                <c:pt idx="1058">
                  <c:v>1.425</c:v>
                </c:pt>
                <c:pt idx="1059">
                  <c:v>1.4259999999999999</c:v>
                </c:pt>
                <c:pt idx="1060">
                  <c:v>1.427</c:v>
                </c:pt>
                <c:pt idx="1061">
                  <c:v>1.4279999999999999</c:v>
                </c:pt>
                <c:pt idx="1062">
                  <c:v>1.429</c:v>
                </c:pt>
                <c:pt idx="1063">
                  <c:v>1.43</c:v>
                </c:pt>
                <c:pt idx="1064">
                  <c:v>1.431</c:v>
                </c:pt>
                <c:pt idx="1065">
                  <c:v>1.4319999999999999</c:v>
                </c:pt>
                <c:pt idx="1066">
                  <c:v>1.4330000000000001</c:v>
                </c:pt>
                <c:pt idx="1067">
                  <c:v>1.4339999999999999</c:v>
                </c:pt>
                <c:pt idx="1068">
                  <c:v>1.4350000000000001</c:v>
                </c:pt>
                <c:pt idx="1069">
                  <c:v>1.4359999999999999</c:v>
                </c:pt>
                <c:pt idx="1070">
                  <c:v>1.4370000000000001</c:v>
                </c:pt>
                <c:pt idx="1071">
                  <c:v>1.4379999999999999</c:v>
                </c:pt>
                <c:pt idx="1072">
                  <c:v>1.4390000000000001</c:v>
                </c:pt>
                <c:pt idx="1073">
                  <c:v>1.44</c:v>
                </c:pt>
                <c:pt idx="1074">
                  <c:v>1.4410000000000001</c:v>
                </c:pt>
                <c:pt idx="1075">
                  <c:v>1.4419999999999999</c:v>
                </c:pt>
                <c:pt idx="1076">
                  <c:v>1.4430000000000001</c:v>
                </c:pt>
                <c:pt idx="1077">
                  <c:v>1.444</c:v>
                </c:pt>
                <c:pt idx="1078">
                  <c:v>1.4450000000000001</c:v>
                </c:pt>
                <c:pt idx="1079">
                  <c:v>1.446</c:v>
                </c:pt>
                <c:pt idx="1080">
                  <c:v>1.4470000000000001</c:v>
                </c:pt>
                <c:pt idx="1081">
                  <c:v>1.448</c:v>
                </c:pt>
                <c:pt idx="1082">
                  <c:v>1.4490000000000001</c:v>
                </c:pt>
                <c:pt idx="1083">
                  <c:v>1.45</c:v>
                </c:pt>
                <c:pt idx="1084">
                  <c:v>1.4510000000000001</c:v>
                </c:pt>
                <c:pt idx="1085">
                  <c:v>1.452</c:v>
                </c:pt>
                <c:pt idx="1086">
                  <c:v>1.4530000000000001</c:v>
                </c:pt>
                <c:pt idx="1087">
                  <c:v>1.454</c:v>
                </c:pt>
                <c:pt idx="1088">
                  <c:v>1.4550000000000001</c:v>
                </c:pt>
                <c:pt idx="1089">
                  <c:v>1.456</c:v>
                </c:pt>
                <c:pt idx="1090">
                  <c:v>1.4570000000000001</c:v>
                </c:pt>
                <c:pt idx="1091">
                  <c:v>1.458</c:v>
                </c:pt>
                <c:pt idx="1092">
                  <c:v>1.4590000000000001</c:v>
                </c:pt>
                <c:pt idx="1093">
                  <c:v>1.46</c:v>
                </c:pt>
                <c:pt idx="1094">
                  <c:v>1.4610000000000001</c:v>
                </c:pt>
                <c:pt idx="1095">
                  <c:v>1.462</c:v>
                </c:pt>
                <c:pt idx="1096">
                  <c:v>1.4630000000000001</c:v>
                </c:pt>
                <c:pt idx="1097">
                  <c:v>1.464</c:v>
                </c:pt>
                <c:pt idx="1098">
                  <c:v>1.4650000000000001</c:v>
                </c:pt>
                <c:pt idx="1099">
                  <c:v>1.466</c:v>
                </c:pt>
                <c:pt idx="1100">
                  <c:v>1.4670000000000001</c:v>
                </c:pt>
                <c:pt idx="1101">
                  <c:v>1.468</c:v>
                </c:pt>
                <c:pt idx="1102">
                  <c:v>1.4690000000000001</c:v>
                </c:pt>
                <c:pt idx="1103">
                  <c:v>1.47</c:v>
                </c:pt>
                <c:pt idx="1104">
                  <c:v>1.4710000000000001</c:v>
                </c:pt>
                <c:pt idx="1105">
                  <c:v>1.472</c:v>
                </c:pt>
                <c:pt idx="1106">
                  <c:v>1.4730000000000001</c:v>
                </c:pt>
                <c:pt idx="1107">
                  <c:v>1.474</c:v>
                </c:pt>
                <c:pt idx="1108">
                  <c:v>1.4750000000000001</c:v>
                </c:pt>
                <c:pt idx="1109">
                  <c:v>1.476</c:v>
                </c:pt>
                <c:pt idx="1110">
                  <c:v>1.4770000000000001</c:v>
                </c:pt>
                <c:pt idx="1111">
                  <c:v>1.478</c:v>
                </c:pt>
                <c:pt idx="1112">
                  <c:v>1.4790000000000001</c:v>
                </c:pt>
                <c:pt idx="1113">
                  <c:v>1.48</c:v>
                </c:pt>
                <c:pt idx="1114">
                  <c:v>1.4810000000000001</c:v>
                </c:pt>
                <c:pt idx="1115">
                  <c:v>1.482</c:v>
                </c:pt>
                <c:pt idx="1116">
                  <c:v>1.4830000000000001</c:v>
                </c:pt>
                <c:pt idx="1117">
                  <c:v>1.484</c:v>
                </c:pt>
                <c:pt idx="1118">
                  <c:v>1.4850000000000001</c:v>
                </c:pt>
                <c:pt idx="1119">
                  <c:v>1.486</c:v>
                </c:pt>
                <c:pt idx="1120">
                  <c:v>1.4870000000000001</c:v>
                </c:pt>
                <c:pt idx="1121">
                  <c:v>1.488</c:v>
                </c:pt>
                <c:pt idx="1122">
                  <c:v>1.4890000000000001</c:v>
                </c:pt>
                <c:pt idx="1123">
                  <c:v>1.49</c:v>
                </c:pt>
                <c:pt idx="1124">
                  <c:v>1.4910000000000001</c:v>
                </c:pt>
                <c:pt idx="1125">
                  <c:v>1.492</c:v>
                </c:pt>
                <c:pt idx="1126">
                  <c:v>1.4930000000000001</c:v>
                </c:pt>
                <c:pt idx="1127">
                  <c:v>1.494</c:v>
                </c:pt>
                <c:pt idx="1128">
                  <c:v>1.4950000000000001</c:v>
                </c:pt>
                <c:pt idx="1129">
                  <c:v>1.496</c:v>
                </c:pt>
                <c:pt idx="1130">
                  <c:v>1.4970000000000001</c:v>
                </c:pt>
                <c:pt idx="1131">
                  <c:v>1.498</c:v>
                </c:pt>
                <c:pt idx="1132">
                  <c:v>1.4990000000000001</c:v>
                </c:pt>
                <c:pt idx="1133">
                  <c:v>1.5</c:v>
                </c:pt>
                <c:pt idx="1134">
                  <c:v>1.5009999999999999</c:v>
                </c:pt>
                <c:pt idx="1135">
                  <c:v>1.502</c:v>
                </c:pt>
                <c:pt idx="1136">
                  <c:v>1.5029999999999999</c:v>
                </c:pt>
                <c:pt idx="1137">
                  <c:v>1.504</c:v>
                </c:pt>
                <c:pt idx="1138">
                  <c:v>1.5049999999999999</c:v>
                </c:pt>
                <c:pt idx="1139">
                  <c:v>1.506</c:v>
                </c:pt>
                <c:pt idx="1140">
                  <c:v>1.5069999999999999</c:v>
                </c:pt>
                <c:pt idx="1141">
                  <c:v>1.508</c:v>
                </c:pt>
                <c:pt idx="1142">
                  <c:v>1.5089999999999999</c:v>
                </c:pt>
                <c:pt idx="1143">
                  <c:v>1.51</c:v>
                </c:pt>
                <c:pt idx="1144">
                  <c:v>1.5109999999999999</c:v>
                </c:pt>
                <c:pt idx="1145">
                  <c:v>1.512</c:v>
                </c:pt>
                <c:pt idx="1146">
                  <c:v>1.5129999999999999</c:v>
                </c:pt>
                <c:pt idx="1147">
                  <c:v>1.514</c:v>
                </c:pt>
                <c:pt idx="1148">
                  <c:v>1.5149999999999999</c:v>
                </c:pt>
                <c:pt idx="1149">
                  <c:v>1.516</c:v>
                </c:pt>
                <c:pt idx="1150">
                  <c:v>1.5169999999999999</c:v>
                </c:pt>
                <c:pt idx="1151">
                  <c:v>1.518</c:v>
                </c:pt>
                <c:pt idx="1152">
                  <c:v>1.5189999999999999</c:v>
                </c:pt>
                <c:pt idx="1153">
                  <c:v>1.52</c:v>
                </c:pt>
                <c:pt idx="1154">
                  <c:v>1.5209999999999999</c:v>
                </c:pt>
                <c:pt idx="1155">
                  <c:v>1.522</c:v>
                </c:pt>
                <c:pt idx="1156">
                  <c:v>1.5229999999999999</c:v>
                </c:pt>
                <c:pt idx="1157">
                  <c:v>1.524</c:v>
                </c:pt>
                <c:pt idx="1158">
                  <c:v>1.5249999999999999</c:v>
                </c:pt>
                <c:pt idx="1159">
                  <c:v>1.526</c:v>
                </c:pt>
                <c:pt idx="1160">
                  <c:v>1.5269999999999999</c:v>
                </c:pt>
                <c:pt idx="1161">
                  <c:v>1.528</c:v>
                </c:pt>
                <c:pt idx="1162">
                  <c:v>1.5289999999999999</c:v>
                </c:pt>
                <c:pt idx="1163">
                  <c:v>1.53</c:v>
                </c:pt>
                <c:pt idx="1164">
                  <c:v>1.5309999999999999</c:v>
                </c:pt>
                <c:pt idx="1165">
                  <c:v>1.532</c:v>
                </c:pt>
                <c:pt idx="1166">
                  <c:v>1.5329999999999999</c:v>
                </c:pt>
                <c:pt idx="1167">
                  <c:v>1.534</c:v>
                </c:pt>
                <c:pt idx="1168">
                  <c:v>1.5349999999999999</c:v>
                </c:pt>
                <c:pt idx="1169">
                  <c:v>1.536</c:v>
                </c:pt>
                <c:pt idx="1170">
                  <c:v>1.5369999999999999</c:v>
                </c:pt>
                <c:pt idx="1171">
                  <c:v>1.538</c:v>
                </c:pt>
                <c:pt idx="1172">
                  <c:v>1.5389999999999999</c:v>
                </c:pt>
                <c:pt idx="1173">
                  <c:v>1.54</c:v>
                </c:pt>
                <c:pt idx="1174">
                  <c:v>1.5409999999999999</c:v>
                </c:pt>
                <c:pt idx="1175">
                  <c:v>1.542</c:v>
                </c:pt>
                <c:pt idx="1176">
                  <c:v>1.5429999999999999</c:v>
                </c:pt>
                <c:pt idx="1177">
                  <c:v>1.544</c:v>
                </c:pt>
                <c:pt idx="1178">
                  <c:v>1.5449999999999999</c:v>
                </c:pt>
                <c:pt idx="1179">
                  <c:v>1.546</c:v>
                </c:pt>
                <c:pt idx="1180">
                  <c:v>1.5469999999999999</c:v>
                </c:pt>
                <c:pt idx="1181">
                  <c:v>1.548</c:v>
                </c:pt>
                <c:pt idx="1182">
                  <c:v>1.5489999999999999</c:v>
                </c:pt>
                <c:pt idx="1183">
                  <c:v>1.55</c:v>
                </c:pt>
                <c:pt idx="1184">
                  <c:v>1.5509999999999999</c:v>
                </c:pt>
                <c:pt idx="1185">
                  <c:v>1.552</c:v>
                </c:pt>
                <c:pt idx="1186">
                  <c:v>1.5529999999999999</c:v>
                </c:pt>
                <c:pt idx="1187">
                  <c:v>1.554</c:v>
                </c:pt>
                <c:pt idx="1188">
                  <c:v>1.5549999999999999</c:v>
                </c:pt>
                <c:pt idx="1189">
                  <c:v>1.556</c:v>
                </c:pt>
                <c:pt idx="1190">
                  <c:v>1.5569999999999999</c:v>
                </c:pt>
                <c:pt idx="1191">
                  <c:v>1.5580000000000001</c:v>
                </c:pt>
                <c:pt idx="1192">
                  <c:v>1.5589999999999999</c:v>
                </c:pt>
                <c:pt idx="1193">
                  <c:v>1.56</c:v>
                </c:pt>
                <c:pt idx="1194">
                  <c:v>1.5609999999999999</c:v>
                </c:pt>
                <c:pt idx="1195">
                  <c:v>1.5620000000000001</c:v>
                </c:pt>
                <c:pt idx="1196">
                  <c:v>1.5629999999999999</c:v>
                </c:pt>
                <c:pt idx="1197">
                  <c:v>1.5640000000000001</c:v>
                </c:pt>
                <c:pt idx="1198">
                  <c:v>1.5649999999999999</c:v>
                </c:pt>
                <c:pt idx="1199">
                  <c:v>1.5660000000000001</c:v>
                </c:pt>
                <c:pt idx="1200">
                  <c:v>1.5669999999999999</c:v>
                </c:pt>
                <c:pt idx="1201">
                  <c:v>1.5680000000000001</c:v>
                </c:pt>
                <c:pt idx="1202">
                  <c:v>1.569</c:v>
                </c:pt>
                <c:pt idx="1203">
                  <c:v>1.57</c:v>
                </c:pt>
                <c:pt idx="1204">
                  <c:v>1.571</c:v>
                </c:pt>
                <c:pt idx="1205">
                  <c:v>1.5720000000000001</c:v>
                </c:pt>
                <c:pt idx="1206">
                  <c:v>1.573</c:v>
                </c:pt>
                <c:pt idx="1207">
                  <c:v>1.5740000000000001</c:v>
                </c:pt>
                <c:pt idx="1208">
                  <c:v>1.575</c:v>
                </c:pt>
                <c:pt idx="1209">
                  <c:v>1.5760000000000001</c:v>
                </c:pt>
                <c:pt idx="1210">
                  <c:v>1.577</c:v>
                </c:pt>
                <c:pt idx="1211">
                  <c:v>1.5780000000000001</c:v>
                </c:pt>
                <c:pt idx="1212">
                  <c:v>1.579</c:v>
                </c:pt>
                <c:pt idx="1213">
                  <c:v>1.58</c:v>
                </c:pt>
                <c:pt idx="1214">
                  <c:v>1.581</c:v>
                </c:pt>
                <c:pt idx="1215">
                  <c:v>1.5820000000000001</c:v>
                </c:pt>
                <c:pt idx="1216">
                  <c:v>1.583</c:v>
                </c:pt>
                <c:pt idx="1217">
                  <c:v>1.5840000000000001</c:v>
                </c:pt>
                <c:pt idx="1218">
                  <c:v>1.585</c:v>
                </c:pt>
                <c:pt idx="1219">
                  <c:v>1.5860000000000001</c:v>
                </c:pt>
                <c:pt idx="1220">
                  <c:v>1.587</c:v>
                </c:pt>
                <c:pt idx="1221">
                  <c:v>1.5880000000000001</c:v>
                </c:pt>
                <c:pt idx="1222">
                  <c:v>1.589</c:v>
                </c:pt>
                <c:pt idx="1223">
                  <c:v>1.59</c:v>
                </c:pt>
                <c:pt idx="1224">
                  <c:v>1.591</c:v>
                </c:pt>
                <c:pt idx="1225">
                  <c:v>1.5920000000000001</c:v>
                </c:pt>
                <c:pt idx="1226">
                  <c:v>1.593</c:v>
                </c:pt>
                <c:pt idx="1227">
                  <c:v>1.5940000000000001</c:v>
                </c:pt>
                <c:pt idx="1228">
                  <c:v>1.595</c:v>
                </c:pt>
                <c:pt idx="1229">
                  <c:v>1.5960000000000001</c:v>
                </c:pt>
                <c:pt idx="1230">
                  <c:v>1.597</c:v>
                </c:pt>
                <c:pt idx="1231">
                  <c:v>1.5980000000000001</c:v>
                </c:pt>
                <c:pt idx="1232">
                  <c:v>1.599</c:v>
                </c:pt>
                <c:pt idx="1233">
                  <c:v>1.6</c:v>
                </c:pt>
                <c:pt idx="1234">
                  <c:v>1.601</c:v>
                </c:pt>
                <c:pt idx="1235">
                  <c:v>1.6020000000000001</c:v>
                </c:pt>
                <c:pt idx="1236">
                  <c:v>1.603</c:v>
                </c:pt>
                <c:pt idx="1237">
                  <c:v>1.6040000000000001</c:v>
                </c:pt>
                <c:pt idx="1238">
                  <c:v>1.605</c:v>
                </c:pt>
                <c:pt idx="1239">
                  <c:v>1.6060000000000001</c:v>
                </c:pt>
                <c:pt idx="1240">
                  <c:v>1.607</c:v>
                </c:pt>
                <c:pt idx="1241">
                  <c:v>1.6080000000000001</c:v>
                </c:pt>
                <c:pt idx="1242">
                  <c:v>1.609</c:v>
                </c:pt>
                <c:pt idx="1243">
                  <c:v>1.61</c:v>
                </c:pt>
                <c:pt idx="1244">
                  <c:v>1.611</c:v>
                </c:pt>
                <c:pt idx="1245">
                  <c:v>1.6120000000000001</c:v>
                </c:pt>
                <c:pt idx="1246">
                  <c:v>1.613</c:v>
                </c:pt>
                <c:pt idx="1247">
                  <c:v>1.6140000000000001</c:v>
                </c:pt>
                <c:pt idx="1248">
                  <c:v>1.615</c:v>
                </c:pt>
                <c:pt idx="1249">
                  <c:v>1.6160000000000001</c:v>
                </c:pt>
                <c:pt idx="1250">
                  <c:v>1.617</c:v>
                </c:pt>
                <c:pt idx="1251">
                  <c:v>1.6180000000000001</c:v>
                </c:pt>
                <c:pt idx="1252">
                  <c:v>1.619</c:v>
                </c:pt>
                <c:pt idx="1253">
                  <c:v>1.62</c:v>
                </c:pt>
                <c:pt idx="1254">
                  <c:v>1.621</c:v>
                </c:pt>
                <c:pt idx="1255">
                  <c:v>1.6220000000000001</c:v>
                </c:pt>
                <c:pt idx="1256">
                  <c:v>1.623</c:v>
                </c:pt>
                <c:pt idx="1257">
                  <c:v>1.6240000000000001</c:v>
                </c:pt>
                <c:pt idx="1258">
                  <c:v>1.625</c:v>
                </c:pt>
                <c:pt idx="1259">
                  <c:v>1.6259999999999999</c:v>
                </c:pt>
                <c:pt idx="1260">
                  <c:v>1.627</c:v>
                </c:pt>
                <c:pt idx="1261">
                  <c:v>1.6279999999999999</c:v>
                </c:pt>
                <c:pt idx="1262">
                  <c:v>1.629</c:v>
                </c:pt>
                <c:pt idx="1263">
                  <c:v>1.63</c:v>
                </c:pt>
                <c:pt idx="1264">
                  <c:v>1.631</c:v>
                </c:pt>
                <c:pt idx="1265">
                  <c:v>1.6319999999999999</c:v>
                </c:pt>
                <c:pt idx="1266">
                  <c:v>1.633</c:v>
                </c:pt>
                <c:pt idx="1267">
                  <c:v>1.6339999999999999</c:v>
                </c:pt>
                <c:pt idx="1268">
                  <c:v>1.635</c:v>
                </c:pt>
                <c:pt idx="1269">
                  <c:v>1.6359999999999999</c:v>
                </c:pt>
                <c:pt idx="1270">
                  <c:v>1.637</c:v>
                </c:pt>
                <c:pt idx="1271">
                  <c:v>1.6379999999999999</c:v>
                </c:pt>
                <c:pt idx="1272">
                  <c:v>1.639</c:v>
                </c:pt>
                <c:pt idx="1273">
                  <c:v>1.64</c:v>
                </c:pt>
                <c:pt idx="1274">
                  <c:v>1.641</c:v>
                </c:pt>
                <c:pt idx="1275">
                  <c:v>1.6419999999999999</c:v>
                </c:pt>
                <c:pt idx="1276">
                  <c:v>1.643</c:v>
                </c:pt>
                <c:pt idx="1277">
                  <c:v>1.6439999999999999</c:v>
                </c:pt>
                <c:pt idx="1278">
                  <c:v>1.645</c:v>
                </c:pt>
                <c:pt idx="1279">
                  <c:v>1.6459999999999999</c:v>
                </c:pt>
                <c:pt idx="1280">
                  <c:v>1.647</c:v>
                </c:pt>
                <c:pt idx="1281">
                  <c:v>1.6479999999999999</c:v>
                </c:pt>
                <c:pt idx="1282">
                  <c:v>1.649</c:v>
                </c:pt>
                <c:pt idx="1283">
                  <c:v>1.65</c:v>
                </c:pt>
                <c:pt idx="1284">
                  <c:v>1.651</c:v>
                </c:pt>
                <c:pt idx="1285">
                  <c:v>1.6519999999999999</c:v>
                </c:pt>
                <c:pt idx="1286">
                  <c:v>1.653</c:v>
                </c:pt>
                <c:pt idx="1287">
                  <c:v>1.6539999999999999</c:v>
                </c:pt>
                <c:pt idx="1288">
                  <c:v>1.655</c:v>
                </c:pt>
                <c:pt idx="1289">
                  <c:v>1.6559999999999999</c:v>
                </c:pt>
                <c:pt idx="1290">
                  <c:v>1.657</c:v>
                </c:pt>
                <c:pt idx="1291">
                  <c:v>1.6579999999999999</c:v>
                </c:pt>
                <c:pt idx="1292">
                  <c:v>1.659</c:v>
                </c:pt>
                <c:pt idx="1293">
                  <c:v>1.66</c:v>
                </c:pt>
                <c:pt idx="1294">
                  <c:v>1.661</c:v>
                </c:pt>
                <c:pt idx="1295">
                  <c:v>1.6619999999999999</c:v>
                </c:pt>
                <c:pt idx="1296">
                  <c:v>1.663</c:v>
                </c:pt>
                <c:pt idx="1297">
                  <c:v>1.6639999999999999</c:v>
                </c:pt>
                <c:pt idx="1298">
                  <c:v>1.665</c:v>
                </c:pt>
                <c:pt idx="1299">
                  <c:v>1.6659999999999999</c:v>
                </c:pt>
                <c:pt idx="1300">
                  <c:v>1.667</c:v>
                </c:pt>
                <c:pt idx="1301">
                  <c:v>1.6679999999999999</c:v>
                </c:pt>
                <c:pt idx="1302">
                  <c:v>1.669</c:v>
                </c:pt>
                <c:pt idx="1303">
                  <c:v>1.67</c:v>
                </c:pt>
                <c:pt idx="1304">
                  <c:v>1.671</c:v>
                </c:pt>
                <c:pt idx="1305">
                  <c:v>1.6719999999999999</c:v>
                </c:pt>
                <c:pt idx="1306">
                  <c:v>1.673</c:v>
                </c:pt>
                <c:pt idx="1307">
                  <c:v>1.6739999999999999</c:v>
                </c:pt>
                <c:pt idx="1308">
                  <c:v>1.675</c:v>
                </c:pt>
                <c:pt idx="1309">
                  <c:v>1.6759999999999999</c:v>
                </c:pt>
                <c:pt idx="1310">
                  <c:v>1.677</c:v>
                </c:pt>
                <c:pt idx="1311">
                  <c:v>1.6779999999999999</c:v>
                </c:pt>
                <c:pt idx="1312">
                  <c:v>1.679</c:v>
                </c:pt>
                <c:pt idx="1313">
                  <c:v>1.68</c:v>
                </c:pt>
                <c:pt idx="1314">
                  <c:v>1.681</c:v>
                </c:pt>
                <c:pt idx="1315">
                  <c:v>1.6819999999999999</c:v>
                </c:pt>
                <c:pt idx="1316">
                  <c:v>1.6830000000000001</c:v>
                </c:pt>
                <c:pt idx="1317">
                  <c:v>1.6839999999999999</c:v>
                </c:pt>
                <c:pt idx="1318">
                  <c:v>1.6850000000000001</c:v>
                </c:pt>
                <c:pt idx="1319">
                  <c:v>1.6859999999999999</c:v>
                </c:pt>
                <c:pt idx="1320">
                  <c:v>1.6870000000000001</c:v>
                </c:pt>
                <c:pt idx="1321">
                  <c:v>1.6879999999999999</c:v>
                </c:pt>
                <c:pt idx="1322">
                  <c:v>1.6890000000000001</c:v>
                </c:pt>
                <c:pt idx="1323">
                  <c:v>1.69</c:v>
                </c:pt>
                <c:pt idx="1324">
                  <c:v>1.6910000000000001</c:v>
                </c:pt>
                <c:pt idx="1325">
                  <c:v>1.6919999999999999</c:v>
                </c:pt>
                <c:pt idx="1326">
                  <c:v>1.6930000000000001</c:v>
                </c:pt>
                <c:pt idx="1327">
                  <c:v>1.694</c:v>
                </c:pt>
                <c:pt idx="1328">
                  <c:v>1.6950000000000001</c:v>
                </c:pt>
                <c:pt idx="1329">
                  <c:v>1.696</c:v>
                </c:pt>
                <c:pt idx="1330">
                  <c:v>1.6970000000000001</c:v>
                </c:pt>
                <c:pt idx="1331">
                  <c:v>1.698</c:v>
                </c:pt>
                <c:pt idx="1332">
                  <c:v>1.6990000000000001</c:v>
                </c:pt>
                <c:pt idx="1333">
                  <c:v>1.7</c:v>
                </c:pt>
                <c:pt idx="1334">
                  <c:v>1.7010000000000001</c:v>
                </c:pt>
                <c:pt idx="1335">
                  <c:v>1.702</c:v>
                </c:pt>
                <c:pt idx="1336">
                  <c:v>1.7030000000000001</c:v>
                </c:pt>
                <c:pt idx="1337">
                  <c:v>1.704</c:v>
                </c:pt>
                <c:pt idx="1338">
                  <c:v>1.7050000000000001</c:v>
                </c:pt>
                <c:pt idx="1339">
                  <c:v>1.706</c:v>
                </c:pt>
                <c:pt idx="1340">
                  <c:v>1.7070000000000001</c:v>
                </c:pt>
                <c:pt idx="1341">
                  <c:v>1.708</c:v>
                </c:pt>
                <c:pt idx="1342">
                  <c:v>1.7090000000000001</c:v>
                </c:pt>
                <c:pt idx="1343">
                  <c:v>1.71</c:v>
                </c:pt>
                <c:pt idx="1344">
                  <c:v>1.7110000000000001</c:v>
                </c:pt>
                <c:pt idx="1345">
                  <c:v>1.712</c:v>
                </c:pt>
                <c:pt idx="1346">
                  <c:v>1.7130000000000001</c:v>
                </c:pt>
                <c:pt idx="1347">
                  <c:v>1.714</c:v>
                </c:pt>
                <c:pt idx="1348">
                  <c:v>1.7150000000000001</c:v>
                </c:pt>
                <c:pt idx="1349">
                  <c:v>1.716</c:v>
                </c:pt>
                <c:pt idx="1350">
                  <c:v>1.7170000000000001</c:v>
                </c:pt>
                <c:pt idx="1351">
                  <c:v>1.718</c:v>
                </c:pt>
                <c:pt idx="1352">
                  <c:v>1.7190000000000001</c:v>
                </c:pt>
                <c:pt idx="1353">
                  <c:v>1.72</c:v>
                </c:pt>
                <c:pt idx="1354">
                  <c:v>1.7210000000000001</c:v>
                </c:pt>
                <c:pt idx="1355">
                  <c:v>1.722</c:v>
                </c:pt>
                <c:pt idx="1356">
                  <c:v>1.7230000000000001</c:v>
                </c:pt>
                <c:pt idx="1357">
                  <c:v>1.724</c:v>
                </c:pt>
                <c:pt idx="1358">
                  <c:v>1.7250000000000001</c:v>
                </c:pt>
                <c:pt idx="1359">
                  <c:v>1.726</c:v>
                </c:pt>
                <c:pt idx="1360">
                  <c:v>1.7270000000000001</c:v>
                </c:pt>
                <c:pt idx="1361">
                  <c:v>1.728</c:v>
                </c:pt>
                <c:pt idx="1362">
                  <c:v>1.7290000000000001</c:v>
                </c:pt>
                <c:pt idx="1363">
                  <c:v>1.73</c:v>
                </c:pt>
                <c:pt idx="1364">
                  <c:v>1.7310000000000001</c:v>
                </c:pt>
                <c:pt idx="1365">
                  <c:v>1.732</c:v>
                </c:pt>
                <c:pt idx="1366">
                  <c:v>1.7330000000000001</c:v>
                </c:pt>
                <c:pt idx="1367">
                  <c:v>1.734</c:v>
                </c:pt>
                <c:pt idx="1368">
                  <c:v>1.7350000000000001</c:v>
                </c:pt>
                <c:pt idx="1369">
                  <c:v>1.736</c:v>
                </c:pt>
                <c:pt idx="1370">
                  <c:v>1.7370000000000001</c:v>
                </c:pt>
                <c:pt idx="1371">
                  <c:v>1.738</c:v>
                </c:pt>
                <c:pt idx="1372">
                  <c:v>1.7390000000000001</c:v>
                </c:pt>
                <c:pt idx="1373">
                  <c:v>1.74</c:v>
                </c:pt>
                <c:pt idx="1374">
                  <c:v>1.7410000000000001</c:v>
                </c:pt>
                <c:pt idx="1375">
                  <c:v>1.742</c:v>
                </c:pt>
                <c:pt idx="1376">
                  <c:v>1.7430000000000001</c:v>
                </c:pt>
                <c:pt idx="1377">
                  <c:v>1.744</c:v>
                </c:pt>
                <c:pt idx="1378">
                  <c:v>1.7450000000000001</c:v>
                </c:pt>
                <c:pt idx="1379">
                  <c:v>1.746</c:v>
                </c:pt>
                <c:pt idx="1380">
                  <c:v>1.7470000000000001</c:v>
                </c:pt>
                <c:pt idx="1381">
                  <c:v>1.748</c:v>
                </c:pt>
                <c:pt idx="1382">
                  <c:v>1.7490000000000001</c:v>
                </c:pt>
                <c:pt idx="1383">
                  <c:v>1.75</c:v>
                </c:pt>
                <c:pt idx="1384">
                  <c:v>1.7509999999999999</c:v>
                </c:pt>
                <c:pt idx="1385">
                  <c:v>1.752</c:v>
                </c:pt>
                <c:pt idx="1386">
                  <c:v>1.7529999999999999</c:v>
                </c:pt>
                <c:pt idx="1387">
                  <c:v>1.754</c:v>
                </c:pt>
                <c:pt idx="1388">
                  <c:v>1.7549999999999999</c:v>
                </c:pt>
                <c:pt idx="1389">
                  <c:v>1.756</c:v>
                </c:pt>
                <c:pt idx="1390">
                  <c:v>1.7569999999999999</c:v>
                </c:pt>
                <c:pt idx="1391">
                  <c:v>1.758</c:v>
                </c:pt>
                <c:pt idx="1392">
                  <c:v>1.7589999999999999</c:v>
                </c:pt>
                <c:pt idx="1393">
                  <c:v>1.76</c:v>
                </c:pt>
                <c:pt idx="1394">
                  <c:v>1.7609999999999999</c:v>
                </c:pt>
                <c:pt idx="1395">
                  <c:v>1.762</c:v>
                </c:pt>
                <c:pt idx="1396">
                  <c:v>1.7629999999999999</c:v>
                </c:pt>
                <c:pt idx="1397">
                  <c:v>1.764</c:v>
                </c:pt>
                <c:pt idx="1398">
                  <c:v>1.7649999999999999</c:v>
                </c:pt>
                <c:pt idx="1399">
                  <c:v>1.766</c:v>
                </c:pt>
                <c:pt idx="1400">
                  <c:v>1.7669999999999999</c:v>
                </c:pt>
                <c:pt idx="1401">
                  <c:v>1.768</c:v>
                </c:pt>
                <c:pt idx="1402">
                  <c:v>1.7689999999999999</c:v>
                </c:pt>
                <c:pt idx="1403">
                  <c:v>1.77</c:v>
                </c:pt>
                <c:pt idx="1404">
                  <c:v>1.7709999999999999</c:v>
                </c:pt>
                <c:pt idx="1405">
                  <c:v>1.772</c:v>
                </c:pt>
                <c:pt idx="1406">
                  <c:v>1.7729999999999999</c:v>
                </c:pt>
                <c:pt idx="1407">
                  <c:v>1.774</c:v>
                </c:pt>
                <c:pt idx="1408">
                  <c:v>1.7749999999999999</c:v>
                </c:pt>
                <c:pt idx="1409">
                  <c:v>1.776</c:v>
                </c:pt>
                <c:pt idx="1410">
                  <c:v>1.7769999999999999</c:v>
                </c:pt>
                <c:pt idx="1411">
                  <c:v>1.778</c:v>
                </c:pt>
                <c:pt idx="1412">
                  <c:v>1.7789999999999999</c:v>
                </c:pt>
                <c:pt idx="1413">
                  <c:v>1.78</c:v>
                </c:pt>
                <c:pt idx="1414">
                  <c:v>1.7809999999999999</c:v>
                </c:pt>
                <c:pt idx="1415">
                  <c:v>1.782</c:v>
                </c:pt>
                <c:pt idx="1416">
                  <c:v>1.7829999999999999</c:v>
                </c:pt>
                <c:pt idx="1417">
                  <c:v>1.784</c:v>
                </c:pt>
                <c:pt idx="1418">
                  <c:v>1.7849999999999999</c:v>
                </c:pt>
                <c:pt idx="1419">
                  <c:v>1.786</c:v>
                </c:pt>
                <c:pt idx="1420">
                  <c:v>1.7869999999999999</c:v>
                </c:pt>
                <c:pt idx="1421">
                  <c:v>1.788</c:v>
                </c:pt>
                <c:pt idx="1422">
                  <c:v>1.7889999999999999</c:v>
                </c:pt>
                <c:pt idx="1423">
                  <c:v>1.79</c:v>
                </c:pt>
                <c:pt idx="1424">
                  <c:v>1.7909999999999999</c:v>
                </c:pt>
                <c:pt idx="1425">
                  <c:v>1.792</c:v>
                </c:pt>
                <c:pt idx="1426">
                  <c:v>1.7929999999999999</c:v>
                </c:pt>
                <c:pt idx="1427">
                  <c:v>1.794</c:v>
                </c:pt>
                <c:pt idx="1428">
                  <c:v>1.7949999999999999</c:v>
                </c:pt>
                <c:pt idx="1429">
                  <c:v>1.796</c:v>
                </c:pt>
                <c:pt idx="1430">
                  <c:v>1.7969999999999999</c:v>
                </c:pt>
                <c:pt idx="1431">
                  <c:v>1.798</c:v>
                </c:pt>
                <c:pt idx="1432">
                  <c:v>1.7989999999999999</c:v>
                </c:pt>
                <c:pt idx="1433">
                  <c:v>1.8</c:v>
                </c:pt>
                <c:pt idx="1434">
                  <c:v>1.8009999999999999</c:v>
                </c:pt>
                <c:pt idx="1435">
                  <c:v>1.802</c:v>
                </c:pt>
                <c:pt idx="1436">
                  <c:v>1.8029999999999999</c:v>
                </c:pt>
                <c:pt idx="1437">
                  <c:v>1.804</c:v>
                </c:pt>
                <c:pt idx="1438">
                  <c:v>1.8049999999999999</c:v>
                </c:pt>
                <c:pt idx="1439">
                  <c:v>1.806</c:v>
                </c:pt>
                <c:pt idx="1440">
                  <c:v>1.8069999999999999</c:v>
                </c:pt>
                <c:pt idx="1441">
                  <c:v>1.8080000000000001</c:v>
                </c:pt>
                <c:pt idx="1442">
                  <c:v>1.8089999999999999</c:v>
                </c:pt>
                <c:pt idx="1443">
                  <c:v>1.81</c:v>
                </c:pt>
                <c:pt idx="1444">
                  <c:v>1.8109999999999999</c:v>
                </c:pt>
                <c:pt idx="1445">
                  <c:v>1.8120000000000001</c:v>
                </c:pt>
                <c:pt idx="1446">
                  <c:v>1.8129999999999999</c:v>
                </c:pt>
                <c:pt idx="1447">
                  <c:v>1.8140000000000001</c:v>
                </c:pt>
                <c:pt idx="1448">
                  <c:v>1.8149999999999999</c:v>
                </c:pt>
                <c:pt idx="1449">
                  <c:v>1.8160000000000001</c:v>
                </c:pt>
                <c:pt idx="1450">
                  <c:v>1.8169999999999999</c:v>
                </c:pt>
                <c:pt idx="1451">
                  <c:v>1.8180000000000001</c:v>
                </c:pt>
                <c:pt idx="1452">
                  <c:v>1.819</c:v>
                </c:pt>
                <c:pt idx="1453">
                  <c:v>1.82</c:v>
                </c:pt>
                <c:pt idx="1454">
                  <c:v>1.821</c:v>
                </c:pt>
                <c:pt idx="1455">
                  <c:v>1.8220000000000001</c:v>
                </c:pt>
                <c:pt idx="1456">
                  <c:v>1.823</c:v>
                </c:pt>
                <c:pt idx="1457">
                  <c:v>1.8240000000000001</c:v>
                </c:pt>
                <c:pt idx="1458">
                  <c:v>1.825</c:v>
                </c:pt>
                <c:pt idx="1459">
                  <c:v>1.8260000000000001</c:v>
                </c:pt>
                <c:pt idx="1460">
                  <c:v>1.827</c:v>
                </c:pt>
                <c:pt idx="1461">
                  <c:v>1.8280000000000001</c:v>
                </c:pt>
                <c:pt idx="1462">
                  <c:v>1.829</c:v>
                </c:pt>
                <c:pt idx="1463">
                  <c:v>1.83</c:v>
                </c:pt>
                <c:pt idx="1464">
                  <c:v>1.831</c:v>
                </c:pt>
                <c:pt idx="1465">
                  <c:v>1.8320000000000001</c:v>
                </c:pt>
                <c:pt idx="1466">
                  <c:v>1.833</c:v>
                </c:pt>
                <c:pt idx="1467">
                  <c:v>1.8340000000000001</c:v>
                </c:pt>
                <c:pt idx="1468">
                  <c:v>1.835</c:v>
                </c:pt>
                <c:pt idx="1469">
                  <c:v>1.8360000000000001</c:v>
                </c:pt>
                <c:pt idx="1470">
                  <c:v>1.837</c:v>
                </c:pt>
                <c:pt idx="1471">
                  <c:v>1.8380000000000001</c:v>
                </c:pt>
                <c:pt idx="1472">
                  <c:v>1.839</c:v>
                </c:pt>
                <c:pt idx="1473">
                  <c:v>1.84</c:v>
                </c:pt>
                <c:pt idx="1474">
                  <c:v>1.841</c:v>
                </c:pt>
                <c:pt idx="1475">
                  <c:v>1.8420000000000001</c:v>
                </c:pt>
                <c:pt idx="1476">
                  <c:v>1.843</c:v>
                </c:pt>
                <c:pt idx="1477">
                  <c:v>1.8440000000000001</c:v>
                </c:pt>
                <c:pt idx="1478">
                  <c:v>1.845</c:v>
                </c:pt>
                <c:pt idx="1479">
                  <c:v>1.8460000000000001</c:v>
                </c:pt>
                <c:pt idx="1480">
                  <c:v>1.847</c:v>
                </c:pt>
                <c:pt idx="1481">
                  <c:v>1.8480000000000001</c:v>
                </c:pt>
                <c:pt idx="1482">
                  <c:v>1.849</c:v>
                </c:pt>
                <c:pt idx="1483">
                  <c:v>1.85</c:v>
                </c:pt>
                <c:pt idx="1484">
                  <c:v>1.851</c:v>
                </c:pt>
                <c:pt idx="1485">
                  <c:v>1.8520000000000001</c:v>
                </c:pt>
                <c:pt idx="1486">
                  <c:v>1.853</c:v>
                </c:pt>
                <c:pt idx="1487">
                  <c:v>1.8540000000000001</c:v>
                </c:pt>
                <c:pt idx="1488">
                  <c:v>1.855</c:v>
                </c:pt>
                <c:pt idx="1489">
                  <c:v>1.8560000000000001</c:v>
                </c:pt>
                <c:pt idx="1490">
                  <c:v>1.857</c:v>
                </c:pt>
                <c:pt idx="1491">
                  <c:v>1.8580000000000001</c:v>
                </c:pt>
                <c:pt idx="1492">
                  <c:v>1.859</c:v>
                </c:pt>
                <c:pt idx="1493">
                  <c:v>1.86</c:v>
                </c:pt>
                <c:pt idx="1494">
                  <c:v>1.861</c:v>
                </c:pt>
                <c:pt idx="1495">
                  <c:v>1.8620000000000001</c:v>
                </c:pt>
                <c:pt idx="1496">
                  <c:v>1.863</c:v>
                </c:pt>
                <c:pt idx="1497">
                  <c:v>1.8640000000000001</c:v>
                </c:pt>
                <c:pt idx="1498">
                  <c:v>1.865</c:v>
                </c:pt>
                <c:pt idx="1499">
                  <c:v>1.8660000000000001</c:v>
                </c:pt>
                <c:pt idx="1500">
                  <c:v>1.867</c:v>
                </c:pt>
                <c:pt idx="1501">
                  <c:v>1.8680000000000001</c:v>
                </c:pt>
                <c:pt idx="1502">
                  <c:v>1.869</c:v>
                </c:pt>
                <c:pt idx="1503">
                  <c:v>1.87</c:v>
                </c:pt>
                <c:pt idx="1504">
                  <c:v>1.871</c:v>
                </c:pt>
                <c:pt idx="1505">
                  <c:v>1.8720000000000001</c:v>
                </c:pt>
                <c:pt idx="1506">
                  <c:v>1.873</c:v>
                </c:pt>
                <c:pt idx="1507">
                  <c:v>1.8740000000000001</c:v>
                </c:pt>
                <c:pt idx="1508">
                  <c:v>1.875</c:v>
                </c:pt>
                <c:pt idx="1509">
                  <c:v>1.8759999999999999</c:v>
                </c:pt>
                <c:pt idx="1510">
                  <c:v>1.877</c:v>
                </c:pt>
                <c:pt idx="1511">
                  <c:v>1.8779999999999999</c:v>
                </c:pt>
                <c:pt idx="1512">
                  <c:v>1.879</c:v>
                </c:pt>
                <c:pt idx="1513">
                  <c:v>1.88</c:v>
                </c:pt>
                <c:pt idx="1514">
                  <c:v>1.881</c:v>
                </c:pt>
                <c:pt idx="1515">
                  <c:v>1.8819999999999999</c:v>
                </c:pt>
                <c:pt idx="1516">
                  <c:v>1.883</c:v>
                </c:pt>
                <c:pt idx="1517">
                  <c:v>1.8839999999999999</c:v>
                </c:pt>
                <c:pt idx="1518">
                  <c:v>1.885</c:v>
                </c:pt>
                <c:pt idx="1519">
                  <c:v>1.8859999999999999</c:v>
                </c:pt>
                <c:pt idx="1520">
                  <c:v>1.887</c:v>
                </c:pt>
                <c:pt idx="1521">
                  <c:v>1.8879999999999999</c:v>
                </c:pt>
                <c:pt idx="1522">
                  <c:v>1.889</c:v>
                </c:pt>
                <c:pt idx="1523">
                  <c:v>1.89</c:v>
                </c:pt>
                <c:pt idx="1524">
                  <c:v>1.891</c:v>
                </c:pt>
                <c:pt idx="1525">
                  <c:v>1.8919999999999999</c:v>
                </c:pt>
                <c:pt idx="1526">
                  <c:v>1.893</c:v>
                </c:pt>
                <c:pt idx="1527">
                  <c:v>1.8939999999999999</c:v>
                </c:pt>
                <c:pt idx="1528">
                  <c:v>1.895</c:v>
                </c:pt>
                <c:pt idx="1529">
                  <c:v>1.8959999999999999</c:v>
                </c:pt>
                <c:pt idx="1530">
                  <c:v>1.897</c:v>
                </c:pt>
                <c:pt idx="1531">
                  <c:v>1.8979999999999999</c:v>
                </c:pt>
                <c:pt idx="1532">
                  <c:v>1.899</c:v>
                </c:pt>
                <c:pt idx="1533">
                  <c:v>1.9</c:v>
                </c:pt>
                <c:pt idx="1534">
                  <c:v>1.901</c:v>
                </c:pt>
                <c:pt idx="1535">
                  <c:v>1.9019999999999999</c:v>
                </c:pt>
                <c:pt idx="1536">
                  <c:v>1.903</c:v>
                </c:pt>
                <c:pt idx="1537">
                  <c:v>1.9039999999999999</c:v>
                </c:pt>
                <c:pt idx="1538">
                  <c:v>1.905</c:v>
                </c:pt>
                <c:pt idx="1539">
                  <c:v>1.9059999999999999</c:v>
                </c:pt>
                <c:pt idx="1540">
                  <c:v>1.907</c:v>
                </c:pt>
                <c:pt idx="1541">
                  <c:v>1.9079999999999999</c:v>
                </c:pt>
                <c:pt idx="1542">
                  <c:v>1.909</c:v>
                </c:pt>
                <c:pt idx="1543">
                  <c:v>1.91</c:v>
                </c:pt>
                <c:pt idx="1544">
                  <c:v>1.911</c:v>
                </c:pt>
                <c:pt idx="1545">
                  <c:v>1.9119999999999999</c:v>
                </c:pt>
                <c:pt idx="1546">
                  <c:v>1.913</c:v>
                </c:pt>
                <c:pt idx="1547">
                  <c:v>1.9139999999999999</c:v>
                </c:pt>
                <c:pt idx="1548">
                  <c:v>1.915</c:v>
                </c:pt>
                <c:pt idx="1549">
                  <c:v>1.9159999999999999</c:v>
                </c:pt>
                <c:pt idx="1550">
                  <c:v>1.917</c:v>
                </c:pt>
                <c:pt idx="1551">
                  <c:v>1.9179999999999999</c:v>
                </c:pt>
                <c:pt idx="1552">
                  <c:v>1.919</c:v>
                </c:pt>
                <c:pt idx="1553">
                  <c:v>1.92</c:v>
                </c:pt>
                <c:pt idx="1554">
                  <c:v>1.921</c:v>
                </c:pt>
                <c:pt idx="1555">
                  <c:v>1.9219999999999999</c:v>
                </c:pt>
                <c:pt idx="1556">
                  <c:v>1.923</c:v>
                </c:pt>
                <c:pt idx="1557">
                  <c:v>1.9239999999999999</c:v>
                </c:pt>
                <c:pt idx="1558">
                  <c:v>1.925</c:v>
                </c:pt>
                <c:pt idx="1559">
                  <c:v>1.9259999999999999</c:v>
                </c:pt>
                <c:pt idx="1560">
                  <c:v>1.927</c:v>
                </c:pt>
                <c:pt idx="1561">
                  <c:v>1.9279999999999999</c:v>
                </c:pt>
                <c:pt idx="1562">
                  <c:v>1.929</c:v>
                </c:pt>
                <c:pt idx="1563">
                  <c:v>1.93</c:v>
                </c:pt>
                <c:pt idx="1564">
                  <c:v>1.931</c:v>
                </c:pt>
                <c:pt idx="1565">
                  <c:v>1.9319999999999999</c:v>
                </c:pt>
                <c:pt idx="1566">
                  <c:v>1.9330000000000001</c:v>
                </c:pt>
                <c:pt idx="1567">
                  <c:v>1.9339999999999999</c:v>
                </c:pt>
                <c:pt idx="1568">
                  <c:v>1.9350000000000001</c:v>
                </c:pt>
                <c:pt idx="1569">
                  <c:v>1.9359999999999999</c:v>
                </c:pt>
                <c:pt idx="1570">
                  <c:v>1.9370000000000001</c:v>
                </c:pt>
                <c:pt idx="1571">
                  <c:v>1.9379999999999999</c:v>
                </c:pt>
                <c:pt idx="1572">
                  <c:v>1.9390000000000001</c:v>
                </c:pt>
                <c:pt idx="1573">
                  <c:v>1.94</c:v>
                </c:pt>
                <c:pt idx="1574">
                  <c:v>1.9410000000000001</c:v>
                </c:pt>
                <c:pt idx="1575">
                  <c:v>1.9419999999999999</c:v>
                </c:pt>
                <c:pt idx="1576">
                  <c:v>1.9430000000000001</c:v>
                </c:pt>
                <c:pt idx="1577">
                  <c:v>1.944</c:v>
                </c:pt>
                <c:pt idx="1578">
                  <c:v>1.9450000000000001</c:v>
                </c:pt>
                <c:pt idx="1579">
                  <c:v>1.946</c:v>
                </c:pt>
                <c:pt idx="1580">
                  <c:v>1.9470000000000001</c:v>
                </c:pt>
                <c:pt idx="1581">
                  <c:v>1.948</c:v>
                </c:pt>
                <c:pt idx="1582">
                  <c:v>1.9490000000000001</c:v>
                </c:pt>
                <c:pt idx="1583">
                  <c:v>1.95</c:v>
                </c:pt>
                <c:pt idx="1584">
                  <c:v>1.9510000000000001</c:v>
                </c:pt>
                <c:pt idx="1585">
                  <c:v>1.952</c:v>
                </c:pt>
                <c:pt idx="1586">
                  <c:v>1.9530000000000001</c:v>
                </c:pt>
                <c:pt idx="1587">
                  <c:v>1.954</c:v>
                </c:pt>
                <c:pt idx="1588">
                  <c:v>1.9550000000000001</c:v>
                </c:pt>
                <c:pt idx="1589">
                  <c:v>1.956</c:v>
                </c:pt>
                <c:pt idx="1590">
                  <c:v>1.9570000000000001</c:v>
                </c:pt>
                <c:pt idx="1591">
                  <c:v>1.958</c:v>
                </c:pt>
                <c:pt idx="1592">
                  <c:v>1.9590000000000001</c:v>
                </c:pt>
                <c:pt idx="1593">
                  <c:v>1.96</c:v>
                </c:pt>
                <c:pt idx="1594">
                  <c:v>1.9610000000000001</c:v>
                </c:pt>
                <c:pt idx="1595">
                  <c:v>1.962</c:v>
                </c:pt>
                <c:pt idx="1596">
                  <c:v>1.9630000000000001</c:v>
                </c:pt>
                <c:pt idx="1597">
                  <c:v>1.964</c:v>
                </c:pt>
                <c:pt idx="1598">
                  <c:v>1.9650000000000001</c:v>
                </c:pt>
                <c:pt idx="1599">
                  <c:v>1.966</c:v>
                </c:pt>
                <c:pt idx="1600">
                  <c:v>1.9670000000000001</c:v>
                </c:pt>
                <c:pt idx="1601">
                  <c:v>1.968</c:v>
                </c:pt>
                <c:pt idx="1602">
                  <c:v>1.9690000000000001</c:v>
                </c:pt>
                <c:pt idx="1603">
                  <c:v>1.97</c:v>
                </c:pt>
                <c:pt idx="1604">
                  <c:v>1.9710000000000001</c:v>
                </c:pt>
                <c:pt idx="1605">
                  <c:v>1.972</c:v>
                </c:pt>
                <c:pt idx="1606">
                  <c:v>1.9730000000000001</c:v>
                </c:pt>
                <c:pt idx="1607">
                  <c:v>1.974</c:v>
                </c:pt>
                <c:pt idx="1608">
                  <c:v>1.9750000000000001</c:v>
                </c:pt>
                <c:pt idx="1609">
                  <c:v>1.976</c:v>
                </c:pt>
                <c:pt idx="1610">
                  <c:v>1.9770000000000001</c:v>
                </c:pt>
                <c:pt idx="1611">
                  <c:v>1.978</c:v>
                </c:pt>
                <c:pt idx="1612">
                  <c:v>1.9790000000000001</c:v>
                </c:pt>
                <c:pt idx="1613">
                  <c:v>1.98</c:v>
                </c:pt>
                <c:pt idx="1614">
                  <c:v>1.9810000000000001</c:v>
                </c:pt>
                <c:pt idx="1615">
                  <c:v>1.982</c:v>
                </c:pt>
                <c:pt idx="1616">
                  <c:v>1.9830000000000001</c:v>
                </c:pt>
                <c:pt idx="1617">
                  <c:v>1.984</c:v>
                </c:pt>
                <c:pt idx="1618">
                  <c:v>1.9850000000000001</c:v>
                </c:pt>
                <c:pt idx="1619">
                  <c:v>1.986</c:v>
                </c:pt>
                <c:pt idx="1620">
                  <c:v>1.9870000000000001</c:v>
                </c:pt>
                <c:pt idx="1621">
                  <c:v>1.988</c:v>
                </c:pt>
                <c:pt idx="1622">
                  <c:v>1.9890000000000001</c:v>
                </c:pt>
                <c:pt idx="1623">
                  <c:v>1.99</c:v>
                </c:pt>
                <c:pt idx="1624">
                  <c:v>1.9910000000000001</c:v>
                </c:pt>
                <c:pt idx="1625">
                  <c:v>1.992</c:v>
                </c:pt>
                <c:pt idx="1626">
                  <c:v>1.9930000000000001</c:v>
                </c:pt>
                <c:pt idx="1627">
                  <c:v>1.994</c:v>
                </c:pt>
                <c:pt idx="1628">
                  <c:v>1.9950000000000001</c:v>
                </c:pt>
                <c:pt idx="1629">
                  <c:v>1.996</c:v>
                </c:pt>
                <c:pt idx="1630">
                  <c:v>1.9970000000000001</c:v>
                </c:pt>
                <c:pt idx="1631">
                  <c:v>1.998</c:v>
                </c:pt>
                <c:pt idx="1632">
                  <c:v>1.9990000000000001</c:v>
                </c:pt>
                <c:pt idx="1633">
                  <c:v>2</c:v>
                </c:pt>
                <c:pt idx="1634">
                  <c:v>2.0009999999999999</c:v>
                </c:pt>
                <c:pt idx="1635">
                  <c:v>2.0019999999999998</c:v>
                </c:pt>
                <c:pt idx="1636">
                  <c:v>2.0030000000000001</c:v>
                </c:pt>
                <c:pt idx="1637">
                  <c:v>2.004</c:v>
                </c:pt>
                <c:pt idx="1638">
                  <c:v>2.0049999999999999</c:v>
                </c:pt>
                <c:pt idx="1639">
                  <c:v>2.0059999999999998</c:v>
                </c:pt>
                <c:pt idx="1640">
                  <c:v>2.0070000000000001</c:v>
                </c:pt>
                <c:pt idx="1641">
                  <c:v>2.008</c:v>
                </c:pt>
                <c:pt idx="1642">
                  <c:v>2.0089999999999999</c:v>
                </c:pt>
                <c:pt idx="1643">
                  <c:v>2.0099999999999998</c:v>
                </c:pt>
                <c:pt idx="1644">
                  <c:v>2.0110000000000001</c:v>
                </c:pt>
                <c:pt idx="1645">
                  <c:v>2.012</c:v>
                </c:pt>
                <c:pt idx="1646">
                  <c:v>2.0129999999999999</c:v>
                </c:pt>
                <c:pt idx="1647">
                  <c:v>2.0139999999999998</c:v>
                </c:pt>
                <c:pt idx="1648">
                  <c:v>2.0150000000000001</c:v>
                </c:pt>
                <c:pt idx="1649">
                  <c:v>2.016</c:v>
                </c:pt>
                <c:pt idx="1650">
                  <c:v>2.0169999999999999</c:v>
                </c:pt>
                <c:pt idx="1651">
                  <c:v>2.0179999999999998</c:v>
                </c:pt>
                <c:pt idx="1652">
                  <c:v>2.0190000000000001</c:v>
                </c:pt>
                <c:pt idx="1653">
                  <c:v>2.02</c:v>
                </c:pt>
                <c:pt idx="1654">
                  <c:v>2.0209999999999999</c:v>
                </c:pt>
                <c:pt idx="1655">
                  <c:v>2.0219999999999998</c:v>
                </c:pt>
                <c:pt idx="1656">
                  <c:v>2.0230000000000001</c:v>
                </c:pt>
                <c:pt idx="1657">
                  <c:v>2.024</c:v>
                </c:pt>
                <c:pt idx="1658">
                  <c:v>2.0249999999999999</c:v>
                </c:pt>
                <c:pt idx="1659">
                  <c:v>2.0259999999999998</c:v>
                </c:pt>
                <c:pt idx="1660">
                  <c:v>2.0270000000000001</c:v>
                </c:pt>
                <c:pt idx="1661">
                  <c:v>2.028</c:v>
                </c:pt>
                <c:pt idx="1662">
                  <c:v>2.0289999999999999</c:v>
                </c:pt>
                <c:pt idx="1663">
                  <c:v>2.0299999999999998</c:v>
                </c:pt>
                <c:pt idx="1664">
                  <c:v>2.0310000000000001</c:v>
                </c:pt>
                <c:pt idx="1665">
                  <c:v>2.032</c:v>
                </c:pt>
                <c:pt idx="1666">
                  <c:v>2.0329999999999999</c:v>
                </c:pt>
                <c:pt idx="1667">
                  <c:v>2.0339999999999998</c:v>
                </c:pt>
                <c:pt idx="1668">
                  <c:v>2.0350000000000001</c:v>
                </c:pt>
                <c:pt idx="1669">
                  <c:v>2.036</c:v>
                </c:pt>
                <c:pt idx="1670">
                  <c:v>2.0369999999999999</c:v>
                </c:pt>
                <c:pt idx="1671">
                  <c:v>2.0379999999999998</c:v>
                </c:pt>
                <c:pt idx="1672">
                  <c:v>2.0390000000000001</c:v>
                </c:pt>
                <c:pt idx="1673">
                  <c:v>2.04</c:v>
                </c:pt>
                <c:pt idx="1674">
                  <c:v>2.0409999999999999</c:v>
                </c:pt>
                <c:pt idx="1675">
                  <c:v>2.0419999999999998</c:v>
                </c:pt>
                <c:pt idx="1676">
                  <c:v>2.0430000000000001</c:v>
                </c:pt>
                <c:pt idx="1677">
                  <c:v>2.044</c:v>
                </c:pt>
                <c:pt idx="1678">
                  <c:v>2.0449999999999999</c:v>
                </c:pt>
                <c:pt idx="1679">
                  <c:v>2.0459999999999998</c:v>
                </c:pt>
                <c:pt idx="1680">
                  <c:v>2.0470000000000002</c:v>
                </c:pt>
                <c:pt idx="1681">
                  <c:v>2.048</c:v>
                </c:pt>
                <c:pt idx="1682">
                  <c:v>2.0489999999999999</c:v>
                </c:pt>
                <c:pt idx="1683">
                  <c:v>2.0499999999999998</c:v>
                </c:pt>
                <c:pt idx="1684">
                  <c:v>2.0510000000000002</c:v>
                </c:pt>
                <c:pt idx="1685">
                  <c:v>2.052</c:v>
                </c:pt>
                <c:pt idx="1686">
                  <c:v>2.0529999999999999</c:v>
                </c:pt>
                <c:pt idx="1687">
                  <c:v>2.0539999999999998</c:v>
                </c:pt>
                <c:pt idx="1688">
                  <c:v>2.0550000000000002</c:v>
                </c:pt>
                <c:pt idx="1689">
                  <c:v>2.056</c:v>
                </c:pt>
                <c:pt idx="1690">
                  <c:v>2.0569999999999999</c:v>
                </c:pt>
                <c:pt idx="1691">
                  <c:v>2.0579999999999998</c:v>
                </c:pt>
                <c:pt idx="1692">
                  <c:v>2.0590000000000002</c:v>
                </c:pt>
                <c:pt idx="1693">
                  <c:v>2.06</c:v>
                </c:pt>
                <c:pt idx="1694">
                  <c:v>2.0609999999999999</c:v>
                </c:pt>
                <c:pt idx="1695">
                  <c:v>2.0619999999999998</c:v>
                </c:pt>
                <c:pt idx="1696">
                  <c:v>2.0630000000000002</c:v>
                </c:pt>
                <c:pt idx="1697">
                  <c:v>2.0640000000000001</c:v>
                </c:pt>
                <c:pt idx="1698">
                  <c:v>2.0649999999999999</c:v>
                </c:pt>
                <c:pt idx="1699">
                  <c:v>2.0659999999999998</c:v>
                </c:pt>
                <c:pt idx="1700">
                  <c:v>2.0670000000000002</c:v>
                </c:pt>
                <c:pt idx="1701">
                  <c:v>2.0680000000000001</c:v>
                </c:pt>
                <c:pt idx="1702">
                  <c:v>2.069</c:v>
                </c:pt>
                <c:pt idx="1703">
                  <c:v>2.0699999999999998</c:v>
                </c:pt>
                <c:pt idx="1704">
                  <c:v>2.0710000000000002</c:v>
                </c:pt>
                <c:pt idx="1705">
                  <c:v>2.0720000000000001</c:v>
                </c:pt>
                <c:pt idx="1706">
                  <c:v>2.073</c:v>
                </c:pt>
                <c:pt idx="1707">
                  <c:v>2.0739999999999998</c:v>
                </c:pt>
                <c:pt idx="1708">
                  <c:v>2.0750000000000002</c:v>
                </c:pt>
                <c:pt idx="1709">
                  <c:v>2.0760000000000001</c:v>
                </c:pt>
                <c:pt idx="1710">
                  <c:v>2.077</c:v>
                </c:pt>
                <c:pt idx="1711">
                  <c:v>2.0779999999999998</c:v>
                </c:pt>
                <c:pt idx="1712">
                  <c:v>2.0790000000000002</c:v>
                </c:pt>
                <c:pt idx="1713">
                  <c:v>2.08</c:v>
                </c:pt>
                <c:pt idx="1714">
                  <c:v>2.081</c:v>
                </c:pt>
                <c:pt idx="1715">
                  <c:v>2.0819999999999999</c:v>
                </c:pt>
                <c:pt idx="1716">
                  <c:v>2.0830000000000002</c:v>
                </c:pt>
                <c:pt idx="1717">
                  <c:v>2.0840000000000001</c:v>
                </c:pt>
                <c:pt idx="1718">
                  <c:v>2.085</c:v>
                </c:pt>
                <c:pt idx="1719">
                  <c:v>2.0859999999999999</c:v>
                </c:pt>
                <c:pt idx="1720">
                  <c:v>2.0870000000000002</c:v>
                </c:pt>
                <c:pt idx="1721">
                  <c:v>2.0880000000000001</c:v>
                </c:pt>
                <c:pt idx="1722">
                  <c:v>2.089</c:v>
                </c:pt>
                <c:pt idx="1723">
                  <c:v>2.09</c:v>
                </c:pt>
                <c:pt idx="1724">
                  <c:v>2.0910000000000002</c:v>
                </c:pt>
                <c:pt idx="1725">
                  <c:v>2.0920000000000001</c:v>
                </c:pt>
                <c:pt idx="1726">
                  <c:v>2.093</c:v>
                </c:pt>
                <c:pt idx="1727">
                  <c:v>2.0939999999999999</c:v>
                </c:pt>
                <c:pt idx="1728">
                  <c:v>2.0950000000000002</c:v>
                </c:pt>
                <c:pt idx="1729">
                  <c:v>2.0960000000000001</c:v>
                </c:pt>
                <c:pt idx="1730">
                  <c:v>2.097</c:v>
                </c:pt>
                <c:pt idx="1731">
                  <c:v>2.0979999999999999</c:v>
                </c:pt>
                <c:pt idx="1732">
                  <c:v>2.0990000000000002</c:v>
                </c:pt>
                <c:pt idx="1733">
                  <c:v>2.1</c:v>
                </c:pt>
                <c:pt idx="1734">
                  <c:v>2.101</c:v>
                </c:pt>
                <c:pt idx="1735">
                  <c:v>2.1019999999999999</c:v>
                </c:pt>
                <c:pt idx="1736">
                  <c:v>2.1030000000000002</c:v>
                </c:pt>
                <c:pt idx="1737">
                  <c:v>2.1040000000000001</c:v>
                </c:pt>
                <c:pt idx="1738">
                  <c:v>2.105</c:v>
                </c:pt>
                <c:pt idx="1739">
                  <c:v>2.1059999999999999</c:v>
                </c:pt>
                <c:pt idx="1740">
                  <c:v>2.1070000000000002</c:v>
                </c:pt>
                <c:pt idx="1741">
                  <c:v>2.1080000000000001</c:v>
                </c:pt>
                <c:pt idx="1742">
                  <c:v>2.109</c:v>
                </c:pt>
                <c:pt idx="1743">
                  <c:v>2.11</c:v>
                </c:pt>
                <c:pt idx="1744">
                  <c:v>2.1110000000000002</c:v>
                </c:pt>
                <c:pt idx="1745">
                  <c:v>2.1120000000000001</c:v>
                </c:pt>
                <c:pt idx="1746">
                  <c:v>2.113</c:v>
                </c:pt>
                <c:pt idx="1747">
                  <c:v>2.1139999999999999</c:v>
                </c:pt>
                <c:pt idx="1748">
                  <c:v>2.1150000000000002</c:v>
                </c:pt>
                <c:pt idx="1749">
                  <c:v>2.1160000000000001</c:v>
                </c:pt>
                <c:pt idx="1750">
                  <c:v>2.117</c:v>
                </c:pt>
                <c:pt idx="1751">
                  <c:v>2.1179999999999999</c:v>
                </c:pt>
                <c:pt idx="1752">
                  <c:v>2.1190000000000002</c:v>
                </c:pt>
                <c:pt idx="1753">
                  <c:v>2.12</c:v>
                </c:pt>
                <c:pt idx="1754">
                  <c:v>2.121</c:v>
                </c:pt>
                <c:pt idx="1755">
                  <c:v>2.1219999999999999</c:v>
                </c:pt>
                <c:pt idx="1756">
                  <c:v>2.1230000000000002</c:v>
                </c:pt>
                <c:pt idx="1757">
                  <c:v>2.1240000000000001</c:v>
                </c:pt>
                <c:pt idx="1758">
                  <c:v>2.125</c:v>
                </c:pt>
                <c:pt idx="1759">
                  <c:v>2.1259999999999999</c:v>
                </c:pt>
                <c:pt idx="1760">
                  <c:v>2.1269999999999998</c:v>
                </c:pt>
                <c:pt idx="1761">
                  <c:v>2.1280000000000001</c:v>
                </c:pt>
                <c:pt idx="1762">
                  <c:v>2.129</c:v>
                </c:pt>
                <c:pt idx="1763">
                  <c:v>2.13</c:v>
                </c:pt>
                <c:pt idx="1764">
                  <c:v>2.1309999999999998</c:v>
                </c:pt>
                <c:pt idx="1765">
                  <c:v>2.1320000000000001</c:v>
                </c:pt>
                <c:pt idx="1766">
                  <c:v>2.133</c:v>
                </c:pt>
                <c:pt idx="1767">
                  <c:v>2.1339999999999999</c:v>
                </c:pt>
                <c:pt idx="1768">
                  <c:v>2.1349999999999998</c:v>
                </c:pt>
                <c:pt idx="1769">
                  <c:v>2.1360000000000001</c:v>
                </c:pt>
                <c:pt idx="1770">
                  <c:v>2.137</c:v>
                </c:pt>
                <c:pt idx="1771">
                  <c:v>2.1379999999999999</c:v>
                </c:pt>
                <c:pt idx="1772">
                  <c:v>2.1389999999999998</c:v>
                </c:pt>
                <c:pt idx="1773">
                  <c:v>2.14</c:v>
                </c:pt>
                <c:pt idx="1774">
                  <c:v>2.141</c:v>
                </c:pt>
                <c:pt idx="1775">
                  <c:v>2.1419999999999999</c:v>
                </c:pt>
                <c:pt idx="1776">
                  <c:v>2.1429999999999998</c:v>
                </c:pt>
                <c:pt idx="1777">
                  <c:v>2.1440000000000001</c:v>
                </c:pt>
                <c:pt idx="1778">
                  <c:v>2.145</c:v>
                </c:pt>
                <c:pt idx="1779">
                  <c:v>2.1459999999999999</c:v>
                </c:pt>
                <c:pt idx="1780">
                  <c:v>2.1469999999999998</c:v>
                </c:pt>
                <c:pt idx="1781">
                  <c:v>2.1480000000000001</c:v>
                </c:pt>
                <c:pt idx="1782">
                  <c:v>2.149</c:v>
                </c:pt>
                <c:pt idx="1783">
                  <c:v>2.15</c:v>
                </c:pt>
                <c:pt idx="1784">
                  <c:v>2.1509999999999998</c:v>
                </c:pt>
                <c:pt idx="1785">
                  <c:v>2.1520000000000001</c:v>
                </c:pt>
                <c:pt idx="1786">
                  <c:v>2.153</c:v>
                </c:pt>
                <c:pt idx="1787">
                  <c:v>2.1539999999999999</c:v>
                </c:pt>
                <c:pt idx="1788">
                  <c:v>2.1549999999999998</c:v>
                </c:pt>
                <c:pt idx="1789">
                  <c:v>2.1560000000000001</c:v>
                </c:pt>
                <c:pt idx="1790">
                  <c:v>2.157</c:v>
                </c:pt>
                <c:pt idx="1791">
                  <c:v>2.1579999999999999</c:v>
                </c:pt>
                <c:pt idx="1792">
                  <c:v>2.1589999999999998</c:v>
                </c:pt>
                <c:pt idx="1793">
                  <c:v>2.16</c:v>
                </c:pt>
                <c:pt idx="1794">
                  <c:v>2.161</c:v>
                </c:pt>
                <c:pt idx="1795">
                  <c:v>2.1619999999999999</c:v>
                </c:pt>
                <c:pt idx="1796">
                  <c:v>2.1629999999999998</c:v>
                </c:pt>
                <c:pt idx="1797">
                  <c:v>2.1640000000000001</c:v>
                </c:pt>
                <c:pt idx="1798">
                  <c:v>2.165</c:v>
                </c:pt>
                <c:pt idx="1799">
                  <c:v>2.1659999999999999</c:v>
                </c:pt>
                <c:pt idx="1800">
                  <c:v>2.1669999999999998</c:v>
                </c:pt>
                <c:pt idx="1801">
                  <c:v>2.1680000000000001</c:v>
                </c:pt>
                <c:pt idx="1802">
                  <c:v>2.169</c:v>
                </c:pt>
                <c:pt idx="1803">
                  <c:v>2.17</c:v>
                </c:pt>
                <c:pt idx="1804">
                  <c:v>2.1709999999999998</c:v>
                </c:pt>
                <c:pt idx="1805">
                  <c:v>2.1720000000000002</c:v>
                </c:pt>
                <c:pt idx="1806">
                  <c:v>2.173</c:v>
                </c:pt>
                <c:pt idx="1807">
                  <c:v>2.1739999999999999</c:v>
                </c:pt>
                <c:pt idx="1808">
                  <c:v>2.1749999999999998</c:v>
                </c:pt>
                <c:pt idx="1809">
                  <c:v>2.1760000000000002</c:v>
                </c:pt>
                <c:pt idx="1810">
                  <c:v>2.177</c:v>
                </c:pt>
                <c:pt idx="1811">
                  <c:v>2.1779999999999999</c:v>
                </c:pt>
                <c:pt idx="1812">
                  <c:v>2.1789999999999998</c:v>
                </c:pt>
                <c:pt idx="1813">
                  <c:v>2.1800000000000002</c:v>
                </c:pt>
                <c:pt idx="1814">
                  <c:v>2.181</c:v>
                </c:pt>
                <c:pt idx="1815">
                  <c:v>2.1819999999999999</c:v>
                </c:pt>
                <c:pt idx="1816">
                  <c:v>2.1829999999999998</c:v>
                </c:pt>
                <c:pt idx="1817">
                  <c:v>2.1840000000000002</c:v>
                </c:pt>
                <c:pt idx="1818">
                  <c:v>2.1850000000000001</c:v>
                </c:pt>
                <c:pt idx="1819">
                  <c:v>2.1859999999999999</c:v>
                </c:pt>
                <c:pt idx="1820">
                  <c:v>2.1869999999999998</c:v>
                </c:pt>
                <c:pt idx="1821">
                  <c:v>2.1880000000000002</c:v>
                </c:pt>
                <c:pt idx="1822">
                  <c:v>2.1890000000000001</c:v>
                </c:pt>
                <c:pt idx="1823">
                  <c:v>2.19</c:v>
                </c:pt>
                <c:pt idx="1824">
                  <c:v>2.1909999999999998</c:v>
                </c:pt>
                <c:pt idx="1825">
                  <c:v>2.1920000000000002</c:v>
                </c:pt>
                <c:pt idx="1826">
                  <c:v>2.1930000000000001</c:v>
                </c:pt>
                <c:pt idx="1827">
                  <c:v>2.194</c:v>
                </c:pt>
                <c:pt idx="1828">
                  <c:v>2.1949999999999998</c:v>
                </c:pt>
                <c:pt idx="1829">
                  <c:v>2.1960000000000002</c:v>
                </c:pt>
                <c:pt idx="1830">
                  <c:v>2.1970000000000001</c:v>
                </c:pt>
                <c:pt idx="1831">
                  <c:v>2.198</c:v>
                </c:pt>
                <c:pt idx="1832">
                  <c:v>2.1989999999999998</c:v>
                </c:pt>
                <c:pt idx="1833">
                  <c:v>2.2000000000000002</c:v>
                </c:pt>
                <c:pt idx="1834">
                  <c:v>2.2010000000000001</c:v>
                </c:pt>
                <c:pt idx="1835">
                  <c:v>2.202</c:v>
                </c:pt>
                <c:pt idx="1836">
                  <c:v>2.2029999999999998</c:v>
                </c:pt>
                <c:pt idx="1837">
                  <c:v>2.2040000000000002</c:v>
                </c:pt>
                <c:pt idx="1838">
                  <c:v>2.2050000000000001</c:v>
                </c:pt>
                <c:pt idx="1839">
                  <c:v>2.206</c:v>
                </c:pt>
                <c:pt idx="1840">
                  <c:v>2.2069999999999999</c:v>
                </c:pt>
                <c:pt idx="1841">
                  <c:v>2.2080000000000002</c:v>
                </c:pt>
                <c:pt idx="1842">
                  <c:v>2.2090000000000001</c:v>
                </c:pt>
                <c:pt idx="1843">
                  <c:v>2.21</c:v>
                </c:pt>
                <c:pt idx="1844">
                  <c:v>2.2109999999999999</c:v>
                </c:pt>
                <c:pt idx="1845">
                  <c:v>2.2120000000000002</c:v>
                </c:pt>
                <c:pt idx="1846">
                  <c:v>2.2130000000000001</c:v>
                </c:pt>
                <c:pt idx="1847">
                  <c:v>2.214</c:v>
                </c:pt>
                <c:pt idx="1848">
                  <c:v>2.2149999999999999</c:v>
                </c:pt>
                <c:pt idx="1849">
                  <c:v>2.2160000000000002</c:v>
                </c:pt>
                <c:pt idx="1850">
                  <c:v>2.2170000000000001</c:v>
                </c:pt>
                <c:pt idx="1851">
                  <c:v>2.218</c:v>
                </c:pt>
                <c:pt idx="1852">
                  <c:v>2.2189999999999999</c:v>
                </c:pt>
                <c:pt idx="1853">
                  <c:v>2.2200000000000002</c:v>
                </c:pt>
                <c:pt idx="1854">
                  <c:v>2.2210000000000001</c:v>
                </c:pt>
                <c:pt idx="1855">
                  <c:v>2.222</c:v>
                </c:pt>
                <c:pt idx="1856">
                  <c:v>2.2229999999999999</c:v>
                </c:pt>
                <c:pt idx="1857">
                  <c:v>2.2240000000000002</c:v>
                </c:pt>
                <c:pt idx="1858">
                  <c:v>2.2250000000000001</c:v>
                </c:pt>
                <c:pt idx="1859">
                  <c:v>2.226</c:v>
                </c:pt>
                <c:pt idx="1860">
                  <c:v>2.2269999999999999</c:v>
                </c:pt>
                <c:pt idx="1861">
                  <c:v>2.2280000000000002</c:v>
                </c:pt>
                <c:pt idx="1862">
                  <c:v>2.2290000000000001</c:v>
                </c:pt>
                <c:pt idx="1863">
                  <c:v>2.23</c:v>
                </c:pt>
                <c:pt idx="1864">
                  <c:v>2.2309999999999999</c:v>
                </c:pt>
                <c:pt idx="1865">
                  <c:v>2.2320000000000002</c:v>
                </c:pt>
                <c:pt idx="1866">
                  <c:v>2.2330000000000001</c:v>
                </c:pt>
                <c:pt idx="1867">
                  <c:v>2.234</c:v>
                </c:pt>
                <c:pt idx="1868">
                  <c:v>2.2349999999999999</c:v>
                </c:pt>
                <c:pt idx="1869">
                  <c:v>2.2360000000000002</c:v>
                </c:pt>
                <c:pt idx="1870">
                  <c:v>2.2370000000000001</c:v>
                </c:pt>
                <c:pt idx="1871">
                  <c:v>2.238</c:v>
                </c:pt>
                <c:pt idx="1872">
                  <c:v>2.2389999999999999</c:v>
                </c:pt>
                <c:pt idx="1873">
                  <c:v>2.2400000000000002</c:v>
                </c:pt>
                <c:pt idx="1874">
                  <c:v>2.2410000000000001</c:v>
                </c:pt>
                <c:pt idx="1875">
                  <c:v>2.242</c:v>
                </c:pt>
                <c:pt idx="1876">
                  <c:v>2.2429999999999999</c:v>
                </c:pt>
                <c:pt idx="1877">
                  <c:v>2.2440000000000002</c:v>
                </c:pt>
                <c:pt idx="1878">
                  <c:v>2.2450000000000001</c:v>
                </c:pt>
                <c:pt idx="1879">
                  <c:v>2.246</c:v>
                </c:pt>
                <c:pt idx="1880">
                  <c:v>2.2469999999999999</c:v>
                </c:pt>
                <c:pt idx="1881">
                  <c:v>2.2480000000000002</c:v>
                </c:pt>
                <c:pt idx="1882">
                  <c:v>2.2490000000000001</c:v>
                </c:pt>
                <c:pt idx="1883">
                  <c:v>2.25</c:v>
                </c:pt>
                <c:pt idx="1884">
                  <c:v>2.2509999999999999</c:v>
                </c:pt>
                <c:pt idx="1885">
                  <c:v>2.2519999999999998</c:v>
                </c:pt>
                <c:pt idx="1886">
                  <c:v>2.2530000000000001</c:v>
                </c:pt>
                <c:pt idx="1887">
                  <c:v>2.254</c:v>
                </c:pt>
                <c:pt idx="1888">
                  <c:v>2.2549999999999999</c:v>
                </c:pt>
                <c:pt idx="1889">
                  <c:v>2.2559999999999998</c:v>
                </c:pt>
                <c:pt idx="1890">
                  <c:v>2.2570000000000001</c:v>
                </c:pt>
                <c:pt idx="1891">
                  <c:v>2.258</c:v>
                </c:pt>
                <c:pt idx="1892">
                  <c:v>2.2589999999999999</c:v>
                </c:pt>
                <c:pt idx="1893">
                  <c:v>2.2599999999999998</c:v>
                </c:pt>
                <c:pt idx="1894">
                  <c:v>2.2610000000000001</c:v>
                </c:pt>
                <c:pt idx="1895">
                  <c:v>2.262</c:v>
                </c:pt>
                <c:pt idx="1896">
                  <c:v>2.2629999999999999</c:v>
                </c:pt>
                <c:pt idx="1897">
                  <c:v>2.2639999999999998</c:v>
                </c:pt>
                <c:pt idx="1898">
                  <c:v>2.2650000000000001</c:v>
                </c:pt>
                <c:pt idx="1899">
                  <c:v>2.266</c:v>
                </c:pt>
                <c:pt idx="1900">
                  <c:v>2.2669999999999999</c:v>
                </c:pt>
                <c:pt idx="1901">
                  <c:v>2.2679999999999998</c:v>
                </c:pt>
                <c:pt idx="1902">
                  <c:v>2.2690000000000001</c:v>
                </c:pt>
                <c:pt idx="1903">
                  <c:v>2.27</c:v>
                </c:pt>
                <c:pt idx="1904">
                  <c:v>2.2709999999999999</c:v>
                </c:pt>
                <c:pt idx="1905">
                  <c:v>2.2719999999999998</c:v>
                </c:pt>
                <c:pt idx="1906">
                  <c:v>2.2730000000000001</c:v>
                </c:pt>
                <c:pt idx="1907">
                  <c:v>2.274</c:v>
                </c:pt>
                <c:pt idx="1908">
                  <c:v>2.2749999999999999</c:v>
                </c:pt>
                <c:pt idx="1909">
                  <c:v>2.2759999999999998</c:v>
                </c:pt>
                <c:pt idx="1910">
                  <c:v>2.2770000000000001</c:v>
                </c:pt>
                <c:pt idx="1911">
                  <c:v>2.278</c:v>
                </c:pt>
                <c:pt idx="1912">
                  <c:v>2.2789999999999999</c:v>
                </c:pt>
                <c:pt idx="1913">
                  <c:v>2.2799999999999998</c:v>
                </c:pt>
                <c:pt idx="1914">
                  <c:v>2.2810000000000001</c:v>
                </c:pt>
                <c:pt idx="1915">
                  <c:v>2.282</c:v>
                </c:pt>
                <c:pt idx="1916">
                  <c:v>2.2829999999999999</c:v>
                </c:pt>
                <c:pt idx="1917">
                  <c:v>2.2839999999999998</c:v>
                </c:pt>
                <c:pt idx="1918">
                  <c:v>2.2850000000000001</c:v>
                </c:pt>
                <c:pt idx="1919">
                  <c:v>2.286</c:v>
                </c:pt>
                <c:pt idx="1920">
                  <c:v>2.2869999999999999</c:v>
                </c:pt>
                <c:pt idx="1921">
                  <c:v>2.2879999999999998</c:v>
                </c:pt>
                <c:pt idx="1922">
                  <c:v>2.2890000000000001</c:v>
                </c:pt>
                <c:pt idx="1923">
                  <c:v>2.29</c:v>
                </c:pt>
                <c:pt idx="1924">
                  <c:v>2.2909999999999999</c:v>
                </c:pt>
                <c:pt idx="1925">
                  <c:v>2.2919999999999998</c:v>
                </c:pt>
                <c:pt idx="1926">
                  <c:v>2.2930000000000001</c:v>
                </c:pt>
                <c:pt idx="1927">
                  <c:v>2.294</c:v>
                </c:pt>
                <c:pt idx="1928">
                  <c:v>2.2949999999999999</c:v>
                </c:pt>
                <c:pt idx="1929">
                  <c:v>2.2959999999999998</c:v>
                </c:pt>
                <c:pt idx="1930">
                  <c:v>2.2970000000000002</c:v>
                </c:pt>
                <c:pt idx="1931">
                  <c:v>2.298</c:v>
                </c:pt>
                <c:pt idx="1932">
                  <c:v>2.2989999999999999</c:v>
                </c:pt>
                <c:pt idx="1933">
                  <c:v>2.2999999999999998</c:v>
                </c:pt>
                <c:pt idx="1934">
                  <c:v>2.3010000000000002</c:v>
                </c:pt>
                <c:pt idx="1935">
                  <c:v>2.302</c:v>
                </c:pt>
                <c:pt idx="1936">
                  <c:v>2.3029999999999999</c:v>
                </c:pt>
                <c:pt idx="1937">
                  <c:v>2.3039999999999998</c:v>
                </c:pt>
                <c:pt idx="1938">
                  <c:v>2.3050000000000002</c:v>
                </c:pt>
                <c:pt idx="1939">
                  <c:v>2.306</c:v>
                </c:pt>
                <c:pt idx="1940">
                  <c:v>2.3069999999999999</c:v>
                </c:pt>
                <c:pt idx="1941">
                  <c:v>2.3079999999999998</c:v>
                </c:pt>
                <c:pt idx="1942">
                  <c:v>2.3090000000000002</c:v>
                </c:pt>
                <c:pt idx="1943">
                  <c:v>2.31</c:v>
                </c:pt>
                <c:pt idx="1944">
                  <c:v>2.3109999999999999</c:v>
                </c:pt>
                <c:pt idx="1945">
                  <c:v>2.3119999999999998</c:v>
                </c:pt>
                <c:pt idx="1946">
                  <c:v>2.3130000000000002</c:v>
                </c:pt>
                <c:pt idx="1947">
                  <c:v>2.3140000000000001</c:v>
                </c:pt>
                <c:pt idx="1948">
                  <c:v>2.3149999999999999</c:v>
                </c:pt>
                <c:pt idx="1949">
                  <c:v>2.3159999999999998</c:v>
                </c:pt>
                <c:pt idx="1950">
                  <c:v>2.3170000000000002</c:v>
                </c:pt>
                <c:pt idx="1951">
                  <c:v>2.3180000000000001</c:v>
                </c:pt>
                <c:pt idx="1952">
                  <c:v>2.319</c:v>
                </c:pt>
                <c:pt idx="1953">
                  <c:v>2.3199999999999998</c:v>
                </c:pt>
                <c:pt idx="1954">
                  <c:v>2.3210000000000002</c:v>
                </c:pt>
                <c:pt idx="1955">
                  <c:v>2.3220000000000001</c:v>
                </c:pt>
                <c:pt idx="1956">
                  <c:v>2.323</c:v>
                </c:pt>
                <c:pt idx="1957">
                  <c:v>2.3239999999999998</c:v>
                </c:pt>
                <c:pt idx="1958">
                  <c:v>2.3250000000000002</c:v>
                </c:pt>
                <c:pt idx="1959">
                  <c:v>2.3260000000000001</c:v>
                </c:pt>
                <c:pt idx="1960">
                  <c:v>2.327</c:v>
                </c:pt>
                <c:pt idx="1961">
                  <c:v>2.3279999999999998</c:v>
                </c:pt>
                <c:pt idx="1962">
                  <c:v>2.3290000000000002</c:v>
                </c:pt>
                <c:pt idx="1963">
                  <c:v>2.33</c:v>
                </c:pt>
                <c:pt idx="1964">
                  <c:v>2.331</c:v>
                </c:pt>
                <c:pt idx="1965">
                  <c:v>2.3319999999999999</c:v>
                </c:pt>
                <c:pt idx="1966">
                  <c:v>2.3330000000000002</c:v>
                </c:pt>
                <c:pt idx="1967">
                  <c:v>2.3340000000000001</c:v>
                </c:pt>
                <c:pt idx="1968">
                  <c:v>2.335</c:v>
                </c:pt>
                <c:pt idx="1969">
                  <c:v>2.3359999999999999</c:v>
                </c:pt>
                <c:pt idx="1970">
                  <c:v>2.3370000000000002</c:v>
                </c:pt>
                <c:pt idx="1971">
                  <c:v>2.3380000000000001</c:v>
                </c:pt>
                <c:pt idx="1972">
                  <c:v>2.339</c:v>
                </c:pt>
                <c:pt idx="1973">
                  <c:v>2.34</c:v>
                </c:pt>
                <c:pt idx="1974">
                  <c:v>2.3410000000000002</c:v>
                </c:pt>
                <c:pt idx="1975">
                  <c:v>2.3420000000000001</c:v>
                </c:pt>
                <c:pt idx="1976">
                  <c:v>2.343</c:v>
                </c:pt>
                <c:pt idx="1977">
                  <c:v>2.3439999999999999</c:v>
                </c:pt>
                <c:pt idx="1978">
                  <c:v>2.3450000000000002</c:v>
                </c:pt>
                <c:pt idx="1979">
                  <c:v>2.3460000000000001</c:v>
                </c:pt>
                <c:pt idx="1980">
                  <c:v>2.347</c:v>
                </c:pt>
                <c:pt idx="1981">
                  <c:v>2.3479999999999999</c:v>
                </c:pt>
                <c:pt idx="1982">
                  <c:v>2.3490000000000002</c:v>
                </c:pt>
                <c:pt idx="1983">
                  <c:v>2.35</c:v>
                </c:pt>
                <c:pt idx="1984">
                  <c:v>2.351</c:v>
                </c:pt>
                <c:pt idx="1985">
                  <c:v>2.3519999999999999</c:v>
                </c:pt>
                <c:pt idx="1986">
                  <c:v>2.3530000000000002</c:v>
                </c:pt>
                <c:pt idx="1987">
                  <c:v>2.3540000000000001</c:v>
                </c:pt>
                <c:pt idx="1988">
                  <c:v>2.355</c:v>
                </c:pt>
                <c:pt idx="1989">
                  <c:v>2.3559999999999999</c:v>
                </c:pt>
                <c:pt idx="1990">
                  <c:v>2.3570000000000002</c:v>
                </c:pt>
                <c:pt idx="1991">
                  <c:v>2.3580000000000001</c:v>
                </c:pt>
                <c:pt idx="1992">
                  <c:v>2.359</c:v>
                </c:pt>
                <c:pt idx="1993">
                  <c:v>2.36</c:v>
                </c:pt>
                <c:pt idx="1994">
                  <c:v>2.3610000000000002</c:v>
                </c:pt>
                <c:pt idx="1995">
                  <c:v>2.3620000000000001</c:v>
                </c:pt>
                <c:pt idx="1996">
                  <c:v>2.363</c:v>
                </c:pt>
                <c:pt idx="1997">
                  <c:v>2.3639999999999999</c:v>
                </c:pt>
                <c:pt idx="1998">
                  <c:v>2.3650000000000002</c:v>
                </c:pt>
                <c:pt idx="1999">
                  <c:v>2.3660000000000001</c:v>
                </c:pt>
                <c:pt idx="2000">
                  <c:v>2.367</c:v>
                </c:pt>
                <c:pt idx="2001">
                  <c:v>2.3679999999999999</c:v>
                </c:pt>
                <c:pt idx="2002">
                  <c:v>2.3690000000000002</c:v>
                </c:pt>
                <c:pt idx="2003">
                  <c:v>2.37</c:v>
                </c:pt>
                <c:pt idx="2004">
                  <c:v>2.371</c:v>
                </c:pt>
                <c:pt idx="2005">
                  <c:v>2.3719999999999999</c:v>
                </c:pt>
                <c:pt idx="2006">
                  <c:v>2.3730000000000002</c:v>
                </c:pt>
                <c:pt idx="2007">
                  <c:v>2.3740000000000001</c:v>
                </c:pt>
                <c:pt idx="2008">
                  <c:v>2.375</c:v>
                </c:pt>
                <c:pt idx="2009">
                  <c:v>2.3759999999999999</c:v>
                </c:pt>
                <c:pt idx="2010">
                  <c:v>2.3769999999999998</c:v>
                </c:pt>
                <c:pt idx="2011">
                  <c:v>2.3780000000000001</c:v>
                </c:pt>
                <c:pt idx="2012">
                  <c:v>2.379</c:v>
                </c:pt>
                <c:pt idx="2013">
                  <c:v>2.38</c:v>
                </c:pt>
                <c:pt idx="2014">
                  <c:v>2.3809999999999998</c:v>
                </c:pt>
                <c:pt idx="2015">
                  <c:v>2.3820000000000001</c:v>
                </c:pt>
                <c:pt idx="2016">
                  <c:v>2.383</c:v>
                </c:pt>
                <c:pt idx="2017">
                  <c:v>2.3839999999999999</c:v>
                </c:pt>
                <c:pt idx="2018">
                  <c:v>2.3849999999999998</c:v>
                </c:pt>
                <c:pt idx="2019">
                  <c:v>2.3860000000000001</c:v>
                </c:pt>
                <c:pt idx="2020">
                  <c:v>2.387</c:v>
                </c:pt>
                <c:pt idx="2021">
                  <c:v>2.3879999999999999</c:v>
                </c:pt>
                <c:pt idx="2022">
                  <c:v>2.3889999999999998</c:v>
                </c:pt>
                <c:pt idx="2023">
                  <c:v>2.39</c:v>
                </c:pt>
                <c:pt idx="2024">
                  <c:v>2.391</c:v>
                </c:pt>
                <c:pt idx="2025">
                  <c:v>2.3919999999999999</c:v>
                </c:pt>
                <c:pt idx="2026">
                  <c:v>2.3929999999999998</c:v>
                </c:pt>
                <c:pt idx="2027">
                  <c:v>2.3940000000000001</c:v>
                </c:pt>
                <c:pt idx="2028">
                  <c:v>2.395</c:v>
                </c:pt>
                <c:pt idx="2029">
                  <c:v>2.3959999999999999</c:v>
                </c:pt>
                <c:pt idx="2030">
                  <c:v>2.3969999999999998</c:v>
                </c:pt>
                <c:pt idx="2031">
                  <c:v>2.3980000000000001</c:v>
                </c:pt>
                <c:pt idx="2032">
                  <c:v>2.399</c:v>
                </c:pt>
                <c:pt idx="2033">
                  <c:v>2.4</c:v>
                </c:pt>
                <c:pt idx="2034">
                  <c:v>2.4009999999999998</c:v>
                </c:pt>
                <c:pt idx="2035">
                  <c:v>2.4020000000000001</c:v>
                </c:pt>
                <c:pt idx="2036">
                  <c:v>2.403</c:v>
                </c:pt>
                <c:pt idx="2037">
                  <c:v>2.4039999999999999</c:v>
                </c:pt>
                <c:pt idx="2038">
                  <c:v>2.4049999999999998</c:v>
                </c:pt>
                <c:pt idx="2039">
                  <c:v>2.4060000000000001</c:v>
                </c:pt>
                <c:pt idx="2040">
                  <c:v>2.407</c:v>
                </c:pt>
                <c:pt idx="2041">
                  <c:v>2.4079999999999999</c:v>
                </c:pt>
                <c:pt idx="2042">
                  <c:v>2.4089999999999998</c:v>
                </c:pt>
                <c:pt idx="2043">
                  <c:v>2.41</c:v>
                </c:pt>
                <c:pt idx="2044">
                  <c:v>2.411</c:v>
                </c:pt>
                <c:pt idx="2045">
                  <c:v>2.4119999999999999</c:v>
                </c:pt>
                <c:pt idx="2046">
                  <c:v>2.4129999999999998</c:v>
                </c:pt>
                <c:pt idx="2047">
                  <c:v>2.4140000000000001</c:v>
                </c:pt>
                <c:pt idx="2048">
                  <c:v>2.415</c:v>
                </c:pt>
                <c:pt idx="2049">
                  <c:v>2.4159999999999999</c:v>
                </c:pt>
                <c:pt idx="2050">
                  <c:v>2.4169999999999998</c:v>
                </c:pt>
                <c:pt idx="2051">
                  <c:v>2.4180000000000001</c:v>
                </c:pt>
                <c:pt idx="2052">
                  <c:v>2.419</c:v>
                </c:pt>
                <c:pt idx="2053">
                  <c:v>2.42</c:v>
                </c:pt>
                <c:pt idx="2054">
                  <c:v>2.4209999999999998</c:v>
                </c:pt>
                <c:pt idx="2055">
                  <c:v>2.4220000000000002</c:v>
                </c:pt>
                <c:pt idx="2056">
                  <c:v>2.423</c:v>
                </c:pt>
                <c:pt idx="2057">
                  <c:v>2.4239999999999999</c:v>
                </c:pt>
                <c:pt idx="2058">
                  <c:v>2.4249999999999998</c:v>
                </c:pt>
                <c:pt idx="2059">
                  <c:v>2.4260000000000002</c:v>
                </c:pt>
                <c:pt idx="2060">
                  <c:v>2.427</c:v>
                </c:pt>
                <c:pt idx="2061">
                  <c:v>2.4279999999999999</c:v>
                </c:pt>
                <c:pt idx="2062">
                  <c:v>2.4289999999999998</c:v>
                </c:pt>
                <c:pt idx="2063">
                  <c:v>2.4300000000000002</c:v>
                </c:pt>
                <c:pt idx="2064">
                  <c:v>2.431</c:v>
                </c:pt>
                <c:pt idx="2065">
                  <c:v>2.4319999999999999</c:v>
                </c:pt>
                <c:pt idx="2066">
                  <c:v>2.4329999999999998</c:v>
                </c:pt>
                <c:pt idx="2067">
                  <c:v>2.4340000000000002</c:v>
                </c:pt>
                <c:pt idx="2068">
                  <c:v>2.4350000000000001</c:v>
                </c:pt>
                <c:pt idx="2069">
                  <c:v>2.4359999999999999</c:v>
                </c:pt>
                <c:pt idx="2070">
                  <c:v>2.4369999999999998</c:v>
                </c:pt>
                <c:pt idx="2071">
                  <c:v>2.4380000000000002</c:v>
                </c:pt>
                <c:pt idx="2072">
                  <c:v>2.4390000000000001</c:v>
                </c:pt>
                <c:pt idx="2073">
                  <c:v>2.44</c:v>
                </c:pt>
                <c:pt idx="2074">
                  <c:v>2.4409999999999998</c:v>
                </c:pt>
                <c:pt idx="2075">
                  <c:v>2.4420000000000002</c:v>
                </c:pt>
                <c:pt idx="2076">
                  <c:v>2.4430000000000001</c:v>
                </c:pt>
                <c:pt idx="2077">
                  <c:v>2.444</c:v>
                </c:pt>
                <c:pt idx="2078">
                  <c:v>2.4449999999999998</c:v>
                </c:pt>
                <c:pt idx="2079">
                  <c:v>2.4460000000000002</c:v>
                </c:pt>
                <c:pt idx="2080">
                  <c:v>2.4470000000000001</c:v>
                </c:pt>
                <c:pt idx="2081">
                  <c:v>2.448</c:v>
                </c:pt>
                <c:pt idx="2082">
                  <c:v>2.4489999999999998</c:v>
                </c:pt>
                <c:pt idx="2083">
                  <c:v>2.4500000000000002</c:v>
                </c:pt>
                <c:pt idx="2084">
                  <c:v>2.4510000000000001</c:v>
                </c:pt>
                <c:pt idx="2085">
                  <c:v>2.452</c:v>
                </c:pt>
                <c:pt idx="2086">
                  <c:v>2.4529999999999998</c:v>
                </c:pt>
                <c:pt idx="2087">
                  <c:v>2.4540000000000002</c:v>
                </c:pt>
                <c:pt idx="2088">
                  <c:v>2.4550000000000001</c:v>
                </c:pt>
                <c:pt idx="2089">
                  <c:v>2.456</c:v>
                </c:pt>
                <c:pt idx="2090">
                  <c:v>2.4569999999999999</c:v>
                </c:pt>
                <c:pt idx="2091">
                  <c:v>2.4580000000000002</c:v>
                </c:pt>
                <c:pt idx="2092">
                  <c:v>2.4590000000000001</c:v>
                </c:pt>
                <c:pt idx="2093">
                  <c:v>2.46</c:v>
                </c:pt>
                <c:pt idx="2094">
                  <c:v>2.4609999999999999</c:v>
                </c:pt>
                <c:pt idx="2095">
                  <c:v>2.4620000000000002</c:v>
                </c:pt>
                <c:pt idx="2096">
                  <c:v>2.4630000000000001</c:v>
                </c:pt>
                <c:pt idx="2097">
                  <c:v>2.464</c:v>
                </c:pt>
                <c:pt idx="2098">
                  <c:v>2.4649999999999999</c:v>
                </c:pt>
                <c:pt idx="2099">
                  <c:v>2.4660000000000002</c:v>
                </c:pt>
                <c:pt idx="2100">
                  <c:v>2.4670000000000001</c:v>
                </c:pt>
                <c:pt idx="2101">
                  <c:v>2.468</c:v>
                </c:pt>
                <c:pt idx="2102">
                  <c:v>2.4689999999999999</c:v>
                </c:pt>
                <c:pt idx="2103">
                  <c:v>2.4700000000000002</c:v>
                </c:pt>
                <c:pt idx="2104">
                  <c:v>2.4710000000000001</c:v>
                </c:pt>
                <c:pt idx="2105">
                  <c:v>2.472</c:v>
                </c:pt>
                <c:pt idx="2106">
                  <c:v>2.4729999999999999</c:v>
                </c:pt>
                <c:pt idx="2107">
                  <c:v>2.4740000000000002</c:v>
                </c:pt>
                <c:pt idx="2108">
                  <c:v>2.4750000000000001</c:v>
                </c:pt>
                <c:pt idx="2109">
                  <c:v>2.476</c:v>
                </c:pt>
                <c:pt idx="2110">
                  <c:v>2.4769999999999999</c:v>
                </c:pt>
                <c:pt idx="2111">
                  <c:v>2.4780000000000002</c:v>
                </c:pt>
                <c:pt idx="2112">
                  <c:v>2.4790000000000001</c:v>
                </c:pt>
                <c:pt idx="2113">
                  <c:v>2.48</c:v>
                </c:pt>
                <c:pt idx="2114">
                  <c:v>2.4809999999999999</c:v>
                </c:pt>
                <c:pt idx="2115">
                  <c:v>2.4820000000000002</c:v>
                </c:pt>
                <c:pt idx="2116">
                  <c:v>2.4830000000000001</c:v>
                </c:pt>
              </c:numCache>
            </c:numRef>
          </c:xVal>
          <c:yVal>
            <c:numRef>
              <c:f>CRs!$C$2:$C$2118</c:f>
              <c:numCache>
                <c:formatCode>General</c:formatCode>
                <c:ptCount val="2117"/>
                <c:pt idx="0">
                  <c:v>1</c:v>
                </c:pt>
                <c:pt idx="1">
                  <c:v>0.97936410502707705</c:v>
                </c:pt>
                <c:pt idx="2">
                  <c:v>0.96014114006814</c:v>
                </c:pt>
                <c:pt idx="3">
                  <c:v>0.94386210979839802</c:v>
                </c:pt>
                <c:pt idx="4">
                  <c:v>0.931460812024966</c:v>
                </c:pt>
                <c:pt idx="5">
                  <c:v>0.92128170645179197</c:v>
                </c:pt>
                <c:pt idx="6">
                  <c:v>0.913840349400042</c:v>
                </c:pt>
                <c:pt idx="7">
                  <c:v>0.90694538121817203</c:v>
                </c:pt>
                <c:pt idx="8">
                  <c:v>0.89904158246828103</c:v>
                </c:pt>
                <c:pt idx="9">
                  <c:v>0.89109834442515201</c:v>
                </c:pt>
                <c:pt idx="10">
                  <c:v>0.88276296759432404</c:v>
                </c:pt>
                <c:pt idx="11">
                  <c:v>0.87232575360284403</c:v>
                </c:pt>
                <c:pt idx="12">
                  <c:v>0.86046554468813097</c:v>
                </c:pt>
                <c:pt idx="13">
                  <c:v>0.84785507723000597</c:v>
                </c:pt>
                <c:pt idx="14">
                  <c:v>0.83403670397360197</c:v>
                </c:pt>
                <c:pt idx="15">
                  <c:v>0.820219752453614</c:v>
                </c:pt>
                <c:pt idx="16">
                  <c:v>0.80806304306072296</c:v>
                </c:pt>
                <c:pt idx="17">
                  <c:v>0.79685669781102697</c:v>
                </c:pt>
                <c:pt idx="18">
                  <c:v>0.78669251532942197</c:v>
                </c:pt>
                <c:pt idx="19">
                  <c:v>0.778215839597307</c:v>
                </c:pt>
                <c:pt idx="20">
                  <c:v>0.77090122230476399</c:v>
                </c:pt>
                <c:pt idx="21">
                  <c:v>0.76398342244732198</c:v>
                </c:pt>
                <c:pt idx="22">
                  <c:v>0.75804732796945196</c:v>
                </c:pt>
                <c:pt idx="23">
                  <c:v>0.75308216278706797</c:v>
                </c:pt>
                <c:pt idx="24">
                  <c:v>0.74685910592785498</c:v>
                </c:pt>
                <c:pt idx="25">
                  <c:v>0.73931680880775497</c:v>
                </c:pt>
                <c:pt idx="26">
                  <c:v>0.73154650928293996</c:v>
                </c:pt>
                <c:pt idx="27">
                  <c:v>0.72322500754401597</c:v>
                </c:pt>
                <c:pt idx="28">
                  <c:v>0.71422059427974705</c:v>
                </c:pt>
                <c:pt idx="29">
                  <c:v>0.70563139048644397</c:v>
                </c:pt>
                <c:pt idx="30">
                  <c:v>0.69822156821340697</c:v>
                </c:pt>
                <c:pt idx="31">
                  <c:v>0.69082975918200595</c:v>
                </c:pt>
                <c:pt idx="32">
                  <c:v>0.68376912064687401</c:v>
                </c:pt>
                <c:pt idx="33">
                  <c:v>0.67903606234619096</c:v>
                </c:pt>
                <c:pt idx="34">
                  <c:v>0.67577950979081902</c:v>
                </c:pt>
                <c:pt idx="35">
                  <c:v>0.67345985127986496</c:v>
                </c:pt>
                <c:pt idx="36">
                  <c:v>0.67185289496766498</c:v>
                </c:pt>
                <c:pt idx="37">
                  <c:v>0.66954309511799803</c:v>
                </c:pt>
                <c:pt idx="38">
                  <c:v>0.66766802038897799</c:v>
                </c:pt>
                <c:pt idx="39">
                  <c:v>0.66433800931356901</c:v>
                </c:pt>
                <c:pt idx="40">
                  <c:v>0.66174794818017402</c:v>
                </c:pt>
                <c:pt idx="41">
                  <c:v>0.65923259524081801</c:v>
                </c:pt>
                <c:pt idx="42">
                  <c:v>0.65469390202120703</c:v>
                </c:pt>
                <c:pt idx="43">
                  <c:v>0.64991474928529203</c:v>
                </c:pt>
                <c:pt idx="44">
                  <c:v>0.64442563551964405</c:v>
                </c:pt>
                <c:pt idx="45">
                  <c:v>0.63679726201312703</c:v>
                </c:pt>
                <c:pt idx="46">
                  <c:v>0.62973171879929302</c:v>
                </c:pt>
                <c:pt idx="47">
                  <c:v>0.62305957254423905</c:v>
                </c:pt>
                <c:pt idx="48">
                  <c:v>0.616311936513942</c:v>
                </c:pt>
                <c:pt idx="49">
                  <c:v>0.610133873741739</c:v>
                </c:pt>
                <c:pt idx="50">
                  <c:v>0.60485921706216805</c:v>
                </c:pt>
                <c:pt idx="51">
                  <c:v>0.60047637023800204</c:v>
                </c:pt>
                <c:pt idx="52">
                  <c:v>0.59556682372995295</c:v>
                </c:pt>
                <c:pt idx="53">
                  <c:v>0.59038088941923395</c:v>
                </c:pt>
                <c:pt idx="54">
                  <c:v>0.584706656611368</c:v>
                </c:pt>
                <c:pt idx="55">
                  <c:v>0.57986140815819798</c:v>
                </c:pt>
                <c:pt idx="56">
                  <c:v>0.57524532123207806</c:v>
                </c:pt>
                <c:pt idx="57">
                  <c:v>0.57037763012257703</c:v>
                </c:pt>
                <c:pt idx="58">
                  <c:v>0.56540637200752497</c:v>
                </c:pt>
                <c:pt idx="59">
                  <c:v>0.56018501538124899</c:v>
                </c:pt>
                <c:pt idx="60">
                  <c:v>0.55528863090648095</c:v>
                </c:pt>
                <c:pt idx="61">
                  <c:v>0.55087229499129098</c:v>
                </c:pt>
                <c:pt idx="62">
                  <c:v>0.54776116355214999</c:v>
                </c:pt>
                <c:pt idx="63">
                  <c:v>0.54503630370894696</c:v>
                </c:pt>
                <c:pt idx="64">
                  <c:v>0.54226149229168896</c:v>
                </c:pt>
                <c:pt idx="65">
                  <c:v>0.53974995319183405</c:v>
                </c:pt>
                <c:pt idx="66">
                  <c:v>0.53825356717082296</c:v>
                </c:pt>
                <c:pt idx="67">
                  <c:v>0.53756448219555197</c:v>
                </c:pt>
                <c:pt idx="68">
                  <c:v>0.53670199388401996</c:v>
                </c:pt>
                <c:pt idx="69">
                  <c:v>0.53529498200478598</c:v>
                </c:pt>
                <c:pt idx="70">
                  <c:v>0.53352835481940297</c:v>
                </c:pt>
                <c:pt idx="71">
                  <c:v>0.53144634125835899</c:v>
                </c:pt>
                <c:pt idx="72">
                  <c:v>0.52986755316571299</c:v>
                </c:pt>
                <c:pt idx="73">
                  <c:v>0.52814563754463895</c:v>
                </c:pt>
                <c:pt idx="74">
                  <c:v>0.52763158633754703</c:v>
                </c:pt>
                <c:pt idx="75">
                  <c:v>0.525717366673912</c:v>
                </c:pt>
                <c:pt idx="76">
                  <c:v>0.52327832848332501</c:v>
                </c:pt>
                <c:pt idx="77">
                  <c:v>0.52198441122384798</c:v>
                </c:pt>
                <c:pt idx="78">
                  <c:v>0.52024883310552295</c:v>
                </c:pt>
                <c:pt idx="79">
                  <c:v>0.51789819213599098</c:v>
                </c:pt>
                <c:pt idx="80">
                  <c:v>0.51659462787975896</c:v>
                </c:pt>
                <c:pt idx="81">
                  <c:v>0.51531814084395</c:v>
                </c:pt>
                <c:pt idx="82">
                  <c:v>0.51395723689969797</c:v>
                </c:pt>
                <c:pt idx="83">
                  <c:v>0.51273289618814399</c:v>
                </c:pt>
                <c:pt idx="84">
                  <c:v>0.51153987206366902</c:v>
                </c:pt>
                <c:pt idx="85">
                  <c:v>0.51004658184931095</c:v>
                </c:pt>
                <c:pt idx="86">
                  <c:v>0.50817003116403403</c:v>
                </c:pt>
                <c:pt idx="87">
                  <c:v>0.50699015548380899</c:v>
                </c:pt>
                <c:pt idx="88">
                  <c:v>0.50651921498862895</c:v>
                </c:pt>
                <c:pt idx="89">
                  <c:v>0.50602784305711102</c:v>
                </c:pt>
                <c:pt idx="90">
                  <c:v>0.504649431106729</c:v>
                </c:pt>
                <c:pt idx="91">
                  <c:v>0.50285113349063804</c:v>
                </c:pt>
                <c:pt idx="92">
                  <c:v>0.50107814557731301</c:v>
                </c:pt>
                <c:pt idx="93">
                  <c:v>0.49926688762329602</c:v>
                </c:pt>
                <c:pt idx="94">
                  <c:v>0.497673865756247</c:v>
                </c:pt>
                <c:pt idx="95">
                  <c:v>0.49631311474893097</c:v>
                </c:pt>
                <c:pt idx="96">
                  <c:v>0.49475839571392599</c:v>
                </c:pt>
                <c:pt idx="97">
                  <c:v>0.49258658272046502</c:v>
                </c:pt>
                <c:pt idx="98">
                  <c:v>0.49085095473769302</c:v>
                </c:pt>
                <c:pt idx="99">
                  <c:v>0.48937780719434298</c:v>
                </c:pt>
                <c:pt idx="100">
                  <c:v>0.48815854681617199</c:v>
                </c:pt>
                <c:pt idx="101">
                  <c:v>0.48654595488138602</c:v>
                </c:pt>
                <c:pt idx="102">
                  <c:v>0.48390412061555399</c:v>
                </c:pt>
                <c:pt idx="103">
                  <c:v>0.48099085193570301</c:v>
                </c:pt>
                <c:pt idx="104">
                  <c:v>0.478210072291333</c:v>
                </c:pt>
                <c:pt idx="105">
                  <c:v>0.47570834069692097</c:v>
                </c:pt>
                <c:pt idx="106">
                  <c:v>0.47335647232848099</c:v>
                </c:pt>
                <c:pt idx="107">
                  <c:v>0.471293437454327</c:v>
                </c:pt>
                <c:pt idx="108">
                  <c:v>0.46898811707461102</c:v>
                </c:pt>
                <c:pt idx="109">
                  <c:v>0.466193657072761</c:v>
                </c:pt>
                <c:pt idx="110">
                  <c:v>0.46418654220417899</c:v>
                </c:pt>
                <c:pt idx="111">
                  <c:v>0.46183537345181502</c:v>
                </c:pt>
                <c:pt idx="112">
                  <c:v>0.45967452902689898</c:v>
                </c:pt>
                <c:pt idx="113">
                  <c:v>0.45727260934616498</c:v>
                </c:pt>
                <c:pt idx="114">
                  <c:v>0.45473950083984199</c:v>
                </c:pt>
                <c:pt idx="115">
                  <c:v>0.45293394251293401</c:v>
                </c:pt>
                <c:pt idx="116">
                  <c:v>0.451743595874675</c:v>
                </c:pt>
                <c:pt idx="117">
                  <c:v>0.45094432208090202</c:v>
                </c:pt>
                <c:pt idx="118">
                  <c:v>0.45018201926469698</c:v>
                </c:pt>
                <c:pt idx="119">
                  <c:v>0.44959519707085199</c:v>
                </c:pt>
                <c:pt idx="120">
                  <c:v>0.449323524413276</c:v>
                </c:pt>
                <c:pt idx="121">
                  <c:v>0.44926643311858899</c:v>
                </c:pt>
                <c:pt idx="122">
                  <c:v>0.44873905786845197</c:v>
                </c:pt>
                <c:pt idx="123">
                  <c:v>0.44786156735287203</c:v>
                </c:pt>
                <c:pt idx="124">
                  <c:v>0.44723811616182901</c:v>
                </c:pt>
                <c:pt idx="125">
                  <c:v>0.44732607646663802</c:v>
                </c:pt>
                <c:pt idx="126">
                  <c:v>0.44751220544706</c:v>
                </c:pt>
                <c:pt idx="127">
                  <c:v>0.44732602257614501</c:v>
                </c:pt>
                <c:pt idx="128">
                  <c:v>0.44677420436874699</c:v>
                </c:pt>
                <c:pt idx="129">
                  <c:v>0.44650336048063199</c:v>
                </c:pt>
                <c:pt idx="130">
                  <c:v>0.44622122768484002</c:v>
                </c:pt>
                <c:pt idx="131">
                  <c:v>0.44593685234140301</c:v>
                </c:pt>
                <c:pt idx="132">
                  <c:v>0.44600107910748799</c:v>
                </c:pt>
                <c:pt idx="133">
                  <c:v>0.44571716960424501</c:v>
                </c:pt>
                <c:pt idx="134">
                  <c:v>0.44529742474164002</c:v>
                </c:pt>
                <c:pt idx="135">
                  <c:v>0.44474117792845602</c:v>
                </c:pt>
                <c:pt idx="136">
                  <c:v>0.44396045411474899</c:v>
                </c:pt>
                <c:pt idx="137">
                  <c:v>0.44353215512127298</c:v>
                </c:pt>
                <c:pt idx="138">
                  <c:v>0.44331447471944102</c:v>
                </c:pt>
                <c:pt idx="139">
                  <c:v>0.44283828315365098</c:v>
                </c:pt>
                <c:pt idx="140">
                  <c:v>0.44200665495562802</c:v>
                </c:pt>
                <c:pt idx="141">
                  <c:v>0.44104583643858303</c:v>
                </c:pt>
                <c:pt idx="142">
                  <c:v>0.44041496993162998</c:v>
                </c:pt>
                <c:pt idx="143">
                  <c:v>0.43980475170657701</c:v>
                </c:pt>
                <c:pt idx="144">
                  <c:v>0.439285311852191</c:v>
                </c:pt>
                <c:pt idx="145">
                  <c:v>0.43901614258279298</c:v>
                </c:pt>
                <c:pt idx="146">
                  <c:v>0.43893184912797401</c:v>
                </c:pt>
                <c:pt idx="147">
                  <c:v>0.43837740630724198</c:v>
                </c:pt>
                <c:pt idx="148">
                  <c:v>0.43801002930692501</c:v>
                </c:pt>
                <c:pt idx="149">
                  <c:v>0.438453434977361</c:v>
                </c:pt>
                <c:pt idx="150">
                  <c:v>0.438867982559348</c:v>
                </c:pt>
                <c:pt idx="151">
                  <c:v>0.43891334511930002</c:v>
                </c:pt>
                <c:pt idx="152">
                  <c:v>0.43888457005419002</c:v>
                </c:pt>
                <c:pt idx="153">
                  <c:v>0.43906906708390597</c:v>
                </c:pt>
                <c:pt idx="154">
                  <c:v>0.43943951231210998</c:v>
                </c:pt>
                <c:pt idx="155">
                  <c:v>0.43994105453763899</c:v>
                </c:pt>
                <c:pt idx="156">
                  <c:v>0.44037834002356901</c:v>
                </c:pt>
                <c:pt idx="157">
                  <c:v>0.441094462801711</c:v>
                </c:pt>
                <c:pt idx="158">
                  <c:v>0.44176973437565598</c:v>
                </c:pt>
                <c:pt idx="159">
                  <c:v>0.44270146475678801</c:v>
                </c:pt>
                <c:pt idx="160">
                  <c:v>0.44338006357460802</c:v>
                </c:pt>
                <c:pt idx="161">
                  <c:v>0.44406718043077498</c:v>
                </c:pt>
                <c:pt idx="162">
                  <c:v>0.445016395405469</c:v>
                </c:pt>
                <c:pt idx="163">
                  <c:v>0.44646759996630903</c:v>
                </c:pt>
                <c:pt idx="164">
                  <c:v>0.44793859303449801</c:v>
                </c:pt>
                <c:pt idx="165">
                  <c:v>0.44943515925696997</c:v>
                </c:pt>
                <c:pt idx="166">
                  <c:v>0.45114937151693602</c:v>
                </c:pt>
                <c:pt idx="167">
                  <c:v>0.45274238265604</c:v>
                </c:pt>
                <c:pt idx="168">
                  <c:v>0.45454905519263</c:v>
                </c:pt>
                <c:pt idx="169">
                  <c:v>0.45669049190527</c:v>
                </c:pt>
                <c:pt idx="170">
                  <c:v>0.45919088184477402</c:v>
                </c:pt>
                <c:pt idx="171">
                  <c:v>0.46205774443169401</c:v>
                </c:pt>
                <c:pt idx="172">
                  <c:v>0.464777163193067</c:v>
                </c:pt>
                <c:pt idx="173">
                  <c:v>0.467445346921746</c:v>
                </c:pt>
                <c:pt idx="174">
                  <c:v>0.47045440944185002</c:v>
                </c:pt>
                <c:pt idx="175">
                  <c:v>0.473789920645247</c:v>
                </c:pt>
                <c:pt idx="176">
                  <c:v>0.47748117528001399</c:v>
                </c:pt>
                <c:pt idx="177">
                  <c:v>0.48119684421922598</c:v>
                </c:pt>
                <c:pt idx="178">
                  <c:v>0.48516050907715502</c:v>
                </c:pt>
                <c:pt idx="179">
                  <c:v>0.48942603405639301</c:v>
                </c:pt>
                <c:pt idx="180">
                  <c:v>0.49383636976319201</c:v>
                </c:pt>
                <c:pt idx="181">
                  <c:v>0.498392499463922</c:v>
                </c:pt>
                <c:pt idx="182">
                  <c:v>0.50309635035610101</c:v>
                </c:pt>
                <c:pt idx="183">
                  <c:v>0.50816860560252497</c:v>
                </c:pt>
                <c:pt idx="184">
                  <c:v>0.51345194750449596</c:v>
                </c:pt>
                <c:pt idx="185">
                  <c:v>0.51878771228073906</c:v>
                </c:pt>
                <c:pt idx="186">
                  <c:v>0.524486484290971</c:v>
                </c:pt>
                <c:pt idx="187">
                  <c:v>0.53043630727114799</c:v>
                </c:pt>
                <c:pt idx="188">
                  <c:v>0.53665347809971997</c:v>
                </c:pt>
                <c:pt idx="189">
                  <c:v>0.54319709587448195</c:v>
                </c:pt>
                <c:pt idx="190">
                  <c:v>0.54994538712207297</c:v>
                </c:pt>
                <c:pt idx="191">
                  <c:v>0.55678086083163403</c:v>
                </c:pt>
                <c:pt idx="192">
                  <c:v>0.56382804514382201</c:v>
                </c:pt>
                <c:pt idx="193">
                  <c:v>0.57138529631643298</c:v>
                </c:pt>
                <c:pt idx="194">
                  <c:v>0.57911872190066505</c:v>
                </c:pt>
                <c:pt idx="195">
                  <c:v>0.58691835414893501</c:v>
                </c:pt>
                <c:pt idx="196">
                  <c:v>0.59494758243277202</c:v>
                </c:pt>
                <c:pt idx="197">
                  <c:v>0.60321709430721204</c:v>
                </c:pt>
                <c:pt idx="198">
                  <c:v>0.61165172370887799</c:v>
                </c:pt>
                <c:pt idx="199">
                  <c:v>0.62012398502510502</c:v>
                </c:pt>
                <c:pt idx="200">
                  <c:v>0.62872172658766201</c:v>
                </c:pt>
                <c:pt idx="201">
                  <c:v>0.63758423488343996</c:v>
                </c:pt>
                <c:pt idx="202">
                  <c:v>0.64669802369894003</c:v>
                </c:pt>
                <c:pt idx="203">
                  <c:v>0.65593742409101996</c:v>
                </c:pt>
                <c:pt idx="204">
                  <c:v>0.66529991679688005</c:v>
                </c:pt>
                <c:pt idx="205">
                  <c:v>0.67465388350312905</c:v>
                </c:pt>
                <c:pt idx="206">
                  <c:v>0.68384171311617803</c:v>
                </c:pt>
                <c:pt idx="207">
                  <c:v>0.69323702539510301</c:v>
                </c:pt>
                <c:pt idx="208">
                  <c:v>0.70276474144434797</c:v>
                </c:pt>
                <c:pt idx="209">
                  <c:v>0.71215468165649998</c:v>
                </c:pt>
                <c:pt idx="210">
                  <c:v>0.72147771013036199</c:v>
                </c:pt>
                <c:pt idx="211">
                  <c:v>0.73084063464605498</c:v>
                </c:pt>
                <c:pt idx="212">
                  <c:v>0.74033798413181795</c:v>
                </c:pt>
                <c:pt idx="213">
                  <c:v>0.74967613678865597</c:v>
                </c:pt>
                <c:pt idx="214">
                  <c:v>0.75868706412519205</c:v>
                </c:pt>
                <c:pt idx="215">
                  <c:v>0.76761598904909001</c:v>
                </c:pt>
                <c:pt idx="216">
                  <c:v>0.77649458618018796</c:v>
                </c:pt>
                <c:pt idx="217">
                  <c:v>0.78539067017390896</c:v>
                </c:pt>
                <c:pt idx="218">
                  <c:v>0.79418043254029103</c:v>
                </c:pt>
                <c:pt idx="219">
                  <c:v>0.80271579764959899</c:v>
                </c:pt>
                <c:pt idx="220">
                  <c:v>0.81115856018031796</c:v>
                </c:pt>
                <c:pt idx="221">
                  <c:v>0.81940686000313201</c:v>
                </c:pt>
                <c:pt idx="222">
                  <c:v>0.82726945797069196</c:v>
                </c:pt>
                <c:pt idx="223">
                  <c:v>0.83493489041439295</c:v>
                </c:pt>
                <c:pt idx="224">
                  <c:v>0.84252933218498804</c:v>
                </c:pt>
                <c:pt idx="225">
                  <c:v>0.84997348423077501</c:v>
                </c:pt>
                <c:pt idx="226">
                  <c:v>0.85726999491248201</c:v>
                </c:pt>
                <c:pt idx="227">
                  <c:v>0.86432863174209695</c:v>
                </c:pt>
                <c:pt idx="228">
                  <c:v>0.87110935083734697</c:v>
                </c:pt>
                <c:pt idx="229">
                  <c:v>0.87761834782500803</c:v>
                </c:pt>
                <c:pt idx="230">
                  <c:v>0.88393286792793802</c:v>
                </c:pt>
                <c:pt idx="231">
                  <c:v>0.88997799944701605</c:v>
                </c:pt>
                <c:pt idx="232">
                  <c:v>0.89579400639177098</c:v>
                </c:pt>
                <c:pt idx="233">
                  <c:v>0.90135345275492096</c:v>
                </c:pt>
                <c:pt idx="234">
                  <c:v>0.90669874385397597</c:v>
                </c:pt>
                <c:pt idx="235">
                  <c:v>0.91196563691706101</c:v>
                </c:pt>
                <c:pt idx="236">
                  <c:v>0.91694099420113695</c:v>
                </c:pt>
                <c:pt idx="237">
                  <c:v>0.92161390241098295</c:v>
                </c:pt>
                <c:pt idx="238">
                  <c:v>0.92626429087922801</c:v>
                </c:pt>
                <c:pt idx="239">
                  <c:v>0.93078884250781402</c:v>
                </c:pt>
                <c:pt idx="240">
                  <c:v>0.935162325835175</c:v>
                </c:pt>
                <c:pt idx="241">
                  <c:v>0.93933815340036397</c:v>
                </c:pt>
                <c:pt idx="242">
                  <c:v>0.94325567315875303</c:v>
                </c:pt>
                <c:pt idx="243">
                  <c:v>0.94690254263768003</c:v>
                </c:pt>
                <c:pt idx="244">
                  <c:v>0.95045175631974799</c:v>
                </c:pt>
                <c:pt idx="245">
                  <c:v>0.95389510657335896</c:v>
                </c:pt>
                <c:pt idx="246">
                  <c:v>0.95713370281188404</c:v>
                </c:pt>
                <c:pt idx="247">
                  <c:v>0.96005014022215196</c:v>
                </c:pt>
                <c:pt idx="248">
                  <c:v>0.96298320715945496</c:v>
                </c:pt>
                <c:pt idx="249">
                  <c:v>0.96586709894947798</c:v>
                </c:pt>
                <c:pt idx="250">
                  <c:v>0.96845859352198205</c:v>
                </c:pt>
                <c:pt idx="251">
                  <c:v>0.97078279826421798</c:v>
                </c:pt>
                <c:pt idx="252">
                  <c:v>0.97294705684221505</c:v>
                </c:pt>
                <c:pt idx="253">
                  <c:v>0.97490395653023298</c:v>
                </c:pt>
                <c:pt idx="254">
                  <c:v>0.97661381832917304</c:v>
                </c:pt>
                <c:pt idx="255">
                  <c:v>0.97811924732562905</c:v>
                </c:pt>
                <c:pt idx="256">
                  <c:v>0.97945007231885695</c:v>
                </c:pt>
                <c:pt idx="257">
                  <c:v>0.98078265287645305</c:v>
                </c:pt>
                <c:pt idx="258">
                  <c:v>0.98197574492887296</c:v>
                </c:pt>
                <c:pt idx="259">
                  <c:v>0.98296546267179896</c:v>
                </c:pt>
                <c:pt idx="260">
                  <c:v>0.98377827207756896</c:v>
                </c:pt>
                <c:pt idx="261">
                  <c:v>0.98433602964189804</c:v>
                </c:pt>
                <c:pt idx="262">
                  <c:v>0.98472268173976496</c:v>
                </c:pt>
                <c:pt idx="263">
                  <c:v>0.985003060052414</c:v>
                </c:pt>
                <c:pt idx="264">
                  <c:v>0.98521154803755595</c:v>
                </c:pt>
                <c:pt idx="265">
                  <c:v>0.98548124634235301</c:v>
                </c:pt>
                <c:pt idx="266">
                  <c:v>0.98574593596300497</c:v>
                </c:pt>
                <c:pt idx="267">
                  <c:v>0.985901571674209</c:v>
                </c:pt>
                <c:pt idx="268">
                  <c:v>0.98601582765471396</c:v>
                </c:pt>
                <c:pt idx="269">
                  <c:v>0.98617505465008004</c:v>
                </c:pt>
                <c:pt idx="270">
                  <c:v>0.986262197811965</c:v>
                </c:pt>
                <c:pt idx="271">
                  <c:v>0.98641401128371697</c:v>
                </c:pt>
                <c:pt idx="272">
                  <c:v>0.9867329436119</c:v>
                </c:pt>
                <c:pt idx="273">
                  <c:v>0.98696857643717495</c:v>
                </c:pt>
                <c:pt idx="274">
                  <c:v>0.98716367181994402</c:v>
                </c:pt>
                <c:pt idx="275">
                  <c:v>0.98750210261296001</c:v>
                </c:pt>
                <c:pt idx="276">
                  <c:v>0.98779203204002197</c:v>
                </c:pt>
                <c:pt idx="277">
                  <c:v>0.98798970932395702</c:v>
                </c:pt>
                <c:pt idx="278">
                  <c:v>0.98829151277622196</c:v>
                </c:pt>
                <c:pt idx="279">
                  <c:v>0.98863978491535898</c:v>
                </c:pt>
                <c:pt idx="280">
                  <c:v>0.98900509150887295</c:v>
                </c:pt>
                <c:pt idx="281">
                  <c:v>0.98935847838897395</c:v>
                </c:pt>
                <c:pt idx="282">
                  <c:v>0.98979417800574099</c:v>
                </c:pt>
                <c:pt idx="283">
                  <c:v>0.99009507923342999</c:v>
                </c:pt>
                <c:pt idx="284">
                  <c:v>0.99040722308818097</c:v>
                </c:pt>
                <c:pt idx="285">
                  <c:v>0.99076125483217503</c:v>
                </c:pt>
                <c:pt idx="286">
                  <c:v>0.99115370967849903</c:v>
                </c:pt>
                <c:pt idx="287">
                  <c:v>0.99148975509667703</c:v>
                </c:pt>
                <c:pt idx="288">
                  <c:v>0.99178962579271901</c:v>
                </c:pt>
                <c:pt idx="289">
                  <c:v>0.99213571971634895</c:v>
                </c:pt>
                <c:pt idx="290">
                  <c:v>0.99250581346068401</c:v>
                </c:pt>
                <c:pt idx="291">
                  <c:v>0.99285400935298895</c:v>
                </c:pt>
                <c:pt idx="292">
                  <c:v>0.993079340240549</c:v>
                </c:pt>
                <c:pt idx="293">
                  <c:v>0.99330751998145295</c:v>
                </c:pt>
                <c:pt idx="294">
                  <c:v>0.99358213063655798</c:v>
                </c:pt>
                <c:pt idx="295">
                  <c:v>0.99383563851856804</c:v>
                </c:pt>
                <c:pt idx="296">
                  <c:v>0.99411004438488604</c:v>
                </c:pt>
                <c:pt idx="297">
                  <c:v>0.994356840599118</c:v>
                </c:pt>
                <c:pt idx="298">
                  <c:v>0.99468344907515904</c:v>
                </c:pt>
                <c:pt idx="299">
                  <c:v>0.995059112851015</c:v>
                </c:pt>
                <c:pt idx="300">
                  <c:v>0.99533263404463901</c:v>
                </c:pt>
                <c:pt idx="301">
                  <c:v>0.99551631678326902</c:v>
                </c:pt>
                <c:pt idx="302">
                  <c:v>0.99576750835365102</c:v>
                </c:pt>
                <c:pt idx="303">
                  <c:v>0.99608638058616195</c:v>
                </c:pt>
                <c:pt idx="304">
                  <c:v>0.99643102587229604</c:v>
                </c:pt>
                <c:pt idx="305">
                  <c:v>0.99672893623553604</c:v>
                </c:pt>
                <c:pt idx="306">
                  <c:v>0.99703178227833</c:v>
                </c:pt>
                <c:pt idx="307">
                  <c:v>0.99734558977832899</c:v>
                </c:pt>
                <c:pt idx="308">
                  <c:v>0.99770264090435201</c:v>
                </c:pt>
                <c:pt idx="309">
                  <c:v>0.99808188756129601</c:v>
                </c:pt>
                <c:pt idx="310">
                  <c:v>0.99827145815365104</c:v>
                </c:pt>
                <c:pt idx="311">
                  <c:v>0.99838144206931401</c:v>
                </c:pt>
                <c:pt idx="312">
                  <c:v>0.99866161886017801</c:v>
                </c:pt>
                <c:pt idx="313">
                  <c:v>0.99894777241719601</c:v>
                </c:pt>
                <c:pt idx="314">
                  <c:v>0.99919019357223304</c:v>
                </c:pt>
                <c:pt idx="315">
                  <c:v>0.99937096486918398</c:v>
                </c:pt>
                <c:pt idx="316">
                  <c:v>0.99957577596500702</c:v>
                </c:pt>
                <c:pt idx="317">
                  <c:v>0.99974893118618302</c:v>
                </c:pt>
                <c:pt idx="318">
                  <c:v>0.99988657630821798</c:v>
                </c:pt>
                <c:pt idx="319">
                  <c:v>0.99996844943807905</c:v>
                </c:pt>
                <c:pt idx="320">
                  <c:v>1</c:v>
                </c:pt>
                <c:pt idx="321">
                  <c:v>1</c:v>
                </c:pt>
                <c:pt idx="322">
                  <c:v>0.99998534354309199</c:v>
                </c:pt>
                <c:pt idx="323">
                  <c:v>0.999985459865944</c:v>
                </c:pt>
                <c:pt idx="324">
                  <c:v>1</c:v>
                </c:pt>
                <c:pt idx="325">
                  <c:v>1</c:v>
                </c:pt>
                <c:pt idx="326">
                  <c:v>0.99999246670488395</c:v>
                </c:pt>
                <c:pt idx="327">
                  <c:v>1</c:v>
                </c:pt>
                <c:pt idx="328">
                  <c:v>1</c:v>
                </c:pt>
                <c:pt idx="329">
                  <c:v>0.99998978294311203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0.999993176142419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0.99999563778720102</c:v>
                </c:pt>
                <c:pt idx="340">
                  <c:v>1</c:v>
                </c:pt>
                <c:pt idx="341">
                  <c:v>0.99999368641148501</c:v>
                </c:pt>
                <c:pt idx="342">
                  <c:v>1</c:v>
                </c:pt>
                <c:pt idx="343">
                  <c:v>1</c:v>
                </c:pt>
                <c:pt idx="344">
                  <c:v>0.99995994050477899</c:v>
                </c:pt>
                <c:pt idx="345">
                  <c:v>0.99994886491619495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0.99995976086136895</c:v>
                </c:pt>
                <c:pt idx="351">
                  <c:v>0.99999878626328198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1</c:v>
                </c:pt>
                <c:pt idx="356">
                  <c:v>0.99999587891858299</c:v>
                </c:pt>
                <c:pt idx="357">
                  <c:v>0.99997867554668296</c:v>
                </c:pt>
                <c:pt idx="358">
                  <c:v>1</c:v>
                </c:pt>
                <c:pt idx="359">
                  <c:v>1</c:v>
                </c:pt>
                <c:pt idx="360">
                  <c:v>0.999974908288637</c:v>
                </c:pt>
                <c:pt idx="361">
                  <c:v>0.99995255338205102</c:v>
                </c:pt>
                <c:pt idx="362">
                  <c:v>0.99995058860410801</c:v>
                </c:pt>
                <c:pt idx="363">
                  <c:v>1</c:v>
                </c:pt>
                <c:pt idx="364">
                  <c:v>1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0.99998057449312505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0.99999937194798405</c:v>
                </c:pt>
                <c:pt idx="375">
                  <c:v>0.99999877241758905</c:v>
                </c:pt>
                <c:pt idx="376">
                  <c:v>1</c:v>
                </c:pt>
                <c:pt idx="377">
                  <c:v>0.99997314488584099</c:v>
                </c:pt>
                <c:pt idx="378">
                  <c:v>0.999960796353215</c:v>
                </c:pt>
                <c:pt idx="379">
                  <c:v>1</c:v>
                </c:pt>
                <c:pt idx="380">
                  <c:v>1</c:v>
                </c:pt>
                <c:pt idx="381">
                  <c:v>0.99996514258704705</c:v>
                </c:pt>
                <c:pt idx="382">
                  <c:v>0.99993057239135796</c:v>
                </c:pt>
                <c:pt idx="383">
                  <c:v>0.99991307431161003</c:v>
                </c:pt>
                <c:pt idx="384">
                  <c:v>0.99994372665308995</c:v>
                </c:pt>
                <c:pt idx="385">
                  <c:v>1</c:v>
                </c:pt>
                <c:pt idx="386">
                  <c:v>0.99999046768646505</c:v>
                </c:pt>
                <c:pt idx="387">
                  <c:v>1</c:v>
                </c:pt>
                <c:pt idx="388">
                  <c:v>1</c:v>
                </c:pt>
                <c:pt idx="389">
                  <c:v>0.999980356517016</c:v>
                </c:pt>
                <c:pt idx="390">
                  <c:v>1</c:v>
                </c:pt>
                <c:pt idx="391">
                  <c:v>0.99997427266232997</c:v>
                </c:pt>
                <c:pt idx="392">
                  <c:v>0.99990405718966402</c:v>
                </c:pt>
                <c:pt idx="393">
                  <c:v>0.99969454572234595</c:v>
                </c:pt>
                <c:pt idx="394">
                  <c:v>0.99940663936137797</c:v>
                </c:pt>
                <c:pt idx="395">
                  <c:v>0.99912501609474402</c:v>
                </c:pt>
                <c:pt idx="396">
                  <c:v>0.99881184703515302</c:v>
                </c:pt>
                <c:pt idx="397">
                  <c:v>0.99842631314939001</c:v>
                </c:pt>
                <c:pt idx="398">
                  <c:v>0.99802798034687501</c:v>
                </c:pt>
                <c:pt idx="399">
                  <c:v>0.99760855472437204</c:v>
                </c:pt>
                <c:pt idx="400">
                  <c:v>0.99711149378687802</c:v>
                </c:pt>
                <c:pt idx="401">
                  <c:v>0.99661418861037598</c:v>
                </c:pt>
                <c:pt idx="402">
                  <c:v>0.99609736446569697</c:v>
                </c:pt>
                <c:pt idx="403">
                  <c:v>0.99553584789406802</c:v>
                </c:pt>
                <c:pt idx="404">
                  <c:v>0.99497483446436397</c:v>
                </c:pt>
                <c:pt idx="405">
                  <c:v>0.99444734210439401</c:v>
                </c:pt>
                <c:pt idx="406">
                  <c:v>0.99385354299158901</c:v>
                </c:pt>
                <c:pt idx="407">
                  <c:v>0.99325096717463901</c:v>
                </c:pt>
                <c:pt idx="408">
                  <c:v>0.99269604722453497</c:v>
                </c:pt>
                <c:pt idx="409">
                  <c:v>0.992124251159336</c:v>
                </c:pt>
                <c:pt idx="410">
                  <c:v>0.99147960730703</c:v>
                </c:pt>
                <c:pt idx="411">
                  <c:v>0.99081370846795702</c:v>
                </c:pt>
                <c:pt idx="412">
                  <c:v>0.990189198089791</c:v>
                </c:pt>
                <c:pt idx="413">
                  <c:v>0.98949418929828503</c:v>
                </c:pt>
                <c:pt idx="414">
                  <c:v>0.98876861555538897</c:v>
                </c:pt>
                <c:pt idx="415">
                  <c:v>0.98808650993327896</c:v>
                </c:pt>
                <c:pt idx="416">
                  <c:v>0.98747886203359003</c:v>
                </c:pt>
                <c:pt idx="417">
                  <c:v>0.98686636961006002</c:v>
                </c:pt>
                <c:pt idx="418">
                  <c:v>0.98623604723274305</c:v>
                </c:pt>
                <c:pt idx="419">
                  <c:v>0.98556627374579797</c:v>
                </c:pt>
                <c:pt idx="420">
                  <c:v>0.984870243160202</c:v>
                </c:pt>
                <c:pt idx="421">
                  <c:v>0.98418583583916697</c:v>
                </c:pt>
                <c:pt idx="422">
                  <c:v>0.98340944118155005</c:v>
                </c:pt>
                <c:pt idx="423">
                  <c:v>0.98261763725610096</c:v>
                </c:pt>
                <c:pt idx="424">
                  <c:v>0.98180834387618199</c:v>
                </c:pt>
                <c:pt idx="425">
                  <c:v>0.98090074292561003</c:v>
                </c:pt>
                <c:pt idx="426">
                  <c:v>0.97995850455640099</c:v>
                </c:pt>
                <c:pt idx="427">
                  <c:v>0.97898021438257998</c:v>
                </c:pt>
                <c:pt idx="428">
                  <c:v>0.97800030436318597</c:v>
                </c:pt>
                <c:pt idx="429">
                  <c:v>0.97705238893836799</c:v>
                </c:pt>
                <c:pt idx="430">
                  <c:v>0.97611660874615103</c:v>
                </c:pt>
                <c:pt idx="431">
                  <c:v>0.97520644555871105</c:v>
                </c:pt>
                <c:pt idx="432">
                  <c:v>0.974280748154294</c:v>
                </c:pt>
                <c:pt idx="433">
                  <c:v>0.97327881577352704</c:v>
                </c:pt>
                <c:pt idx="434">
                  <c:v>0.97231636866403803</c:v>
                </c:pt>
                <c:pt idx="435">
                  <c:v>0.97133733743681905</c:v>
                </c:pt>
                <c:pt idx="436">
                  <c:v>0.97028830414952705</c:v>
                </c:pt>
                <c:pt idx="437">
                  <c:v>0.96924868547024301</c:v>
                </c:pt>
                <c:pt idx="438">
                  <c:v>0.96816526767233102</c:v>
                </c:pt>
                <c:pt idx="439">
                  <c:v>0.96712449133383205</c:v>
                </c:pt>
                <c:pt idx="440">
                  <c:v>0.96617823125248503</c:v>
                </c:pt>
                <c:pt idx="441">
                  <c:v>0.96523574136548795</c:v>
                </c:pt>
                <c:pt idx="442">
                  <c:v>0.96427012618713903</c:v>
                </c:pt>
                <c:pt idx="443">
                  <c:v>0.96321159376510601</c:v>
                </c:pt>
                <c:pt idx="444">
                  <c:v>0.96206042750104603</c:v>
                </c:pt>
                <c:pt idx="445">
                  <c:v>0.96094301416773698</c:v>
                </c:pt>
                <c:pt idx="446">
                  <c:v>0.95988042086280001</c:v>
                </c:pt>
                <c:pt idx="447">
                  <c:v>0.95888768999381502</c:v>
                </c:pt>
                <c:pt idx="448">
                  <c:v>0.95783781004192903</c:v>
                </c:pt>
                <c:pt idx="449">
                  <c:v>0.95681836397290598</c:v>
                </c:pt>
                <c:pt idx="450">
                  <c:v>0.95585708802874803</c:v>
                </c:pt>
                <c:pt idx="451">
                  <c:v>0.95481863904852504</c:v>
                </c:pt>
                <c:pt idx="452">
                  <c:v>0.95374376053856302</c:v>
                </c:pt>
                <c:pt idx="453">
                  <c:v>0.95266323607476899</c:v>
                </c:pt>
                <c:pt idx="454">
                  <c:v>0.95171377269634605</c:v>
                </c:pt>
                <c:pt idx="455">
                  <c:v>0.95077898482405099</c:v>
                </c:pt>
                <c:pt idx="456">
                  <c:v>0.94980287747255299</c:v>
                </c:pt>
                <c:pt idx="457">
                  <c:v>0.94891420151736705</c:v>
                </c:pt>
                <c:pt idx="458">
                  <c:v>0.94799127543899397</c:v>
                </c:pt>
                <c:pt idx="459">
                  <c:v>0.94703121478238095</c:v>
                </c:pt>
                <c:pt idx="460">
                  <c:v>0.94610776650657602</c:v>
                </c:pt>
                <c:pt idx="461">
                  <c:v>0.94515900244768203</c:v>
                </c:pt>
                <c:pt idx="462">
                  <c:v>0.94424107931210499</c:v>
                </c:pt>
                <c:pt idx="463">
                  <c:v>0.94333485014204799</c:v>
                </c:pt>
                <c:pt idx="464">
                  <c:v>0.942321583092674</c:v>
                </c:pt>
                <c:pt idx="465">
                  <c:v>0.94135082498195999</c:v>
                </c:pt>
                <c:pt idx="466">
                  <c:v>0.94042550021150095</c:v>
                </c:pt>
                <c:pt idx="467">
                  <c:v>0.939570053711553</c:v>
                </c:pt>
                <c:pt idx="468">
                  <c:v>0.93875416424811198</c:v>
                </c:pt>
                <c:pt idx="469">
                  <c:v>0.93788760932330895</c:v>
                </c:pt>
                <c:pt idx="470">
                  <c:v>0.93705039704466797</c:v>
                </c:pt>
                <c:pt idx="471">
                  <c:v>0.93618862210480402</c:v>
                </c:pt>
                <c:pt idx="472">
                  <c:v>0.93528953183132202</c:v>
                </c:pt>
                <c:pt idx="473">
                  <c:v>0.93446598215343901</c:v>
                </c:pt>
                <c:pt idx="474">
                  <c:v>0.93370015342146095</c:v>
                </c:pt>
                <c:pt idx="475">
                  <c:v>0.93286613621376202</c:v>
                </c:pt>
                <c:pt idx="476">
                  <c:v>0.93200841108325305</c:v>
                </c:pt>
                <c:pt idx="477">
                  <c:v>0.93114943755323398</c:v>
                </c:pt>
                <c:pt idx="478">
                  <c:v>0.93027835006204396</c:v>
                </c:pt>
                <c:pt idx="479">
                  <c:v>0.92947019750944004</c:v>
                </c:pt>
                <c:pt idx="480">
                  <c:v>0.92867524165989701</c:v>
                </c:pt>
                <c:pt idx="481">
                  <c:v>0.92797884714365597</c:v>
                </c:pt>
                <c:pt idx="482">
                  <c:v>0.92722910339683395</c:v>
                </c:pt>
                <c:pt idx="483">
                  <c:v>0.92653405079225204</c:v>
                </c:pt>
                <c:pt idx="484">
                  <c:v>0.92600038905159499</c:v>
                </c:pt>
                <c:pt idx="485">
                  <c:v>0.92541557196536794</c:v>
                </c:pt>
                <c:pt idx="486">
                  <c:v>0.92487228088962903</c:v>
                </c:pt>
                <c:pt idx="487">
                  <c:v>0.92439721302117706</c:v>
                </c:pt>
                <c:pt idx="488">
                  <c:v>0.92389105287931395</c:v>
                </c:pt>
                <c:pt idx="489">
                  <c:v>0.92327002094758204</c:v>
                </c:pt>
                <c:pt idx="490">
                  <c:v>0.92270283197735303</c:v>
                </c:pt>
                <c:pt idx="491">
                  <c:v>0.92210524495971502</c:v>
                </c:pt>
                <c:pt idx="492">
                  <c:v>0.92147168757310804</c:v>
                </c:pt>
                <c:pt idx="493">
                  <c:v>0.92095497210560495</c:v>
                </c:pt>
                <c:pt idx="494">
                  <c:v>0.92035864355491404</c:v>
                </c:pt>
                <c:pt idx="495">
                  <c:v>0.91967127988221398</c:v>
                </c:pt>
                <c:pt idx="496">
                  <c:v>0.91899888215652403</c:v>
                </c:pt>
                <c:pt idx="497">
                  <c:v>0.91834440400467199</c:v>
                </c:pt>
                <c:pt idx="498">
                  <c:v>0.91781184589110798</c:v>
                </c:pt>
                <c:pt idx="499">
                  <c:v>0.91752747838998505</c:v>
                </c:pt>
                <c:pt idx="500">
                  <c:v>0.91731980992810103</c:v>
                </c:pt>
                <c:pt idx="501">
                  <c:v>0.91687979981348999</c:v>
                </c:pt>
                <c:pt idx="502">
                  <c:v>0.91639268923272699</c:v>
                </c:pt>
                <c:pt idx="503">
                  <c:v>0.91598854575399402</c:v>
                </c:pt>
                <c:pt idx="504">
                  <c:v>0.91560496286250503</c:v>
                </c:pt>
                <c:pt idx="505">
                  <c:v>0.91518958477041901</c:v>
                </c:pt>
                <c:pt idx="506">
                  <c:v>0.91484839659176898</c:v>
                </c:pt>
                <c:pt idx="507">
                  <c:v>0.91468902746294001</c:v>
                </c:pt>
                <c:pt idx="508">
                  <c:v>0.91445485714500896</c:v>
                </c:pt>
                <c:pt idx="509">
                  <c:v>0.91414328478682505</c:v>
                </c:pt>
                <c:pt idx="510">
                  <c:v>0.91387917640016403</c:v>
                </c:pt>
                <c:pt idx="511">
                  <c:v>0.91366038069816702</c:v>
                </c:pt>
                <c:pt idx="512">
                  <c:v>0.91349627141516698</c:v>
                </c:pt>
                <c:pt idx="513">
                  <c:v>0.91342741146921302</c:v>
                </c:pt>
                <c:pt idx="514">
                  <c:v>0.91335075950553002</c:v>
                </c:pt>
                <c:pt idx="515">
                  <c:v>0.91322091845970099</c:v>
                </c:pt>
                <c:pt idx="516">
                  <c:v>0.912967750878387</c:v>
                </c:pt>
                <c:pt idx="517">
                  <c:v>0.91288483730079595</c:v>
                </c:pt>
                <c:pt idx="518">
                  <c:v>0.91291637176886198</c:v>
                </c:pt>
                <c:pt idx="519">
                  <c:v>0.91283046126686895</c:v>
                </c:pt>
                <c:pt idx="520">
                  <c:v>0.91267006627812197</c:v>
                </c:pt>
                <c:pt idx="521">
                  <c:v>0.91249125781178897</c:v>
                </c:pt>
                <c:pt idx="522">
                  <c:v>0.91229615839470501</c:v>
                </c:pt>
                <c:pt idx="523">
                  <c:v>0.91219271581480299</c:v>
                </c:pt>
                <c:pt idx="524">
                  <c:v>0.91216516595151198</c:v>
                </c:pt>
                <c:pt idx="525">
                  <c:v>0.91213791255825105</c:v>
                </c:pt>
                <c:pt idx="526">
                  <c:v>0.91215431188130802</c:v>
                </c:pt>
                <c:pt idx="527">
                  <c:v>0.91204989771975398</c:v>
                </c:pt>
                <c:pt idx="528">
                  <c:v>0.91190374397429597</c:v>
                </c:pt>
                <c:pt idx="529">
                  <c:v>0.91189534834667996</c:v>
                </c:pt>
                <c:pt idx="530">
                  <c:v>0.91199890064898004</c:v>
                </c:pt>
                <c:pt idx="531">
                  <c:v>0.91206082981965997</c:v>
                </c:pt>
                <c:pt idx="532">
                  <c:v>0.912213276087806</c:v>
                </c:pt>
                <c:pt idx="533">
                  <c:v>0.91243554507490998</c:v>
                </c:pt>
                <c:pt idx="534">
                  <c:v>0.91252818182579398</c:v>
                </c:pt>
                <c:pt idx="535">
                  <c:v>0.91252721746019705</c:v>
                </c:pt>
                <c:pt idx="536">
                  <c:v>0.91271010202307501</c:v>
                </c:pt>
                <c:pt idx="537">
                  <c:v>0.91287852934216396</c:v>
                </c:pt>
                <c:pt idx="538">
                  <c:v>0.91304305728866897</c:v>
                </c:pt>
                <c:pt idx="539">
                  <c:v>0.91321856251007205</c:v>
                </c:pt>
                <c:pt idx="540">
                  <c:v>0.91339568676363003</c:v>
                </c:pt>
                <c:pt idx="541">
                  <c:v>0.91368399573599801</c:v>
                </c:pt>
                <c:pt idx="542">
                  <c:v>0.91382808627069001</c:v>
                </c:pt>
                <c:pt idx="543">
                  <c:v>0.91397521809248505</c:v>
                </c:pt>
                <c:pt idx="544">
                  <c:v>0.91416012512165801</c:v>
                </c:pt>
                <c:pt idx="545">
                  <c:v>0.91442503994951596</c:v>
                </c:pt>
                <c:pt idx="546">
                  <c:v>0.91474994780628804</c:v>
                </c:pt>
                <c:pt idx="547">
                  <c:v>0.91489856804935898</c:v>
                </c:pt>
                <c:pt idx="548">
                  <c:v>0.91509849785762498</c:v>
                </c:pt>
                <c:pt idx="549">
                  <c:v>0.91534366240302001</c:v>
                </c:pt>
                <c:pt idx="550">
                  <c:v>0.91548070050058095</c:v>
                </c:pt>
                <c:pt idx="551">
                  <c:v>0.91592900432104796</c:v>
                </c:pt>
                <c:pt idx="552">
                  <c:v>0.91641337283563096</c:v>
                </c:pt>
                <c:pt idx="553">
                  <c:v>0.91690620428790104</c:v>
                </c:pt>
                <c:pt idx="554">
                  <c:v>0.91731663167718003</c:v>
                </c:pt>
                <c:pt idx="555">
                  <c:v>0.91777326455454999</c:v>
                </c:pt>
                <c:pt idx="556">
                  <c:v>0.91830035089754503</c:v>
                </c:pt>
                <c:pt idx="557">
                  <c:v>0.91888218922665599</c:v>
                </c:pt>
                <c:pt idx="558">
                  <c:v>0.91939598988104898</c:v>
                </c:pt>
                <c:pt idx="559">
                  <c:v>0.91986791003285595</c:v>
                </c:pt>
                <c:pt idx="560">
                  <c:v>0.92039395571578198</c:v>
                </c:pt>
                <c:pt idx="561">
                  <c:v>0.92094272372841901</c:v>
                </c:pt>
                <c:pt idx="562">
                  <c:v>0.92171177957773498</c:v>
                </c:pt>
                <c:pt idx="563">
                  <c:v>0.92263737157208203</c:v>
                </c:pt>
                <c:pt idx="564">
                  <c:v>0.92329007201070201</c:v>
                </c:pt>
                <c:pt idx="565">
                  <c:v>0.92385204821565203</c:v>
                </c:pt>
                <c:pt idx="566">
                  <c:v>0.92459147743607595</c:v>
                </c:pt>
                <c:pt idx="567">
                  <c:v>0.92542931610738199</c:v>
                </c:pt>
                <c:pt idx="568">
                  <c:v>0.92610085074759796</c:v>
                </c:pt>
                <c:pt idx="569">
                  <c:v>0.92673597250659001</c:v>
                </c:pt>
                <c:pt idx="570">
                  <c:v>0.92733252071280203</c:v>
                </c:pt>
                <c:pt idx="571">
                  <c:v>0.92795971196439997</c:v>
                </c:pt>
                <c:pt idx="572">
                  <c:v>0.92870300081133705</c:v>
                </c:pt>
                <c:pt idx="573">
                  <c:v>0.92942996916370502</c:v>
                </c:pt>
                <c:pt idx="574">
                  <c:v>0.93005332879788405</c:v>
                </c:pt>
                <c:pt idx="575">
                  <c:v>0.93070483310957897</c:v>
                </c:pt>
                <c:pt idx="576">
                  <c:v>0.93127480700824805</c:v>
                </c:pt>
                <c:pt idx="577">
                  <c:v>0.93185789777781303</c:v>
                </c:pt>
                <c:pt idx="578">
                  <c:v>0.93251310291009204</c:v>
                </c:pt>
                <c:pt idx="579">
                  <c:v>0.93318588538590197</c:v>
                </c:pt>
                <c:pt idx="580">
                  <c:v>0.93366155190405997</c:v>
                </c:pt>
                <c:pt idx="581">
                  <c:v>0.93431439079996204</c:v>
                </c:pt>
                <c:pt idx="582">
                  <c:v>0.93512275282164004</c:v>
                </c:pt>
                <c:pt idx="583">
                  <c:v>0.93560085040157603</c:v>
                </c:pt>
                <c:pt idx="584">
                  <c:v>0.93601833417629199</c:v>
                </c:pt>
                <c:pt idx="585">
                  <c:v>0.93678528952249496</c:v>
                </c:pt>
                <c:pt idx="586">
                  <c:v>0.93754183460518403</c:v>
                </c:pt>
                <c:pt idx="587">
                  <c:v>0.93822257005031895</c:v>
                </c:pt>
                <c:pt idx="588">
                  <c:v>0.93860779750015799</c:v>
                </c:pt>
                <c:pt idx="589">
                  <c:v>0.93893037125589995</c:v>
                </c:pt>
                <c:pt idx="590">
                  <c:v>0.93944542620509996</c:v>
                </c:pt>
                <c:pt idx="591">
                  <c:v>0.93981416393966799</c:v>
                </c:pt>
                <c:pt idx="592">
                  <c:v>0.93997422766341299</c:v>
                </c:pt>
                <c:pt idx="593">
                  <c:v>0.94004876651373404</c:v>
                </c:pt>
                <c:pt idx="594">
                  <c:v>0.94032381196619896</c:v>
                </c:pt>
                <c:pt idx="595">
                  <c:v>0.94085463450164897</c:v>
                </c:pt>
                <c:pt idx="596">
                  <c:v>0.94167614154027302</c:v>
                </c:pt>
                <c:pt idx="597">
                  <c:v>0.942274095602747</c:v>
                </c:pt>
                <c:pt idx="598">
                  <c:v>0.94259992705454598</c:v>
                </c:pt>
                <c:pt idx="599">
                  <c:v>0.94312574887685696</c:v>
                </c:pt>
                <c:pt idx="600">
                  <c:v>0.94383142395173103</c:v>
                </c:pt>
                <c:pt idx="601">
                  <c:v>0.94455807464946695</c:v>
                </c:pt>
                <c:pt idx="602">
                  <c:v>0.94524830478037203</c:v>
                </c:pt>
                <c:pt idx="603">
                  <c:v>0.94604439987663702</c:v>
                </c:pt>
                <c:pt idx="604">
                  <c:v>0.94689628986052998</c:v>
                </c:pt>
                <c:pt idx="605">
                  <c:v>0.94764804481464104</c:v>
                </c:pt>
                <c:pt idx="606">
                  <c:v>0.94819783643551103</c:v>
                </c:pt>
                <c:pt idx="607">
                  <c:v>0.94875611000854598</c:v>
                </c:pt>
                <c:pt idx="608">
                  <c:v>0.94927955727878099</c:v>
                </c:pt>
                <c:pt idx="609">
                  <c:v>0.94990902443896097</c:v>
                </c:pt>
                <c:pt idx="610">
                  <c:v>0.95071970642505199</c:v>
                </c:pt>
                <c:pt idx="611">
                  <c:v>0.95162979808124104</c:v>
                </c:pt>
                <c:pt idx="612">
                  <c:v>0.95235724244115705</c:v>
                </c:pt>
                <c:pt idx="613">
                  <c:v>0.95268623593664303</c:v>
                </c:pt>
                <c:pt idx="614">
                  <c:v>0.95328867987050603</c:v>
                </c:pt>
                <c:pt idx="615">
                  <c:v>0.95409947430705999</c:v>
                </c:pt>
                <c:pt idx="616">
                  <c:v>0.954641648549856</c:v>
                </c:pt>
                <c:pt idx="617">
                  <c:v>0.95471758856890598</c:v>
                </c:pt>
                <c:pt idx="618">
                  <c:v>0.95519672043344395</c:v>
                </c:pt>
                <c:pt idx="619">
                  <c:v>0.95594159124287603</c:v>
                </c:pt>
                <c:pt idx="620">
                  <c:v>0.95685006891544899</c:v>
                </c:pt>
                <c:pt idx="621">
                  <c:v>0.95773081473431798</c:v>
                </c:pt>
                <c:pt idx="622">
                  <c:v>0.95850007488932198</c:v>
                </c:pt>
                <c:pt idx="623">
                  <c:v>0.95936675869673504</c:v>
                </c:pt>
                <c:pt idx="624">
                  <c:v>0.96036477352337801</c:v>
                </c:pt>
                <c:pt idx="625">
                  <c:v>0.961203606023742</c:v>
                </c:pt>
                <c:pt idx="626">
                  <c:v>0.96218263529642101</c:v>
                </c:pt>
                <c:pt idx="627">
                  <c:v>0.96354378024744303</c:v>
                </c:pt>
                <c:pt idx="628">
                  <c:v>0.96541636513891904</c:v>
                </c:pt>
                <c:pt idx="629">
                  <c:v>0.96753991442720699</c:v>
                </c:pt>
                <c:pt idx="630">
                  <c:v>0.96953382478699501</c:v>
                </c:pt>
                <c:pt idx="631">
                  <c:v>0.97114718810670198</c:v>
                </c:pt>
                <c:pt idx="632">
                  <c:v>0.97268300289591103</c:v>
                </c:pt>
                <c:pt idx="633">
                  <c:v>0.97421398767596401</c:v>
                </c:pt>
                <c:pt idx="634">
                  <c:v>0.97576879721596599</c:v>
                </c:pt>
                <c:pt idx="635">
                  <c:v>0.97721563502854303</c:v>
                </c:pt>
                <c:pt idx="636">
                  <c:v>0.97867574784784295</c:v>
                </c:pt>
                <c:pt idx="637">
                  <c:v>0.98019606108225799</c:v>
                </c:pt>
                <c:pt idx="638">
                  <c:v>0.981633682117248</c:v>
                </c:pt>
                <c:pt idx="639">
                  <c:v>0.98282692555861895</c:v>
                </c:pt>
                <c:pt idx="640">
                  <c:v>0.98383957493924701</c:v>
                </c:pt>
                <c:pt idx="641">
                  <c:v>0.98479740867902699</c:v>
                </c:pt>
                <c:pt idx="642">
                  <c:v>0.98577332330640199</c:v>
                </c:pt>
                <c:pt idx="643">
                  <c:v>0.986893294268812</c:v>
                </c:pt>
                <c:pt idx="644">
                  <c:v>0.98786532557986695</c:v>
                </c:pt>
                <c:pt idx="645">
                  <c:v>0.98833349910227297</c:v>
                </c:pt>
                <c:pt idx="646">
                  <c:v>0.988150458224619</c:v>
                </c:pt>
                <c:pt idx="647">
                  <c:v>0.987461695243816</c:v>
                </c:pt>
                <c:pt idx="648">
                  <c:v>0.98682809344804301</c:v>
                </c:pt>
                <c:pt idx="649">
                  <c:v>0.98607392071257505</c:v>
                </c:pt>
                <c:pt idx="650">
                  <c:v>0.98549338836712497</c:v>
                </c:pt>
                <c:pt idx="651">
                  <c:v>0.98514467503492298</c:v>
                </c:pt>
                <c:pt idx="652">
                  <c:v>0.98540031385890003</c:v>
                </c:pt>
                <c:pt idx="653">
                  <c:v>0.98560539594389296</c:v>
                </c:pt>
                <c:pt idx="654">
                  <c:v>0.985599107467515</c:v>
                </c:pt>
                <c:pt idx="655">
                  <c:v>0.98541044912868603</c:v>
                </c:pt>
                <c:pt idx="656">
                  <c:v>0.98534298428432099</c:v>
                </c:pt>
                <c:pt idx="657">
                  <c:v>0.98555350223434401</c:v>
                </c:pt>
                <c:pt idx="658">
                  <c:v>0.98604287892968001</c:v>
                </c:pt>
                <c:pt idx="659">
                  <c:v>0.98662124561839704</c:v>
                </c:pt>
                <c:pt idx="660">
                  <c:v>0.98713462450970801</c:v>
                </c:pt>
                <c:pt idx="661">
                  <c:v>0.98764368246052303</c:v>
                </c:pt>
                <c:pt idx="662">
                  <c:v>0.98810402330324698</c:v>
                </c:pt>
                <c:pt idx="663">
                  <c:v>0.988465430851448</c:v>
                </c:pt>
                <c:pt idx="664">
                  <c:v>0.98876404254870998</c:v>
                </c:pt>
                <c:pt idx="665">
                  <c:v>0.98915144298729596</c:v>
                </c:pt>
                <c:pt idx="666">
                  <c:v>0.98966861292697395</c:v>
                </c:pt>
                <c:pt idx="667">
                  <c:v>0.99054112905408498</c:v>
                </c:pt>
                <c:pt idx="668">
                  <c:v>0.99158046210107198</c:v>
                </c:pt>
                <c:pt idx="669">
                  <c:v>0.99240060589194601</c:v>
                </c:pt>
                <c:pt idx="670">
                  <c:v>0.99322368149989904</c:v>
                </c:pt>
                <c:pt idx="671">
                  <c:v>0.99398623453652901</c:v>
                </c:pt>
                <c:pt idx="672">
                  <c:v>0.99463198563303901</c:v>
                </c:pt>
                <c:pt idx="673">
                  <c:v>0.995163860964008</c:v>
                </c:pt>
                <c:pt idx="674">
                  <c:v>0.99562553703399903</c:v>
                </c:pt>
                <c:pt idx="675">
                  <c:v>0.99605509486438804</c:v>
                </c:pt>
                <c:pt idx="676">
                  <c:v>0.99645638453409002</c:v>
                </c:pt>
                <c:pt idx="677">
                  <c:v>0.996653545445085</c:v>
                </c:pt>
                <c:pt idx="678">
                  <c:v>0.99662699663194299</c:v>
                </c:pt>
                <c:pt idx="679">
                  <c:v>0.99647996449537601</c:v>
                </c:pt>
                <c:pt idx="680">
                  <c:v>0.99618257449743697</c:v>
                </c:pt>
                <c:pt idx="681">
                  <c:v>0.99586724346863997</c:v>
                </c:pt>
                <c:pt idx="682">
                  <c:v>0.99569915090540195</c:v>
                </c:pt>
                <c:pt idx="683">
                  <c:v>0.995723138866075</c:v>
                </c:pt>
                <c:pt idx="684">
                  <c:v>0.99573395752024996</c:v>
                </c:pt>
                <c:pt idx="685">
                  <c:v>0.995629188654236</c:v>
                </c:pt>
                <c:pt idx="686">
                  <c:v>0.99538813806869697</c:v>
                </c:pt>
                <c:pt idx="687">
                  <c:v>0.994977798432086</c:v>
                </c:pt>
                <c:pt idx="688">
                  <c:v>0.99457463379829703</c:v>
                </c:pt>
                <c:pt idx="689">
                  <c:v>0.99450985654535096</c:v>
                </c:pt>
                <c:pt idx="690">
                  <c:v>0.99480646417721197</c:v>
                </c:pt>
                <c:pt idx="691">
                  <c:v>0.99506169274966305</c:v>
                </c:pt>
                <c:pt idx="692">
                  <c:v>0.99500643043164405</c:v>
                </c:pt>
                <c:pt idx="693">
                  <c:v>0.99472050726086503</c:v>
                </c:pt>
                <c:pt idx="694">
                  <c:v>0.994470857101449</c:v>
                </c:pt>
                <c:pt idx="695">
                  <c:v>0.99449056341550401</c:v>
                </c:pt>
                <c:pt idx="696">
                  <c:v>0.99473039900820703</c:v>
                </c:pt>
                <c:pt idx="697">
                  <c:v>0.99508040318317303</c:v>
                </c:pt>
                <c:pt idx="698">
                  <c:v>0.995582548959147</c:v>
                </c:pt>
                <c:pt idx="699">
                  <c:v>0.99615532318549105</c:v>
                </c:pt>
                <c:pt idx="700">
                  <c:v>0.99659426714838995</c:v>
                </c:pt>
                <c:pt idx="701">
                  <c:v>0.99693127200215903</c:v>
                </c:pt>
                <c:pt idx="702">
                  <c:v>0.996931159917821</c:v>
                </c:pt>
                <c:pt idx="703">
                  <c:v>0.99663833879971697</c:v>
                </c:pt>
                <c:pt idx="704">
                  <c:v>0.99644460382238498</c:v>
                </c:pt>
                <c:pt idx="705">
                  <c:v>0.99633774453414403</c:v>
                </c:pt>
                <c:pt idx="706">
                  <c:v>0.99648409258211801</c:v>
                </c:pt>
                <c:pt idx="707">
                  <c:v>0.99676304865409504</c:v>
                </c:pt>
                <c:pt idx="708">
                  <c:v>0.99696062070274005</c:v>
                </c:pt>
                <c:pt idx="709">
                  <c:v>0.99712122715942197</c:v>
                </c:pt>
                <c:pt idx="710">
                  <c:v>0.99737774497749698</c:v>
                </c:pt>
                <c:pt idx="711">
                  <c:v>0.99786695445391105</c:v>
                </c:pt>
                <c:pt idx="712">
                  <c:v>0.99844160132783699</c:v>
                </c:pt>
                <c:pt idx="713">
                  <c:v>0.99867349928471905</c:v>
                </c:pt>
                <c:pt idx="714">
                  <c:v>0.99853287256302603</c:v>
                </c:pt>
                <c:pt idx="715">
                  <c:v>0.99822255422956097</c:v>
                </c:pt>
                <c:pt idx="716">
                  <c:v>0.99775070395323195</c:v>
                </c:pt>
                <c:pt idx="717">
                  <c:v>0.99728796672184605</c:v>
                </c:pt>
                <c:pt idx="718">
                  <c:v>0.99692642263874498</c:v>
                </c:pt>
                <c:pt idx="719">
                  <c:v>0.996737006361754</c:v>
                </c:pt>
                <c:pt idx="720">
                  <c:v>0.99668204132081395</c:v>
                </c:pt>
                <c:pt idx="721">
                  <c:v>0.99665414751410497</c:v>
                </c:pt>
                <c:pt idx="722">
                  <c:v>0.99668356844011397</c:v>
                </c:pt>
                <c:pt idx="723">
                  <c:v>0.99670549837867095</c:v>
                </c:pt>
                <c:pt idx="724">
                  <c:v>0.99664979216925198</c:v>
                </c:pt>
                <c:pt idx="725">
                  <c:v>0.996567218820263</c:v>
                </c:pt>
                <c:pt idx="726">
                  <c:v>0.99660107246927299</c:v>
                </c:pt>
                <c:pt idx="727">
                  <c:v>0.99688445721543995</c:v>
                </c:pt>
                <c:pt idx="728">
                  <c:v>0.99737567282367001</c:v>
                </c:pt>
                <c:pt idx="729">
                  <c:v>0.99784627509086099</c:v>
                </c:pt>
                <c:pt idx="730">
                  <c:v>0.99809084138507598</c:v>
                </c:pt>
                <c:pt idx="731">
                  <c:v>0.99821016879704105</c:v>
                </c:pt>
                <c:pt idx="732">
                  <c:v>0.99846250410813298</c:v>
                </c:pt>
                <c:pt idx="733">
                  <c:v>0.99876017811611595</c:v>
                </c:pt>
                <c:pt idx="734">
                  <c:v>0.99899975902593796</c:v>
                </c:pt>
                <c:pt idx="735">
                  <c:v>0.99924215939062699</c:v>
                </c:pt>
                <c:pt idx="736">
                  <c:v>0.99945455512173997</c:v>
                </c:pt>
                <c:pt idx="737">
                  <c:v>0.99966514443393395</c:v>
                </c:pt>
                <c:pt idx="738">
                  <c:v>0.99980076530333895</c:v>
                </c:pt>
                <c:pt idx="739">
                  <c:v>0.99990692270356396</c:v>
                </c:pt>
                <c:pt idx="740">
                  <c:v>1</c:v>
                </c:pt>
                <c:pt idx="741">
                  <c:v>0.99994567381508503</c:v>
                </c:pt>
                <c:pt idx="742">
                  <c:v>0.99982902362664605</c:v>
                </c:pt>
                <c:pt idx="743">
                  <c:v>0.99984919073475298</c:v>
                </c:pt>
                <c:pt idx="744">
                  <c:v>0.99993615295201299</c:v>
                </c:pt>
                <c:pt idx="745">
                  <c:v>0.99996800073827397</c:v>
                </c:pt>
                <c:pt idx="746">
                  <c:v>0.99984064247251603</c:v>
                </c:pt>
                <c:pt idx="747">
                  <c:v>0.99954001824977901</c:v>
                </c:pt>
                <c:pt idx="748">
                  <c:v>0.99926506702592899</c:v>
                </c:pt>
                <c:pt idx="749">
                  <c:v>0.99908383637298603</c:v>
                </c:pt>
                <c:pt idx="750">
                  <c:v>0.99893832100195701</c:v>
                </c:pt>
                <c:pt idx="751">
                  <c:v>0.99879689623549495</c:v>
                </c:pt>
                <c:pt idx="752">
                  <c:v>0.99865041797976395</c:v>
                </c:pt>
                <c:pt idx="753">
                  <c:v>0.99843895199453803</c:v>
                </c:pt>
                <c:pt idx="754">
                  <c:v>0.99812478262293902</c:v>
                </c:pt>
                <c:pt idx="755">
                  <c:v>0.99784810868195895</c:v>
                </c:pt>
                <c:pt idx="756">
                  <c:v>0.99768602987538602</c:v>
                </c:pt>
                <c:pt idx="757">
                  <c:v>0.99755300832395299</c:v>
                </c:pt>
                <c:pt idx="758">
                  <c:v>0.99751874166367305</c:v>
                </c:pt>
                <c:pt idx="759">
                  <c:v>0.99762597247641005</c:v>
                </c:pt>
                <c:pt idx="760">
                  <c:v>0.99780028583291203</c:v>
                </c:pt>
                <c:pt idx="761">
                  <c:v>0.99800669930950703</c:v>
                </c:pt>
                <c:pt idx="762">
                  <c:v>0.99820211445940799</c:v>
                </c:pt>
                <c:pt idx="763">
                  <c:v>0.99833766754419295</c:v>
                </c:pt>
                <c:pt idx="764">
                  <c:v>0.99850237304857903</c:v>
                </c:pt>
                <c:pt idx="765">
                  <c:v>0.99883809590207095</c:v>
                </c:pt>
                <c:pt idx="766">
                  <c:v>0.99927664304592101</c:v>
                </c:pt>
                <c:pt idx="767">
                  <c:v>0.99961463738102296</c:v>
                </c:pt>
                <c:pt idx="768">
                  <c:v>0.99985952253885502</c:v>
                </c:pt>
                <c:pt idx="769">
                  <c:v>1</c:v>
                </c:pt>
                <c:pt idx="770">
                  <c:v>1</c:v>
                </c:pt>
                <c:pt idx="771">
                  <c:v>0.99989693006751001</c:v>
                </c:pt>
                <c:pt idx="772">
                  <c:v>0.99959466995003898</c:v>
                </c:pt>
                <c:pt idx="773">
                  <c:v>0.99925026186092303</c:v>
                </c:pt>
                <c:pt idx="774">
                  <c:v>0.99898202412122505</c:v>
                </c:pt>
                <c:pt idx="775">
                  <c:v>0.99886076323673401</c:v>
                </c:pt>
                <c:pt idx="776">
                  <c:v>0.99892724246834697</c:v>
                </c:pt>
                <c:pt idx="777">
                  <c:v>0.99908713905548296</c:v>
                </c:pt>
                <c:pt idx="778">
                  <c:v>0.99913908415612696</c:v>
                </c:pt>
                <c:pt idx="779">
                  <c:v>0.99898626635019805</c:v>
                </c:pt>
                <c:pt idx="780">
                  <c:v>0.99871316492422002</c:v>
                </c:pt>
                <c:pt idx="781">
                  <c:v>0.99842477221786996</c:v>
                </c:pt>
                <c:pt idx="782">
                  <c:v>0.998157290599334</c:v>
                </c:pt>
                <c:pt idx="783">
                  <c:v>0.99784531692877498</c:v>
                </c:pt>
                <c:pt idx="784">
                  <c:v>0.99742055023161702</c:v>
                </c:pt>
                <c:pt idx="785">
                  <c:v>0.99693814463398001</c:v>
                </c:pt>
                <c:pt idx="786">
                  <c:v>0.99649493196558803</c:v>
                </c:pt>
                <c:pt idx="787">
                  <c:v>0.99616910020223104</c:v>
                </c:pt>
                <c:pt idx="788">
                  <c:v>0.99603844017202503</c:v>
                </c:pt>
                <c:pt idx="789">
                  <c:v>0.99601811205170698</c:v>
                </c:pt>
                <c:pt idx="790">
                  <c:v>0.99590303189527396</c:v>
                </c:pt>
                <c:pt idx="791">
                  <c:v>0.995650594309615</c:v>
                </c:pt>
                <c:pt idx="792">
                  <c:v>0.99540035756452705</c:v>
                </c:pt>
                <c:pt idx="793">
                  <c:v>0.99523370250115595</c:v>
                </c:pt>
                <c:pt idx="794">
                  <c:v>0.99511530712580698</c:v>
                </c:pt>
                <c:pt idx="795">
                  <c:v>0.99505790409136696</c:v>
                </c:pt>
                <c:pt idx="796">
                  <c:v>0.99519754462847498</c:v>
                </c:pt>
                <c:pt idx="797">
                  <c:v>0.99545991068549999</c:v>
                </c:pt>
                <c:pt idx="798">
                  <c:v>0.99563840444440499</c:v>
                </c:pt>
                <c:pt idx="799">
                  <c:v>0.99571027071818496</c:v>
                </c:pt>
                <c:pt idx="800">
                  <c:v>0.99565368214667505</c:v>
                </c:pt>
                <c:pt idx="801">
                  <c:v>0.99552503925341496</c:v>
                </c:pt>
                <c:pt idx="802">
                  <c:v>0.99544593651108204</c:v>
                </c:pt>
                <c:pt idx="803">
                  <c:v>0.99536516757566496</c:v>
                </c:pt>
                <c:pt idx="804">
                  <c:v>0.99514862631871603</c:v>
                </c:pt>
                <c:pt idx="805">
                  <c:v>0.99482592771992295</c:v>
                </c:pt>
                <c:pt idx="806">
                  <c:v>0.994534312336257</c:v>
                </c:pt>
                <c:pt idx="807">
                  <c:v>0.99437382471409896</c:v>
                </c:pt>
                <c:pt idx="808">
                  <c:v>0.99434215596501097</c:v>
                </c:pt>
                <c:pt idx="809">
                  <c:v>0.99435300515317104</c:v>
                </c:pt>
                <c:pt idx="810">
                  <c:v>0.99429084630826503</c:v>
                </c:pt>
                <c:pt idx="811">
                  <c:v>0.99403430142332505</c:v>
                </c:pt>
                <c:pt idx="812">
                  <c:v>0.99360267125416302</c:v>
                </c:pt>
                <c:pt idx="813">
                  <c:v>0.993188587073774</c:v>
                </c:pt>
                <c:pt idx="814">
                  <c:v>0.99292850037513303</c:v>
                </c:pt>
                <c:pt idx="815">
                  <c:v>0.99281486040326095</c:v>
                </c:pt>
                <c:pt idx="816">
                  <c:v>0.99272726408480805</c:v>
                </c:pt>
                <c:pt idx="817">
                  <c:v>0.99257406719619901</c:v>
                </c:pt>
                <c:pt idx="818">
                  <c:v>0.99243866595357</c:v>
                </c:pt>
                <c:pt idx="819">
                  <c:v>0.99243154147369095</c:v>
                </c:pt>
                <c:pt idx="820">
                  <c:v>0.99251074849409604</c:v>
                </c:pt>
                <c:pt idx="821">
                  <c:v>0.99262327081647095</c:v>
                </c:pt>
                <c:pt idx="822">
                  <c:v>0.99265546876212196</c:v>
                </c:pt>
                <c:pt idx="823">
                  <c:v>0.99248361917664496</c:v>
                </c:pt>
                <c:pt idx="824">
                  <c:v>0.99218033954797602</c:v>
                </c:pt>
                <c:pt idx="825">
                  <c:v>0.99189526128920302</c:v>
                </c:pt>
                <c:pt idx="826">
                  <c:v>0.99168645629091101</c:v>
                </c:pt>
                <c:pt idx="827">
                  <c:v>0.99152826658651905</c:v>
                </c:pt>
                <c:pt idx="828">
                  <c:v>0.99139600508935799</c:v>
                </c:pt>
                <c:pt idx="829">
                  <c:v>0.99133379215491202</c:v>
                </c:pt>
                <c:pt idx="830">
                  <c:v>0.99140720085883405</c:v>
                </c:pt>
                <c:pt idx="831">
                  <c:v>0.99141067897322399</c:v>
                </c:pt>
                <c:pt idx="832">
                  <c:v>0.99122514904175396</c:v>
                </c:pt>
                <c:pt idx="833">
                  <c:v>0.991007668698765</c:v>
                </c:pt>
                <c:pt idx="834">
                  <c:v>0.99074972816823603</c:v>
                </c:pt>
                <c:pt idx="835">
                  <c:v>0.99050747794300198</c:v>
                </c:pt>
                <c:pt idx="836">
                  <c:v>0.99035607602192499</c:v>
                </c:pt>
                <c:pt idx="837">
                  <c:v>0.99017611356330004</c:v>
                </c:pt>
                <c:pt idx="838">
                  <c:v>0.98983161450078805</c:v>
                </c:pt>
                <c:pt idx="839">
                  <c:v>0.989452356277286</c:v>
                </c:pt>
                <c:pt idx="840">
                  <c:v>0.98922680161799403</c:v>
                </c:pt>
                <c:pt idx="841">
                  <c:v>0.98909748464879998</c:v>
                </c:pt>
                <c:pt idx="842">
                  <c:v>0.98893839598311795</c:v>
                </c:pt>
                <c:pt idx="843">
                  <c:v>0.98873648042268003</c:v>
                </c:pt>
                <c:pt idx="844">
                  <c:v>0.98847323443354196</c:v>
                </c:pt>
                <c:pt idx="845">
                  <c:v>0.98809258381714604</c:v>
                </c:pt>
                <c:pt idx="846">
                  <c:v>0.98775433991033801</c:v>
                </c:pt>
                <c:pt idx="847">
                  <c:v>0.98753827796764804</c:v>
                </c:pt>
                <c:pt idx="848">
                  <c:v>0.98729670204120701</c:v>
                </c:pt>
                <c:pt idx="849">
                  <c:v>0.98709578458910896</c:v>
                </c:pt>
                <c:pt idx="850">
                  <c:v>0.98691867457222204</c:v>
                </c:pt>
                <c:pt idx="851">
                  <c:v>0.98669050807151004</c:v>
                </c:pt>
                <c:pt idx="852">
                  <c:v>0.98648450956600198</c:v>
                </c:pt>
                <c:pt idx="853">
                  <c:v>0.98631569032148003</c:v>
                </c:pt>
                <c:pt idx="854">
                  <c:v>0.98609083979104095</c:v>
                </c:pt>
                <c:pt idx="855">
                  <c:v>0.98576157489488603</c:v>
                </c:pt>
                <c:pt idx="856">
                  <c:v>0.98535728707617898</c:v>
                </c:pt>
                <c:pt idx="857">
                  <c:v>0.984912244827848</c:v>
                </c:pt>
                <c:pt idx="858">
                  <c:v>0.98449990437291701</c:v>
                </c:pt>
                <c:pt idx="859">
                  <c:v>0.98412244194849996</c:v>
                </c:pt>
                <c:pt idx="860">
                  <c:v>0.98377212718590601</c:v>
                </c:pt>
                <c:pt idx="861">
                  <c:v>0.98349254035644995</c:v>
                </c:pt>
                <c:pt idx="862">
                  <c:v>0.98332577952640998</c:v>
                </c:pt>
                <c:pt idx="863">
                  <c:v>0.98326044074366004</c:v>
                </c:pt>
                <c:pt idx="864">
                  <c:v>0.983232730576166</c:v>
                </c:pt>
                <c:pt idx="865">
                  <c:v>0.98314611938957497</c:v>
                </c:pt>
                <c:pt idx="866">
                  <c:v>0.98301798043772304</c:v>
                </c:pt>
                <c:pt idx="867">
                  <c:v>0.98289686481029204</c:v>
                </c:pt>
                <c:pt idx="868">
                  <c:v>0.98268200086513902</c:v>
                </c:pt>
                <c:pt idx="869">
                  <c:v>0.98241721074895905</c:v>
                </c:pt>
                <c:pt idx="870">
                  <c:v>0.98215845251314304</c:v>
                </c:pt>
                <c:pt idx="871">
                  <c:v>0.98186136287688097</c:v>
                </c:pt>
                <c:pt idx="872">
                  <c:v>0.98156522998659501</c:v>
                </c:pt>
                <c:pt idx="873">
                  <c:v>0.98138250615602596</c:v>
                </c:pt>
                <c:pt idx="874">
                  <c:v>0.981317279959105</c:v>
                </c:pt>
                <c:pt idx="875">
                  <c:v>0.98126587124582099</c:v>
                </c:pt>
                <c:pt idx="876">
                  <c:v>0.98111659759459202</c:v>
                </c:pt>
                <c:pt idx="877">
                  <c:v>0.98083995504102905</c:v>
                </c:pt>
                <c:pt idx="878">
                  <c:v>0.98044116920798297</c:v>
                </c:pt>
                <c:pt idx="879">
                  <c:v>0.97996034769413398</c:v>
                </c:pt>
                <c:pt idx="880">
                  <c:v>0.97950777459661997</c:v>
                </c:pt>
                <c:pt idx="881">
                  <c:v>0.97914506692058001</c:v>
                </c:pt>
                <c:pt idx="882">
                  <c:v>0.97887005848640096</c:v>
                </c:pt>
                <c:pt idx="883">
                  <c:v>0.97867693074518303</c:v>
                </c:pt>
                <c:pt idx="884">
                  <c:v>0.97847043007484003</c:v>
                </c:pt>
                <c:pt idx="885">
                  <c:v>0.97824428650038198</c:v>
                </c:pt>
                <c:pt idx="886">
                  <c:v>0.97806035546346903</c:v>
                </c:pt>
                <c:pt idx="887">
                  <c:v>0.97786632461906997</c:v>
                </c:pt>
                <c:pt idx="888">
                  <c:v>0.97763481470727498</c:v>
                </c:pt>
                <c:pt idx="889">
                  <c:v>0.97740547369599196</c:v>
                </c:pt>
                <c:pt idx="890">
                  <c:v>0.97720589321229701</c:v>
                </c:pt>
                <c:pt idx="891">
                  <c:v>0.97700698743919301</c:v>
                </c:pt>
                <c:pt idx="892">
                  <c:v>0.97679556086642305</c:v>
                </c:pt>
                <c:pt idx="893">
                  <c:v>0.976602879807971</c:v>
                </c:pt>
                <c:pt idx="894">
                  <c:v>0.97649144361551699</c:v>
                </c:pt>
                <c:pt idx="895">
                  <c:v>0.97644886844158296</c:v>
                </c:pt>
                <c:pt idx="896">
                  <c:v>0.97635626458243197</c:v>
                </c:pt>
                <c:pt idx="897">
                  <c:v>0.97607470351443704</c:v>
                </c:pt>
                <c:pt idx="898">
                  <c:v>0.975648758933094</c:v>
                </c:pt>
                <c:pt idx="899">
                  <c:v>0.97525037565402894</c:v>
                </c:pt>
                <c:pt idx="900">
                  <c:v>0.97487866408339996</c:v>
                </c:pt>
                <c:pt idx="901">
                  <c:v>0.97443780397675706</c:v>
                </c:pt>
                <c:pt idx="902">
                  <c:v>0.973939856934666</c:v>
                </c:pt>
                <c:pt idx="903">
                  <c:v>0.97348139318562799</c:v>
                </c:pt>
                <c:pt idx="904">
                  <c:v>0.97310353462165999</c:v>
                </c:pt>
                <c:pt idx="905">
                  <c:v>0.97280280013980502</c:v>
                </c:pt>
                <c:pt idx="906">
                  <c:v>0.97256713890010105</c:v>
                </c:pt>
                <c:pt idx="907">
                  <c:v>0.97235335630459496</c:v>
                </c:pt>
                <c:pt idx="908">
                  <c:v>0.97212927140600203</c:v>
                </c:pt>
                <c:pt idx="909">
                  <c:v>0.971861421955029</c:v>
                </c:pt>
                <c:pt idx="910">
                  <c:v>0.971495365799386</c:v>
                </c:pt>
                <c:pt idx="911">
                  <c:v>0.97110294528160601</c:v>
                </c:pt>
                <c:pt idx="912">
                  <c:v>0.97082519189205496</c:v>
                </c:pt>
                <c:pt idx="913">
                  <c:v>0.970667066427914</c:v>
                </c:pt>
                <c:pt idx="914">
                  <c:v>0.97047777655197998</c:v>
                </c:pt>
                <c:pt idx="915">
                  <c:v>0.97024017296272502</c:v>
                </c:pt>
                <c:pt idx="916">
                  <c:v>0.97002756489770403</c:v>
                </c:pt>
                <c:pt idx="917">
                  <c:v>0.96984405348926706</c:v>
                </c:pt>
                <c:pt idx="918">
                  <c:v>0.96976563112495195</c:v>
                </c:pt>
                <c:pt idx="919">
                  <c:v>0.96982153955443395</c:v>
                </c:pt>
                <c:pt idx="920">
                  <c:v>0.96986366893799703</c:v>
                </c:pt>
                <c:pt idx="921">
                  <c:v>0.96977954460600602</c:v>
                </c:pt>
                <c:pt idx="922">
                  <c:v>0.96960113734460995</c:v>
                </c:pt>
                <c:pt idx="923">
                  <c:v>0.96939302556851503</c:v>
                </c:pt>
                <c:pt idx="924">
                  <c:v>0.969206272686709</c:v>
                </c:pt>
                <c:pt idx="925">
                  <c:v>0.96909156249272499</c:v>
                </c:pt>
                <c:pt idx="926">
                  <c:v>0.96902648514337697</c:v>
                </c:pt>
                <c:pt idx="927">
                  <c:v>0.96891329177675001</c:v>
                </c:pt>
                <c:pt idx="928">
                  <c:v>0.96872841968967605</c:v>
                </c:pt>
                <c:pt idx="929">
                  <c:v>0.96848707796514599</c:v>
                </c:pt>
                <c:pt idx="930">
                  <c:v>0.968158000877956</c:v>
                </c:pt>
                <c:pt idx="931">
                  <c:v>0.96773164933491196</c:v>
                </c:pt>
                <c:pt idx="932">
                  <c:v>0.96733775865209404</c:v>
                </c:pt>
                <c:pt idx="933">
                  <c:v>0.96704857470065397</c:v>
                </c:pt>
                <c:pt idx="934">
                  <c:v>0.96678603878112901</c:v>
                </c:pt>
                <c:pt idx="935">
                  <c:v>0.96656358504515705</c:v>
                </c:pt>
                <c:pt idx="936">
                  <c:v>0.96641544049663897</c:v>
                </c:pt>
                <c:pt idx="937">
                  <c:v>0.96633516913981099</c:v>
                </c:pt>
                <c:pt idx="938">
                  <c:v>0.96631555921081902</c:v>
                </c:pt>
                <c:pt idx="939">
                  <c:v>0.96618889008641395</c:v>
                </c:pt>
                <c:pt idx="940">
                  <c:v>0.96592475285901203</c:v>
                </c:pt>
                <c:pt idx="941">
                  <c:v>0.96566161369310399</c:v>
                </c:pt>
                <c:pt idx="942">
                  <c:v>0.96539854666320701</c:v>
                </c:pt>
                <c:pt idx="943">
                  <c:v>0.96512990550636002</c:v>
                </c:pt>
                <c:pt idx="944">
                  <c:v>0.96490913136310896</c:v>
                </c:pt>
                <c:pt idx="945">
                  <c:v>0.96471366477318699</c:v>
                </c:pt>
                <c:pt idx="946">
                  <c:v>0.96450742151563895</c:v>
                </c:pt>
                <c:pt idx="947">
                  <c:v>0.96423375591525096</c:v>
                </c:pt>
                <c:pt idx="948">
                  <c:v>0.96381855211255196</c:v>
                </c:pt>
                <c:pt idx="949">
                  <c:v>0.96339868771329096</c:v>
                </c:pt>
                <c:pt idx="950">
                  <c:v>0.96314304327329803</c:v>
                </c:pt>
                <c:pt idx="951">
                  <c:v>0.96297834549161299</c:v>
                </c:pt>
                <c:pt idx="952">
                  <c:v>0.962783418961764</c:v>
                </c:pt>
                <c:pt idx="953">
                  <c:v>0.96247055107354795</c:v>
                </c:pt>
                <c:pt idx="954">
                  <c:v>0.96200564597787797</c:v>
                </c:pt>
                <c:pt idx="955">
                  <c:v>0.96148433821339196</c:v>
                </c:pt>
                <c:pt idx="956">
                  <c:v>0.960936499825916</c:v>
                </c:pt>
                <c:pt idx="957">
                  <c:v>0.96041563613862102</c:v>
                </c:pt>
                <c:pt idx="958">
                  <c:v>0.96003186949969399</c:v>
                </c:pt>
                <c:pt idx="959">
                  <c:v>0.95975284542044403</c:v>
                </c:pt>
                <c:pt idx="960">
                  <c:v>0.95950065934713802</c:v>
                </c:pt>
                <c:pt idx="961">
                  <c:v>0.95926679418688199</c:v>
                </c:pt>
                <c:pt idx="962">
                  <c:v>0.95907044587549894</c:v>
                </c:pt>
                <c:pt idx="963">
                  <c:v>0.95885635539032699</c:v>
                </c:pt>
                <c:pt idx="964">
                  <c:v>0.95857108458668905</c:v>
                </c:pt>
                <c:pt idx="965">
                  <c:v>0.958311330892336</c:v>
                </c:pt>
                <c:pt idx="966">
                  <c:v>0.95823287373896004</c:v>
                </c:pt>
                <c:pt idx="967">
                  <c:v>0.95832261381825201</c:v>
                </c:pt>
                <c:pt idx="968">
                  <c:v>0.95847566758448</c:v>
                </c:pt>
                <c:pt idx="969">
                  <c:v>0.95863689498000604</c:v>
                </c:pt>
                <c:pt idx="970">
                  <c:v>0.95872332196530496</c:v>
                </c:pt>
                <c:pt idx="971">
                  <c:v>0.95868300857963795</c:v>
                </c:pt>
                <c:pt idx="972">
                  <c:v>0.95854078334125403</c:v>
                </c:pt>
                <c:pt idx="973">
                  <c:v>0.95833437195941396</c:v>
                </c:pt>
                <c:pt idx="974">
                  <c:v>0.95818905052749104</c:v>
                </c:pt>
                <c:pt idx="975">
                  <c:v>0.95812549560935201</c:v>
                </c:pt>
                <c:pt idx="976">
                  <c:v>0.95807257628291698</c:v>
                </c:pt>
                <c:pt idx="977">
                  <c:v>0.95807625499258098</c:v>
                </c:pt>
                <c:pt idx="978">
                  <c:v>0.95809845121221004</c:v>
                </c:pt>
                <c:pt idx="979">
                  <c:v>0.95802510284932696</c:v>
                </c:pt>
                <c:pt idx="980">
                  <c:v>0.957922385038946</c:v>
                </c:pt>
                <c:pt idx="981">
                  <c:v>0.95789413264833501</c:v>
                </c:pt>
                <c:pt idx="982">
                  <c:v>0.95788267349356404</c:v>
                </c:pt>
                <c:pt idx="983">
                  <c:v>0.95784649231643704</c:v>
                </c:pt>
                <c:pt idx="984">
                  <c:v>0.95775180149749195</c:v>
                </c:pt>
                <c:pt idx="985">
                  <c:v>0.95750241270133696</c:v>
                </c:pt>
                <c:pt idx="986">
                  <c:v>0.95713353778094601</c:v>
                </c:pt>
                <c:pt idx="987">
                  <c:v>0.95673795113411497</c:v>
                </c:pt>
                <c:pt idx="988">
                  <c:v>0.95633622373390303</c:v>
                </c:pt>
                <c:pt idx="989">
                  <c:v>0.95595228675866295</c:v>
                </c:pt>
                <c:pt idx="990">
                  <c:v>0.955568076977931</c:v>
                </c:pt>
                <c:pt idx="991">
                  <c:v>0.95527689409406302</c:v>
                </c:pt>
                <c:pt idx="992">
                  <c:v>0.955107245054299</c:v>
                </c:pt>
                <c:pt idx="993">
                  <c:v>0.95491556648045794</c:v>
                </c:pt>
                <c:pt idx="994">
                  <c:v>0.95463389042541003</c:v>
                </c:pt>
                <c:pt idx="995">
                  <c:v>0.95425626729903001</c:v>
                </c:pt>
                <c:pt idx="996">
                  <c:v>0.95380968078856598</c:v>
                </c:pt>
                <c:pt idx="997">
                  <c:v>0.95330682552097201</c:v>
                </c:pt>
                <c:pt idx="998">
                  <c:v>0.95277735266987496</c:v>
                </c:pt>
                <c:pt idx="999">
                  <c:v>0.95226440651294897</c:v>
                </c:pt>
                <c:pt idx="1000">
                  <c:v>0.95167232174877803</c:v>
                </c:pt>
                <c:pt idx="1001">
                  <c:v>0.95092264853809005</c:v>
                </c:pt>
                <c:pt idx="1002">
                  <c:v>0.95005898227328001</c:v>
                </c:pt>
                <c:pt idx="1003">
                  <c:v>0.94909742720576795</c:v>
                </c:pt>
                <c:pt idx="1004">
                  <c:v>0.94805955184305402</c:v>
                </c:pt>
                <c:pt idx="1005">
                  <c:v>0.946999391451951</c:v>
                </c:pt>
                <c:pt idx="1006">
                  <c:v>0.94592740997515701</c:v>
                </c:pt>
                <c:pt idx="1007">
                  <c:v>0.94480305855598601</c:v>
                </c:pt>
                <c:pt idx="1008">
                  <c:v>0.94360950629809204</c:v>
                </c:pt>
                <c:pt idx="1009">
                  <c:v>0.94235693677629095</c:v>
                </c:pt>
                <c:pt idx="1010">
                  <c:v>0.94112581931915296</c:v>
                </c:pt>
                <c:pt idx="1011">
                  <c:v>0.93996353506177699</c:v>
                </c:pt>
                <c:pt idx="1012">
                  <c:v>0.93877152193695002</c:v>
                </c:pt>
                <c:pt idx="1013">
                  <c:v>0.93751845282310398</c:v>
                </c:pt>
                <c:pt idx="1014">
                  <c:v>0.93632150368848599</c:v>
                </c:pt>
                <c:pt idx="1015">
                  <c:v>0.93526636707788002</c:v>
                </c:pt>
                <c:pt idx="1016">
                  <c:v>0.934207725519421</c:v>
                </c:pt>
                <c:pt idx="1017">
                  <c:v>0.93302326208574105</c:v>
                </c:pt>
                <c:pt idx="1018">
                  <c:v>0.93177144163680803</c:v>
                </c:pt>
                <c:pt idx="1019">
                  <c:v>0.93054558363944295</c:v>
                </c:pt>
                <c:pt idx="1020">
                  <c:v>0.929427424951908</c:v>
                </c:pt>
                <c:pt idx="1021">
                  <c:v>0.92844587454939997</c:v>
                </c:pt>
                <c:pt idx="1022">
                  <c:v>0.92758920657877397</c:v>
                </c:pt>
                <c:pt idx="1023">
                  <c:v>0.92686395202641603</c:v>
                </c:pt>
                <c:pt idx="1024">
                  <c:v>0.92622745347187996</c:v>
                </c:pt>
                <c:pt idx="1025">
                  <c:v>0.92566112510995902</c:v>
                </c:pt>
                <c:pt idx="1026">
                  <c:v>0.925110958624904</c:v>
                </c:pt>
                <c:pt idx="1027">
                  <c:v>0.92452988940461001</c:v>
                </c:pt>
                <c:pt idx="1028">
                  <c:v>0.92393977322130805</c:v>
                </c:pt>
                <c:pt idx="1029">
                  <c:v>0.92334028019527703</c:v>
                </c:pt>
                <c:pt idx="1030">
                  <c:v>0.92270947954523497</c:v>
                </c:pt>
                <c:pt idx="1031">
                  <c:v>0.92199903318471699</c:v>
                </c:pt>
                <c:pt idx="1032">
                  <c:v>0.92119988635771699</c:v>
                </c:pt>
                <c:pt idx="1033">
                  <c:v>0.92025357141355701</c:v>
                </c:pt>
                <c:pt idx="1034">
                  <c:v>0.91917252214551504</c:v>
                </c:pt>
                <c:pt idx="1035">
                  <c:v>0.91806346143281203</c:v>
                </c:pt>
                <c:pt idx="1036">
                  <c:v>0.91695268710094802</c:v>
                </c:pt>
                <c:pt idx="1037">
                  <c:v>0.91582838011373502</c:v>
                </c:pt>
                <c:pt idx="1038">
                  <c:v>0.91474589469021494</c:v>
                </c:pt>
                <c:pt idx="1039">
                  <c:v>0.91367000137405097</c:v>
                </c:pt>
                <c:pt idx="1040">
                  <c:v>0.91255174717464604</c:v>
                </c:pt>
                <c:pt idx="1041">
                  <c:v>0.91151546170999898</c:v>
                </c:pt>
                <c:pt idx="1042">
                  <c:v>0.91062677329701602</c:v>
                </c:pt>
                <c:pt idx="1043">
                  <c:v>0.90984003423056903</c:v>
                </c:pt>
                <c:pt idx="1044">
                  <c:v>0.90920769940285695</c:v>
                </c:pt>
                <c:pt idx="1045">
                  <c:v>0.90879524875935203</c:v>
                </c:pt>
                <c:pt idx="1046">
                  <c:v>0.90857127396943305</c:v>
                </c:pt>
                <c:pt idx="1047">
                  <c:v>0.90851307977115203</c:v>
                </c:pt>
                <c:pt idx="1048">
                  <c:v>0.90864316234804199</c:v>
                </c:pt>
                <c:pt idx="1049">
                  <c:v>0.90891845522232495</c:v>
                </c:pt>
                <c:pt idx="1050">
                  <c:v>0.90919603285541295</c:v>
                </c:pt>
                <c:pt idx="1051">
                  <c:v>0.90952876010209605</c:v>
                </c:pt>
                <c:pt idx="1052">
                  <c:v>0.910057233711978</c:v>
                </c:pt>
                <c:pt idx="1053">
                  <c:v>0.91080219155396702</c:v>
                </c:pt>
                <c:pt idx="1054">
                  <c:v>0.91176389453145601</c:v>
                </c:pt>
                <c:pt idx="1055">
                  <c:v>0.91287969274065295</c:v>
                </c:pt>
                <c:pt idx="1056">
                  <c:v>0.914037321498539</c:v>
                </c:pt>
                <c:pt idx="1057">
                  <c:v>0.91522367597191101</c:v>
                </c:pt>
                <c:pt idx="1058">
                  <c:v>0.91647403187320098</c:v>
                </c:pt>
                <c:pt idx="1059">
                  <c:v>0.91776190610429298</c:v>
                </c:pt>
                <c:pt idx="1060">
                  <c:v>0.91904343512902797</c:v>
                </c:pt>
                <c:pt idx="1061">
                  <c:v>0.92028616012555897</c:v>
                </c:pt>
                <c:pt idx="1062">
                  <c:v>0.92143964676588397</c:v>
                </c:pt>
                <c:pt idx="1063">
                  <c:v>0.92244214658935297</c:v>
                </c:pt>
                <c:pt idx="1064">
                  <c:v>0.92327062437669505</c:v>
                </c:pt>
                <c:pt idx="1065">
                  <c:v>0.92393849854270504</c:v>
                </c:pt>
                <c:pt idx="1066">
                  <c:v>0.924458611461489</c:v>
                </c:pt>
                <c:pt idx="1067">
                  <c:v>0.92480422884156999</c:v>
                </c:pt>
                <c:pt idx="1068">
                  <c:v>0.924975898397836</c:v>
                </c:pt>
                <c:pt idx="1069">
                  <c:v>0.92503112881764005</c:v>
                </c:pt>
                <c:pt idx="1070">
                  <c:v>0.92511803828289596</c:v>
                </c:pt>
                <c:pt idx="1071">
                  <c:v>0.92525104681690695</c:v>
                </c:pt>
                <c:pt idx="1072">
                  <c:v>0.92531187873501897</c:v>
                </c:pt>
                <c:pt idx="1073">
                  <c:v>0.92526294489566696</c:v>
                </c:pt>
                <c:pt idx="1074">
                  <c:v>0.92515707287719096</c:v>
                </c:pt>
                <c:pt idx="1075">
                  <c:v>0.92508530792550603</c:v>
                </c:pt>
                <c:pt idx="1076">
                  <c:v>0.92504981960696797</c:v>
                </c:pt>
                <c:pt idx="1077">
                  <c:v>0.92499408028088004</c:v>
                </c:pt>
                <c:pt idx="1078">
                  <c:v>0.92494616246040096</c:v>
                </c:pt>
                <c:pt idx="1079">
                  <c:v>0.92488228177297505</c:v>
                </c:pt>
                <c:pt idx="1080">
                  <c:v>0.92473330132371701</c:v>
                </c:pt>
                <c:pt idx="1081">
                  <c:v>0.92449135961261697</c:v>
                </c:pt>
                <c:pt idx="1082">
                  <c:v>0.92421633885670695</c:v>
                </c:pt>
                <c:pt idx="1083">
                  <c:v>0.92398271573171598</c:v>
                </c:pt>
                <c:pt idx="1084">
                  <c:v>0.923772001624385</c:v>
                </c:pt>
                <c:pt idx="1085">
                  <c:v>0.92357112111995698</c:v>
                </c:pt>
                <c:pt idx="1086">
                  <c:v>0.92341578883304698</c:v>
                </c:pt>
                <c:pt idx="1087">
                  <c:v>0.923349677278827</c:v>
                </c:pt>
                <c:pt idx="1088">
                  <c:v>0.92334702392572499</c:v>
                </c:pt>
                <c:pt idx="1089">
                  <c:v>0.92336802740222002</c:v>
                </c:pt>
                <c:pt idx="1090">
                  <c:v>0.92343034415688097</c:v>
                </c:pt>
                <c:pt idx="1091">
                  <c:v>0.92357061159350795</c:v>
                </c:pt>
                <c:pt idx="1092">
                  <c:v>0.92382296388364604</c:v>
                </c:pt>
                <c:pt idx="1093">
                  <c:v>0.92416176733215105</c:v>
                </c:pt>
                <c:pt idx="1094">
                  <c:v>0.92451786781434298</c:v>
                </c:pt>
                <c:pt idx="1095">
                  <c:v>0.92483325594917298</c:v>
                </c:pt>
                <c:pt idx="1096">
                  <c:v>0.92509499326105404</c:v>
                </c:pt>
                <c:pt idx="1097">
                  <c:v>0.925282645953591</c:v>
                </c:pt>
                <c:pt idx="1098">
                  <c:v>0.92544365684044705</c:v>
                </c:pt>
                <c:pt idx="1099">
                  <c:v>0.92569363058436305</c:v>
                </c:pt>
                <c:pt idx="1100">
                  <c:v>0.92602057144194405</c:v>
                </c:pt>
                <c:pt idx="1101">
                  <c:v>0.92635892408419196</c:v>
                </c:pt>
                <c:pt idx="1102">
                  <c:v>0.92670288000800405</c:v>
                </c:pt>
                <c:pt idx="1103">
                  <c:v>0.92707462276484598</c:v>
                </c:pt>
                <c:pt idx="1104">
                  <c:v>0.927463318292578</c:v>
                </c:pt>
                <c:pt idx="1105">
                  <c:v>0.92777355133637895</c:v>
                </c:pt>
                <c:pt idx="1106">
                  <c:v>0.92798468711483895</c:v>
                </c:pt>
                <c:pt idx="1107">
                  <c:v>0.92818372924800396</c:v>
                </c:pt>
                <c:pt idx="1108">
                  <c:v>0.92840707234286302</c:v>
                </c:pt>
                <c:pt idx="1109">
                  <c:v>0.92867186699331805</c:v>
                </c:pt>
                <c:pt idx="1110">
                  <c:v>0.92893051999030296</c:v>
                </c:pt>
                <c:pt idx="1111">
                  <c:v>0.92912835724653098</c:v>
                </c:pt>
                <c:pt idx="1112">
                  <c:v>0.92927442703351404</c:v>
                </c:pt>
                <c:pt idx="1113">
                  <c:v>0.92934061303662396</c:v>
                </c:pt>
                <c:pt idx="1114">
                  <c:v>0.92938161421896903</c:v>
                </c:pt>
                <c:pt idx="1115">
                  <c:v>0.92947345888644695</c:v>
                </c:pt>
                <c:pt idx="1116">
                  <c:v>0.92961679105200301</c:v>
                </c:pt>
                <c:pt idx="1117">
                  <c:v>0.92972226274712899</c:v>
                </c:pt>
                <c:pt idx="1118">
                  <c:v>0.92972693465001299</c:v>
                </c:pt>
                <c:pt idx="1119">
                  <c:v>0.92967965023538901</c:v>
                </c:pt>
                <c:pt idx="1120">
                  <c:v>0.92964126423858695</c:v>
                </c:pt>
                <c:pt idx="1121">
                  <c:v>0.92963899694967</c:v>
                </c:pt>
                <c:pt idx="1122">
                  <c:v>0.92964633330938395</c:v>
                </c:pt>
                <c:pt idx="1123">
                  <c:v>0.92974365046805396</c:v>
                </c:pt>
                <c:pt idx="1124">
                  <c:v>0.92996168258655598</c:v>
                </c:pt>
                <c:pt idx="1125">
                  <c:v>0.93016565295736897</c:v>
                </c:pt>
                <c:pt idx="1126">
                  <c:v>0.930238683355879</c:v>
                </c:pt>
                <c:pt idx="1127">
                  <c:v>0.93019531047137805</c:v>
                </c:pt>
                <c:pt idx="1128">
                  <c:v>0.930091305287579</c:v>
                </c:pt>
                <c:pt idx="1129">
                  <c:v>0.92992598429856399</c:v>
                </c:pt>
                <c:pt idx="1130">
                  <c:v>0.92972736308243598</c:v>
                </c:pt>
                <c:pt idx="1131">
                  <c:v>0.92953511411776002</c:v>
                </c:pt>
                <c:pt idx="1132">
                  <c:v>0.92936116274106995</c:v>
                </c:pt>
                <c:pt idx="1133">
                  <c:v>0.92923183660483699</c:v>
                </c:pt>
                <c:pt idx="1134">
                  <c:v>0.92920071481307498</c:v>
                </c:pt>
                <c:pt idx="1135">
                  <c:v>0.92924598729967101</c:v>
                </c:pt>
                <c:pt idx="1136">
                  <c:v>0.92932146844348695</c:v>
                </c:pt>
                <c:pt idx="1137">
                  <c:v>0.92938655807175197</c:v>
                </c:pt>
                <c:pt idx="1138">
                  <c:v>0.92946852030669802</c:v>
                </c:pt>
                <c:pt idx="1139">
                  <c:v>0.92958772344999796</c:v>
                </c:pt>
                <c:pt idx="1140">
                  <c:v>0.92966929626865202</c:v>
                </c:pt>
                <c:pt idx="1141">
                  <c:v>0.92972529076207699</c:v>
                </c:pt>
                <c:pt idx="1142">
                  <c:v>0.92980310303243097</c:v>
                </c:pt>
                <c:pt idx="1143">
                  <c:v>0.92990279781174201</c:v>
                </c:pt>
                <c:pt idx="1144">
                  <c:v>0.93003299812476603</c:v>
                </c:pt>
                <c:pt idx="1145">
                  <c:v>0.93016242730907805</c:v>
                </c:pt>
                <c:pt idx="1146">
                  <c:v>0.93016493299553304</c:v>
                </c:pt>
                <c:pt idx="1147">
                  <c:v>0.930042418819225</c:v>
                </c:pt>
                <c:pt idx="1148">
                  <c:v>0.92991535168713002</c:v>
                </c:pt>
                <c:pt idx="1149">
                  <c:v>0.92981158733664304</c:v>
                </c:pt>
                <c:pt idx="1150">
                  <c:v>0.92969030368856098</c:v>
                </c:pt>
                <c:pt idx="1151">
                  <c:v>0.92952098992044396</c:v>
                </c:pt>
                <c:pt idx="1152">
                  <c:v>0.92936962222909003</c:v>
                </c:pt>
                <c:pt idx="1153">
                  <c:v>0.92927959388650405</c:v>
                </c:pt>
                <c:pt idx="1154">
                  <c:v>0.92929085079435403</c:v>
                </c:pt>
                <c:pt idx="1155">
                  <c:v>0.92943915764150897</c:v>
                </c:pt>
                <c:pt idx="1156">
                  <c:v>0.92967089566137995</c:v>
                </c:pt>
                <c:pt idx="1157">
                  <c:v>0.92993818912335302</c:v>
                </c:pt>
                <c:pt idx="1158">
                  <c:v>0.93017920756988504</c:v>
                </c:pt>
                <c:pt idx="1159">
                  <c:v>0.93028551899675604</c:v>
                </c:pt>
                <c:pt idx="1160">
                  <c:v>0.93034449215988702</c:v>
                </c:pt>
                <c:pt idx="1161">
                  <c:v>0.930530936760951</c:v>
                </c:pt>
                <c:pt idx="1162">
                  <c:v>0.93077962457867203</c:v>
                </c:pt>
                <c:pt idx="1163">
                  <c:v>0.930958889347971</c:v>
                </c:pt>
                <c:pt idx="1164">
                  <c:v>0.93110840418519503</c:v>
                </c:pt>
                <c:pt idx="1165">
                  <c:v>0.93131314964148604</c:v>
                </c:pt>
                <c:pt idx="1166">
                  <c:v>0.93151318384534698</c:v>
                </c:pt>
                <c:pt idx="1167">
                  <c:v>0.93169436777097903</c:v>
                </c:pt>
                <c:pt idx="1168">
                  <c:v>0.93193083119659204</c:v>
                </c:pt>
                <c:pt idx="1169">
                  <c:v>0.93214656791892303</c:v>
                </c:pt>
                <c:pt idx="1170">
                  <c:v>0.93226518749663001</c:v>
                </c:pt>
                <c:pt idx="1171">
                  <c:v>0.93226870004329199</c:v>
                </c:pt>
                <c:pt idx="1172">
                  <c:v>0.93212677274104405</c:v>
                </c:pt>
                <c:pt idx="1173">
                  <c:v>0.93181084622886501</c:v>
                </c:pt>
                <c:pt idx="1174">
                  <c:v>0.931396589835915</c:v>
                </c:pt>
                <c:pt idx="1175">
                  <c:v>0.93105603028167105</c:v>
                </c:pt>
                <c:pt idx="1176">
                  <c:v>0.93080381914960397</c:v>
                </c:pt>
                <c:pt idx="1177">
                  <c:v>0.93056602231930596</c:v>
                </c:pt>
                <c:pt idx="1178">
                  <c:v>0.93025686957740605</c:v>
                </c:pt>
                <c:pt idx="1179">
                  <c:v>0.92977525603471201</c:v>
                </c:pt>
                <c:pt idx="1180">
                  <c:v>0.929224703447183</c:v>
                </c:pt>
                <c:pt idx="1181">
                  <c:v>0.92884143060771596</c:v>
                </c:pt>
                <c:pt idx="1182">
                  <c:v>0.92862788863202805</c:v>
                </c:pt>
                <c:pt idx="1183">
                  <c:v>0.92846861256082702</c:v>
                </c:pt>
                <c:pt idx="1184">
                  <c:v>0.92828551693293704</c:v>
                </c:pt>
                <c:pt idx="1185">
                  <c:v>0.92805948585648901</c:v>
                </c:pt>
                <c:pt idx="1186">
                  <c:v>0.92786550694581105</c:v>
                </c:pt>
                <c:pt idx="1187">
                  <c:v>0.92775345782442198</c:v>
                </c:pt>
                <c:pt idx="1188">
                  <c:v>0.927689387340216</c:v>
                </c:pt>
                <c:pt idx="1189">
                  <c:v>0.92755961562184797</c:v>
                </c:pt>
                <c:pt idx="1190">
                  <c:v>0.92745781784998604</c:v>
                </c:pt>
                <c:pt idx="1191">
                  <c:v>0.92754718588196805</c:v>
                </c:pt>
                <c:pt idx="1192">
                  <c:v>0.92778347543602402</c:v>
                </c:pt>
                <c:pt idx="1193">
                  <c:v>0.92811582981122198</c:v>
                </c:pt>
                <c:pt idx="1194">
                  <c:v>0.92852773455792104</c:v>
                </c:pt>
                <c:pt idx="1195">
                  <c:v>0.92890754657237296</c:v>
                </c:pt>
                <c:pt idx="1196">
                  <c:v>0.92921158135311199</c:v>
                </c:pt>
                <c:pt idx="1197">
                  <c:v>0.92952347947096303</c:v>
                </c:pt>
                <c:pt idx="1198">
                  <c:v>0.92989864274326095</c:v>
                </c:pt>
                <c:pt idx="1199">
                  <c:v>0.93031735881386701</c:v>
                </c:pt>
                <c:pt idx="1200">
                  <c:v>0.93071557275295402</c:v>
                </c:pt>
                <c:pt idx="1201">
                  <c:v>0.931197215047325</c:v>
                </c:pt>
                <c:pt idx="1202">
                  <c:v>0.93178104540945195</c:v>
                </c:pt>
                <c:pt idx="1203">
                  <c:v>0.932283397142601</c:v>
                </c:pt>
                <c:pt idx="1204">
                  <c:v>0.93268480361207795</c:v>
                </c:pt>
                <c:pt idx="1205">
                  <c:v>0.93308965239660402</c:v>
                </c:pt>
                <c:pt idx="1206">
                  <c:v>0.93349538791209596</c:v>
                </c:pt>
                <c:pt idx="1207">
                  <c:v>0.93389710973419404</c:v>
                </c:pt>
                <c:pt idx="1208">
                  <c:v>0.93434531690933897</c:v>
                </c:pt>
                <c:pt idx="1209">
                  <c:v>0.93476186565497099</c:v>
                </c:pt>
                <c:pt idx="1210">
                  <c:v>0.93504649516891003</c:v>
                </c:pt>
                <c:pt idx="1211">
                  <c:v>0.93517926082406599</c:v>
                </c:pt>
                <c:pt idx="1212">
                  <c:v>0.93521393779877204</c:v>
                </c:pt>
                <c:pt idx="1213">
                  <c:v>0.93524819604663301</c:v>
                </c:pt>
                <c:pt idx="1214">
                  <c:v>0.93535639385063596</c:v>
                </c:pt>
                <c:pt idx="1215">
                  <c:v>0.93548105296787198</c:v>
                </c:pt>
                <c:pt idx="1216">
                  <c:v>0.93549045986421397</c:v>
                </c:pt>
                <c:pt idx="1217">
                  <c:v>0.93541548765504701</c:v>
                </c:pt>
                <c:pt idx="1218">
                  <c:v>0.93528538544766804</c:v>
                </c:pt>
                <c:pt idx="1219">
                  <c:v>0.935064124486369</c:v>
                </c:pt>
                <c:pt idx="1220">
                  <c:v>0.93479585468839699</c:v>
                </c:pt>
                <c:pt idx="1221">
                  <c:v>0.93452352810745498</c:v>
                </c:pt>
                <c:pt idx="1222">
                  <c:v>0.93424133900671802</c:v>
                </c:pt>
                <c:pt idx="1223">
                  <c:v>0.93399004628211701</c:v>
                </c:pt>
                <c:pt idx="1224">
                  <c:v>0.93388345027941799</c:v>
                </c:pt>
                <c:pt idx="1225">
                  <c:v>0.93379382698532898</c:v>
                </c:pt>
                <c:pt idx="1226">
                  <c:v>0.933586385204767</c:v>
                </c:pt>
                <c:pt idx="1227">
                  <c:v>0.93337281136379402</c:v>
                </c:pt>
                <c:pt idx="1228">
                  <c:v>0.933185082252319</c:v>
                </c:pt>
                <c:pt idx="1229">
                  <c:v>0.93307332602884197</c:v>
                </c:pt>
                <c:pt idx="1230">
                  <c:v>0.93310072329143301</c:v>
                </c:pt>
                <c:pt idx="1231">
                  <c:v>0.933244884848347</c:v>
                </c:pt>
                <c:pt idx="1232">
                  <c:v>0.93346909605820405</c:v>
                </c:pt>
                <c:pt idx="1233">
                  <c:v>0.93368550636635195</c:v>
                </c:pt>
                <c:pt idx="1234">
                  <c:v>0.93389839368446603</c:v>
                </c:pt>
                <c:pt idx="1235">
                  <c:v>0.934193173037834</c:v>
                </c:pt>
                <c:pt idx="1236">
                  <c:v>0.93445986913095003</c:v>
                </c:pt>
                <c:pt idx="1237">
                  <c:v>0.934747968538582</c:v>
                </c:pt>
                <c:pt idx="1238">
                  <c:v>0.93517972035928698</c:v>
                </c:pt>
                <c:pt idx="1239">
                  <c:v>0.93556355137762004</c:v>
                </c:pt>
                <c:pt idx="1240">
                  <c:v>0.935811498587237</c:v>
                </c:pt>
                <c:pt idx="1241">
                  <c:v>0.936081658408769</c:v>
                </c:pt>
                <c:pt idx="1242">
                  <c:v>0.93634554727035801</c:v>
                </c:pt>
                <c:pt idx="1243">
                  <c:v>0.93642614864337603</c:v>
                </c:pt>
                <c:pt idx="1244">
                  <c:v>0.93641864191456203</c:v>
                </c:pt>
                <c:pt idx="1245">
                  <c:v>0.93644569412812895</c:v>
                </c:pt>
                <c:pt idx="1246">
                  <c:v>0.93652858765598102</c:v>
                </c:pt>
                <c:pt idx="1247">
                  <c:v>0.93664486518476697</c:v>
                </c:pt>
                <c:pt idx="1248">
                  <c:v>0.93678198219675601</c:v>
                </c:pt>
                <c:pt idx="1249">
                  <c:v>0.93700024112136304</c:v>
                </c:pt>
                <c:pt idx="1250">
                  <c:v>0.937263188286657</c:v>
                </c:pt>
                <c:pt idx="1251">
                  <c:v>0.93750323960589299</c:v>
                </c:pt>
                <c:pt idx="1252">
                  <c:v>0.93768703437129897</c:v>
                </c:pt>
                <c:pt idx="1253">
                  <c:v>0.93781434590860902</c:v>
                </c:pt>
                <c:pt idx="1254">
                  <c:v>0.93796776645598601</c:v>
                </c:pt>
                <c:pt idx="1255">
                  <c:v>0.93820647743604901</c:v>
                </c:pt>
                <c:pt idx="1256">
                  <c:v>0.93849118320346503</c:v>
                </c:pt>
                <c:pt idx="1257">
                  <c:v>0.93870911898368703</c:v>
                </c:pt>
                <c:pt idx="1258">
                  <c:v>0.93883170412272698</c:v>
                </c:pt>
                <c:pt idx="1259">
                  <c:v>0.938969939141724</c:v>
                </c:pt>
                <c:pt idx="1260">
                  <c:v>0.93923793798767596</c:v>
                </c:pt>
                <c:pt idx="1261">
                  <c:v>0.93956052195661399</c:v>
                </c:pt>
                <c:pt idx="1262">
                  <c:v>0.939891412429953</c:v>
                </c:pt>
                <c:pt idx="1263">
                  <c:v>0.94036379709377005</c:v>
                </c:pt>
                <c:pt idx="1264">
                  <c:v>0.94092336217190597</c:v>
                </c:pt>
                <c:pt idx="1265">
                  <c:v>0.94144479875673603</c:v>
                </c:pt>
                <c:pt idx="1266">
                  <c:v>0.94193234046213503</c:v>
                </c:pt>
                <c:pt idx="1267">
                  <c:v>0.94244684045580396</c:v>
                </c:pt>
                <c:pt idx="1268">
                  <c:v>0.94309030863059995</c:v>
                </c:pt>
                <c:pt idx="1269">
                  <c:v>0.94384398409756298</c:v>
                </c:pt>
                <c:pt idx="1270">
                  <c:v>0.94460399856716704</c:v>
                </c:pt>
                <c:pt idx="1271">
                  <c:v>0.94536450186204801</c:v>
                </c:pt>
                <c:pt idx="1272">
                  <c:v>0.94604268045872097</c:v>
                </c:pt>
                <c:pt idx="1273">
                  <c:v>0.94656494017479598</c:v>
                </c:pt>
                <c:pt idx="1274">
                  <c:v>0.94710970329066602</c:v>
                </c:pt>
                <c:pt idx="1275">
                  <c:v>0.94780924152270396</c:v>
                </c:pt>
                <c:pt idx="1276">
                  <c:v>0.94847954514543198</c:v>
                </c:pt>
                <c:pt idx="1277">
                  <c:v>0.94904746851079702</c:v>
                </c:pt>
                <c:pt idx="1278">
                  <c:v>0.949673430477181</c:v>
                </c:pt>
                <c:pt idx="1279">
                  <c:v>0.95025967643861098</c:v>
                </c:pt>
                <c:pt idx="1280">
                  <c:v>0.95071792760667095</c:v>
                </c:pt>
                <c:pt idx="1281">
                  <c:v>0.95124311834752495</c:v>
                </c:pt>
                <c:pt idx="1282">
                  <c:v>0.95189630113250001</c:v>
                </c:pt>
                <c:pt idx="1283">
                  <c:v>0.95249599949168795</c:v>
                </c:pt>
                <c:pt idx="1284">
                  <c:v>0.95293859066395104</c:v>
                </c:pt>
                <c:pt idx="1285">
                  <c:v>0.95334491110491404</c:v>
                </c:pt>
                <c:pt idx="1286">
                  <c:v>0.95379818490556201</c:v>
                </c:pt>
                <c:pt idx="1287">
                  <c:v>0.95433339754166202</c:v>
                </c:pt>
                <c:pt idx="1288">
                  <c:v>0.95493187793288203</c:v>
                </c:pt>
                <c:pt idx="1289">
                  <c:v>0.95546712523183497</c:v>
                </c:pt>
                <c:pt idx="1290">
                  <c:v>0.95587147275054096</c:v>
                </c:pt>
                <c:pt idx="1291">
                  <c:v>0.95615113512545202</c:v>
                </c:pt>
                <c:pt idx="1292">
                  <c:v>0.95642589315812698</c:v>
                </c:pt>
                <c:pt idx="1293">
                  <c:v>0.95679290965956998</c:v>
                </c:pt>
                <c:pt idx="1294">
                  <c:v>0.95714540473760701</c:v>
                </c:pt>
                <c:pt idx="1295">
                  <c:v>0.95744737681748804</c:v>
                </c:pt>
                <c:pt idx="1296">
                  <c:v>0.95779864672414405</c:v>
                </c:pt>
                <c:pt idx="1297">
                  <c:v>0.95814468538805897</c:v>
                </c:pt>
                <c:pt idx="1298">
                  <c:v>0.95834527141234704</c:v>
                </c:pt>
                <c:pt idx="1299">
                  <c:v>0.95841472596060795</c:v>
                </c:pt>
                <c:pt idx="1300">
                  <c:v>0.95847645220635402</c:v>
                </c:pt>
                <c:pt idx="1301">
                  <c:v>0.95856886585607204</c:v>
                </c:pt>
                <c:pt idx="1302">
                  <c:v>0.95862702838050995</c:v>
                </c:pt>
                <c:pt idx="1303">
                  <c:v>0.95871189329619799</c:v>
                </c:pt>
                <c:pt idx="1304">
                  <c:v>0.95883476673355506</c:v>
                </c:pt>
                <c:pt idx="1305">
                  <c:v>0.95880877271165299</c:v>
                </c:pt>
                <c:pt idx="1306">
                  <c:v>0.95863347211530503</c:v>
                </c:pt>
                <c:pt idx="1307">
                  <c:v>0.95847257203591596</c:v>
                </c:pt>
                <c:pt idx="1308">
                  <c:v>0.95837852614668495</c:v>
                </c:pt>
                <c:pt idx="1309">
                  <c:v>0.95815543997271202</c:v>
                </c:pt>
                <c:pt idx="1310">
                  <c:v>0.95773301272107103</c:v>
                </c:pt>
                <c:pt idx="1311">
                  <c:v>0.95741285732224302</c:v>
                </c:pt>
                <c:pt idx="1312">
                  <c:v>0.95721176250496398</c:v>
                </c:pt>
                <c:pt idx="1313">
                  <c:v>0.95696429102187897</c:v>
                </c:pt>
                <c:pt idx="1314">
                  <c:v>0.956773005265799</c:v>
                </c:pt>
                <c:pt idx="1315">
                  <c:v>0.956745041581605</c:v>
                </c:pt>
                <c:pt idx="1316">
                  <c:v>0.95669993984946</c:v>
                </c:pt>
                <c:pt idx="1317">
                  <c:v>0.95644511247666097</c:v>
                </c:pt>
                <c:pt idx="1318">
                  <c:v>0.95615795204624698</c:v>
                </c:pt>
                <c:pt idx="1319">
                  <c:v>0.95594042352196895</c:v>
                </c:pt>
                <c:pt idx="1320">
                  <c:v>0.95572836845021403</c:v>
                </c:pt>
                <c:pt idx="1321">
                  <c:v>0.95563713388500704</c:v>
                </c:pt>
                <c:pt idx="1322">
                  <c:v>0.95556767988809499</c:v>
                </c:pt>
                <c:pt idx="1323">
                  <c:v>0.95526741469489895</c:v>
                </c:pt>
                <c:pt idx="1324">
                  <c:v>0.95488632080774805</c:v>
                </c:pt>
                <c:pt idx="1325">
                  <c:v>0.954624563326681</c:v>
                </c:pt>
                <c:pt idx="1326">
                  <c:v>0.95446922810052104</c:v>
                </c:pt>
                <c:pt idx="1327">
                  <c:v>0.954459157206766</c:v>
                </c:pt>
                <c:pt idx="1328">
                  <c:v>0.95451499359550795</c:v>
                </c:pt>
                <c:pt idx="1329">
                  <c:v>0.95449887576826697</c:v>
                </c:pt>
                <c:pt idx="1330">
                  <c:v>0.95439468860112897</c:v>
                </c:pt>
                <c:pt idx="1331">
                  <c:v>0.95413671897580399</c:v>
                </c:pt>
                <c:pt idx="1332">
                  <c:v>0.95387293326573996</c:v>
                </c:pt>
                <c:pt idx="1333">
                  <c:v>0.95383698760666003</c:v>
                </c:pt>
                <c:pt idx="1334">
                  <c:v>0.95397082120216603</c:v>
                </c:pt>
                <c:pt idx="1335">
                  <c:v>0.95425991759204198</c:v>
                </c:pt>
                <c:pt idx="1336">
                  <c:v>0.95464702438511095</c:v>
                </c:pt>
                <c:pt idx="1337">
                  <c:v>0.95496281820161</c:v>
                </c:pt>
                <c:pt idx="1338">
                  <c:v>0.95512115406189002</c:v>
                </c:pt>
                <c:pt idx="1339">
                  <c:v>0.95519624722443697</c:v>
                </c:pt>
                <c:pt idx="1340">
                  <c:v>0.95536490834767696</c:v>
                </c:pt>
                <c:pt idx="1341">
                  <c:v>0.95563043291655603</c:v>
                </c:pt>
                <c:pt idx="1342">
                  <c:v>0.95586397138356005</c:v>
                </c:pt>
                <c:pt idx="1343">
                  <c:v>0.95606263425765703</c:v>
                </c:pt>
                <c:pt idx="1344">
                  <c:v>0.95644651514372803</c:v>
                </c:pt>
                <c:pt idx="1345">
                  <c:v>0.95708074139086796</c:v>
                </c:pt>
                <c:pt idx="1346">
                  <c:v>0.95760315318706701</c:v>
                </c:pt>
                <c:pt idx="1347">
                  <c:v>0.95779466316836004</c:v>
                </c:pt>
                <c:pt idx="1348">
                  <c:v>0.95788211114462896</c:v>
                </c:pt>
                <c:pt idx="1349">
                  <c:v>0.95813136519165498</c:v>
                </c:pt>
                <c:pt idx="1350">
                  <c:v>0.95839249763200995</c:v>
                </c:pt>
                <c:pt idx="1351">
                  <c:v>0.95849527840163096</c:v>
                </c:pt>
                <c:pt idx="1352">
                  <c:v>0.95849926307143796</c:v>
                </c:pt>
                <c:pt idx="1353">
                  <c:v>0.95832737638856202</c:v>
                </c:pt>
                <c:pt idx="1354">
                  <c:v>0.95806323826723105</c:v>
                </c:pt>
                <c:pt idx="1355">
                  <c:v>0.95782168200560802</c:v>
                </c:pt>
                <c:pt idx="1356">
                  <c:v>0.95746061139514105</c:v>
                </c:pt>
                <c:pt idx="1357">
                  <c:v>0.95694489447800402</c:v>
                </c:pt>
                <c:pt idx="1358">
                  <c:v>0.95652123590223104</c:v>
                </c:pt>
                <c:pt idx="1359">
                  <c:v>0.95627845352273699</c:v>
                </c:pt>
                <c:pt idx="1360">
                  <c:v>0.95606024581795002</c:v>
                </c:pt>
                <c:pt idx="1361">
                  <c:v>0.95579647986494898</c:v>
                </c:pt>
                <c:pt idx="1362">
                  <c:v>0.95542117734961096</c:v>
                </c:pt>
                <c:pt idx="1363">
                  <c:v>0.95494958035769695</c:v>
                </c:pt>
                <c:pt idx="1364">
                  <c:v>0.95446459265195205</c:v>
                </c:pt>
                <c:pt idx="1365">
                  <c:v>0.95395768694474603</c:v>
                </c:pt>
                <c:pt idx="1366">
                  <c:v>0.95354685617735202</c:v>
                </c:pt>
                <c:pt idx="1367">
                  <c:v>0.95326161799232301</c:v>
                </c:pt>
                <c:pt idx="1368">
                  <c:v>0.95292039669217798</c:v>
                </c:pt>
                <c:pt idx="1369">
                  <c:v>0.95251233283564196</c:v>
                </c:pt>
                <c:pt idx="1370">
                  <c:v>0.95207179616478699</c:v>
                </c:pt>
                <c:pt idx="1371">
                  <c:v>0.951641649252704</c:v>
                </c:pt>
                <c:pt idx="1372">
                  <c:v>0.95129393278483698</c:v>
                </c:pt>
                <c:pt idx="1373">
                  <c:v>0.95099143609245496</c:v>
                </c:pt>
                <c:pt idx="1374">
                  <c:v>0.95072867700792596</c:v>
                </c:pt>
                <c:pt idx="1375">
                  <c:v>0.95056471194980197</c:v>
                </c:pt>
                <c:pt idx="1376">
                  <c:v>0.95068780245554796</c:v>
                </c:pt>
                <c:pt idx="1377">
                  <c:v>0.95112549887357301</c:v>
                </c:pt>
                <c:pt idx="1378">
                  <c:v>0.95154524240954197</c:v>
                </c:pt>
                <c:pt idx="1379">
                  <c:v>0.95181553789254103</c:v>
                </c:pt>
                <c:pt idx="1380">
                  <c:v>0.95200817190049003</c:v>
                </c:pt>
                <c:pt idx="1381">
                  <c:v>0.95219359770225298</c:v>
                </c:pt>
                <c:pt idx="1382">
                  <c:v>0.95247287815356396</c:v>
                </c:pt>
                <c:pt idx="1383">
                  <c:v>0.95279764807150302</c:v>
                </c:pt>
                <c:pt idx="1384">
                  <c:v>0.95304761557487905</c:v>
                </c:pt>
                <c:pt idx="1385">
                  <c:v>0.953224563296306</c:v>
                </c:pt>
                <c:pt idx="1386">
                  <c:v>0.95336300469190105</c:v>
                </c:pt>
                <c:pt idx="1387">
                  <c:v>0.95348191443593999</c:v>
                </c:pt>
                <c:pt idx="1388">
                  <c:v>0.95365545961889098</c:v>
                </c:pt>
                <c:pt idx="1389">
                  <c:v>0.95386045267063801</c:v>
                </c:pt>
                <c:pt idx="1390">
                  <c:v>0.95392833457984705</c:v>
                </c:pt>
                <c:pt idx="1391">
                  <c:v>0.953878793581316</c:v>
                </c:pt>
                <c:pt idx="1392">
                  <c:v>0.95384622275849795</c:v>
                </c:pt>
                <c:pt idx="1393">
                  <c:v>0.95380082696786905</c:v>
                </c:pt>
                <c:pt idx="1394">
                  <c:v>0.95369143698741798</c:v>
                </c:pt>
                <c:pt idx="1395">
                  <c:v>0.953517085655888</c:v>
                </c:pt>
                <c:pt idx="1396">
                  <c:v>0.95325608759304803</c:v>
                </c:pt>
                <c:pt idx="1397">
                  <c:v>0.95289105140785202</c:v>
                </c:pt>
                <c:pt idx="1398">
                  <c:v>0.95235469014001195</c:v>
                </c:pt>
                <c:pt idx="1399">
                  <c:v>0.95171424863862697</c:v>
                </c:pt>
                <c:pt idx="1400">
                  <c:v>0.95112788006168703</c:v>
                </c:pt>
                <c:pt idx="1401">
                  <c:v>0.95058533321467498</c:v>
                </c:pt>
                <c:pt idx="1402">
                  <c:v>0.95005717560323399</c:v>
                </c:pt>
                <c:pt idx="1403">
                  <c:v>0.949570925394844</c:v>
                </c:pt>
                <c:pt idx="1404">
                  <c:v>0.94916138177654097</c:v>
                </c:pt>
                <c:pt idx="1405">
                  <c:v>0.94878407730500103</c:v>
                </c:pt>
                <c:pt idx="1406">
                  <c:v>0.94837341184292301</c:v>
                </c:pt>
                <c:pt idx="1407">
                  <c:v>0.94806394067674904</c:v>
                </c:pt>
                <c:pt idx="1408">
                  <c:v>0.948005577934112</c:v>
                </c:pt>
                <c:pt idx="1409">
                  <c:v>0.94809024188455104</c:v>
                </c:pt>
                <c:pt idx="1410">
                  <c:v>0.94819700061041001</c:v>
                </c:pt>
                <c:pt idx="1411">
                  <c:v>0.94821623956432299</c:v>
                </c:pt>
                <c:pt idx="1412">
                  <c:v>0.94807664900812105</c:v>
                </c:pt>
                <c:pt idx="1413">
                  <c:v>0.94794997171853801</c:v>
                </c:pt>
                <c:pt idx="1414">
                  <c:v>0.94794459445295398</c:v>
                </c:pt>
                <c:pt idx="1415">
                  <c:v>0.94806101905262197</c:v>
                </c:pt>
                <c:pt idx="1416">
                  <c:v>0.94815816088016402</c:v>
                </c:pt>
                <c:pt idx="1417">
                  <c:v>0.94850102880586895</c:v>
                </c:pt>
                <c:pt idx="1418">
                  <c:v>0.94908596158707104</c:v>
                </c:pt>
                <c:pt idx="1419">
                  <c:v>0.94975273168867602</c:v>
                </c:pt>
                <c:pt idx="1420">
                  <c:v>0.95038614517343101</c:v>
                </c:pt>
                <c:pt idx="1421">
                  <c:v>0.95092127629989798</c:v>
                </c:pt>
                <c:pt idx="1422">
                  <c:v>0.95123728960750298</c:v>
                </c:pt>
                <c:pt idx="1423">
                  <c:v>0.95122915278245901</c:v>
                </c:pt>
                <c:pt idx="1424">
                  <c:v>0.95086882827661601</c:v>
                </c:pt>
                <c:pt idx="1425">
                  <c:v>0.95043690489566501</c:v>
                </c:pt>
                <c:pt idx="1426">
                  <c:v>0.95010774913404605</c:v>
                </c:pt>
                <c:pt idx="1427">
                  <c:v>0.94987741703159301</c:v>
                </c:pt>
                <c:pt idx="1428">
                  <c:v>0.94980289296633602</c:v>
                </c:pt>
                <c:pt idx="1429">
                  <c:v>0.94988632403211903</c:v>
                </c:pt>
                <c:pt idx="1430">
                  <c:v>0.95002813156448995</c:v>
                </c:pt>
                <c:pt idx="1431">
                  <c:v>0.95021644952961704</c:v>
                </c:pt>
                <c:pt idx="1432">
                  <c:v>0.95044429471516401</c:v>
                </c:pt>
                <c:pt idx="1433">
                  <c:v>0.95080466594500601</c:v>
                </c:pt>
                <c:pt idx="1434">
                  <c:v>0.95129718668884</c:v>
                </c:pt>
                <c:pt idx="1435">
                  <c:v>0.95175123217354596</c:v>
                </c:pt>
                <c:pt idx="1436">
                  <c:v>0.95209753840786504</c:v>
                </c:pt>
                <c:pt idx="1437">
                  <c:v>0.95221442109333398</c:v>
                </c:pt>
                <c:pt idx="1438">
                  <c:v>0.95211339408808804</c:v>
                </c:pt>
                <c:pt idx="1439">
                  <c:v>0.95191797906553199</c:v>
                </c:pt>
                <c:pt idx="1440">
                  <c:v>0.951649412282077</c:v>
                </c:pt>
                <c:pt idx="1441">
                  <c:v>0.95123025920803095</c:v>
                </c:pt>
                <c:pt idx="1442">
                  <c:v>0.95059029495621405</c:v>
                </c:pt>
                <c:pt idx="1443">
                  <c:v>0.94970289753534498</c:v>
                </c:pt>
                <c:pt idx="1444">
                  <c:v>0.94867734573606499</c:v>
                </c:pt>
                <c:pt idx="1445">
                  <c:v>0.94782129196071996</c:v>
                </c:pt>
                <c:pt idx="1446">
                  <c:v>0.94742975517115802</c:v>
                </c:pt>
                <c:pt idx="1447">
                  <c:v>0.94759558091687901</c:v>
                </c:pt>
                <c:pt idx="1448">
                  <c:v>0.94834528718242705</c:v>
                </c:pt>
                <c:pt idx="1449">
                  <c:v>0.94971736284402697</c:v>
                </c:pt>
                <c:pt idx="1450">
                  <c:v>0.95158162580066497</c:v>
                </c:pt>
                <c:pt idx="1451">
                  <c:v>0.953858952663171</c:v>
                </c:pt>
                <c:pt idx="1452">
                  <c:v>0.95622573819438506</c:v>
                </c:pt>
                <c:pt idx="1453">
                  <c:v>0.95865247341861903</c:v>
                </c:pt>
                <c:pt idx="1454">
                  <c:v>0.96088222576586402</c:v>
                </c:pt>
                <c:pt idx="1455">
                  <c:v>0.96272963774871101</c:v>
                </c:pt>
                <c:pt idx="1456">
                  <c:v>0.96415583943919503</c:v>
                </c:pt>
                <c:pt idx="1457">
                  <c:v>0.96520357795020895</c:v>
                </c:pt>
                <c:pt idx="1458">
                  <c:v>0.96612647029927901</c:v>
                </c:pt>
                <c:pt idx="1459">
                  <c:v>0.96722743664688204</c:v>
                </c:pt>
                <c:pt idx="1460">
                  <c:v>0.96849848949022499</c:v>
                </c:pt>
                <c:pt idx="1461">
                  <c:v>0.969803408567248</c:v>
                </c:pt>
                <c:pt idx="1462">
                  <c:v>0.97107534898319103</c:v>
                </c:pt>
                <c:pt idx="1463">
                  <c:v>0.97220996396128501</c:v>
                </c:pt>
                <c:pt idx="1464">
                  <c:v>0.97298744955882199</c:v>
                </c:pt>
                <c:pt idx="1465">
                  <c:v>0.97335082676346596</c:v>
                </c:pt>
                <c:pt idx="1466">
                  <c:v>0.97341799371970195</c:v>
                </c:pt>
                <c:pt idx="1467">
                  <c:v>0.97329607480666303</c:v>
                </c:pt>
                <c:pt idx="1468">
                  <c:v>0.97297947268039697</c:v>
                </c:pt>
                <c:pt idx="1469">
                  <c:v>0.972368187272588</c:v>
                </c:pt>
                <c:pt idx="1470">
                  <c:v>0.97135839922527101</c:v>
                </c:pt>
                <c:pt idx="1471">
                  <c:v>0.96992547749722602</c:v>
                </c:pt>
                <c:pt idx="1472">
                  <c:v>0.96828980260186304</c:v>
                </c:pt>
                <c:pt idx="1473">
                  <c:v>0.966538149978449</c:v>
                </c:pt>
                <c:pt idx="1474">
                  <c:v>0.964490098832953</c:v>
                </c:pt>
                <c:pt idx="1475">
                  <c:v>0.96201984625938097</c:v>
                </c:pt>
                <c:pt idx="1476">
                  <c:v>0.95926113058928097</c:v>
                </c:pt>
                <c:pt idx="1477">
                  <c:v>0.95646746781210101</c:v>
                </c:pt>
                <c:pt idx="1478">
                  <c:v>0.95388108510493297</c:v>
                </c:pt>
                <c:pt idx="1479">
                  <c:v>0.951754318590184</c:v>
                </c:pt>
                <c:pt idx="1480">
                  <c:v>0.950234975020124</c:v>
                </c:pt>
                <c:pt idx="1481">
                  <c:v>0.94919343856557503</c:v>
                </c:pt>
                <c:pt idx="1482">
                  <c:v>0.948371349339724</c:v>
                </c:pt>
                <c:pt idx="1483">
                  <c:v>0.94763196761697799</c:v>
                </c:pt>
                <c:pt idx="1484">
                  <c:v>0.94695316697241505</c:v>
                </c:pt>
                <c:pt idx="1485">
                  <c:v>0.94632564003749198</c:v>
                </c:pt>
                <c:pt idx="1486">
                  <c:v>0.94576757989625704</c:v>
                </c:pt>
                <c:pt idx="1487">
                  <c:v>0.945227984843789</c:v>
                </c:pt>
                <c:pt idx="1488">
                  <c:v>0.94452731134939205</c:v>
                </c:pt>
                <c:pt idx="1489">
                  <c:v>0.94373453629618498</c:v>
                </c:pt>
                <c:pt idx="1490">
                  <c:v>0.94313276483219</c:v>
                </c:pt>
                <c:pt idx="1491">
                  <c:v>0.94298607364424603</c:v>
                </c:pt>
                <c:pt idx="1492">
                  <c:v>0.94336234313284995</c:v>
                </c:pt>
                <c:pt idx="1493">
                  <c:v>0.944102676315557</c:v>
                </c:pt>
                <c:pt idx="1494">
                  <c:v>0.94501521273259503</c:v>
                </c:pt>
                <c:pt idx="1495">
                  <c:v>0.94601498685040897</c:v>
                </c:pt>
                <c:pt idx="1496">
                  <c:v>0.94709969290660501</c:v>
                </c:pt>
                <c:pt idx="1497">
                  <c:v>0.94816848863335501</c:v>
                </c:pt>
                <c:pt idx="1498">
                  <c:v>0.94910067364892103</c:v>
                </c:pt>
                <c:pt idx="1499">
                  <c:v>0.94983842409638697</c:v>
                </c:pt>
                <c:pt idx="1500">
                  <c:v>0.950419657344304</c:v>
                </c:pt>
                <c:pt idx="1501">
                  <c:v>0.95088387591693002</c:v>
                </c:pt>
                <c:pt idx="1502">
                  <c:v>0.95119525365107205</c:v>
                </c:pt>
                <c:pt idx="1503">
                  <c:v>0.95129402806489805</c:v>
                </c:pt>
                <c:pt idx="1504">
                  <c:v>0.95116242842857801</c:v>
                </c:pt>
                <c:pt idx="1505">
                  <c:v>0.95085081506395197</c:v>
                </c:pt>
                <c:pt idx="1506">
                  <c:v>0.95040777398578102</c:v>
                </c:pt>
                <c:pt idx="1507">
                  <c:v>0.94976516606735994</c:v>
                </c:pt>
                <c:pt idx="1508">
                  <c:v>0.94880964963116898</c:v>
                </c:pt>
                <c:pt idx="1509">
                  <c:v>0.94759845796348896</c:v>
                </c:pt>
                <c:pt idx="1510">
                  <c:v>0.94623070308912705</c:v>
                </c:pt>
                <c:pt idx="1511">
                  <c:v>0.94466868466273402</c:v>
                </c:pt>
                <c:pt idx="1512">
                  <c:v>0.94287296993334102</c:v>
                </c:pt>
                <c:pt idx="1513">
                  <c:v>0.94094754379313705</c:v>
                </c:pt>
                <c:pt idx="1514">
                  <c:v>0.93896514468659598</c:v>
                </c:pt>
                <c:pt idx="1515">
                  <c:v>0.93689666889062195</c:v>
                </c:pt>
                <c:pt idx="1516">
                  <c:v>0.93468856142582901</c:v>
                </c:pt>
                <c:pt idx="1517">
                  <c:v>0.93242040918166202</c:v>
                </c:pt>
                <c:pt idx="1518">
                  <c:v>0.93019284520533896</c:v>
                </c:pt>
                <c:pt idx="1519">
                  <c:v>0.92807749245863602</c:v>
                </c:pt>
                <c:pt idx="1520">
                  <c:v>0.92618118853324005</c:v>
                </c:pt>
                <c:pt idx="1521">
                  <c:v>0.92451303798153395</c:v>
                </c:pt>
                <c:pt idx="1522">
                  <c:v>0.92297700628443702</c:v>
                </c:pt>
                <c:pt idx="1523">
                  <c:v>0.92158601372217697</c:v>
                </c:pt>
                <c:pt idx="1524">
                  <c:v>0.92038641917409802</c:v>
                </c:pt>
                <c:pt idx="1525">
                  <c:v>0.91927912440897697</c:v>
                </c:pt>
                <c:pt idx="1526">
                  <c:v>0.91807383672600296</c:v>
                </c:pt>
                <c:pt idx="1527">
                  <c:v>0.916691863414547</c:v>
                </c:pt>
                <c:pt idx="1528">
                  <c:v>0.915122301827064</c:v>
                </c:pt>
                <c:pt idx="1529">
                  <c:v>0.91332755254251197</c:v>
                </c:pt>
                <c:pt idx="1530">
                  <c:v>0.91137360337444895</c:v>
                </c:pt>
                <c:pt idx="1531">
                  <c:v>0.90926276194385303</c:v>
                </c:pt>
                <c:pt idx="1532">
                  <c:v>0.90700187676625899</c:v>
                </c:pt>
                <c:pt idx="1533">
                  <c:v>0.90459395902567197</c:v>
                </c:pt>
                <c:pt idx="1534">
                  <c:v>0.90212528033917005</c:v>
                </c:pt>
                <c:pt idx="1535">
                  <c:v>0.89972917989511103</c:v>
                </c:pt>
                <c:pt idx="1536">
                  <c:v>0.897428977684402</c:v>
                </c:pt>
                <c:pt idx="1537">
                  <c:v>0.89517651667255704</c:v>
                </c:pt>
                <c:pt idx="1538">
                  <c:v>0.89294019429902305</c:v>
                </c:pt>
                <c:pt idx="1539">
                  <c:v>0.89078757981327705</c:v>
                </c:pt>
                <c:pt idx="1540">
                  <c:v>0.88878542630756396</c:v>
                </c:pt>
                <c:pt idx="1541">
                  <c:v>0.88697835101276501</c:v>
                </c:pt>
                <c:pt idx="1542">
                  <c:v>0.885352149000039</c:v>
                </c:pt>
                <c:pt idx="1543">
                  <c:v>0.88384915505598405</c:v>
                </c:pt>
                <c:pt idx="1544">
                  <c:v>0.88245037264537296</c:v>
                </c:pt>
                <c:pt idx="1545">
                  <c:v>0.881207937977325</c:v>
                </c:pt>
                <c:pt idx="1546">
                  <c:v>0.88021311581684203</c:v>
                </c:pt>
                <c:pt idx="1547">
                  <c:v>0.87949390295451901</c:v>
                </c:pt>
                <c:pt idx="1548">
                  <c:v>0.87897821981483604</c:v>
                </c:pt>
                <c:pt idx="1549">
                  <c:v>0.87865832379347097</c:v>
                </c:pt>
                <c:pt idx="1550">
                  <c:v>0.87859000570906598</c:v>
                </c:pt>
                <c:pt idx="1551">
                  <c:v>0.87880926198186105</c:v>
                </c:pt>
                <c:pt idx="1552">
                  <c:v>0.87928548218911995</c:v>
                </c:pt>
                <c:pt idx="1553">
                  <c:v>0.87998663796450205</c:v>
                </c:pt>
                <c:pt idx="1554">
                  <c:v>0.88083854351763902</c:v>
                </c:pt>
                <c:pt idx="1555">
                  <c:v>0.88165725175518295</c:v>
                </c:pt>
                <c:pt idx="1556">
                  <c:v>0.88228723079807403</c:v>
                </c:pt>
                <c:pt idx="1557">
                  <c:v>0.88269758365351703</c:v>
                </c:pt>
                <c:pt idx="1558">
                  <c:v>0.88290886251850798</c:v>
                </c:pt>
                <c:pt idx="1559">
                  <c:v>0.88298483074085699</c:v>
                </c:pt>
                <c:pt idx="1560">
                  <c:v>0.88300660010195597</c:v>
                </c:pt>
                <c:pt idx="1561">
                  <c:v>0.88302825220136705</c:v>
                </c:pt>
                <c:pt idx="1562">
                  <c:v>0.88306875942762197</c:v>
                </c:pt>
                <c:pt idx="1563">
                  <c:v>0.88323018544111198</c:v>
                </c:pt>
                <c:pt idx="1564">
                  <c:v>0.88362886188112699</c:v>
                </c:pt>
                <c:pt idx="1565">
                  <c:v>0.88421439669247703</c:v>
                </c:pt>
                <c:pt idx="1566">
                  <c:v>0.88488189094173797</c:v>
                </c:pt>
                <c:pt idx="1567">
                  <c:v>0.88550877162083996</c:v>
                </c:pt>
                <c:pt idx="1568">
                  <c:v>0.88601756245971797</c:v>
                </c:pt>
                <c:pt idx="1569">
                  <c:v>0.88636777210336604</c:v>
                </c:pt>
                <c:pt idx="1570">
                  <c:v>0.88649412677898898</c:v>
                </c:pt>
                <c:pt idx="1571">
                  <c:v>0.88634689359149899</c:v>
                </c:pt>
                <c:pt idx="1572">
                  <c:v>0.88598584643852996</c:v>
                </c:pt>
                <c:pt idx="1573">
                  <c:v>0.88551614565155101</c:v>
                </c:pt>
                <c:pt idx="1574">
                  <c:v>0.88501759134775104</c:v>
                </c:pt>
                <c:pt idx="1575">
                  <c:v>0.88457560127263801</c:v>
                </c:pt>
                <c:pt idx="1576">
                  <c:v>0.884224211137285</c:v>
                </c:pt>
                <c:pt idx="1577">
                  <c:v>0.88400516104745397</c:v>
                </c:pt>
                <c:pt idx="1578">
                  <c:v>0.88402840552754702</c:v>
                </c:pt>
                <c:pt idx="1579">
                  <c:v>0.88429573153875196</c:v>
                </c:pt>
                <c:pt idx="1580">
                  <c:v>0.88470490712647099</c:v>
                </c:pt>
                <c:pt idx="1581">
                  <c:v>0.885219598841674</c:v>
                </c:pt>
                <c:pt idx="1582">
                  <c:v>0.88590033149219005</c:v>
                </c:pt>
                <c:pt idx="1583">
                  <c:v>0.88678338080590002</c:v>
                </c:pt>
                <c:pt idx="1584">
                  <c:v>0.88785948020608496</c:v>
                </c:pt>
                <c:pt idx="1585">
                  <c:v>0.88904426126054703</c:v>
                </c:pt>
                <c:pt idx="1586">
                  <c:v>0.89016904980059797</c:v>
                </c:pt>
                <c:pt idx="1587">
                  <c:v>0.89121458895212702</c:v>
                </c:pt>
                <c:pt idx="1588">
                  <c:v>0.89226723940144204</c:v>
                </c:pt>
                <c:pt idx="1589">
                  <c:v>0.89331755956833903</c:v>
                </c:pt>
                <c:pt idx="1590">
                  <c:v>0.89430921723529</c:v>
                </c:pt>
                <c:pt idx="1591">
                  <c:v>0.89525386564470799</c:v>
                </c:pt>
                <c:pt idx="1592">
                  <c:v>0.89617710342992096</c:v>
                </c:pt>
                <c:pt idx="1593">
                  <c:v>0.897076224479323</c:v>
                </c:pt>
                <c:pt idx="1594">
                  <c:v>0.89807397667930799</c:v>
                </c:pt>
                <c:pt idx="1595">
                  <c:v>0.89931015580245099</c:v>
                </c:pt>
                <c:pt idx="1596">
                  <c:v>0.90078609808024301</c:v>
                </c:pt>
                <c:pt idx="1597">
                  <c:v>0.90248334039649603</c:v>
                </c:pt>
                <c:pt idx="1598">
                  <c:v>0.90435207224752201</c:v>
                </c:pt>
                <c:pt idx="1599">
                  <c:v>0.90626740891149005</c:v>
                </c:pt>
                <c:pt idx="1600">
                  <c:v>0.90811108463081203</c:v>
                </c:pt>
                <c:pt idx="1601">
                  <c:v>0.90987193098219799</c:v>
                </c:pt>
                <c:pt idx="1602">
                  <c:v>0.91150730732980301</c:v>
                </c:pt>
                <c:pt idx="1603">
                  <c:v>0.91288725024427397</c:v>
                </c:pt>
                <c:pt idx="1604">
                  <c:v>0.91394654392931995</c:v>
                </c:pt>
                <c:pt idx="1605">
                  <c:v>0.91471207278805999</c:v>
                </c:pt>
                <c:pt idx="1606">
                  <c:v>0.91524599190207101</c:v>
                </c:pt>
                <c:pt idx="1607">
                  <c:v>0.91562175899800102</c:v>
                </c:pt>
                <c:pt idx="1608">
                  <c:v>0.91599740353663495</c:v>
                </c:pt>
                <c:pt idx="1609">
                  <c:v>0.91647161372470098</c:v>
                </c:pt>
                <c:pt idx="1610">
                  <c:v>0.91702251038986105</c:v>
                </c:pt>
                <c:pt idx="1611">
                  <c:v>0.91765394996431804</c:v>
                </c:pt>
                <c:pt idx="1612">
                  <c:v>0.91840907285807505</c:v>
                </c:pt>
                <c:pt idx="1613">
                  <c:v>0.91928781861006603</c:v>
                </c:pt>
                <c:pt idx="1614">
                  <c:v>0.92027315063577597</c:v>
                </c:pt>
                <c:pt idx="1615">
                  <c:v>0.92127914453630799</c:v>
                </c:pt>
                <c:pt idx="1616">
                  <c:v>0.92215366397634502</c:v>
                </c:pt>
                <c:pt idx="1617">
                  <c:v>0.92282608249140596</c:v>
                </c:pt>
                <c:pt idx="1618">
                  <c:v>0.92335362724818504</c:v>
                </c:pt>
                <c:pt idx="1619">
                  <c:v>0.92372910060935298</c:v>
                </c:pt>
                <c:pt idx="1620">
                  <c:v>0.92389744223822201</c:v>
                </c:pt>
                <c:pt idx="1621">
                  <c:v>0.92390506827729302</c:v>
                </c:pt>
                <c:pt idx="1622">
                  <c:v>0.92379269713409395</c:v>
                </c:pt>
                <c:pt idx="1623">
                  <c:v>0.92360019214742095</c:v>
                </c:pt>
                <c:pt idx="1624">
                  <c:v>0.92337872428090395</c:v>
                </c:pt>
                <c:pt idx="1625">
                  <c:v>0.92318009261896306</c:v>
                </c:pt>
                <c:pt idx="1626">
                  <c:v>0.92300696418589101</c:v>
                </c:pt>
                <c:pt idx="1627">
                  <c:v>0.92296072827717301</c:v>
                </c:pt>
                <c:pt idx="1628">
                  <c:v>0.92318844355414298</c:v>
                </c:pt>
                <c:pt idx="1629">
                  <c:v>0.92362021847153097</c:v>
                </c:pt>
                <c:pt idx="1630">
                  <c:v>0.92410118711587397</c:v>
                </c:pt>
                <c:pt idx="1631">
                  <c:v>0.92457673473316804</c:v>
                </c:pt>
                <c:pt idx="1632">
                  <c:v>0.924995667450489</c:v>
                </c:pt>
                <c:pt idx="1633">
                  <c:v>0.92529691810411896</c:v>
                </c:pt>
                <c:pt idx="1634">
                  <c:v>0.92554549957229204</c:v>
                </c:pt>
                <c:pt idx="1635">
                  <c:v>0.92579915350604003</c:v>
                </c:pt>
                <c:pt idx="1636">
                  <c:v>0.92606747811854695</c:v>
                </c:pt>
                <c:pt idx="1637">
                  <c:v>0.92641072086774301</c:v>
                </c:pt>
                <c:pt idx="1638">
                  <c:v>0.92687843545792303</c:v>
                </c:pt>
                <c:pt idx="1639">
                  <c:v>0.92754141153120495</c:v>
                </c:pt>
                <c:pt idx="1640">
                  <c:v>0.928579906150787</c:v>
                </c:pt>
                <c:pt idx="1641">
                  <c:v>0.93014351930708195</c:v>
                </c:pt>
                <c:pt idx="1642">
                  <c:v>0.93222181449402797</c:v>
                </c:pt>
                <c:pt idx="1643">
                  <c:v>0.93466454496608298</c:v>
                </c:pt>
                <c:pt idx="1644">
                  <c:v>0.93729913093853701</c:v>
                </c:pt>
                <c:pt idx="1645">
                  <c:v>0.94002701401877997</c:v>
                </c:pt>
                <c:pt idx="1646">
                  <c:v>0.94287178226134805</c:v>
                </c:pt>
                <c:pt idx="1647">
                  <c:v>0.94582457288546096</c:v>
                </c:pt>
                <c:pt idx="1648">
                  <c:v>0.94871541035937701</c:v>
                </c:pt>
                <c:pt idx="1649">
                  <c:v>0.95136129924252999</c:v>
                </c:pt>
                <c:pt idx="1650">
                  <c:v>0.95372752805984595</c:v>
                </c:pt>
                <c:pt idx="1651">
                  <c:v>0.95588044070628397</c:v>
                </c:pt>
                <c:pt idx="1652">
                  <c:v>0.95783324132708003</c:v>
                </c:pt>
                <c:pt idx="1653">
                  <c:v>0.959555212084508</c:v>
                </c:pt>
                <c:pt idx="1654">
                  <c:v>0.96108767819048901</c:v>
                </c:pt>
                <c:pt idx="1655">
                  <c:v>0.96246507764782896</c:v>
                </c:pt>
                <c:pt idx="1656">
                  <c:v>0.96365449435560602</c:v>
                </c:pt>
                <c:pt idx="1657">
                  <c:v>0.96458978117717298</c:v>
                </c:pt>
                <c:pt idx="1658">
                  <c:v>0.96521907168313203</c:v>
                </c:pt>
                <c:pt idx="1659">
                  <c:v>0.96556266099355803</c:v>
                </c:pt>
                <c:pt idx="1660">
                  <c:v>0.96565741200257804</c:v>
                </c:pt>
                <c:pt idx="1661">
                  <c:v>0.96552132381568601</c:v>
                </c:pt>
                <c:pt idx="1662">
                  <c:v>0.96510394371492703</c:v>
                </c:pt>
                <c:pt idx="1663">
                  <c:v>0.96433328133174101</c:v>
                </c:pt>
                <c:pt idx="1664">
                  <c:v>0.96322692222245998</c:v>
                </c:pt>
                <c:pt idx="1665">
                  <c:v>0.961879568610439</c:v>
                </c:pt>
                <c:pt idx="1666">
                  <c:v>0.96032347147734698</c:v>
                </c:pt>
                <c:pt idx="1667">
                  <c:v>0.958609830840919</c:v>
                </c:pt>
                <c:pt idx="1668">
                  <c:v>0.95686427524483597</c:v>
                </c:pt>
                <c:pt idx="1669">
                  <c:v>0.955200198267252</c:v>
                </c:pt>
                <c:pt idx="1670">
                  <c:v>0.95365765892114696</c:v>
                </c:pt>
                <c:pt idx="1671">
                  <c:v>0.95218004735603001</c:v>
                </c:pt>
                <c:pt idx="1672">
                  <c:v>0.95072739454334398</c:v>
                </c:pt>
                <c:pt idx="1673">
                  <c:v>0.94941538549204096</c:v>
                </c:pt>
                <c:pt idx="1674">
                  <c:v>0.94839774984532499</c:v>
                </c:pt>
                <c:pt idx="1675">
                  <c:v>0.94768382565352605</c:v>
                </c:pt>
                <c:pt idx="1676">
                  <c:v>0.94720866594903796</c:v>
                </c:pt>
                <c:pt idx="1677">
                  <c:v>0.94689273899124005</c:v>
                </c:pt>
                <c:pt idx="1678">
                  <c:v>0.94665456835141804</c:v>
                </c:pt>
                <c:pt idx="1679">
                  <c:v>0.94656023583530902</c:v>
                </c:pt>
                <c:pt idx="1680">
                  <c:v>0.94675405154213099</c:v>
                </c:pt>
                <c:pt idx="1681">
                  <c:v>0.94716442506323295</c:v>
                </c:pt>
                <c:pt idx="1682">
                  <c:v>0.947652829310486</c:v>
                </c:pt>
                <c:pt idx="1683">
                  <c:v>0.94819625452567402</c:v>
                </c:pt>
                <c:pt idx="1684">
                  <c:v>0.94880433635987405</c:v>
                </c:pt>
                <c:pt idx="1685">
                  <c:v>0.94948120724503304</c:v>
                </c:pt>
                <c:pt idx="1686">
                  <c:v>0.95031933049974604</c:v>
                </c:pt>
                <c:pt idx="1687">
                  <c:v>0.95143799611660496</c:v>
                </c:pt>
                <c:pt idx="1688">
                  <c:v>0.95280790557096595</c:v>
                </c:pt>
                <c:pt idx="1689">
                  <c:v>0.95428124384539503</c:v>
                </c:pt>
                <c:pt idx="1690">
                  <c:v>0.95566056693820201</c:v>
                </c:pt>
                <c:pt idx="1691">
                  <c:v>0.95682671024862898</c:v>
                </c:pt>
                <c:pt idx="1692">
                  <c:v>0.95775252247023501</c:v>
                </c:pt>
                <c:pt idx="1693">
                  <c:v>0.95841543057047796</c:v>
                </c:pt>
                <c:pt idx="1694">
                  <c:v>0.95883710781311904</c:v>
                </c:pt>
                <c:pt idx="1695">
                  <c:v>0.95906673314176205</c:v>
                </c:pt>
                <c:pt idx="1696">
                  <c:v>0.95916431195458296</c:v>
                </c:pt>
                <c:pt idx="1697">
                  <c:v>0.95921261237928501</c:v>
                </c:pt>
                <c:pt idx="1698">
                  <c:v>0.95927488539922801</c:v>
                </c:pt>
                <c:pt idx="1699">
                  <c:v>0.95930461770864495</c:v>
                </c:pt>
                <c:pt idx="1700">
                  <c:v>0.95924624083198295</c:v>
                </c:pt>
                <c:pt idx="1701">
                  <c:v>0.95910233495098796</c:v>
                </c:pt>
                <c:pt idx="1702">
                  <c:v>0.95877341165751895</c:v>
                </c:pt>
                <c:pt idx="1703">
                  <c:v>0.95811183873693195</c:v>
                </c:pt>
                <c:pt idx="1704">
                  <c:v>0.95702097853744394</c:v>
                </c:pt>
                <c:pt idx="1705">
                  <c:v>0.95555217185444996</c:v>
                </c:pt>
                <c:pt idx="1706">
                  <c:v>0.95395529944947999</c:v>
                </c:pt>
                <c:pt idx="1707">
                  <c:v>0.95252322907237497</c:v>
                </c:pt>
                <c:pt idx="1708">
                  <c:v>0.95140445384022698</c:v>
                </c:pt>
                <c:pt idx="1709">
                  <c:v>0.95070013569772005</c:v>
                </c:pt>
                <c:pt idx="1710">
                  <c:v>0.95045941886524499</c:v>
                </c:pt>
                <c:pt idx="1711">
                  <c:v>0.95062172371172704</c:v>
                </c:pt>
                <c:pt idx="1712">
                  <c:v>0.95121759850446597</c:v>
                </c:pt>
                <c:pt idx="1713">
                  <c:v>0.95230769627284595</c:v>
                </c:pt>
                <c:pt idx="1714">
                  <c:v>0.95375609372972003</c:v>
                </c:pt>
                <c:pt idx="1715">
                  <c:v>0.95535628864339495</c:v>
                </c:pt>
                <c:pt idx="1716">
                  <c:v>0.95705561372700698</c:v>
                </c:pt>
                <c:pt idx="1717">
                  <c:v>0.95883508462478595</c:v>
                </c:pt>
                <c:pt idx="1718">
                  <c:v>0.96067779857850799</c:v>
                </c:pt>
                <c:pt idx="1719">
                  <c:v>0.96261915448073898</c:v>
                </c:pt>
                <c:pt idx="1720">
                  <c:v>0.96469772557767497</c:v>
                </c:pt>
                <c:pt idx="1721">
                  <c:v>0.96686040416436403</c:v>
                </c:pt>
                <c:pt idx="1722">
                  <c:v>0.96898267275288896</c:v>
                </c:pt>
                <c:pt idx="1723">
                  <c:v>0.97099741843145704</c:v>
                </c:pt>
                <c:pt idx="1724">
                  <c:v>0.97279928238579505</c:v>
                </c:pt>
                <c:pt idx="1725">
                  <c:v>0.97437044116794802</c:v>
                </c:pt>
                <c:pt idx="1726">
                  <c:v>0.97578883467046396</c:v>
                </c:pt>
                <c:pt idx="1727">
                  <c:v>0.97709026093300999</c:v>
                </c:pt>
                <c:pt idx="1728">
                  <c:v>0.97830886512041504</c:v>
                </c:pt>
                <c:pt idx="1729">
                  <c:v>0.97947390242149301</c:v>
                </c:pt>
                <c:pt idx="1730">
                  <c:v>0.98061071163588898</c:v>
                </c:pt>
                <c:pt idx="1731">
                  <c:v>0.98173557857904703</c:v>
                </c:pt>
                <c:pt idx="1732">
                  <c:v>0.98285226182594199</c:v>
                </c:pt>
                <c:pt idx="1733">
                  <c:v>0.98387104834429495</c:v>
                </c:pt>
                <c:pt idx="1734">
                  <c:v>0.98471396219191598</c:v>
                </c:pt>
                <c:pt idx="1735">
                  <c:v>0.985324288344119</c:v>
                </c:pt>
                <c:pt idx="1736">
                  <c:v>0.985586284532742</c:v>
                </c:pt>
                <c:pt idx="1737">
                  <c:v>0.98558479555252299</c:v>
                </c:pt>
                <c:pt idx="1738">
                  <c:v>0.98565313222166295</c:v>
                </c:pt>
                <c:pt idx="1739">
                  <c:v>0.98600091400936096</c:v>
                </c:pt>
                <c:pt idx="1740">
                  <c:v>0.98669058961860201</c:v>
                </c:pt>
                <c:pt idx="1741">
                  <c:v>0.98769975465705095</c:v>
                </c:pt>
                <c:pt idx="1742">
                  <c:v>0.98891394528781695</c:v>
                </c:pt>
                <c:pt idx="1743">
                  <c:v>0.99037032295730498</c:v>
                </c:pt>
                <c:pt idx="1744">
                  <c:v>0.99209298563973403</c:v>
                </c:pt>
                <c:pt idx="1745">
                  <c:v>0.99392261702672302</c:v>
                </c:pt>
                <c:pt idx="1746">
                  <c:v>0.995655669802468</c:v>
                </c:pt>
                <c:pt idx="1747">
                  <c:v>0.997119285300334</c:v>
                </c:pt>
                <c:pt idx="1748">
                  <c:v>0.998181880536681</c:v>
                </c:pt>
                <c:pt idx="1749">
                  <c:v>0.99886670189749605</c:v>
                </c:pt>
                <c:pt idx="1750">
                  <c:v>0.99932801402026405</c:v>
                </c:pt>
                <c:pt idx="1751">
                  <c:v>0.99965013748464304</c:v>
                </c:pt>
                <c:pt idx="1752">
                  <c:v>0.99986842553426702</c:v>
                </c:pt>
                <c:pt idx="1753">
                  <c:v>0.99999062964107199</c:v>
                </c:pt>
                <c:pt idx="1754">
                  <c:v>1</c:v>
                </c:pt>
                <c:pt idx="1755">
                  <c:v>1</c:v>
                </c:pt>
                <c:pt idx="1756">
                  <c:v>1</c:v>
                </c:pt>
                <c:pt idx="1757">
                  <c:v>0.99999654985702302</c:v>
                </c:pt>
                <c:pt idx="1758">
                  <c:v>0.99972183996119302</c:v>
                </c:pt>
                <c:pt idx="1759">
                  <c:v>0.99908469303765302</c:v>
                </c:pt>
                <c:pt idx="1760">
                  <c:v>0.99810140372176803</c:v>
                </c:pt>
                <c:pt idx="1761">
                  <c:v>0.99673485174732701</c:v>
                </c:pt>
                <c:pt idx="1762">
                  <c:v>0.994957501232974</c:v>
                </c:pt>
                <c:pt idx="1763">
                  <c:v>0.99287902515021798</c:v>
                </c:pt>
                <c:pt idx="1764">
                  <c:v>0.99062917537247097</c:v>
                </c:pt>
                <c:pt idx="1765">
                  <c:v>0.98824012235685799</c:v>
                </c:pt>
                <c:pt idx="1766">
                  <c:v>0.98576709209547397</c:v>
                </c:pt>
                <c:pt idx="1767">
                  <c:v>0.98323311221937704</c:v>
                </c:pt>
                <c:pt idx="1768">
                  <c:v>0.98062091259679296</c:v>
                </c:pt>
                <c:pt idx="1769">
                  <c:v>0.97796035353652699</c:v>
                </c:pt>
                <c:pt idx="1770">
                  <c:v>0.97524607232284799</c:v>
                </c:pt>
                <c:pt idx="1771">
                  <c:v>0.97253954142752796</c:v>
                </c:pt>
                <c:pt idx="1772">
                  <c:v>0.96994060180202701</c:v>
                </c:pt>
                <c:pt idx="1773">
                  <c:v>0.96738751453229599</c:v>
                </c:pt>
                <c:pt idx="1774">
                  <c:v>0.96482858347612099</c:v>
                </c:pt>
                <c:pt idx="1775">
                  <c:v>0.962281652536781</c:v>
                </c:pt>
                <c:pt idx="1776">
                  <c:v>0.95982597057162999</c:v>
                </c:pt>
                <c:pt idx="1777">
                  <c:v>0.95762392445678601</c:v>
                </c:pt>
                <c:pt idx="1778">
                  <c:v>0.95569989279725698</c:v>
                </c:pt>
                <c:pt idx="1779">
                  <c:v>0.95395739074837005</c:v>
                </c:pt>
                <c:pt idx="1780">
                  <c:v>0.95235757546035804</c:v>
                </c:pt>
                <c:pt idx="1781">
                  <c:v>0.950967764667912</c:v>
                </c:pt>
                <c:pt idx="1782">
                  <c:v>0.94988494723205796</c:v>
                </c:pt>
                <c:pt idx="1783">
                  <c:v>0.94920602917612096</c:v>
                </c:pt>
                <c:pt idx="1784">
                  <c:v>0.94895168746719805</c:v>
                </c:pt>
                <c:pt idx="1785">
                  <c:v>0.94899748257414196</c:v>
                </c:pt>
                <c:pt idx="1786">
                  <c:v>0.94924625355303704</c:v>
                </c:pt>
                <c:pt idx="1787">
                  <c:v>0.94960283414556201</c:v>
                </c:pt>
                <c:pt idx="1788">
                  <c:v>0.94989853992489404</c:v>
                </c:pt>
                <c:pt idx="1789">
                  <c:v>0.95001046317243598</c:v>
                </c:pt>
                <c:pt idx="1790">
                  <c:v>0.94993789178971699</c:v>
                </c:pt>
                <c:pt idx="1791">
                  <c:v>0.94964839825818104</c:v>
                </c:pt>
                <c:pt idx="1792">
                  <c:v>0.94897146405620203</c:v>
                </c:pt>
                <c:pt idx="1793">
                  <c:v>0.94787478516945001</c:v>
                </c:pt>
                <c:pt idx="1794">
                  <c:v>0.94644564005447496</c:v>
                </c:pt>
                <c:pt idx="1795">
                  <c:v>0.94465748638394897</c:v>
                </c:pt>
                <c:pt idx="1796">
                  <c:v>0.94259217048555399</c:v>
                </c:pt>
                <c:pt idx="1797">
                  <c:v>0.94043122838138504</c:v>
                </c:pt>
                <c:pt idx="1798">
                  <c:v>0.93811721647712099</c:v>
                </c:pt>
                <c:pt idx="1799">
                  <c:v>0.93547692089530299</c:v>
                </c:pt>
                <c:pt idx="1800">
                  <c:v>0.93253731945627405</c:v>
                </c:pt>
                <c:pt idx="1801">
                  <c:v>0.92935395294909295</c:v>
                </c:pt>
                <c:pt idx="1802">
                  <c:v>0.92591536744894398</c:v>
                </c:pt>
                <c:pt idx="1803">
                  <c:v>0.92231270022371203</c:v>
                </c:pt>
                <c:pt idx="1804">
                  <c:v>0.91863472795944401</c:v>
                </c:pt>
                <c:pt idx="1805">
                  <c:v>0.91494179468296899</c:v>
                </c:pt>
                <c:pt idx="1806">
                  <c:v>0.91134932504274102</c:v>
                </c:pt>
                <c:pt idx="1807">
                  <c:v>0.907972348150616</c:v>
                </c:pt>
                <c:pt idx="1808">
                  <c:v>0.90487220989563999</c:v>
                </c:pt>
                <c:pt idx="1809">
                  <c:v>0.90208215626948796</c:v>
                </c:pt>
                <c:pt idx="1810">
                  <c:v>0.89965902753791904</c:v>
                </c:pt>
                <c:pt idx="1811">
                  <c:v>0.89758282460788597</c:v>
                </c:pt>
                <c:pt idx="1812">
                  <c:v>0.89575781848360803</c:v>
                </c:pt>
                <c:pt idx="1813">
                  <c:v>0.894202572435289</c:v>
                </c:pt>
                <c:pt idx="1814">
                  <c:v>0.89292495554857398</c:v>
                </c:pt>
                <c:pt idx="1815">
                  <c:v>0.89181277696490902</c:v>
                </c:pt>
                <c:pt idx="1816">
                  <c:v>0.89085640155603796</c:v>
                </c:pt>
                <c:pt idx="1817">
                  <c:v>0.89011117598971201</c:v>
                </c:pt>
                <c:pt idx="1818">
                  <c:v>0.88957661712567304</c:v>
                </c:pt>
                <c:pt idx="1819">
                  <c:v>0.88919692526466998</c:v>
                </c:pt>
                <c:pt idx="1820">
                  <c:v>0.88880122464386302</c:v>
                </c:pt>
                <c:pt idx="1821">
                  <c:v>0.88815895025080804</c:v>
                </c:pt>
                <c:pt idx="1822">
                  <c:v>0.887149170024081</c:v>
                </c:pt>
                <c:pt idx="1823">
                  <c:v>0.88592168093799994</c:v>
                </c:pt>
                <c:pt idx="1824">
                  <c:v>0.88463189927158703</c:v>
                </c:pt>
                <c:pt idx="1825">
                  <c:v>0.88320572360214</c:v>
                </c:pt>
                <c:pt idx="1826">
                  <c:v>0.88149503124072504</c:v>
                </c:pt>
                <c:pt idx="1827">
                  <c:v>0.87959276998699998</c:v>
                </c:pt>
                <c:pt idx="1828">
                  <c:v>0.877843498593189</c:v>
                </c:pt>
                <c:pt idx="1829">
                  <c:v>0.876497553266259</c:v>
                </c:pt>
                <c:pt idx="1830">
                  <c:v>0.87572882239618099</c:v>
                </c:pt>
                <c:pt idx="1831">
                  <c:v>0.87554121552495701</c:v>
                </c:pt>
                <c:pt idx="1832">
                  <c:v>0.87573765097712497</c:v>
                </c:pt>
                <c:pt idx="1833">
                  <c:v>0.87626698962995198</c:v>
                </c:pt>
                <c:pt idx="1834">
                  <c:v>0.87735790422853099</c:v>
                </c:pt>
                <c:pt idx="1835">
                  <c:v>0.87914122553835194</c:v>
                </c:pt>
                <c:pt idx="1836">
                  <c:v>0.88151001211346802</c:v>
                </c:pt>
                <c:pt idx="1837">
                  <c:v>0.88437261838661796</c:v>
                </c:pt>
                <c:pt idx="1838">
                  <c:v>0.88762458780929498</c:v>
                </c:pt>
                <c:pt idx="1839">
                  <c:v>0.89120804697885103</c:v>
                </c:pt>
                <c:pt idx="1840">
                  <c:v>0.895137273244341</c:v>
                </c:pt>
                <c:pt idx="1841">
                  <c:v>0.89940468272337204</c:v>
                </c:pt>
                <c:pt idx="1842">
                  <c:v>0.90387680330240905</c:v>
                </c:pt>
                <c:pt idx="1843">
                  <c:v>0.90850730544500602</c:v>
                </c:pt>
                <c:pt idx="1844">
                  <c:v>0.91338224573024895</c:v>
                </c:pt>
                <c:pt idx="1845">
                  <c:v>0.91851463473343298</c:v>
                </c:pt>
                <c:pt idx="1846">
                  <c:v>0.923900685822586</c:v>
                </c:pt>
                <c:pt idx="1847">
                  <c:v>0.92946443155196401</c:v>
                </c:pt>
                <c:pt idx="1848">
                  <c:v>0.93502354014358902</c:v>
                </c:pt>
                <c:pt idx="1849">
                  <c:v>0.940403104365934</c:v>
                </c:pt>
                <c:pt idx="1850">
                  <c:v>0.94559266391591601</c:v>
                </c:pt>
                <c:pt idx="1851">
                  <c:v>0.95048514934313</c:v>
                </c:pt>
                <c:pt idx="1852">
                  <c:v>0.95482167645080995</c:v>
                </c:pt>
                <c:pt idx="1853">
                  <c:v>0.95835633538740195</c:v>
                </c:pt>
                <c:pt idx="1854">
                  <c:v>0.96096550039272299</c:v>
                </c:pt>
                <c:pt idx="1855">
                  <c:v>0.96283666211429697</c:v>
                </c:pt>
                <c:pt idx="1856">
                  <c:v>0.96422489861173</c:v>
                </c:pt>
                <c:pt idx="1857">
                  <c:v>0.965327698563193</c:v>
                </c:pt>
                <c:pt idx="1858">
                  <c:v>0.96627057219499601</c:v>
                </c:pt>
                <c:pt idx="1859">
                  <c:v>0.96706223111295497</c:v>
                </c:pt>
                <c:pt idx="1860">
                  <c:v>0.967726109409626</c:v>
                </c:pt>
                <c:pt idx="1861">
                  <c:v>0.96856496766136302</c:v>
                </c:pt>
                <c:pt idx="1862">
                  <c:v>0.96984141018772696</c:v>
                </c:pt>
                <c:pt idx="1863">
                  <c:v>0.97136967168385602</c:v>
                </c:pt>
                <c:pt idx="1864">
                  <c:v>0.97291697331772697</c:v>
                </c:pt>
                <c:pt idx="1865">
                  <c:v>0.97434143855993505</c:v>
                </c:pt>
                <c:pt idx="1866">
                  <c:v>0.97544332711398296</c:v>
                </c:pt>
                <c:pt idx="1867">
                  <c:v>0.97621749969452698</c:v>
                </c:pt>
                <c:pt idx="1868">
                  <c:v>0.97681288285735102</c:v>
                </c:pt>
                <c:pt idx="1869">
                  <c:v>0.97705352958476599</c:v>
                </c:pt>
                <c:pt idx="1870">
                  <c:v>0.97677145739290305</c:v>
                </c:pt>
                <c:pt idx="1871">
                  <c:v>0.97607661371413601</c:v>
                </c:pt>
                <c:pt idx="1872">
                  <c:v>0.97503706929642397</c:v>
                </c:pt>
                <c:pt idx="1873">
                  <c:v>0.97370799763097604</c:v>
                </c:pt>
                <c:pt idx="1874">
                  <c:v>0.97225256880760302</c:v>
                </c:pt>
                <c:pt idx="1875">
                  <c:v>0.97082321125640003</c:v>
                </c:pt>
                <c:pt idx="1876">
                  <c:v>0.96949661308200596</c:v>
                </c:pt>
                <c:pt idx="1877">
                  <c:v>0.96845911793667405</c:v>
                </c:pt>
                <c:pt idx="1878">
                  <c:v>0.96781485051871596</c:v>
                </c:pt>
                <c:pt idx="1879">
                  <c:v>0.96746275386966796</c:v>
                </c:pt>
                <c:pt idx="1880">
                  <c:v>0.96727713879740895</c:v>
                </c:pt>
                <c:pt idx="1881">
                  <c:v>0.96712808612421197</c:v>
                </c:pt>
                <c:pt idx="1882">
                  <c:v>0.966814683683339</c:v>
                </c:pt>
                <c:pt idx="1883">
                  <c:v>0.96615201951464003</c:v>
                </c:pt>
                <c:pt idx="1884">
                  <c:v>0.96511966248349401</c:v>
                </c:pt>
                <c:pt idx="1885">
                  <c:v>0.96371629632199796</c:v>
                </c:pt>
                <c:pt idx="1886">
                  <c:v>0.96193193646952302</c:v>
                </c:pt>
                <c:pt idx="1887">
                  <c:v>0.95991049804290396</c:v>
                </c:pt>
                <c:pt idx="1888">
                  <c:v>0.95794377174518996</c:v>
                </c:pt>
                <c:pt idx="1889">
                  <c:v>0.95628465216360004</c:v>
                </c:pt>
                <c:pt idx="1890">
                  <c:v>0.95516225348592498</c:v>
                </c:pt>
                <c:pt idx="1891">
                  <c:v>0.95472875243990096</c:v>
                </c:pt>
                <c:pt idx="1892">
                  <c:v>0.95492912061604196</c:v>
                </c:pt>
                <c:pt idx="1893">
                  <c:v>0.95556847756614405</c:v>
                </c:pt>
                <c:pt idx="1894">
                  <c:v>0.95651618254267101</c:v>
                </c:pt>
                <c:pt idx="1895">
                  <c:v>0.95774190966347295</c:v>
                </c:pt>
                <c:pt idx="1896">
                  <c:v>0.959013410153426</c:v>
                </c:pt>
                <c:pt idx="1897">
                  <c:v>0.96006061896391304</c:v>
                </c:pt>
                <c:pt idx="1898">
                  <c:v>0.96072570383834299</c:v>
                </c:pt>
                <c:pt idx="1899">
                  <c:v>0.96086338013505701</c:v>
                </c:pt>
                <c:pt idx="1900">
                  <c:v>0.96045689195028905</c:v>
                </c:pt>
                <c:pt idx="1901">
                  <c:v>0.95963838471288598</c:v>
                </c:pt>
                <c:pt idx="1902">
                  <c:v>0.95849712056382497</c:v>
                </c:pt>
                <c:pt idx="1903">
                  <c:v>0.95706549543990305</c:v>
                </c:pt>
                <c:pt idx="1904">
                  <c:v>0.95560025211510502</c:v>
                </c:pt>
                <c:pt idx="1905">
                  <c:v>0.95443055207514504</c:v>
                </c:pt>
                <c:pt idx="1906">
                  <c:v>0.95366190326919698</c:v>
                </c:pt>
                <c:pt idx="1907">
                  <c:v>0.95333575227672995</c:v>
                </c:pt>
                <c:pt idx="1908">
                  <c:v>0.95353543639251104</c:v>
                </c:pt>
                <c:pt idx="1909">
                  <c:v>0.95424940032574701</c:v>
                </c:pt>
                <c:pt idx="1910">
                  <c:v>0.95537248511054296</c:v>
                </c:pt>
                <c:pt idx="1911">
                  <c:v>0.95676223141106598</c:v>
                </c:pt>
                <c:pt idx="1912">
                  <c:v>0.95828948286500404</c:v>
                </c:pt>
                <c:pt idx="1913">
                  <c:v>0.95982391621042895</c:v>
                </c:pt>
                <c:pt idx="1914">
                  <c:v>0.96131717586684595</c:v>
                </c:pt>
                <c:pt idx="1915">
                  <c:v>0.96286062456368204</c:v>
                </c:pt>
                <c:pt idx="1916">
                  <c:v>0.96440956861398597</c:v>
                </c:pt>
                <c:pt idx="1917">
                  <c:v>0.96588119057516097</c:v>
                </c:pt>
                <c:pt idx="1918">
                  <c:v>0.96735973278223897</c:v>
                </c:pt>
                <c:pt idx="1919">
                  <c:v>0.96897522962041105</c:v>
                </c:pt>
                <c:pt idx="1920">
                  <c:v>0.97077516089608396</c:v>
                </c:pt>
                <c:pt idx="1921">
                  <c:v>0.97272049428711405</c:v>
                </c:pt>
                <c:pt idx="1922">
                  <c:v>0.97476296567686105</c:v>
                </c:pt>
                <c:pt idx="1923">
                  <c:v>0.97687463605290603</c:v>
                </c:pt>
                <c:pt idx="1924">
                  <c:v>0.97913072467024798</c:v>
                </c:pt>
                <c:pt idx="1925">
                  <c:v>0.98164804973869901</c:v>
                </c:pt>
                <c:pt idx="1926">
                  <c:v>0.984373560981045</c:v>
                </c:pt>
                <c:pt idx="1927">
                  <c:v>0.98721139631849897</c:v>
                </c:pt>
                <c:pt idx="1928">
                  <c:v>0.99004217942049799</c:v>
                </c:pt>
                <c:pt idx="1929">
                  <c:v>0.99270305573856799</c:v>
                </c:pt>
                <c:pt idx="1930">
                  <c:v>0.99506026413690596</c:v>
                </c:pt>
                <c:pt idx="1931">
                  <c:v>0.99689160918098296</c:v>
                </c:pt>
                <c:pt idx="1932">
                  <c:v>0.99795193505913504</c:v>
                </c:pt>
                <c:pt idx="1933">
                  <c:v>0.99807175984049201</c:v>
                </c:pt>
                <c:pt idx="1934">
                  <c:v>0.99728896837338099</c:v>
                </c:pt>
                <c:pt idx="1935">
                  <c:v>0.99565213378267103</c:v>
                </c:pt>
                <c:pt idx="1936">
                  <c:v>0.99332373317748601</c:v>
                </c:pt>
                <c:pt idx="1937">
                  <c:v>0.99067907029753999</c:v>
                </c:pt>
                <c:pt idx="1938">
                  <c:v>0.98804523278532896</c:v>
                </c:pt>
                <c:pt idx="1939">
                  <c:v>0.98577917320986896</c:v>
                </c:pt>
                <c:pt idx="1940">
                  <c:v>0.98414531743260902</c:v>
                </c:pt>
                <c:pt idx="1941">
                  <c:v>0.98328227768436305</c:v>
                </c:pt>
                <c:pt idx="1942">
                  <c:v>0.98315033454607104</c:v>
                </c:pt>
                <c:pt idx="1943">
                  <c:v>0.98355859563709902</c:v>
                </c:pt>
                <c:pt idx="1944">
                  <c:v>0.98426409720386498</c:v>
                </c:pt>
                <c:pt idx="1945">
                  <c:v>0.98500661747593898</c:v>
                </c:pt>
                <c:pt idx="1946">
                  <c:v>0.98549728156715299</c:v>
                </c:pt>
                <c:pt idx="1947">
                  <c:v>0.98555096605138404</c:v>
                </c:pt>
                <c:pt idx="1948">
                  <c:v>0.98513699079945005</c:v>
                </c:pt>
                <c:pt idx="1949">
                  <c:v>0.98421351035068805</c:v>
                </c:pt>
                <c:pt idx="1950">
                  <c:v>0.98286170358441904</c:v>
                </c:pt>
                <c:pt idx="1951">
                  <c:v>0.98129179644107201</c:v>
                </c:pt>
                <c:pt idx="1952">
                  <c:v>0.97961435003372199</c:v>
                </c:pt>
                <c:pt idx="1953">
                  <c:v>0.97783667192636103</c:v>
                </c:pt>
                <c:pt idx="1954">
                  <c:v>0.97609821762028504</c:v>
                </c:pt>
                <c:pt idx="1955">
                  <c:v>0.97448868037829695</c:v>
                </c:pt>
                <c:pt idx="1956">
                  <c:v>0.97318042565547702</c:v>
                </c:pt>
                <c:pt idx="1957">
                  <c:v>0.97245975811904495</c:v>
                </c:pt>
                <c:pt idx="1958">
                  <c:v>0.97245356422831597</c:v>
                </c:pt>
                <c:pt idx="1959">
                  <c:v>0.97323506292984696</c:v>
                </c:pt>
                <c:pt idx="1960">
                  <c:v>0.97476427879873795</c:v>
                </c:pt>
                <c:pt idx="1961">
                  <c:v>0.97697712010855797</c:v>
                </c:pt>
                <c:pt idx="1962">
                  <c:v>0.97970982426878594</c:v>
                </c:pt>
                <c:pt idx="1963">
                  <c:v>0.98272780118560499</c:v>
                </c:pt>
                <c:pt idx="1964">
                  <c:v>0.98585699719532804</c:v>
                </c:pt>
                <c:pt idx="1965">
                  <c:v>0.98881733122301996</c:v>
                </c:pt>
                <c:pt idx="1966">
                  <c:v>0.99121132628269504</c:v>
                </c:pt>
                <c:pt idx="1967">
                  <c:v>0.99279172555686102</c:v>
                </c:pt>
                <c:pt idx="1968">
                  <c:v>0.99367542282586696</c:v>
                </c:pt>
                <c:pt idx="1969">
                  <c:v>0.99408878623137298</c:v>
                </c:pt>
                <c:pt idx="1970">
                  <c:v>0.99441260572421997</c:v>
                </c:pt>
                <c:pt idx="1971">
                  <c:v>0.99498835875765301</c:v>
                </c:pt>
                <c:pt idx="1972">
                  <c:v>0.99570194049886096</c:v>
                </c:pt>
                <c:pt idx="1973">
                  <c:v>0.99646060310934104</c:v>
                </c:pt>
                <c:pt idx="1974">
                  <c:v>0.997453904682713</c:v>
                </c:pt>
                <c:pt idx="1975">
                  <c:v>0.99859634309021605</c:v>
                </c:pt>
                <c:pt idx="1976">
                  <c:v>0.99953623212044096</c:v>
                </c:pt>
                <c:pt idx="1977">
                  <c:v>1</c:v>
                </c:pt>
                <c:pt idx="1978">
                  <c:v>0.99961868212169402</c:v>
                </c:pt>
                <c:pt idx="1979">
                  <c:v>0.99797894622482697</c:v>
                </c:pt>
                <c:pt idx="1980">
                  <c:v>0.99528986647186601</c:v>
                </c:pt>
                <c:pt idx="1981">
                  <c:v>0.99197112417588296</c:v>
                </c:pt>
                <c:pt idx="1982">
                  <c:v>0.98780659950712402</c:v>
                </c:pt>
                <c:pt idx="1983">
                  <c:v>0.98258382125460297</c:v>
                </c:pt>
                <c:pt idx="1984">
                  <c:v>0.97661065189153695</c:v>
                </c:pt>
                <c:pt idx="1985">
                  <c:v>0.97005310328587102</c:v>
                </c:pt>
                <c:pt idx="1986">
                  <c:v>0.96323546239762703</c:v>
                </c:pt>
                <c:pt idx="1987">
                  <c:v>0.95662035901089004</c:v>
                </c:pt>
                <c:pt idx="1988">
                  <c:v>0.95010756362034099</c:v>
                </c:pt>
                <c:pt idx="1989">
                  <c:v>0.94335322173565195</c:v>
                </c:pt>
                <c:pt idx="1990">
                  <c:v>0.93696050659086605</c:v>
                </c:pt>
                <c:pt idx="1991">
                  <c:v>0.931722397385088</c:v>
                </c:pt>
                <c:pt idx="1992">
                  <c:v>0.92776222539489095</c:v>
                </c:pt>
                <c:pt idx="1993">
                  <c:v>0.92510024820733305</c:v>
                </c:pt>
                <c:pt idx="1994">
                  <c:v>0.92351367612245905</c:v>
                </c:pt>
                <c:pt idx="1995">
                  <c:v>0.92261999652984705</c:v>
                </c:pt>
                <c:pt idx="1996">
                  <c:v>0.92232734117017801</c:v>
                </c:pt>
                <c:pt idx="1997">
                  <c:v>0.92261499730789698</c:v>
                </c:pt>
                <c:pt idx="1998">
                  <c:v>0.92311358940743604</c:v>
                </c:pt>
                <c:pt idx="1999">
                  <c:v>0.92330177406712</c:v>
                </c:pt>
                <c:pt idx="2000">
                  <c:v>0.92293001332274005</c:v>
                </c:pt>
                <c:pt idx="2001">
                  <c:v>0.92230966570057704</c:v>
                </c:pt>
                <c:pt idx="2002">
                  <c:v>0.92174308709700004</c:v>
                </c:pt>
                <c:pt idx="2003">
                  <c:v>0.92115266056862999</c:v>
                </c:pt>
                <c:pt idx="2004">
                  <c:v>0.92071463662300401</c:v>
                </c:pt>
                <c:pt idx="2005">
                  <c:v>0.92078521680495795</c:v>
                </c:pt>
                <c:pt idx="2006">
                  <c:v>0.92152705974653104</c:v>
                </c:pt>
                <c:pt idx="2007">
                  <c:v>0.923177615860446</c:v>
                </c:pt>
                <c:pt idx="2008">
                  <c:v>0.92577973100800703</c:v>
                </c:pt>
                <c:pt idx="2009">
                  <c:v>0.92870987503139202</c:v>
                </c:pt>
                <c:pt idx="2010">
                  <c:v>0.93159134517033704</c:v>
                </c:pt>
                <c:pt idx="2011">
                  <c:v>0.93454913868207201</c:v>
                </c:pt>
                <c:pt idx="2012">
                  <c:v>0.93758521555086605</c:v>
                </c:pt>
                <c:pt idx="2013">
                  <c:v>0.94073899124497595</c:v>
                </c:pt>
                <c:pt idx="2014">
                  <c:v>0.94385188619240601</c:v>
                </c:pt>
                <c:pt idx="2015">
                  <c:v>0.94627953183574698</c:v>
                </c:pt>
                <c:pt idx="2016">
                  <c:v>0.94773480696202805</c:v>
                </c:pt>
                <c:pt idx="2017">
                  <c:v>0.94884711426093404</c:v>
                </c:pt>
                <c:pt idx="2018">
                  <c:v>0.95022934860116803</c:v>
                </c:pt>
                <c:pt idx="2019">
                  <c:v>0.95198695538088796</c:v>
                </c:pt>
                <c:pt idx="2020">
                  <c:v>0.95381709098237</c:v>
                </c:pt>
                <c:pt idx="2021">
                  <c:v>0.95516002913234699</c:v>
                </c:pt>
                <c:pt idx="2022">
                  <c:v>0.95596754051112398</c:v>
                </c:pt>
                <c:pt idx="2023">
                  <c:v>0.95709206761993904</c:v>
                </c:pt>
                <c:pt idx="2024">
                  <c:v>0.95937873296392495</c:v>
                </c:pt>
                <c:pt idx="2025">
                  <c:v>0.96254268636983198</c:v>
                </c:pt>
                <c:pt idx="2026">
                  <c:v>0.96569010225622998</c:v>
                </c:pt>
                <c:pt idx="2027">
                  <c:v>0.96821236783344999</c:v>
                </c:pt>
                <c:pt idx="2028">
                  <c:v>0.96998305302450605</c:v>
                </c:pt>
                <c:pt idx="2029">
                  <c:v>0.97118236240358702</c:v>
                </c:pt>
                <c:pt idx="2030">
                  <c:v>0.97215943000191096</c:v>
                </c:pt>
                <c:pt idx="2031">
                  <c:v>0.97306557206036703</c:v>
                </c:pt>
                <c:pt idx="2032">
                  <c:v>0.97372622478660098</c:v>
                </c:pt>
                <c:pt idx="2033">
                  <c:v>0.97414245466546401</c:v>
                </c:pt>
                <c:pt idx="2034">
                  <c:v>0.97463052470285605</c:v>
                </c:pt>
                <c:pt idx="2035">
                  <c:v>0.97564089229979101</c:v>
                </c:pt>
                <c:pt idx="2036">
                  <c:v>0.97745827260521301</c:v>
                </c:pt>
                <c:pt idx="2037">
                  <c:v>0.98041153997458697</c:v>
                </c:pt>
                <c:pt idx="2038">
                  <c:v>0.98450268029302801</c:v>
                </c:pt>
                <c:pt idx="2039">
                  <c:v>0.98911037546751901</c:v>
                </c:pt>
                <c:pt idx="2040">
                  <c:v>0.99341495107255195</c:v>
                </c:pt>
                <c:pt idx="2041">
                  <c:v>0.99668348871848</c:v>
                </c:pt>
                <c:pt idx="2042">
                  <c:v>0.99866440795042699</c:v>
                </c:pt>
                <c:pt idx="2043">
                  <c:v>0.99960071950472895</c:v>
                </c:pt>
                <c:pt idx="2044">
                  <c:v>0.999990744071931</c:v>
                </c:pt>
                <c:pt idx="2045">
                  <c:v>1</c:v>
                </c:pt>
                <c:pt idx="2046">
                  <c:v>0.99983716836959202</c:v>
                </c:pt>
                <c:pt idx="2047">
                  <c:v>0.99943549097644502</c:v>
                </c:pt>
                <c:pt idx="2048">
                  <c:v>0.99851148600911099</c:v>
                </c:pt>
                <c:pt idx="2049">
                  <c:v>0.99720873242665398</c:v>
                </c:pt>
                <c:pt idx="2050">
                  <c:v>0.996128855251872</c:v>
                </c:pt>
                <c:pt idx="2051">
                  <c:v>0.99538013151494698</c:v>
                </c:pt>
                <c:pt idx="2052">
                  <c:v>0.99458896396232099</c:v>
                </c:pt>
                <c:pt idx="2053">
                  <c:v>0.99341080362837197</c:v>
                </c:pt>
                <c:pt idx="2054">
                  <c:v>0.99160727057098297</c:v>
                </c:pt>
                <c:pt idx="2055">
                  <c:v>0.98946763572663299</c:v>
                </c:pt>
                <c:pt idx="2056">
                  <c:v>0.98803236064748801</c:v>
                </c:pt>
                <c:pt idx="2057">
                  <c:v>0.98785210875020701</c:v>
                </c:pt>
                <c:pt idx="2058">
                  <c:v>0.98850465122186204</c:v>
                </c:pt>
                <c:pt idx="2059">
                  <c:v>0.98944894975901498</c:v>
                </c:pt>
                <c:pt idx="2060">
                  <c:v>0.99043041459733905</c:v>
                </c:pt>
                <c:pt idx="2061">
                  <c:v>0.99146513934105995</c:v>
                </c:pt>
                <c:pt idx="2062">
                  <c:v>0.99274276058712796</c:v>
                </c:pt>
                <c:pt idx="2063">
                  <c:v>0.99428413030950402</c:v>
                </c:pt>
                <c:pt idx="2064">
                  <c:v>0.99590354938774095</c:v>
                </c:pt>
                <c:pt idx="2065">
                  <c:v>0.99734111371584999</c:v>
                </c:pt>
                <c:pt idx="2066">
                  <c:v>0.99845761040511605</c:v>
                </c:pt>
                <c:pt idx="2067">
                  <c:v>0.99933554747195696</c:v>
                </c:pt>
                <c:pt idx="2068">
                  <c:v>0.99984630782893202</c:v>
                </c:pt>
                <c:pt idx="2069">
                  <c:v>0.99971330719289397</c:v>
                </c:pt>
                <c:pt idx="2070">
                  <c:v>0.99898200330340303</c:v>
                </c:pt>
                <c:pt idx="2071">
                  <c:v>0.99745459448747698</c:v>
                </c:pt>
                <c:pt idx="2072">
                  <c:v>0.99417491223236099</c:v>
                </c:pt>
                <c:pt idx="2073">
                  <c:v>0.988766400043538</c:v>
                </c:pt>
                <c:pt idx="2074">
                  <c:v>0.98162481576762195</c:v>
                </c:pt>
                <c:pt idx="2075">
                  <c:v>0.97323363752098302</c:v>
                </c:pt>
                <c:pt idx="2076">
                  <c:v>0.96450357156283095</c:v>
                </c:pt>
                <c:pt idx="2077">
                  <c:v>0.95616125378126804</c:v>
                </c:pt>
                <c:pt idx="2078">
                  <c:v>0.94842906438559704</c:v>
                </c:pt>
                <c:pt idx="2079">
                  <c:v>0.941570333565111</c:v>
                </c:pt>
                <c:pt idx="2080">
                  <c:v>0.93626455776193496</c:v>
                </c:pt>
                <c:pt idx="2081">
                  <c:v>0.93279301217908595</c:v>
                </c:pt>
                <c:pt idx="2082">
                  <c:v>0.93078901136217196</c:v>
                </c:pt>
                <c:pt idx="2083">
                  <c:v>0.93016278647347495</c:v>
                </c:pt>
                <c:pt idx="2084">
                  <c:v>0.93053544444563097</c:v>
                </c:pt>
                <c:pt idx="2085">
                  <c:v>0.93139258294218497</c:v>
                </c:pt>
                <c:pt idx="2086">
                  <c:v>0.93215899632630295</c:v>
                </c:pt>
                <c:pt idx="2087">
                  <c:v>0.93248845790971402</c:v>
                </c:pt>
                <c:pt idx="2088">
                  <c:v>0.93337948806937898</c:v>
                </c:pt>
                <c:pt idx="2089">
                  <c:v>0.93591550675452695</c:v>
                </c:pt>
                <c:pt idx="2090">
                  <c:v>0.940436014684494</c:v>
                </c:pt>
                <c:pt idx="2091">
                  <c:v>0.94648524232630205</c:v>
                </c:pt>
                <c:pt idx="2092">
                  <c:v>0.95352435575292005</c:v>
                </c:pt>
                <c:pt idx="2093">
                  <c:v>0.96145753583812199</c:v>
                </c:pt>
                <c:pt idx="2094">
                  <c:v>0.970124412508651</c:v>
                </c:pt>
                <c:pt idx="2095">
                  <c:v>0.97918517514652303</c:v>
                </c:pt>
                <c:pt idx="2096">
                  <c:v>0.98736517967939097</c:v>
                </c:pt>
                <c:pt idx="2097">
                  <c:v>0.99357047923775399</c:v>
                </c:pt>
                <c:pt idx="2098">
                  <c:v>0.99766532581234302</c:v>
                </c:pt>
                <c:pt idx="2099">
                  <c:v>0.99980022972136795</c:v>
                </c:pt>
                <c:pt idx="2100">
                  <c:v>1</c:v>
                </c:pt>
                <c:pt idx="2101">
                  <c:v>1</c:v>
                </c:pt>
                <c:pt idx="2102">
                  <c:v>1</c:v>
                </c:pt>
                <c:pt idx="2103">
                  <c:v>1</c:v>
                </c:pt>
                <c:pt idx="2104">
                  <c:v>0.99906893270783503</c:v>
                </c:pt>
                <c:pt idx="2105">
                  <c:v>0.99715080304072301</c:v>
                </c:pt>
                <c:pt idx="2106">
                  <c:v>0.99470692914209202</c:v>
                </c:pt>
                <c:pt idx="2107">
                  <c:v>0.99241566487710797</c:v>
                </c:pt>
                <c:pt idx="2108">
                  <c:v>0.99067027743599301</c:v>
                </c:pt>
                <c:pt idx="2109">
                  <c:v>0.98959573812006496</c:v>
                </c:pt>
                <c:pt idx="2110">
                  <c:v>0.98908870824546302</c:v>
                </c:pt>
                <c:pt idx="2111">
                  <c:v>0.98929132939612596</c:v>
                </c:pt>
                <c:pt idx="2112">
                  <c:v>0.99016538750749294</c:v>
                </c:pt>
                <c:pt idx="2113">
                  <c:v>0.99184036595403602</c:v>
                </c:pt>
                <c:pt idx="2114">
                  <c:v>0.99437005025763603</c:v>
                </c:pt>
                <c:pt idx="2115">
                  <c:v>0.99732336269434996</c:v>
                </c:pt>
                <c:pt idx="2116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638C-42FC-AB81-7C5AA1BB27B2}"/>
            </c:ext>
          </c:extLst>
        </c:ser>
        <c:ser>
          <c:idx val="3"/>
          <c:order val="5"/>
          <c:tx>
            <c:strRef>
              <c:f>CRs!$B$1</c:f>
              <c:strCache>
                <c:ptCount val="1"/>
                <c:pt idx="0">
                  <c:v>CR_Gb_pure</c:v>
                </c:pt>
              </c:strCache>
            </c:strRef>
          </c:tx>
          <c:spPr>
            <a:ln w="19050" cap="rnd">
              <a:solidFill>
                <a:srgbClr val="F1A78A"/>
              </a:solidFill>
              <a:round/>
            </a:ln>
            <a:effectLst/>
          </c:spPr>
          <c:marker>
            <c:symbol val="none"/>
          </c:marker>
          <c:xVal>
            <c:numRef>
              <c:f>CRs!$H$2:$H$2118</c:f>
              <c:numCache>
                <c:formatCode>0.00</c:formatCode>
                <c:ptCount val="2117"/>
                <c:pt idx="0">
                  <c:v>0.32910001</c:v>
                </c:pt>
                <c:pt idx="1">
                  <c:v>0.33309999000000001</c:v>
                </c:pt>
                <c:pt idx="2">
                  <c:v>0.33710000000000001</c:v>
                </c:pt>
                <c:pt idx="3">
                  <c:v>0.34109998000000002</c:v>
                </c:pt>
                <c:pt idx="4">
                  <c:v>0.34509999000000002</c:v>
                </c:pt>
                <c:pt idx="5">
                  <c:v>0.34909999000000003</c:v>
                </c:pt>
                <c:pt idx="6">
                  <c:v>0.35310000000000002</c:v>
                </c:pt>
                <c:pt idx="7">
                  <c:v>0.35710001000000002</c:v>
                </c:pt>
                <c:pt idx="8">
                  <c:v>0.36060002000000002</c:v>
                </c:pt>
                <c:pt idx="9">
                  <c:v>0.36360002000000002</c:v>
                </c:pt>
                <c:pt idx="10">
                  <c:v>0.36660004000000002</c:v>
                </c:pt>
                <c:pt idx="11">
                  <c:v>0.36960003000000002</c:v>
                </c:pt>
                <c:pt idx="12">
                  <c:v>0.37260001999999998</c:v>
                </c:pt>
                <c:pt idx="13">
                  <c:v>0.37560000999999998</c:v>
                </c:pt>
                <c:pt idx="14">
                  <c:v>0.37859999999999999</c:v>
                </c:pt>
                <c:pt idx="15">
                  <c:v>0.38109997000000001</c:v>
                </c:pt>
                <c:pt idx="16">
                  <c:v>0.38309997000000001</c:v>
                </c:pt>
                <c:pt idx="17">
                  <c:v>0.38509998000000001</c:v>
                </c:pt>
                <c:pt idx="18">
                  <c:v>0.38709998000000001</c:v>
                </c:pt>
                <c:pt idx="19">
                  <c:v>0.38909999000000001</c:v>
                </c:pt>
                <c:pt idx="20">
                  <c:v>0.39109999000000001</c:v>
                </c:pt>
                <c:pt idx="21">
                  <c:v>0.39309999000000001</c:v>
                </c:pt>
                <c:pt idx="22">
                  <c:v>0.39510000000000001</c:v>
                </c:pt>
                <c:pt idx="23">
                  <c:v>0.39710000000000001</c:v>
                </c:pt>
                <c:pt idx="24">
                  <c:v>0.39910001000000001</c:v>
                </c:pt>
                <c:pt idx="25">
                  <c:v>0.40109998000000002</c:v>
                </c:pt>
                <c:pt idx="26">
                  <c:v>0.40309998000000002</c:v>
                </c:pt>
                <c:pt idx="27">
                  <c:v>0.40509999000000002</c:v>
                </c:pt>
                <c:pt idx="28">
                  <c:v>0.40709999000000002</c:v>
                </c:pt>
                <c:pt idx="29">
                  <c:v>0.40910000000000002</c:v>
                </c:pt>
                <c:pt idx="30">
                  <c:v>0.41109996999999998</c:v>
                </c:pt>
                <c:pt idx="31">
                  <c:v>0.41280001</c:v>
                </c:pt>
                <c:pt idx="32">
                  <c:v>0.41580001</c:v>
                </c:pt>
                <c:pt idx="33">
                  <c:v>0.41880000000000001</c:v>
                </c:pt>
                <c:pt idx="34">
                  <c:v>0.42180002</c:v>
                </c:pt>
                <c:pt idx="35">
                  <c:v>0.42480003999999999</c:v>
                </c:pt>
                <c:pt idx="36">
                  <c:v>0.42780003</c:v>
                </c:pt>
                <c:pt idx="37">
                  <c:v>0.43080002000000001</c:v>
                </c:pt>
                <c:pt idx="38">
                  <c:v>0.43380001000000001</c:v>
                </c:pt>
                <c:pt idx="39">
                  <c:v>0.43680003000000001</c:v>
                </c:pt>
                <c:pt idx="40">
                  <c:v>0.43980002000000001</c:v>
                </c:pt>
                <c:pt idx="41">
                  <c:v>0.44280002000000002</c:v>
                </c:pt>
                <c:pt idx="42">
                  <c:v>0.44580001000000002</c:v>
                </c:pt>
                <c:pt idx="43">
                  <c:v>0.44879999999999998</c:v>
                </c:pt>
                <c:pt idx="44">
                  <c:v>0.45129999999999998</c:v>
                </c:pt>
                <c:pt idx="45">
                  <c:v>0.45329999999999998</c:v>
                </c:pt>
                <c:pt idx="46">
                  <c:v>0.45529999999999998</c:v>
                </c:pt>
                <c:pt idx="47">
                  <c:v>0.45730000999999998</c:v>
                </c:pt>
                <c:pt idx="48">
                  <c:v>0.45930000999999998</c:v>
                </c:pt>
                <c:pt idx="49">
                  <c:v>0.46129998999999999</c:v>
                </c:pt>
                <c:pt idx="50">
                  <c:v>0.46329998999999999</c:v>
                </c:pt>
                <c:pt idx="51">
                  <c:v>0.46529999</c:v>
                </c:pt>
                <c:pt idx="52">
                  <c:v>0.46729999999999999</c:v>
                </c:pt>
                <c:pt idx="53">
                  <c:v>0.46929999999999999</c:v>
                </c:pt>
                <c:pt idx="54">
                  <c:v>0.47129998000000001</c:v>
                </c:pt>
                <c:pt idx="55">
                  <c:v>0.47329998000000001</c:v>
                </c:pt>
                <c:pt idx="56">
                  <c:v>0.47529998000000001</c:v>
                </c:pt>
                <c:pt idx="57">
                  <c:v>0.47729999000000001</c:v>
                </c:pt>
                <c:pt idx="58">
                  <c:v>0.47929999000000001</c:v>
                </c:pt>
                <c:pt idx="59">
                  <c:v>0.48130000000000001</c:v>
                </c:pt>
                <c:pt idx="60">
                  <c:v>0.48330000000000001</c:v>
                </c:pt>
                <c:pt idx="61">
                  <c:v>0.48530000000000001</c:v>
                </c:pt>
                <c:pt idx="62">
                  <c:v>0.48730001000000001</c:v>
                </c:pt>
                <c:pt idx="63">
                  <c:v>0.48930001000000001</c:v>
                </c:pt>
                <c:pt idx="64">
                  <c:v>0.49129999000000002</c:v>
                </c:pt>
                <c:pt idx="65">
                  <c:v>0.49329999000000002</c:v>
                </c:pt>
                <c:pt idx="66">
                  <c:v>0.49529999000000002</c:v>
                </c:pt>
                <c:pt idx="67">
                  <c:v>0.49730000000000002</c:v>
                </c:pt>
                <c:pt idx="68">
                  <c:v>0.49930000000000002</c:v>
                </c:pt>
                <c:pt idx="69">
                  <c:v>0.50129997999999998</c:v>
                </c:pt>
                <c:pt idx="70">
                  <c:v>0.50330001000000002</c:v>
                </c:pt>
                <c:pt idx="71">
                  <c:v>0.50529999000000003</c:v>
                </c:pt>
                <c:pt idx="72">
                  <c:v>0.50730001999999996</c:v>
                </c:pt>
                <c:pt idx="73">
                  <c:v>0.50929999000000004</c:v>
                </c:pt>
                <c:pt idx="74">
                  <c:v>0.51129997000000005</c:v>
                </c:pt>
                <c:pt idx="75">
                  <c:v>0.51329999999999998</c:v>
                </c:pt>
                <c:pt idx="76">
                  <c:v>0.51529997999999999</c:v>
                </c:pt>
                <c:pt idx="77">
                  <c:v>0.51730001000000003</c:v>
                </c:pt>
                <c:pt idx="78">
                  <c:v>0.51929997999999999</c:v>
                </c:pt>
                <c:pt idx="79">
                  <c:v>0.52129996000000001</c:v>
                </c:pt>
                <c:pt idx="80">
                  <c:v>0.52329999000000005</c:v>
                </c:pt>
                <c:pt idx="81">
                  <c:v>0.52529996999999995</c:v>
                </c:pt>
                <c:pt idx="82">
                  <c:v>0.52729999999999999</c:v>
                </c:pt>
                <c:pt idx="83">
                  <c:v>0.52929996999999995</c:v>
                </c:pt>
                <c:pt idx="84">
                  <c:v>0.53129994999999997</c:v>
                </c:pt>
                <c:pt idx="85">
                  <c:v>0.53329998000000001</c:v>
                </c:pt>
                <c:pt idx="86">
                  <c:v>0.53529996000000002</c:v>
                </c:pt>
                <c:pt idx="87">
                  <c:v>0.53729998999999995</c:v>
                </c:pt>
                <c:pt idx="88">
                  <c:v>0.53929996000000002</c:v>
                </c:pt>
                <c:pt idx="89">
                  <c:v>0.5413</c:v>
                </c:pt>
                <c:pt idx="90">
                  <c:v>0.54330003000000004</c:v>
                </c:pt>
                <c:pt idx="91">
                  <c:v>0.54530000999999995</c:v>
                </c:pt>
                <c:pt idx="92">
                  <c:v>0.54730003999999999</c:v>
                </c:pt>
                <c:pt idx="93">
                  <c:v>0.54930000999999995</c:v>
                </c:pt>
                <c:pt idx="94">
                  <c:v>0.55129998999999996</c:v>
                </c:pt>
                <c:pt idx="95">
                  <c:v>0.55330002</c:v>
                </c:pt>
                <c:pt idx="96">
                  <c:v>0.55530000000000002</c:v>
                </c:pt>
                <c:pt idx="97">
                  <c:v>0.55730002999999995</c:v>
                </c:pt>
                <c:pt idx="98">
                  <c:v>0.55930000999999996</c:v>
                </c:pt>
                <c:pt idx="99">
                  <c:v>0.56129998000000003</c:v>
                </c:pt>
                <c:pt idx="100">
                  <c:v>0.56330000999999996</c:v>
                </c:pt>
                <c:pt idx="101">
                  <c:v>0.56529998999999997</c:v>
                </c:pt>
                <c:pt idx="102">
                  <c:v>0.56730002000000002</c:v>
                </c:pt>
                <c:pt idx="103">
                  <c:v>0.56930000000000003</c:v>
                </c:pt>
                <c:pt idx="104">
                  <c:v>0.57129996999999999</c:v>
                </c:pt>
                <c:pt idx="105">
                  <c:v>0.57330000000000003</c:v>
                </c:pt>
                <c:pt idx="106">
                  <c:v>0.57529998000000004</c:v>
                </c:pt>
                <c:pt idx="107">
                  <c:v>0.57730000999999997</c:v>
                </c:pt>
                <c:pt idx="108">
                  <c:v>0.57929998999999999</c:v>
                </c:pt>
                <c:pt idx="109">
                  <c:v>0.58129995999999995</c:v>
                </c:pt>
                <c:pt idx="110">
                  <c:v>0.58329998999999999</c:v>
                </c:pt>
                <c:pt idx="111">
                  <c:v>0.58529997</c:v>
                </c:pt>
                <c:pt idx="112">
                  <c:v>0.58730000000000004</c:v>
                </c:pt>
                <c:pt idx="113">
                  <c:v>0.58929997999999995</c:v>
                </c:pt>
                <c:pt idx="114">
                  <c:v>0.59130000999999999</c:v>
                </c:pt>
                <c:pt idx="115">
                  <c:v>0.59330004000000003</c:v>
                </c:pt>
                <c:pt idx="116">
                  <c:v>0.59530002000000004</c:v>
                </c:pt>
                <c:pt idx="117">
                  <c:v>0.59730004999999997</c:v>
                </c:pt>
                <c:pt idx="118">
                  <c:v>0.59930002999999998</c:v>
                </c:pt>
                <c:pt idx="119">
                  <c:v>0.60110003000000001</c:v>
                </c:pt>
                <c:pt idx="120">
                  <c:v>0.60270000000000001</c:v>
                </c:pt>
                <c:pt idx="121">
                  <c:v>0.60430002000000005</c:v>
                </c:pt>
                <c:pt idx="122">
                  <c:v>0.60589999000000005</c:v>
                </c:pt>
                <c:pt idx="123">
                  <c:v>0.60750008</c:v>
                </c:pt>
                <c:pt idx="124">
                  <c:v>0.60910003999999995</c:v>
                </c:pt>
                <c:pt idx="125">
                  <c:v>0.61070000999999996</c:v>
                </c:pt>
                <c:pt idx="126">
                  <c:v>0.61229997999999997</c:v>
                </c:pt>
                <c:pt idx="127">
                  <c:v>0.61390001000000005</c:v>
                </c:pt>
                <c:pt idx="128">
                  <c:v>0.61550002999999998</c:v>
                </c:pt>
                <c:pt idx="129">
                  <c:v>0.61710005999999995</c:v>
                </c:pt>
                <c:pt idx="130">
                  <c:v>0.61870002999999996</c:v>
                </c:pt>
                <c:pt idx="131">
                  <c:v>0.62029999000000002</c:v>
                </c:pt>
                <c:pt idx="132">
                  <c:v>0.62189996000000003</c:v>
                </c:pt>
                <c:pt idx="133">
                  <c:v>0.62350004999999997</c:v>
                </c:pt>
                <c:pt idx="134">
                  <c:v>0.62510001999999998</c:v>
                </c:pt>
                <c:pt idx="135">
                  <c:v>0.62669998000000005</c:v>
                </c:pt>
                <c:pt idx="136">
                  <c:v>0.62830001000000002</c:v>
                </c:pt>
                <c:pt idx="137">
                  <c:v>0.62989998000000003</c:v>
                </c:pt>
                <c:pt idx="138">
                  <c:v>0.63169998000000005</c:v>
                </c:pt>
                <c:pt idx="139">
                  <c:v>0.63370000999999998</c:v>
                </c:pt>
                <c:pt idx="140">
                  <c:v>0.63569998999999999</c:v>
                </c:pt>
                <c:pt idx="141">
                  <c:v>0.63770002000000003</c:v>
                </c:pt>
                <c:pt idx="142">
                  <c:v>0.63970000000000005</c:v>
                </c:pt>
                <c:pt idx="143">
                  <c:v>0.64170002999999998</c:v>
                </c:pt>
                <c:pt idx="144">
                  <c:v>0.64370006000000002</c:v>
                </c:pt>
                <c:pt idx="145">
                  <c:v>0.64570004000000003</c:v>
                </c:pt>
                <c:pt idx="146">
                  <c:v>0.64770006999999996</c:v>
                </c:pt>
                <c:pt idx="147">
                  <c:v>0.64970004999999997</c:v>
                </c:pt>
                <c:pt idx="148">
                  <c:v>0.65170002000000005</c:v>
                </c:pt>
                <c:pt idx="149">
                  <c:v>0.65370004999999998</c:v>
                </c:pt>
                <c:pt idx="150">
                  <c:v>0.65570002999999999</c:v>
                </c:pt>
                <c:pt idx="151">
                  <c:v>0.65770006000000003</c:v>
                </c:pt>
                <c:pt idx="152">
                  <c:v>0.65970004000000004</c:v>
                </c:pt>
                <c:pt idx="153">
                  <c:v>0.66170001000000001</c:v>
                </c:pt>
                <c:pt idx="154">
                  <c:v>0.66370004000000005</c:v>
                </c:pt>
                <c:pt idx="155">
                  <c:v>0.66570001999999995</c:v>
                </c:pt>
                <c:pt idx="156">
                  <c:v>0.66770004999999999</c:v>
                </c:pt>
                <c:pt idx="157">
                  <c:v>0.67019998999999997</c:v>
                </c:pt>
                <c:pt idx="158">
                  <c:v>0.67320000999999996</c:v>
                </c:pt>
                <c:pt idx="159">
                  <c:v>0.67619996999999998</c:v>
                </c:pt>
                <c:pt idx="160">
                  <c:v>0.67919998999999998</c:v>
                </c:pt>
                <c:pt idx="161">
                  <c:v>0.68219995</c:v>
                </c:pt>
                <c:pt idx="162">
                  <c:v>0.68519998000000004</c:v>
                </c:pt>
                <c:pt idx="163">
                  <c:v>0.68820000000000003</c:v>
                </c:pt>
                <c:pt idx="164">
                  <c:v>0.69120002000000003</c:v>
                </c:pt>
                <c:pt idx="165">
                  <c:v>0.69420004000000002</c:v>
                </c:pt>
                <c:pt idx="166">
                  <c:v>0.69720006000000001</c:v>
                </c:pt>
                <c:pt idx="167">
                  <c:v>0.70019995999999995</c:v>
                </c:pt>
                <c:pt idx="168">
                  <c:v>0.70199995999999998</c:v>
                </c:pt>
                <c:pt idx="169">
                  <c:v>0.70399999999999996</c:v>
                </c:pt>
                <c:pt idx="170">
                  <c:v>0.70599997000000003</c:v>
                </c:pt>
                <c:pt idx="171">
                  <c:v>0.70799999999999996</c:v>
                </c:pt>
                <c:pt idx="172">
                  <c:v>0.70999997999999997</c:v>
                </c:pt>
                <c:pt idx="173">
                  <c:v>0.71199995000000005</c:v>
                </c:pt>
                <c:pt idx="174">
                  <c:v>0.71399999000000003</c:v>
                </c:pt>
                <c:pt idx="175">
                  <c:v>0.71599995999999999</c:v>
                </c:pt>
                <c:pt idx="176">
                  <c:v>0.71799999000000003</c:v>
                </c:pt>
                <c:pt idx="177">
                  <c:v>0.71999997000000004</c:v>
                </c:pt>
                <c:pt idx="178">
                  <c:v>0.72199994000000001</c:v>
                </c:pt>
                <c:pt idx="179">
                  <c:v>0.72399997999999999</c:v>
                </c:pt>
                <c:pt idx="180">
                  <c:v>0.72599994999999995</c:v>
                </c:pt>
                <c:pt idx="181">
                  <c:v>0.72799999000000004</c:v>
                </c:pt>
                <c:pt idx="182">
                  <c:v>0.72999996</c:v>
                </c:pt>
                <c:pt idx="183">
                  <c:v>0.73199992999999997</c:v>
                </c:pt>
                <c:pt idx="184">
                  <c:v>0.73399996999999995</c:v>
                </c:pt>
                <c:pt idx="185">
                  <c:v>0.73599994000000002</c:v>
                </c:pt>
                <c:pt idx="186">
                  <c:v>0.73799998</c:v>
                </c:pt>
                <c:pt idx="187">
                  <c:v>0.74000001000000004</c:v>
                </c:pt>
                <c:pt idx="188">
                  <c:v>0.74199998</c:v>
                </c:pt>
                <c:pt idx="189">
                  <c:v>0.74400001999999998</c:v>
                </c:pt>
                <c:pt idx="190">
                  <c:v>0.74599998999999995</c:v>
                </c:pt>
                <c:pt idx="191">
                  <c:v>0.74800003000000004</c:v>
                </c:pt>
                <c:pt idx="192">
                  <c:v>0.75050002000000005</c:v>
                </c:pt>
                <c:pt idx="193">
                  <c:v>0.75350004000000004</c:v>
                </c:pt>
                <c:pt idx="194">
                  <c:v>0.75650001</c:v>
                </c:pt>
                <c:pt idx="195">
                  <c:v>0.75950002999999999</c:v>
                </c:pt>
                <c:pt idx="196">
                  <c:v>0.76249999000000002</c:v>
                </c:pt>
                <c:pt idx="197">
                  <c:v>0.76550001000000001</c:v>
                </c:pt>
                <c:pt idx="198">
                  <c:v>0.76850003</c:v>
                </c:pt>
                <c:pt idx="199">
                  <c:v>0.77149999000000002</c:v>
                </c:pt>
                <c:pt idx="200">
                  <c:v>0.77450001000000002</c:v>
                </c:pt>
                <c:pt idx="201">
                  <c:v>0.77750003000000001</c:v>
                </c:pt>
                <c:pt idx="202">
                  <c:v>0.78099996000000005</c:v>
                </c:pt>
                <c:pt idx="203">
                  <c:v>0.78499996999999999</c:v>
                </c:pt>
                <c:pt idx="204">
                  <c:v>0.78899996999999999</c:v>
                </c:pt>
                <c:pt idx="205">
                  <c:v>0.79299998000000005</c:v>
                </c:pt>
                <c:pt idx="206">
                  <c:v>0.79699998999999999</c:v>
                </c:pt>
                <c:pt idx="207">
                  <c:v>0.80150001999999998</c:v>
                </c:pt>
                <c:pt idx="208">
                  <c:v>0.80650001999999998</c:v>
                </c:pt>
                <c:pt idx="209">
                  <c:v>0.81150001000000005</c:v>
                </c:pt>
                <c:pt idx="210">
                  <c:v>0.81650001000000005</c:v>
                </c:pt>
                <c:pt idx="211">
                  <c:v>0.82199997000000002</c:v>
                </c:pt>
                <c:pt idx="212">
                  <c:v>0.82800001000000001</c:v>
                </c:pt>
                <c:pt idx="213">
                  <c:v>0.83499997999999997</c:v>
                </c:pt>
                <c:pt idx="214">
                  <c:v>0.84300005</c:v>
                </c:pt>
                <c:pt idx="215">
                  <c:v>0.85100001000000003</c:v>
                </c:pt>
                <c:pt idx="216">
                  <c:v>0.85900003000000003</c:v>
                </c:pt>
                <c:pt idx="217">
                  <c:v>0.87099998999999995</c:v>
                </c:pt>
                <c:pt idx="218">
                  <c:v>0.88300002</c:v>
                </c:pt>
                <c:pt idx="219">
                  <c:v>0.89399998999999997</c:v>
                </c:pt>
                <c:pt idx="220">
                  <c:v>0.90399998000000004</c:v>
                </c:pt>
                <c:pt idx="221">
                  <c:v>0.91399996999999999</c:v>
                </c:pt>
                <c:pt idx="222">
                  <c:v>0.92399997</c:v>
                </c:pt>
                <c:pt idx="223">
                  <c:v>0.93299997000000001</c:v>
                </c:pt>
                <c:pt idx="224">
                  <c:v>0.94099997999999996</c:v>
                </c:pt>
                <c:pt idx="225">
                  <c:v>0.94899999999999995</c:v>
                </c:pt>
                <c:pt idx="226">
                  <c:v>0.95700001999999995</c:v>
                </c:pt>
                <c:pt idx="227">
                  <c:v>0.96399999000000003</c:v>
                </c:pt>
                <c:pt idx="228">
                  <c:v>0.96999997000000004</c:v>
                </c:pt>
                <c:pt idx="229">
                  <c:v>0.97599994999999995</c:v>
                </c:pt>
                <c:pt idx="230">
                  <c:v>0.98199992999999997</c:v>
                </c:pt>
                <c:pt idx="231">
                  <c:v>0.98799998</c:v>
                </c:pt>
                <c:pt idx="232">
                  <c:v>0.99400001999999998</c:v>
                </c:pt>
                <c:pt idx="233">
                  <c:v>1</c:v>
                </c:pt>
                <c:pt idx="234">
                  <c:v>1.006</c:v>
                </c:pt>
                <c:pt idx="235">
                  <c:v>1.012</c:v>
                </c:pt>
                <c:pt idx="236">
                  <c:v>1.018</c:v>
                </c:pt>
                <c:pt idx="237">
                  <c:v>1.0235000000000001</c:v>
                </c:pt>
                <c:pt idx="238">
                  <c:v>1.0285</c:v>
                </c:pt>
                <c:pt idx="239">
                  <c:v>1.0335000000000001</c:v>
                </c:pt>
                <c:pt idx="240">
                  <c:v>1.0385</c:v>
                </c:pt>
                <c:pt idx="241">
                  <c:v>1.0434999</c:v>
                </c:pt>
                <c:pt idx="242">
                  <c:v>1.0484998999999999</c:v>
                </c:pt>
                <c:pt idx="243">
                  <c:v>1.0534999</c:v>
                </c:pt>
                <c:pt idx="244">
                  <c:v>1.0584998999999999</c:v>
                </c:pt>
                <c:pt idx="245">
                  <c:v>1.0634999000000001</c:v>
                </c:pt>
                <c:pt idx="246">
                  <c:v>1.0684998999999999</c:v>
                </c:pt>
                <c:pt idx="247">
                  <c:v>1.0734999999999999</c:v>
                </c:pt>
                <c:pt idx="248">
                  <c:v>1.0785</c:v>
                </c:pt>
                <c:pt idx="249">
                  <c:v>1.0834999999999999</c:v>
                </c:pt>
                <c:pt idx="250">
                  <c:v>1.0885</c:v>
                </c:pt>
                <c:pt idx="251">
                  <c:v>1.0934999999999999</c:v>
                </c:pt>
                <c:pt idx="252">
                  <c:v>1.0985</c:v>
                </c:pt>
                <c:pt idx="253">
                  <c:v>1.1034999999999999</c:v>
                </c:pt>
                <c:pt idx="254">
                  <c:v>1.1085</c:v>
                </c:pt>
                <c:pt idx="255">
                  <c:v>1.1134999999999999</c:v>
                </c:pt>
                <c:pt idx="256">
                  <c:v>1.1185</c:v>
                </c:pt>
                <c:pt idx="257">
                  <c:v>1.1234999999999999</c:v>
                </c:pt>
                <c:pt idx="258">
                  <c:v>1.1285000000000001</c:v>
                </c:pt>
                <c:pt idx="259">
                  <c:v>1.1335</c:v>
                </c:pt>
                <c:pt idx="260">
                  <c:v>1.1385000000000001</c:v>
                </c:pt>
                <c:pt idx="261">
                  <c:v>1.1435</c:v>
                </c:pt>
                <c:pt idx="262">
                  <c:v>1.1485000000000001</c:v>
                </c:pt>
                <c:pt idx="263">
                  <c:v>1.1535</c:v>
                </c:pt>
                <c:pt idx="264">
                  <c:v>1.1585000000000001</c:v>
                </c:pt>
                <c:pt idx="265">
                  <c:v>1.1635</c:v>
                </c:pt>
                <c:pt idx="266">
                  <c:v>1.1684999</c:v>
                </c:pt>
                <c:pt idx="267">
                  <c:v>1.1735001</c:v>
                </c:pt>
                <c:pt idx="268">
                  <c:v>1.1785000999999999</c:v>
                </c:pt>
                <c:pt idx="269">
                  <c:v>1.1835001000000001</c:v>
                </c:pt>
                <c:pt idx="270">
                  <c:v>1.1884999999999999</c:v>
                </c:pt>
                <c:pt idx="271">
                  <c:v>1.1935</c:v>
                </c:pt>
                <c:pt idx="272">
                  <c:v>1.1984999999999999</c:v>
                </c:pt>
                <c:pt idx="273">
                  <c:v>1.2035</c:v>
                </c:pt>
                <c:pt idx="274">
                  <c:v>1.2084999999999999</c:v>
                </c:pt>
                <c:pt idx="275">
                  <c:v>1.2135</c:v>
                </c:pt>
                <c:pt idx="276">
                  <c:v>1.2184999999999999</c:v>
                </c:pt>
                <c:pt idx="277">
                  <c:v>1.2235</c:v>
                </c:pt>
                <c:pt idx="278">
                  <c:v>1.2284999999999999</c:v>
                </c:pt>
                <c:pt idx="279">
                  <c:v>1.2335</c:v>
                </c:pt>
                <c:pt idx="280">
                  <c:v>1.2384999999999999</c:v>
                </c:pt>
                <c:pt idx="281">
                  <c:v>1.2435</c:v>
                </c:pt>
                <c:pt idx="282">
                  <c:v>1.2484999999999999</c:v>
                </c:pt>
                <c:pt idx="283">
                  <c:v>1.2535000000000001</c:v>
                </c:pt>
                <c:pt idx="284">
                  <c:v>1.2585</c:v>
                </c:pt>
                <c:pt idx="285">
                  <c:v>1.2635000000000001</c:v>
                </c:pt>
                <c:pt idx="286">
                  <c:v>1.2685</c:v>
                </c:pt>
                <c:pt idx="287">
                  <c:v>1.2735000999999999</c:v>
                </c:pt>
                <c:pt idx="288">
                  <c:v>1.2785001</c:v>
                </c:pt>
                <c:pt idx="289">
                  <c:v>1.2835000999999999</c:v>
                </c:pt>
                <c:pt idx="290">
                  <c:v>1.2885001</c:v>
                </c:pt>
                <c:pt idx="291">
                  <c:v>1.2935000999999999</c:v>
                </c:pt>
                <c:pt idx="292">
                  <c:v>1.2985001</c:v>
                </c:pt>
                <c:pt idx="293">
                  <c:v>1.3034999</c:v>
                </c:pt>
                <c:pt idx="294">
                  <c:v>1.3084998999999999</c:v>
                </c:pt>
                <c:pt idx="295">
                  <c:v>1.3134999000000001</c:v>
                </c:pt>
                <c:pt idx="296">
                  <c:v>1.3184998999999999</c:v>
                </c:pt>
                <c:pt idx="297">
                  <c:v>1.3234999000000001</c:v>
                </c:pt>
                <c:pt idx="298">
                  <c:v>1.3284999</c:v>
                </c:pt>
                <c:pt idx="299">
                  <c:v>1.3334999000000001</c:v>
                </c:pt>
                <c:pt idx="300">
                  <c:v>1.3384999</c:v>
                </c:pt>
                <c:pt idx="301">
                  <c:v>1.3434999000000001</c:v>
                </c:pt>
                <c:pt idx="302">
                  <c:v>1.3484999</c:v>
                </c:pt>
                <c:pt idx="303">
                  <c:v>1.3534999000000001</c:v>
                </c:pt>
                <c:pt idx="304">
                  <c:v>1.3584999</c:v>
                </c:pt>
                <c:pt idx="305">
                  <c:v>1.3634999000000001</c:v>
                </c:pt>
                <c:pt idx="306">
                  <c:v>1.3684999</c:v>
                </c:pt>
                <c:pt idx="307">
                  <c:v>1.3734999999999999</c:v>
                </c:pt>
                <c:pt idx="308">
                  <c:v>1.3785000000000001</c:v>
                </c:pt>
                <c:pt idx="309">
                  <c:v>1.3835</c:v>
                </c:pt>
                <c:pt idx="310">
                  <c:v>1.3885000000000001</c:v>
                </c:pt>
                <c:pt idx="311">
                  <c:v>1.3935</c:v>
                </c:pt>
                <c:pt idx="312">
                  <c:v>1.3985000000000001</c:v>
                </c:pt>
                <c:pt idx="313">
                  <c:v>1.4035</c:v>
                </c:pt>
                <c:pt idx="314">
                  <c:v>1.4085000000000001</c:v>
                </c:pt>
                <c:pt idx="315">
                  <c:v>1.4135</c:v>
                </c:pt>
                <c:pt idx="316">
                  <c:v>1.4184999</c:v>
                </c:pt>
                <c:pt idx="317">
                  <c:v>1.4234998999999999</c:v>
                </c:pt>
                <c:pt idx="318">
                  <c:v>1.4284999</c:v>
                </c:pt>
                <c:pt idx="319">
                  <c:v>1.4334998999999999</c:v>
                </c:pt>
                <c:pt idx="320">
                  <c:v>1.4384999000000001</c:v>
                </c:pt>
                <c:pt idx="321">
                  <c:v>1.4434998999999999</c:v>
                </c:pt>
                <c:pt idx="322">
                  <c:v>1.4484999000000001</c:v>
                </c:pt>
                <c:pt idx="323">
                  <c:v>1.4534999</c:v>
                </c:pt>
                <c:pt idx="324">
                  <c:v>1.4584999000000001</c:v>
                </c:pt>
                <c:pt idx="325">
                  <c:v>1.4634999</c:v>
                </c:pt>
                <c:pt idx="326">
                  <c:v>1.4684999000000001</c:v>
                </c:pt>
                <c:pt idx="327">
                  <c:v>1.4735</c:v>
                </c:pt>
                <c:pt idx="328">
                  <c:v>1.4784999999999999</c:v>
                </c:pt>
                <c:pt idx="329">
                  <c:v>1.4835</c:v>
                </c:pt>
                <c:pt idx="330">
                  <c:v>1.4884999999999999</c:v>
                </c:pt>
                <c:pt idx="331">
                  <c:v>1.4935</c:v>
                </c:pt>
                <c:pt idx="332">
                  <c:v>1.4984999999999999</c:v>
                </c:pt>
                <c:pt idx="333">
                  <c:v>1.5035000000000001</c:v>
                </c:pt>
                <c:pt idx="334">
                  <c:v>1.5085</c:v>
                </c:pt>
                <c:pt idx="335">
                  <c:v>1.5135000000000001</c:v>
                </c:pt>
                <c:pt idx="336">
                  <c:v>1.5185</c:v>
                </c:pt>
                <c:pt idx="337">
                  <c:v>1.5235000000000001</c:v>
                </c:pt>
                <c:pt idx="338">
                  <c:v>1.5285</c:v>
                </c:pt>
                <c:pt idx="339">
                  <c:v>1.5339999</c:v>
                </c:pt>
                <c:pt idx="340">
                  <c:v>1.54</c:v>
                </c:pt>
                <c:pt idx="341">
                  <c:v>1.546</c:v>
                </c:pt>
                <c:pt idx="342">
                  <c:v>1.5519999</c:v>
                </c:pt>
                <c:pt idx="343">
                  <c:v>1.5580000000000001</c:v>
                </c:pt>
                <c:pt idx="344">
                  <c:v>1.5639999</c:v>
                </c:pt>
                <c:pt idx="345">
                  <c:v>1.5705</c:v>
                </c:pt>
                <c:pt idx="346">
                  <c:v>1.5774999999999999</c:v>
                </c:pt>
                <c:pt idx="347">
                  <c:v>1.5845</c:v>
                </c:pt>
                <c:pt idx="348">
                  <c:v>1.5914999999999999</c:v>
                </c:pt>
                <c:pt idx="349">
                  <c:v>1.5985</c:v>
                </c:pt>
                <c:pt idx="350">
                  <c:v>1.6054999999999999</c:v>
                </c:pt>
                <c:pt idx="351">
                  <c:v>1.6125</c:v>
                </c:pt>
                <c:pt idx="352">
                  <c:v>1.6194999000000001</c:v>
                </c:pt>
                <c:pt idx="353">
                  <c:v>1.6265000000000001</c:v>
                </c:pt>
                <c:pt idx="354">
                  <c:v>1.6335</c:v>
                </c:pt>
                <c:pt idx="355">
                  <c:v>1.6404999</c:v>
                </c:pt>
                <c:pt idx="356">
                  <c:v>1.6474998999999999</c:v>
                </c:pt>
                <c:pt idx="357">
                  <c:v>1.6544999</c:v>
                </c:pt>
                <c:pt idx="358">
                  <c:v>1.6615</c:v>
                </c:pt>
                <c:pt idx="359">
                  <c:v>1.6684999</c:v>
                </c:pt>
                <c:pt idx="360">
                  <c:v>1.6760001</c:v>
                </c:pt>
                <c:pt idx="361">
                  <c:v>1.6839999999999999</c:v>
                </c:pt>
                <c:pt idx="362">
                  <c:v>1.6919999999999999</c:v>
                </c:pt>
                <c:pt idx="363">
                  <c:v>1.7</c:v>
                </c:pt>
                <c:pt idx="364">
                  <c:v>1.7080001</c:v>
                </c:pt>
                <c:pt idx="365">
                  <c:v>1.7160001</c:v>
                </c:pt>
                <c:pt idx="366">
                  <c:v>1.724</c:v>
                </c:pt>
                <c:pt idx="367">
                  <c:v>1.732</c:v>
                </c:pt>
                <c:pt idx="368">
                  <c:v>1.74</c:v>
                </c:pt>
                <c:pt idx="369">
                  <c:v>1.748</c:v>
                </c:pt>
                <c:pt idx="370">
                  <c:v>1.756</c:v>
                </c:pt>
                <c:pt idx="371">
                  <c:v>1.7639999</c:v>
                </c:pt>
                <c:pt idx="372">
                  <c:v>1.7720001000000001</c:v>
                </c:pt>
                <c:pt idx="373">
                  <c:v>1.7800001000000001</c:v>
                </c:pt>
                <c:pt idx="374">
                  <c:v>1.7880001000000001</c:v>
                </c:pt>
                <c:pt idx="375">
                  <c:v>1.7960001000000001</c:v>
                </c:pt>
                <c:pt idx="376">
                  <c:v>1.8049999000000001</c:v>
                </c:pt>
                <c:pt idx="377">
                  <c:v>1.8149999000000001</c:v>
                </c:pt>
                <c:pt idx="378">
                  <c:v>1.8249998999999999</c:v>
                </c:pt>
                <c:pt idx="379">
                  <c:v>1.8349998999999999</c:v>
                </c:pt>
                <c:pt idx="380">
                  <c:v>1.8449998999999999</c:v>
                </c:pt>
                <c:pt idx="381">
                  <c:v>1.8549998999999999</c:v>
                </c:pt>
                <c:pt idx="382">
                  <c:v>1.8649998999999999</c:v>
                </c:pt>
                <c:pt idx="383">
                  <c:v>1.875</c:v>
                </c:pt>
                <c:pt idx="384">
                  <c:v>1.885</c:v>
                </c:pt>
                <c:pt idx="385">
                  <c:v>1.895</c:v>
                </c:pt>
                <c:pt idx="386">
                  <c:v>1.905</c:v>
                </c:pt>
                <c:pt idx="387">
                  <c:v>1.915</c:v>
                </c:pt>
                <c:pt idx="388">
                  <c:v>1.925</c:v>
                </c:pt>
                <c:pt idx="389">
                  <c:v>1.9349999</c:v>
                </c:pt>
                <c:pt idx="390">
                  <c:v>1.9449999</c:v>
                </c:pt>
                <c:pt idx="391">
                  <c:v>1.9549999</c:v>
                </c:pt>
                <c:pt idx="392">
                  <c:v>1.9649999</c:v>
                </c:pt>
                <c:pt idx="393">
                  <c:v>1.9750000000000001</c:v>
                </c:pt>
                <c:pt idx="394">
                  <c:v>1.9850000000000001</c:v>
                </c:pt>
                <c:pt idx="395">
                  <c:v>1.9950000000000001</c:v>
                </c:pt>
                <c:pt idx="396">
                  <c:v>2.0050001000000002</c:v>
                </c:pt>
                <c:pt idx="397">
                  <c:v>2.0150001</c:v>
                </c:pt>
                <c:pt idx="398">
                  <c:v>2.0250001000000002</c:v>
                </c:pt>
                <c:pt idx="399">
                  <c:v>2.0350001</c:v>
                </c:pt>
                <c:pt idx="400">
                  <c:v>2.0450001000000002</c:v>
                </c:pt>
                <c:pt idx="401">
                  <c:v>2.0550001</c:v>
                </c:pt>
                <c:pt idx="402">
                  <c:v>2.0650000999999998</c:v>
                </c:pt>
                <c:pt idx="403">
                  <c:v>2.0750000000000002</c:v>
                </c:pt>
                <c:pt idx="404">
                  <c:v>2.085</c:v>
                </c:pt>
                <c:pt idx="405">
                  <c:v>2.0950000000000002</c:v>
                </c:pt>
                <c:pt idx="406">
                  <c:v>2.105</c:v>
                </c:pt>
                <c:pt idx="407">
                  <c:v>2.1150000000000002</c:v>
                </c:pt>
                <c:pt idx="408">
                  <c:v>2.125</c:v>
                </c:pt>
                <c:pt idx="409">
                  <c:v>2.1349999999999998</c:v>
                </c:pt>
                <c:pt idx="410">
                  <c:v>2.145</c:v>
                </c:pt>
                <c:pt idx="411">
                  <c:v>2.1549999999999998</c:v>
                </c:pt>
                <c:pt idx="412">
                  <c:v>2.165</c:v>
                </c:pt>
                <c:pt idx="413">
                  <c:v>2.1749999999999998</c:v>
                </c:pt>
                <c:pt idx="414">
                  <c:v>2.1849999000000002</c:v>
                </c:pt>
                <c:pt idx="415">
                  <c:v>2.1949999</c:v>
                </c:pt>
                <c:pt idx="416">
                  <c:v>2.2050002000000002</c:v>
                </c:pt>
                <c:pt idx="417">
                  <c:v>2.2150002</c:v>
                </c:pt>
                <c:pt idx="418">
                  <c:v>2.2250000999999999</c:v>
                </c:pt>
                <c:pt idx="419">
                  <c:v>2.2350001000000002</c:v>
                </c:pt>
                <c:pt idx="420">
                  <c:v>2.2450000999999999</c:v>
                </c:pt>
                <c:pt idx="421">
                  <c:v>2.2550001000000002</c:v>
                </c:pt>
                <c:pt idx="422">
                  <c:v>2.2650001</c:v>
                </c:pt>
                <c:pt idx="423">
                  <c:v>2.2750001000000002</c:v>
                </c:pt>
                <c:pt idx="424">
                  <c:v>2.2850001</c:v>
                </c:pt>
                <c:pt idx="425">
                  <c:v>2.2950001000000002</c:v>
                </c:pt>
                <c:pt idx="426">
                  <c:v>2.3050001</c:v>
                </c:pt>
                <c:pt idx="427">
                  <c:v>2.3150000999999998</c:v>
                </c:pt>
                <c:pt idx="428">
                  <c:v>2.3250000000000002</c:v>
                </c:pt>
                <c:pt idx="429">
                  <c:v>2.335</c:v>
                </c:pt>
                <c:pt idx="430">
                  <c:v>2.3450000000000002</c:v>
                </c:pt>
                <c:pt idx="431">
                  <c:v>2.355</c:v>
                </c:pt>
                <c:pt idx="432">
                  <c:v>2.3650000000000002</c:v>
                </c:pt>
                <c:pt idx="433">
                  <c:v>2.375</c:v>
                </c:pt>
                <c:pt idx="434">
                  <c:v>2.3859998999999998</c:v>
                </c:pt>
                <c:pt idx="435">
                  <c:v>2.4000001000000002</c:v>
                </c:pt>
                <c:pt idx="436">
                  <c:v>2.4180000000000001</c:v>
                </c:pt>
                <c:pt idx="437">
                  <c:v>2.4400000999999998</c:v>
                </c:pt>
                <c:pt idx="438">
                  <c:v>2.4660001</c:v>
                </c:pt>
                <c:pt idx="439">
                  <c:v>2.4960000999999998</c:v>
                </c:pt>
                <c:pt idx="440">
                  <c:v>2.5279999000000002</c:v>
                </c:pt>
                <c:pt idx="441">
                  <c:v>2.5599999000000002</c:v>
                </c:pt>
                <c:pt idx="442">
                  <c:v>2.5920000000000001</c:v>
                </c:pt>
                <c:pt idx="443">
                  <c:v>2.6239998</c:v>
                </c:pt>
              </c:numCache>
            </c:numRef>
          </c:xVal>
          <c:yVal>
            <c:numRef>
              <c:f>CRs!$I$2:$I$2118</c:f>
              <c:numCache>
                <c:formatCode>General</c:formatCode>
                <c:ptCount val="2117"/>
                <c:pt idx="0">
                  <c:v>1</c:v>
                </c:pt>
                <c:pt idx="1">
                  <c:v>0.97415327920452999</c:v>
                </c:pt>
                <c:pt idx="2">
                  <c:v>0.95835920652873796</c:v>
                </c:pt>
                <c:pt idx="3">
                  <c:v>0.94579876528874296</c:v>
                </c:pt>
                <c:pt idx="4">
                  <c:v>0.93652749480517605</c:v>
                </c:pt>
                <c:pt idx="5">
                  <c:v>0.930957041389194</c:v>
                </c:pt>
                <c:pt idx="6">
                  <c:v>0.92821193335916297</c:v>
                </c:pt>
                <c:pt idx="7">
                  <c:v>0.92754014614880698</c:v>
                </c:pt>
                <c:pt idx="8">
                  <c:v>0.92828854291584795</c:v>
                </c:pt>
                <c:pt idx="9">
                  <c:v>0.93234674842256204</c:v>
                </c:pt>
                <c:pt idx="10">
                  <c:v>0.93660102819856705</c:v>
                </c:pt>
                <c:pt idx="11">
                  <c:v>0.94195596354144695</c:v>
                </c:pt>
                <c:pt idx="12">
                  <c:v>0.94919193281344005</c:v>
                </c:pt>
                <c:pt idx="13">
                  <c:v>0.95808695762815699</c:v>
                </c:pt>
                <c:pt idx="14">
                  <c:v>0.96610323193150105</c:v>
                </c:pt>
                <c:pt idx="15">
                  <c:v>0.97386461339780195</c:v>
                </c:pt>
                <c:pt idx="16">
                  <c:v>0.98108647904955604</c:v>
                </c:pt>
                <c:pt idx="17">
                  <c:v>0.98751756111113498</c:v>
                </c:pt>
                <c:pt idx="18">
                  <c:v>0.992935199932651</c:v>
                </c:pt>
                <c:pt idx="19">
                  <c:v>0.99612418189824603</c:v>
                </c:pt>
                <c:pt idx="20">
                  <c:v>0.99969896065663899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0.99986841433262297</c:v>
                </c:pt>
                <c:pt idx="30">
                  <c:v>1</c:v>
                </c:pt>
                <c:pt idx="31">
                  <c:v>0.99994859997411101</c:v>
                </c:pt>
                <c:pt idx="32">
                  <c:v>0.99984672399407304</c:v>
                </c:pt>
                <c:pt idx="33">
                  <c:v>0.99916544690850595</c:v>
                </c:pt>
                <c:pt idx="34">
                  <c:v>0.99881870887887003</c:v>
                </c:pt>
                <c:pt idx="35">
                  <c:v>0.99891143989089404</c:v>
                </c:pt>
                <c:pt idx="36">
                  <c:v>0.99897211147651699</c:v>
                </c:pt>
                <c:pt idx="37">
                  <c:v>0.999146871942035</c:v>
                </c:pt>
                <c:pt idx="38">
                  <c:v>0.99939400239694898</c:v>
                </c:pt>
                <c:pt idx="39">
                  <c:v>0.99968418880366905</c:v>
                </c:pt>
                <c:pt idx="40">
                  <c:v>1</c:v>
                </c:pt>
                <c:pt idx="41">
                  <c:v>0.99978965453278201</c:v>
                </c:pt>
                <c:pt idx="42">
                  <c:v>0.99978960430964603</c:v>
                </c:pt>
                <c:pt idx="43">
                  <c:v>1</c:v>
                </c:pt>
                <c:pt idx="44">
                  <c:v>1</c:v>
                </c:pt>
                <c:pt idx="45">
                  <c:v>0.99987281795119698</c:v>
                </c:pt>
                <c:pt idx="46">
                  <c:v>1</c:v>
                </c:pt>
                <c:pt idx="47">
                  <c:v>0.99993912354412395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0.99995822556283498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0.99988506682096501</c:v>
                </c:pt>
                <c:pt idx="56">
                  <c:v>0.99986744619677204</c:v>
                </c:pt>
                <c:pt idx="57">
                  <c:v>1</c:v>
                </c:pt>
                <c:pt idx="58">
                  <c:v>0.99981496242661705</c:v>
                </c:pt>
                <c:pt idx="59">
                  <c:v>0.99989715679981195</c:v>
                </c:pt>
                <c:pt idx="60">
                  <c:v>0.99962411376985205</c:v>
                </c:pt>
                <c:pt idx="61">
                  <c:v>0.99957363101640595</c:v>
                </c:pt>
                <c:pt idx="62">
                  <c:v>0.99981619036784397</c:v>
                </c:pt>
                <c:pt idx="63">
                  <c:v>0.99975387881686495</c:v>
                </c:pt>
                <c:pt idx="64">
                  <c:v>0.99947103019930095</c:v>
                </c:pt>
                <c:pt idx="65">
                  <c:v>0.99905098717444096</c:v>
                </c:pt>
                <c:pt idx="66">
                  <c:v>0.999080263866162</c:v>
                </c:pt>
                <c:pt idx="67">
                  <c:v>0.99897608435808205</c:v>
                </c:pt>
                <c:pt idx="68">
                  <c:v>0.998829794833204</c:v>
                </c:pt>
                <c:pt idx="69">
                  <c:v>0.99873168035316096</c:v>
                </c:pt>
                <c:pt idx="70">
                  <c:v>0.99860582110388996</c:v>
                </c:pt>
                <c:pt idx="71">
                  <c:v>0.99903872620635603</c:v>
                </c:pt>
                <c:pt idx="72">
                  <c:v>0.999464446948227</c:v>
                </c:pt>
                <c:pt idx="73">
                  <c:v>0.99932353345702496</c:v>
                </c:pt>
                <c:pt idx="74">
                  <c:v>0.99920208591209303</c:v>
                </c:pt>
                <c:pt idx="75">
                  <c:v>0.99902551386119298</c:v>
                </c:pt>
                <c:pt idx="76">
                  <c:v>0.99937221342888105</c:v>
                </c:pt>
                <c:pt idx="77">
                  <c:v>0.99968456943265005</c:v>
                </c:pt>
                <c:pt idx="78">
                  <c:v>0.99989830557721304</c:v>
                </c:pt>
                <c:pt idx="79">
                  <c:v>0.99946421927550499</c:v>
                </c:pt>
                <c:pt idx="80">
                  <c:v>0.99960399599455796</c:v>
                </c:pt>
                <c:pt idx="81">
                  <c:v>0.99976585401546603</c:v>
                </c:pt>
                <c:pt idx="82">
                  <c:v>0.99988576283406705</c:v>
                </c:pt>
                <c:pt idx="83">
                  <c:v>0.99990040669539904</c:v>
                </c:pt>
                <c:pt idx="84">
                  <c:v>0.99974717464835205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0.99996766968476203</c:v>
                </c:pt>
                <c:pt idx="89">
                  <c:v>0.99977868989795504</c:v>
                </c:pt>
                <c:pt idx="90">
                  <c:v>1</c:v>
                </c:pt>
                <c:pt idx="91">
                  <c:v>0.99967489739645798</c:v>
                </c:pt>
                <c:pt idx="92">
                  <c:v>0.99932901016540698</c:v>
                </c:pt>
                <c:pt idx="93">
                  <c:v>0.99952452471339404</c:v>
                </c:pt>
                <c:pt idx="94">
                  <c:v>0.99973688173853004</c:v>
                </c:pt>
                <c:pt idx="95">
                  <c:v>0.99991293190966002</c:v>
                </c:pt>
                <c:pt idx="96">
                  <c:v>1</c:v>
                </c:pt>
                <c:pt idx="97">
                  <c:v>1</c:v>
                </c:pt>
                <c:pt idx="98">
                  <c:v>0.99950991198616501</c:v>
                </c:pt>
                <c:pt idx="99">
                  <c:v>1</c:v>
                </c:pt>
                <c:pt idx="100">
                  <c:v>0.99989444008337502</c:v>
                </c:pt>
                <c:pt idx="101">
                  <c:v>0.99974564334190896</c:v>
                </c:pt>
                <c:pt idx="102">
                  <c:v>0.99950158412597701</c:v>
                </c:pt>
                <c:pt idx="103">
                  <c:v>0.99972200448967097</c:v>
                </c:pt>
                <c:pt idx="104">
                  <c:v>0.99990250208014797</c:v>
                </c:pt>
                <c:pt idx="105">
                  <c:v>1</c:v>
                </c:pt>
                <c:pt idx="106">
                  <c:v>0.99965775121956602</c:v>
                </c:pt>
                <c:pt idx="107">
                  <c:v>0.99974656362241698</c:v>
                </c:pt>
                <c:pt idx="108">
                  <c:v>0.99976613210700704</c:v>
                </c:pt>
                <c:pt idx="109">
                  <c:v>0.99982432916726904</c:v>
                </c:pt>
                <c:pt idx="110">
                  <c:v>0.99987802445504304</c:v>
                </c:pt>
                <c:pt idx="111">
                  <c:v>0.99988439774653504</c:v>
                </c:pt>
                <c:pt idx="112">
                  <c:v>0.99980093615991605</c:v>
                </c:pt>
                <c:pt idx="113">
                  <c:v>0.99958543140282996</c:v>
                </c:pt>
                <c:pt idx="114">
                  <c:v>0.99979513957007804</c:v>
                </c:pt>
                <c:pt idx="115">
                  <c:v>0.99994454509342401</c:v>
                </c:pt>
                <c:pt idx="116">
                  <c:v>1</c:v>
                </c:pt>
                <c:pt idx="117">
                  <c:v>1</c:v>
                </c:pt>
                <c:pt idx="118">
                  <c:v>0.99986578789491498</c:v>
                </c:pt>
                <c:pt idx="119">
                  <c:v>0.99967693374604605</c:v>
                </c:pt>
                <c:pt idx="120">
                  <c:v>0.99983739816796302</c:v>
                </c:pt>
                <c:pt idx="121">
                  <c:v>0.99986670344976503</c:v>
                </c:pt>
                <c:pt idx="122">
                  <c:v>0.99987908463275199</c:v>
                </c:pt>
                <c:pt idx="123">
                  <c:v>0.99984094042082605</c:v>
                </c:pt>
                <c:pt idx="124">
                  <c:v>0.99971883372734405</c:v>
                </c:pt>
                <c:pt idx="125">
                  <c:v>0.99947949067322805</c:v>
                </c:pt>
                <c:pt idx="126">
                  <c:v>0.99967927069930296</c:v>
                </c:pt>
                <c:pt idx="127">
                  <c:v>0.99984925229136501</c:v>
                </c:pt>
                <c:pt idx="128">
                  <c:v>0.99996445006551704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0.99988281092729903</c:v>
                </c:pt>
                <c:pt idx="133">
                  <c:v>0.99973256930569099</c:v>
                </c:pt>
                <c:pt idx="134">
                  <c:v>0.99908555333735205</c:v>
                </c:pt>
                <c:pt idx="135">
                  <c:v>0.99893222777905299</c:v>
                </c:pt>
                <c:pt idx="136">
                  <c:v>0.99880823629254001</c:v>
                </c:pt>
                <c:pt idx="137">
                  <c:v>0.99868862959458904</c:v>
                </c:pt>
                <c:pt idx="138">
                  <c:v>0.998548555221631</c:v>
                </c:pt>
                <c:pt idx="139">
                  <c:v>0.99836325706054596</c:v>
                </c:pt>
                <c:pt idx="140">
                  <c:v>0.998108074882195</c:v>
                </c:pt>
                <c:pt idx="141">
                  <c:v>0.99833883167159299</c:v>
                </c:pt>
                <c:pt idx="142">
                  <c:v>0.99802230712198403</c:v>
                </c:pt>
                <c:pt idx="143">
                  <c:v>0.99814970200943298</c:v>
                </c:pt>
                <c:pt idx="144">
                  <c:v>0.99783397049237299</c:v>
                </c:pt>
                <c:pt idx="145">
                  <c:v>0.99806410196644402</c:v>
                </c:pt>
                <c:pt idx="146">
                  <c:v>0.99781068175500298</c:v>
                </c:pt>
                <c:pt idx="147">
                  <c:v>0.99762751896554902</c:v>
                </c:pt>
                <c:pt idx="148">
                  <c:v>0.99748981004788495</c:v>
                </c:pt>
                <c:pt idx="149">
                  <c:v>0.99737284668957105</c:v>
                </c:pt>
                <c:pt idx="150">
                  <c:v>0.99725201535924901</c:v>
                </c:pt>
                <c:pt idx="151">
                  <c:v>0.99710279685261305</c:v>
                </c:pt>
                <c:pt idx="152">
                  <c:v>0.99646944541725402</c:v>
                </c:pt>
                <c:pt idx="153">
                  <c:v>0.99689906904204995</c:v>
                </c:pt>
                <c:pt idx="154">
                  <c:v>0.99736863849383295</c:v>
                </c:pt>
                <c:pt idx="155">
                  <c:v>0.99685903015219601</c:v>
                </c:pt>
                <c:pt idx="156">
                  <c:v>0.99691434253686795</c:v>
                </c:pt>
                <c:pt idx="157">
                  <c:v>0.99707930505971198</c:v>
                </c:pt>
                <c:pt idx="158">
                  <c:v>0.99732923775559301</c:v>
                </c:pt>
                <c:pt idx="159">
                  <c:v>0.99763955452159703</c:v>
                </c:pt>
                <c:pt idx="160">
                  <c:v>0.99798576267123595</c:v>
                </c:pt>
                <c:pt idx="161">
                  <c:v>0.99834346249119699</c:v>
                </c:pt>
                <c:pt idx="162">
                  <c:v>0.99868834680060303</c:v>
                </c:pt>
                <c:pt idx="163">
                  <c:v>0.99899620051278804</c:v>
                </c:pt>
                <c:pt idx="164">
                  <c:v>0.99924290019954798</c:v>
                </c:pt>
                <c:pt idx="165">
                  <c:v>0.99940441365788002</c:v>
                </c:pt>
                <c:pt idx="166">
                  <c:v>0.99945679947916199</c:v>
                </c:pt>
                <c:pt idx="167">
                  <c:v>0.99937620662077997</c:v>
                </c:pt>
                <c:pt idx="168">
                  <c:v>0.99970448880384799</c:v>
                </c:pt>
                <c:pt idx="169">
                  <c:v>1</c:v>
                </c:pt>
                <c:pt idx="170">
                  <c:v>0.99990964802484605</c:v>
                </c:pt>
                <c:pt idx="171">
                  <c:v>0.99988765794089796</c:v>
                </c:pt>
                <c:pt idx="172">
                  <c:v>0.99990980210582003</c:v>
                </c:pt>
                <c:pt idx="173">
                  <c:v>0.99995193543968297</c:v>
                </c:pt>
                <c:pt idx="174">
                  <c:v>0.999989995073574</c:v>
                </c:pt>
                <c:pt idx="175">
                  <c:v>1</c:v>
                </c:pt>
                <c:pt idx="176">
                  <c:v>0.99998392599700003</c:v>
                </c:pt>
                <c:pt idx="177">
                  <c:v>0.99989203077577804</c:v>
                </c:pt>
                <c:pt idx="178">
                  <c:v>0.99970056924124795</c:v>
                </c:pt>
                <c:pt idx="179">
                  <c:v>0.99994622461583105</c:v>
                </c:pt>
                <c:pt idx="180">
                  <c:v>0.99963158643205297</c:v>
                </c:pt>
                <c:pt idx="181">
                  <c:v>0.999713761147066</c:v>
                </c:pt>
                <c:pt idx="182">
                  <c:v>0.99975604492856196</c:v>
                </c:pt>
                <c:pt idx="183">
                  <c:v>0.99932316492390205</c:v>
                </c:pt>
                <c:pt idx="184">
                  <c:v>0.99936966830751595</c:v>
                </c:pt>
                <c:pt idx="185">
                  <c:v>0.99932091487734898</c:v>
                </c:pt>
                <c:pt idx="186">
                  <c:v>0.99916128766616596</c:v>
                </c:pt>
                <c:pt idx="187">
                  <c:v>0.99943191067915105</c:v>
                </c:pt>
                <c:pt idx="188">
                  <c:v>0.99914981248363899</c:v>
                </c:pt>
                <c:pt idx="189">
                  <c:v>0.99830053306126398</c:v>
                </c:pt>
                <c:pt idx="190">
                  <c:v>0.99797241939251102</c:v>
                </c:pt>
                <c:pt idx="191">
                  <c:v>0.99773166276887204</c:v>
                </c:pt>
                <c:pt idx="192">
                  <c:v>0.99756227691758004</c:v>
                </c:pt>
                <c:pt idx="193">
                  <c:v>0.99744832752363199</c:v>
                </c:pt>
                <c:pt idx="194">
                  <c:v>0.99737393201887203</c:v>
                </c:pt>
                <c:pt idx="195">
                  <c:v>0.99732325937210498</c:v>
                </c:pt>
                <c:pt idx="196">
                  <c:v>0.99686546864168901</c:v>
                </c:pt>
                <c:pt idx="197">
                  <c:v>0.99694489146894605</c:v>
                </c:pt>
                <c:pt idx="198">
                  <c:v>0.99699279260935403</c:v>
                </c:pt>
                <c:pt idx="199">
                  <c:v>0.99657951026031999</c:v>
                </c:pt>
                <c:pt idx="200">
                  <c:v>0.99623349835599895</c:v>
                </c:pt>
                <c:pt idx="201">
                  <c:v>0.995931106142939</c:v>
                </c:pt>
                <c:pt idx="202">
                  <c:v>0.99564875917810902</c:v>
                </c:pt>
                <c:pt idx="203">
                  <c:v>0.99536295902137495</c:v>
                </c:pt>
                <c:pt idx="204">
                  <c:v>0.99505028292945796</c:v>
                </c:pt>
                <c:pt idx="205">
                  <c:v>0.99523601017535501</c:v>
                </c:pt>
                <c:pt idx="206">
                  <c:v>0.99549161897645599</c:v>
                </c:pt>
                <c:pt idx="207">
                  <c:v>0.99580135782944401</c:v>
                </c:pt>
                <c:pt idx="208">
                  <c:v>0.99614952580928096</c:v>
                </c:pt>
                <c:pt idx="209">
                  <c:v>0.99652047236635999</c:v>
                </c:pt>
                <c:pt idx="210">
                  <c:v>0.99689859712463402</c:v>
                </c:pt>
                <c:pt idx="211">
                  <c:v>0.99726834968071798</c:v>
                </c:pt>
                <c:pt idx="212">
                  <c:v>0.99761422940394795</c:v>
                </c:pt>
                <c:pt idx="213">
                  <c:v>0.99833020486056701</c:v>
                </c:pt>
                <c:pt idx="214">
                  <c:v>0.99886295915384704</c:v>
                </c:pt>
                <c:pt idx="215">
                  <c:v>0.99920518928255397</c:v>
                </c:pt>
                <c:pt idx="216">
                  <c:v>0.99975805547191299</c:v>
                </c:pt>
                <c:pt idx="217">
                  <c:v>0.99997767450288</c:v>
                </c:pt>
                <c:pt idx="218">
                  <c:v>1</c:v>
                </c:pt>
                <c:pt idx="219">
                  <c:v>0.99966448331302105</c:v>
                </c:pt>
                <c:pt idx="220">
                  <c:v>0.99925185073418399</c:v>
                </c:pt>
                <c:pt idx="221">
                  <c:v>0.99874669502978797</c:v>
                </c:pt>
                <c:pt idx="222">
                  <c:v>0.99813361769460696</c:v>
                </c:pt>
                <c:pt idx="223">
                  <c:v>0.99739722894571203</c:v>
                </c:pt>
                <c:pt idx="224">
                  <c:v>0.99706463332846595</c:v>
                </c:pt>
                <c:pt idx="225">
                  <c:v>0.99672055843641705</c:v>
                </c:pt>
                <c:pt idx="226">
                  <c:v>0.99594996698924199</c:v>
                </c:pt>
                <c:pt idx="227">
                  <c:v>0.99527986846732697</c:v>
                </c:pt>
                <c:pt idx="228">
                  <c:v>0.99510200783445901</c:v>
                </c:pt>
                <c:pt idx="229">
                  <c:v>0.99486636305514697</c:v>
                </c:pt>
                <c:pt idx="230">
                  <c:v>0.99456524848071104</c:v>
                </c:pt>
                <c:pt idx="231">
                  <c:v>0.99473293128397799</c:v>
                </c:pt>
                <c:pt idx="232">
                  <c:v>0.99401337679712498</c:v>
                </c:pt>
                <c:pt idx="233">
                  <c:v>0.993747191642258</c:v>
                </c:pt>
                <c:pt idx="234">
                  <c:v>0.99392647770258602</c:v>
                </c:pt>
                <c:pt idx="235">
                  <c:v>0.99414423668590401</c:v>
                </c:pt>
                <c:pt idx="236">
                  <c:v>0.99440045227785301</c:v>
                </c:pt>
                <c:pt idx="237">
                  <c:v>0.99469510817329998</c:v>
                </c:pt>
                <c:pt idx="238">
                  <c:v>0.99502818807632698</c:v>
                </c:pt>
                <c:pt idx="239">
                  <c:v>0.99539967570022603</c:v>
                </c:pt>
                <c:pt idx="240">
                  <c:v>0.995809554767492</c:v>
                </c:pt>
                <c:pt idx="241">
                  <c:v>0.99625780900981598</c:v>
                </c:pt>
                <c:pt idx="242">
                  <c:v>0.99674442216808201</c:v>
                </c:pt>
                <c:pt idx="243">
                  <c:v>0.99726937799235504</c:v>
                </c:pt>
                <c:pt idx="244">
                  <c:v>0.997832660241878</c:v>
                </c:pt>
                <c:pt idx="245">
                  <c:v>0.99843425268506503</c:v>
                </c:pt>
                <c:pt idx="246">
                  <c:v>0.99907413909949605</c:v>
                </c:pt>
                <c:pt idx="247">
                  <c:v>0.99975230327190401</c:v>
                </c:pt>
                <c:pt idx="248">
                  <c:v>0.99992808058824401</c:v>
                </c:pt>
                <c:pt idx="249">
                  <c:v>1</c:v>
                </c:pt>
                <c:pt idx="250">
                  <c:v>1</c:v>
                </c:pt>
                <c:pt idx="251">
                  <c:v>0.99951468475229499</c:v>
                </c:pt>
                <c:pt idx="252">
                  <c:v>0.99876015413687302</c:v>
                </c:pt>
                <c:pt idx="253">
                  <c:v>0.99826160397258801</c:v>
                </c:pt>
                <c:pt idx="254">
                  <c:v>0.99814599122922099</c:v>
                </c:pt>
                <c:pt idx="255">
                  <c:v>0.998007287034545</c:v>
                </c:pt>
                <c:pt idx="256">
                  <c:v>0.997845486334761</c:v>
                </c:pt>
                <c:pt idx="257">
                  <c:v>0.99766058407459401</c:v>
                </c:pt>
                <c:pt idx="258">
                  <c:v>0.99745257519729602</c:v>
                </c:pt>
                <c:pt idx="259">
                  <c:v>0.99722145464464196</c:v>
                </c:pt>
                <c:pt idx="260">
                  <c:v>0.99696721735692795</c:v>
                </c:pt>
                <c:pt idx="261">
                  <c:v>0.99723080945607101</c:v>
                </c:pt>
                <c:pt idx="262">
                  <c:v>0.99761371962370005</c:v>
                </c:pt>
                <c:pt idx="263">
                  <c:v>0.99758263985449203</c:v>
                </c:pt>
                <c:pt idx="264">
                  <c:v>0.99754385896687703</c:v>
                </c:pt>
                <c:pt idx="265">
                  <c:v>0.99790378441777405</c:v>
                </c:pt>
                <c:pt idx="266">
                  <c:v>0.99812905258837004</c:v>
                </c:pt>
                <c:pt idx="267">
                  <c:v>0.99876852040932096</c:v>
                </c:pt>
                <c:pt idx="268">
                  <c:v>0.99929644859504096</c:v>
                </c:pt>
                <c:pt idx="269">
                  <c:v>1</c:v>
                </c:pt>
                <c:pt idx="270">
                  <c:v>1</c:v>
                </c:pt>
                <c:pt idx="271">
                  <c:v>0.99983246335137999</c:v>
                </c:pt>
                <c:pt idx="272">
                  <c:v>0.99948772071094805</c:v>
                </c:pt>
                <c:pt idx="273">
                  <c:v>0.99898110296109199</c:v>
                </c:pt>
                <c:pt idx="274">
                  <c:v>0.99792114009586896</c:v>
                </c:pt>
                <c:pt idx="275">
                  <c:v>0.99685701971560303</c:v>
                </c:pt>
                <c:pt idx="276">
                  <c:v>0.99620337358962296</c:v>
                </c:pt>
                <c:pt idx="277">
                  <c:v>0.99543391880618803</c:v>
                </c:pt>
                <c:pt idx="278">
                  <c:v>0.99456402374300501</c:v>
                </c:pt>
                <c:pt idx="279">
                  <c:v>0.99442326986382901</c:v>
                </c:pt>
                <c:pt idx="280">
                  <c:v>0.99395859771018202</c:v>
                </c:pt>
                <c:pt idx="281">
                  <c:v>0.99360793668968195</c:v>
                </c:pt>
                <c:pt idx="282">
                  <c:v>0.99327491606678397</c:v>
                </c:pt>
                <c:pt idx="283">
                  <c:v>0.99246348799109696</c:v>
                </c:pt>
                <c:pt idx="284">
                  <c:v>0.99121974086181996</c:v>
                </c:pt>
                <c:pt idx="285">
                  <c:v>0.98999724319540305</c:v>
                </c:pt>
                <c:pt idx="286">
                  <c:v>0.98830745257502794</c:v>
                </c:pt>
                <c:pt idx="287">
                  <c:v>0.98661177212628304</c:v>
                </c:pt>
                <c:pt idx="288">
                  <c:v>0.98442922731571603</c:v>
                </c:pt>
                <c:pt idx="289">
                  <c:v>0.98182137880347098</c:v>
                </c:pt>
                <c:pt idx="290">
                  <c:v>0.97884982270694898</c:v>
                </c:pt>
                <c:pt idx="291">
                  <c:v>0.97598399629097099</c:v>
                </c:pt>
                <c:pt idx="292">
                  <c:v>0.97397401405821704</c:v>
                </c:pt>
                <c:pt idx="293">
                  <c:v>0.97169150395592097</c:v>
                </c:pt>
                <c:pt idx="294">
                  <c:v>0.96869359507271202</c:v>
                </c:pt>
                <c:pt idx="295">
                  <c:v>0.96508044271920501</c:v>
                </c:pt>
                <c:pt idx="296">
                  <c:v>0.96136035946730902</c:v>
                </c:pt>
                <c:pt idx="297">
                  <c:v>0.95873071816996602</c:v>
                </c:pt>
                <c:pt idx="298">
                  <c:v>0.95638174115329899</c:v>
                </c:pt>
                <c:pt idx="299">
                  <c:v>0.95488652812774499</c:v>
                </c:pt>
                <c:pt idx="300">
                  <c:v>0.95240948802662895</c:v>
                </c:pt>
                <c:pt idx="301">
                  <c:v>0.94753551370724198</c:v>
                </c:pt>
                <c:pt idx="302">
                  <c:v>0.94060781313778996</c:v>
                </c:pt>
                <c:pt idx="303">
                  <c:v>0.93100963524008395</c:v>
                </c:pt>
                <c:pt idx="304">
                  <c:v>0.92354749271023995</c:v>
                </c:pt>
                <c:pt idx="305">
                  <c:v>0.91043203571630005</c:v>
                </c:pt>
                <c:pt idx="306">
                  <c:v>0.89277696961201203</c:v>
                </c:pt>
                <c:pt idx="307">
                  <c:v>0.87448046105750998</c:v>
                </c:pt>
                <c:pt idx="308">
                  <c:v>0.85696376400451102</c:v>
                </c:pt>
                <c:pt idx="309">
                  <c:v>0.84149795177373199</c:v>
                </c:pt>
                <c:pt idx="310">
                  <c:v>0.82785699069566598</c:v>
                </c:pt>
                <c:pt idx="311">
                  <c:v>0.81567141732066495</c:v>
                </c:pt>
                <c:pt idx="312">
                  <c:v>0.80591876174174604</c:v>
                </c:pt>
                <c:pt idx="313">
                  <c:v>0.79862332284371695</c:v>
                </c:pt>
                <c:pt idx="314">
                  <c:v>0.79231070663971404</c:v>
                </c:pt>
                <c:pt idx="315">
                  <c:v>0.78834463107121999</c:v>
                </c:pt>
                <c:pt idx="316">
                  <c:v>0.78618118313874397</c:v>
                </c:pt>
                <c:pt idx="317">
                  <c:v>0.78526838272026001</c:v>
                </c:pt>
                <c:pt idx="318">
                  <c:v>0.78653799662247004</c:v>
                </c:pt>
                <c:pt idx="319">
                  <c:v>0.78996770696872998</c:v>
                </c:pt>
                <c:pt idx="320">
                  <c:v>0.79498993727904899</c:v>
                </c:pt>
                <c:pt idx="321">
                  <c:v>0.80198392535031904</c:v>
                </c:pt>
                <c:pt idx="322">
                  <c:v>0.80996445607873502</c:v>
                </c:pt>
                <c:pt idx="323">
                  <c:v>0.81984057762961005</c:v>
                </c:pt>
                <c:pt idx="324">
                  <c:v>0.83156655004726598</c:v>
                </c:pt>
                <c:pt idx="325">
                  <c:v>0.84509660689761501</c:v>
                </c:pt>
                <c:pt idx="326">
                  <c:v>0.85983923603128398</c:v>
                </c:pt>
                <c:pt idx="327">
                  <c:v>0.87451315345060598</c:v>
                </c:pt>
                <c:pt idx="328">
                  <c:v>0.88972477330176303</c:v>
                </c:pt>
                <c:pt idx="329">
                  <c:v>0.90538890215769896</c:v>
                </c:pt>
                <c:pt idx="330">
                  <c:v>0.92236867443870496</c:v>
                </c:pt>
                <c:pt idx="331">
                  <c:v>0.93907681272387999</c:v>
                </c:pt>
                <c:pt idx="332">
                  <c:v>0.954594070953242</c:v>
                </c:pt>
                <c:pt idx="333">
                  <c:v>0.96784137314635199</c:v>
                </c:pt>
                <c:pt idx="334">
                  <c:v>0.97770793096447906</c:v>
                </c:pt>
                <c:pt idx="335">
                  <c:v>0.98441069143303805</c:v>
                </c:pt>
                <c:pt idx="336">
                  <c:v>0.98950851499274906</c:v>
                </c:pt>
                <c:pt idx="337">
                  <c:v>0.99292684017566502</c:v>
                </c:pt>
                <c:pt idx="338">
                  <c:v>0.99514550723495698</c:v>
                </c:pt>
                <c:pt idx="339">
                  <c:v>0.99023531699852896</c:v>
                </c:pt>
                <c:pt idx="340">
                  <c:v>0.98710108567050703</c:v>
                </c:pt>
                <c:pt idx="341">
                  <c:v>0.98692608693770401</c:v>
                </c:pt>
                <c:pt idx="342">
                  <c:v>0.987690172673925</c:v>
                </c:pt>
                <c:pt idx="343">
                  <c:v>0.98877431493976298</c:v>
                </c:pt>
                <c:pt idx="344">
                  <c:v>0.98984943227325795</c:v>
                </c:pt>
                <c:pt idx="345">
                  <c:v>0.99100503820932895</c:v>
                </c:pt>
                <c:pt idx="346">
                  <c:v>0.99233848351670395</c:v>
                </c:pt>
                <c:pt idx="347">
                  <c:v>0.99340757883654796</c:v>
                </c:pt>
                <c:pt idx="348">
                  <c:v>0.99459223990454304</c:v>
                </c:pt>
                <c:pt idx="349">
                  <c:v>0.99586915112282104</c:v>
                </c:pt>
                <c:pt idx="350">
                  <c:v>0.99640017230636302</c:v>
                </c:pt>
                <c:pt idx="351">
                  <c:v>0.99712066693646495</c:v>
                </c:pt>
                <c:pt idx="352">
                  <c:v>0.99801513351094295</c:v>
                </c:pt>
                <c:pt idx="353">
                  <c:v>0.99907585469377302</c:v>
                </c:pt>
                <c:pt idx="354">
                  <c:v>0.99934342354108097</c:v>
                </c:pt>
                <c:pt idx="355">
                  <c:v>0.99976931764257204</c:v>
                </c:pt>
                <c:pt idx="356">
                  <c:v>0.99980550681600799</c:v>
                </c:pt>
                <c:pt idx="357">
                  <c:v>1</c:v>
                </c:pt>
                <c:pt idx="358">
                  <c:v>1</c:v>
                </c:pt>
                <c:pt idx="359">
                  <c:v>0.99985853230911403</c:v>
                </c:pt>
                <c:pt idx="360">
                  <c:v>0.99989881054264096</c:v>
                </c:pt>
                <c:pt idx="361">
                  <c:v>1</c:v>
                </c:pt>
                <c:pt idx="362">
                  <c:v>0.999881023076577</c:v>
                </c:pt>
                <c:pt idx="363">
                  <c:v>0.99973300442952195</c:v>
                </c:pt>
                <c:pt idx="364">
                  <c:v>1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0.99995354480682097</c:v>
                </c:pt>
                <c:pt idx="369">
                  <c:v>1</c:v>
                </c:pt>
                <c:pt idx="370">
                  <c:v>0.998831413380594</c:v>
                </c:pt>
                <c:pt idx="371">
                  <c:v>0.99798468007886798</c:v>
                </c:pt>
                <c:pt idx="372">
                  <c:v>0.99779052350043396</c:v>
                </c:pt>
                <c:pt idx="373">
                  <c:v>0.99803855307224298</c:v>
                </c:pt>
                <c:pt idx="374">
                  <c:v>0.99895414538737404</c:v>
                </c:pt>
                <c:pt idx="375">
                  <c:v>0.99980296829071003</c:v>
                </c:pt>
                <c:pt idx="376">
                  <c:v>1</c:v>
                </c:pt>
                <c:pt idx="377">
                  <c:v>1</c:v>
                </c:pt>
                <c:pt idx="378">
                  <c:v>0.999975552929667</c:v>
                </c:pt>
                <c:pt idx="379">
                  <c:v>0.99880142704896402</c:v>
                </c:pt>
                <c:pt idx="380">
                  <c:v>0.99715045945623204</c:v>
                </c:pt>
                <c:pt idx="381">
                  <c:v>0.99469732676445499</c:v>
                </c:pt>
                <c:pt idx="382">
                  <c:v>0.99211789556572605</c:v>
                </c:pt>
                <c:pt idx="383">
                  <c:v>0.98849772246743195</c:v>
                </c:pt>
                <c:pt idx="384">
                  <c:v>0.985378566508881</c:v>
                </c:pt>
                <c:pt idx="385">
                  <c:v>0.98242618707599905</c:v>
                </c:pt>
                <c:pt idx="386">
                  <c:v>0.97929990746594398</c:v>
                </c:pt>
                <c:pt idx="387">
                  <c:v>0.97698243081655101</c:v>
                </c:pt>
                <c:pt idx="388">
                  <c:v>0.97439364723170296</c:v>
                </c:pt>
                <c:pt idx="389">
                  <c:v>0.97312424432836897</c:v>
                </c:pt>
                <c:pt idx="390">
                  <c:v>0.97164689132687299</c:v>
                </c:pt>
                <c:pt idx="391">
                  <c:v>0.97142673643079502</c:v>
                </c:pt>
                <c:pt idx="392">
                  <c:v>0.97138623909653798</c:v>
                </c:pt>
                <c:pt idx="393">
                  <c:v>0.97256886718010505</c:v>
                </c:pt>
                <c:pt idx="394">
                  <c:v>0.97436504637089805</c:v>
                </c:pt>
                <c:pt idx="395">
                  <c:v>0.97616172267703305</c:v>
                </c:pt>
                <c:pt idx="396">
                  <c:v>0.97826633482129999</c:v>
                </c:pt>
                <c:pt idx="397">
                  <c:v>0.980532633347872</c:v>
                </c:pt>
                <c:pt idx="398">
                  <c:v>0.98329151804943904</c:v>
                </c:pt>
                <c:pt idx="399">
                  <c:v>0.98800556519252603</c:v>
                </c:pt>
                <c:pt idx="400">
                  <c:v>0.99384396307106104</c:v>
                </c:pt>
                <c:pt idx="401">
                  <c:v>0.99873600190080802</c:v>
                </c:pt>
                <c:pt idx="402">
                  <c:v>0.99995188855300399</c:v>
                </c:pt>
                <c:pt idx="403">
                  <c:v>1</c:v>
                </c:pt>
                <c:pt idx="404">
                  <c:v>0.99895950162937697</c:v>
                </c:pt>
                <c:pt idx="405">
                  <c:v>1</c:v>
                </c:pt>
                <c:pt idx="406">
                  <c:v>0.99891405460494198</c:v>
                </c:pt>
                <c:pt idx="407">
                  <c:v>0.98989827635356198</c:v>
                </c:pt>
                <c:pt idx="408">
                  <c:v>0.97897947717074296</c:v>
                </c:pt>
                <c:pt idx="409">
                  <c:v>0.96714120560531203</c:v>
                </c:pt>
                <c:pt idx="410">
                  <c:v>0.95401687570912197</c:v>
                </c:pt>
                <c:pt idx="411">
                  <c:v>0.94059209871445204</c:v>
                </c:pt>
                <c:pt idx="412">
                  <c:v>0.92859744284873902</c:v>
                </c:pt>
                <c:pt idx="413">
                  <c:v>0.91738638374410497</c:v>
                </c:pt>
                <c:pt idx="414">
                  <c:v>0.90702108154998395</c:v>
                </c:pt>
                <c:pt idx="415">
                  <c:v>0.89704224516534004</c:v>
                </c:pt>
                <c:pt idx="416">
                  <c:v>0.88936733559442904</c:v>
                </c:pt>
                <c:pt idx="417">
                  <c:v>0.881587645220967</c:v>
                </c:pt>
                <c:pt idx="418">
                  <c:v>0.87418564702373103</c:v>
                </c:pt>
                <c:pt idx="419">
                  <c:v>0.86747759832284199</c:v>
                </c:pt>
                <c:pt idx="420">
                  <c:v>0.86352838590666503</c:v>
                </c:pt>
                <c:pt idx="421">
                  <c:v>0.86064023221143204</c:v>
                </c:pt>
                <c:pt idx="422">
                  <c:v>0.85959594450573495</c:v>
                </c:pt>
                <c:pt idx="423">
                  <c:v>0.86043069772436498</c:v>
                </c:pt>
                <c:pt idx="424">
                  <c:v>0.860764612047628</c:v>
                </c:pt>
                <c:pt idx="425">
                  <c:v>0.86317998305630295</c:v>
                </c:pt>
                <c:pt idx="426">
                  <c:v>0.86894478206503101</c:v>
                </c:pt>
                <c:pt idx="427">
                  <c:v>0.87836830176911695</c:v>
                </c:pt>
                <c:pt idx="428">
                  <c:v>0.88904270115683703</c:v>
                </c:pt>
                <c:pt idx="429">
                  <c:v>0.90145209977068796</c:v>
                </c:pt>
                <c:pt idx="430">
                  <c:v>0.91546257320451296</c:v>
                </c:pt>
                <c:pt idx="431">
                  <c:v>0.93072456054993202</c:v>
                </c:pt>
                <c:pt idx="432">
                  <c:v>0.946881573180267</c:v>
                </c:pt>
                <c:pt idx="433">
                  <c:v>0.96539834600799901</c:v>
                </c:pt>
                <c:pt idx="434">
                  <c:v>0.98441316156409098</c:v>
                </c:pt>
                <c:pt idx="435">
                  <c:v>0.99755896762406104</c:v>
                </c:pt>
                <c:pt idx="436">
                  <c:v>1</c:v>
                </c:pt>
                <c:pt idx="437">
                  <c:v>1</c:v>
                </c:pt>
                <c:pt idx="438">
                  <c:v>1</c:v>
                </c:pt>
                <c:pt idx="439">
                  <c:v>1</c:v>
                </c:pt>
                <c:pt idx="440">
                  <c:v>0.995855509938391</c:v>
                </c:pt>
                <c:pt idx="441">
                  <c:v>0.99151941137814403</c:v>
                </c:pt>
                <c:pt idx="442">
                  <c:v>0.99511840880708602</c:v>
                </c:pt>
                <c:pt idx="44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638C-42FC-AB81-7C5AA1BB27B2}"/>
            </c:ext>
          </c:extLst>
        </c:ser>
        <c:ser>
          <c:idx val="1"/>
          <c:order val="6"/>
          <c:tx>
            <c:strRef>
              <c:f>CRs!$C$1</c:f>
              <c:strCache>
                <c:ptCount val="1"/>
                <c:pt idx="0">
                  <c:v>CR_soil</c:v>
                </c:pt>
              </c:strCache>
            </c:strRef>
          </c:tx>
          <c:spPr>
            <a:ln>
              <a:solidFill>
                <a:srgbClr val="A34911"/>
              </a:solidFill>
            </a:ln>
          </c:spPr>
          <c:marker>
            <c:symbol val="none"/>
          </c:marker>
          <c:xVal>
            <c:numRef>
              <c:f>CRs!$A$2:$A$2118</c:f>
              <c:numCache>
                <c:formatCode>General</c:formatCode>
                <c:ptCount val="2117"/>
                <c:pt idx="0">
                  <c:v>0.36699999999999999</c:v>
                </c:pt>
                <c:pt idx="1">
                  <c:v>0.36799999999999999</c:v>
                </c:pt>
                <c:pt idx="2">
                  <c:v>0.36899999999999999</c:v>
                </c:pt>
                <c:pt idx="3">
                  <c:v>0.37</c:v>
                </c:pt>
                <c:pt idx="4">
                  <c:v>0.371</c:v>
                </c:pt>
                <c:pt idx="5">
                  <c:v>0.372</c:v>
                </c:pt>
                <c:pt idx="6">
                  <c:v>0.373</c:v>
                </c:pt>
                <c:pt idx="7">
                  <c:v>0.374</c:v>
                </c:pt>
                <c:pt idx="8">
                  <c:v>0.375</c:v>
                </c:pt>
                <c:pt idx="9">
                  <c:v>0.376</c:v>
                </c:pt>
                <c:pt idx="10">
                  <c:v>0.377</c:v>
                </c:pt>
                <c:pt idx="11">
                  <c:v>0.378</c:v>
                </c:pt>
                <c:pt idx="12">
                  <c:v>0.379</c:v>
                </c:pt>
                <c:pt idx="13">
                  <c:v>0.38</c:v>
                </c:pt>
                <c:pt idx="14">
                  <c:v>0.38100000000000001</c:v>
                </c:pt>
                <c:pt idx="15">
                  <c:v>0.38200000000000001</c:v>
                </c:pt>
                <c:pt idx="16">
                  <c:v>0.38300000000000001</c:v>
                </c:pt>
                <c:pt idx="17">
                  <c:v>0.38400000000000001</c:v>
                </c:pt>
                <c:pt idx="18">
                  <c:v>0.38500000000000001</c:v>
                </c:pt>
                <c:pt idx="19">
                  <c:v>0.38600000000000001</c:v>
                </c:pt>
                <c:pt idx="20">
                  <c:v>0.38700000000000001</c:v>
                </c:pt>
                <c:pt idx="21">
                  <c:v>0.38800000000000001</c:v>
                </c:pt>
                <c:pt idx="22">
                  <c:v>0.38900000000000001</c:v>
                </c:pt>
                <c:pt idx="23">
                  <c:v>0.39</c:v>
                </c:pt>
                <c:pt idx="24">
                  <c:v>0.39100000000000001</c:v>
                </c:pt>
                <c:pt idx="25">
                  <c:v>0.39200000000000002</c:v>
                </c:pt>
                <c:pt idx="26">
                  <c:v>0.39300000000000002</c:v>
                </c:pt>
                <c:pt idx="27">
                  <c:v>0.39400000000000002</c:v>
                </c:pt>
                <c:pt idx="28">
                  <c:v>0.39500000000000002</c:v>
                </c:pt>
                <c:pt idx="29">
                  <c:v>0.39600000000000002</c:v>
                </c:pt>
                <c:pt idx="30">
                  <c:v>0.39700000000000002</c:v>
                </c:pt>
                <c:pt idx="31">
                  <c:v>0.39800000000000002</c:v>
                </c:pt>
                <c:pt idx="32">
                  <c:v>0.39900000000000002</c:v>
                </c:pt>
                <c:pt idx="33">
                  <c:v>0.4</c:v>
                </c:pt>
                <c:pt idx="34">
                  <c:v>0.40100000000000002</c:v>
                </c:pt>
                <c:pt idx="35">
                  <c:v>0.40200000000000002</c:v>
                </c:pt>
                <c:pt idx="36">
                  <c:v>0.40300000000000002</c:v>
                </c:pt>
                <c:pt idx="37">
                  <c:v>0.40400000000000003</c:v>
                </c:pt>
                <c:pt idx="38">
                  <c:v>0.40500000000000003</c:v>
                </c:pt>
                <c:pt idx="39">
                  <c:v>0.40600000000000003</c:v>
                </c:pt>
                <c:pt idx="40">
                  <c:v>0.40699999999999997</c:v>
                </c:pt>
                <c:pt idx="41">
                  <c:v>0.40799999999999997</c:v>
                </c:pt>
                <c:pt idx="42">
                  <c:v>0.40899999999999997</c:v>
                </c:pt>
                <c:pt idx="43">
                  <c:v>0.41</c:v>
                </c:pt>
                <c:pt idx="44">
                  <c:v>0.41099999999999998</c:v>
                </c:pt>
                <c:pt idx="45">
                  <c:v>0.41199999999999998</c:v>
                </c:pt>
                <c:pt idx="46">
                  <c:v>0.41299999999999998</c:v>
                </c:pt>
                <c:pt idx="47">
                  <c:v>0.41399999999999998</c:v>
                </c:pt>
                <c:pt idx="48">
                  <c:v>0.41499999999999998</c:v>
                </c:pt>
                <c:pt idx="49">
                  <c:v>0.41599999999999998</c:v>
                </c:pt>
                <c:pt idx="50">
                  <c:v>0.41699999999999998</c:v>
                </c:pt>
                <c:pt idx="51">
                  <c:v>0.41799999999999998</c:v>
                </c:pt>
                <c:pt idx="52">
                  <c:v>0.41899999999999998</c:v>
                </c:pt>
                <c:pt idx="53">
                  <c:v>0.42</c:v>
                </c:pt>
                <c:pt idx="54">
                  <c:v>0.42099999999999999</c:v>
                </c:pt>
                <c:pt idx="55">
                  <c:v>0.42199999999999999</c:v>
                </c:pt>
                <c:pt idx="56">
                  <c:v>0.42299999999999999</c:v>
                </c:pt>
                <c:pt idx="57">
                  <c:v>0.42399999999999999</c:v>
                </c:pt>
                <c:pt idx="58">
                  <c:v>0.42499999999999999</c:v>
                </c:pt>
                <c:pt idx="59">
                  <c:v>0.42599999999999999</c:v>
                </c:pt>
                <c:pt idx="60">
                  <c:v>0.42699999999999999</c:v>
                </c:pt>
                <c:pt idx="61">
                  <c:v>0.42799999999999999</c:v>
                </c:pt>
                <c:pt idx="62">
                  <c:v>0.42899999999999999</c:v>
                </c:pt>
                <c:pt idx="63">
                  <c:v>0.43</c:v>
                </c:pt>
                <c:pt idx="64">
                  <c:v>0.43099999999999999</c:v>
                </c:pt>
                <c:pt idx="65">
                  <c:v>0.432</c:v>
                </c:pt>
                <c:pt idx="66">
                  <c:v>0.433</c:v>
                </c:pt>
                <c:pt idx="67">
                  <c:v>0.434</c:v>
                </c:pt>
                <c:pt idx="68">
                  <c:v>0.435</c:v>
                </c:pt>
                <c:pt idx="69">
                  <c:v>0.436</c:v>
                </c:pt>
                <c:pt idx="70">
                  <c:v>0.437</c:v>
                </c:pt>
                <c:pt idx="71">
                  <c:v>0.438</c:v>
                </c:pt>
                <c:pt idx="72">
                  <c:v>0.439</c:v>
                </c:pt>
                <c:pt idx="73">
                  <c:v>0.44</c:v>
                </c:pt>
                <c:pt idx="74">
                  <c:v>0.441</c:v>
                </c:pt>
                <c:pt idx="75">
                  <c:v>0.442</c:v>
                </c:pt>
                <c:pt idx="76">
                  <c:v>0.443</c:v>
                </c:pt>
                <c:pt idx="77">
                  <c:v>0.44400000000000001</c:v>
                </c:pt>
                <c:pt idx="78">
                  <c:v>0.44500000000000001</c:v>
                </c:pt>
                <c:pt idx="79">
                  <c:v>0.44600000000000001</c:v>
                </c:pt>
                <c:pt idx="80">
                  <c:v>0.44700000000000001</c:v>
                </c:pt>
                <c:pt idx="81">
                  <c:v>0.44800000000000001</c:v>
                </c:pt>
                <c:pt idx="82">
                  <c:v>0.44900000000000001</c:v>
                </c:pt>
                <c:pt idx="83">
                  <c:v>0.45</c:v>
                </c:pt>
                <c:pt idx="84">
                  <c:v>0.45100000000000001</c:v>
                </c:pt>
                <c:pt idx="85">
                  <c:v>0.45200000000000001</c:v>
                </c:pt>
                <c:pt idx="86">
                  <c:v>0.45300000000000001</c:v>
                </c:pt>
                <c:pt idx="87">
                  <c:v>0.45400000000000001</c:v>
                </c:pt>
                <c:pt idx="88">
                  <c:v>0.45500000000000002</c:v>
                </c:pt>
                <c:pt idx="89">
                  <c:v>0.45600000000000002</c:v>
                </c:pt>
                <c:pt idx="90">
                  <c:v>0.45700000000000002</c:v>
                </c:pt>
                <c:pt idx="91">
                  <c:v>0.45800000000000002</c:v>
                </c:pt>
                <c:pt idx="92">
                  <c:v>0.45900000000000002</c:v>
                </c:pt>
                <c:pt idx="93">
                  <c:v>0.46</c:v>
                </c:pt>
                <c:pt idx="94">
                  <c:v>0.46100000000000002</c:v>
                </c:pt>
                <c:pt idx="95">
                  <c:v>0.46200000000000002</c:v>
                </c:pt>
                <c:pt idx="96">
                  <c:v>0.46300000000000002</c:v>
                </c:pt>
                <c:pt idx="97">
                  <c:v>0.46400000000000002</c:v>
                </c:pt>
                <c:pt idx="98">
                  <c:v>0.46500000000000002</c:v>
                </c:pt>
                <c:pt idx="99">
                  <c:v>0.46600000000000003</c:v>
                </c:pt>
                <c:pt idx="100">
                  <c:v>0.46700000000000003</c:v>
                </c:pt>
                <c:pt idx="101">
                  <c:v>0.46800000000000003</c:v>
                </c:pt>
                <c:pt idx="102">
                  <c:v>0.46899999999999997</c:v>
                </c:pt>
                <c:pt idx="103">
                  <c:v>0.47</c:v>
                </c:pt>
                <c:pt idx="104">
                  <c:v>0.47099999999999997</c:v>
                </c:pt>
                <c:pt idx="105">
                  <c:v>0.47199999999999998</c:v>
                </c:pt>
                <c:pt idx="106">
                  <c:v>0.47299999999999998</c:v>
                </c:pt>
                <c:pt idx="107">
                  <c:v>0.47399999999999998</c:v>
                </c:pt>
                <c:pt idx="108">
                  <c:v>0.47499999999999998</c:v>
                </c:pt>
                <c:pt idx="109">
                  <c:v>0.47599999999999998</c:v>
                </c:pt>
                <c:pt idx="110">
                  <c:v>0.47699999999999998</c:v>
                </c:pt>
                <c:pt idx="111">
                  <c:v>0.47799999999999998</c:v>
                </c:pt>
                <c:pt idx="112">
                  <c:v>0.47899999999999998</c:v>
                </c:pt>
                <c:pt idx="113">
                  <c:v>0.48</c:v>
                </c:pt>
                <c:pt idx="114">
                  <c:v>0.48099999999999998</c:v>
                </c:pt>
                <c:pt idx="115">
                  <c:v>0.48199999999999998</c:v>
                </c:pt>
                <c:pt idx="116">
                  <c:v>0.48299999999999998</c:v>
                </c:pt>
                <c:pt idx="117">
                  <c:v>0.48399999999999999</c:v>
                </c:pt>
                <c:pt idx="118">
                  <c:v>0.48499999999999999</c:v>
                </c:pt>
                <c:pt idx="119">
                  <c:v>0.48599999999999999</c:v>
                </c:pt>
                <c:pt idx="120">
                  <c:v>0.48699999999999999</c:v>
                </c:pt>
                <c:pt idx="121">
                  <c:v>0.48799999999999999</c:v>
                </c:pt>
                <c:pt idx="122">
                  <c:v>0.48899999999999999</c:v>
                </c:pt>
                <c:pt idx="123">
                  <c:v>0.49</c:v>
                </c:pt>
                <c:pt idx="124">
                  <c:v>0.49099999999999999</c:v>
                </c:pt>
                <c:pt idx="125">
                  <c:v>0.49199999999999999</c:v>
                </c:pt>
                <c:pt idx="126">
                  <c:v>0.49299999999999999</c:v>
                </c:pt>
                <c:pt idx="127">
                  <c:v>0.49399999999999999</c:v>
                </c:pt>
                <c:pt idx="128">
                  <c:v>0.495</c:v>
                </c:pt>
                <c:pt idx="129">
                  <c:v>0.496</c:v>
                </c:pt>
                <c:pt idx="130">
                  <c:v>0.497</c:v>
                </c:pt>
                <c:pt idx="131">
                  <c:v>0.498</c:v>
                </c:pt>
                <c:pt idx="132">
                  <c:v>0.499</c:v>
                </c:pt>
                <c:pt idx="133">
                  <c:v>0.5</c:v>
                </c:pt>
                <c:pt idx="134">
                  <c:v>0.501</c:v>
                </c:pt>
                <c:pt idx="135">
                  <c:v>0.502</c:v>
                </c:pt>
                <c:pt idx="136">
                  <c:v>0.503</c:v>
                </c:pt>
                <c:pt idx="137">
                  <c:v>0.504</c:v>
                </c:pt>
                <c:pt idx="138">
                  <c:v>0.505</c:v>
                </c:pt>
                <c:pt idx="139">
                  <c:v>0.50600000000000001</c:v>
                </c:pt>
                <c:pt idx="140">
                  <c:v>0.50700000000000001</c:v>
                </c:pt>
                <c:pt idx="141">
                  <c:v>0.50800000000000001</c:v>
                </c:pt>
                <c:pt idx="142">
                  <c:v>0.50900000000000001</c:v>
                </c:pt>
                <c:pt idx="143">
                  <c:v>0.51</c:v>
                </c:pt>
                <c:pt idx="144">
                  <c:v>0.51100000000000001</c:v>
                </c:pt>
                <c:pt idx="145">
                  <c:v>0.51200000000000001</c:v>
                </c:pt>
                <c:pt idx="146">
                  <c:v>0.51300000000000001</c:v>
                </c:pt>
                <c:pt idx="147">
                  <c:v>0.51400000000000001</c:v>
                </c:pt>
                <c:pt idx="148">
                  <c:v>0.51500000000000001</c:v>
                </c:pt>
                <c:pt idx="149">
                  <c:v>0.51600000000000001</c:v>
                </c:pt>
                <c:pt idx="150">
                  <c:v>0.51700000000000002</c:v>
                </c:pt>
                <c:pt idx="151">
                  <c:v>0.51800000000000002</c:v>
                </c:pt>
                <c:pt idx="152">
                  <c:v>0.51900000000000002</c:v>
                </c:pt>
                <c:pt idx="153">
                  <c:v>0.52</c:v>
                </c:pt>
                <c:pt idx="154">
                  <c:v>0.52100000000000002</c:v>
                </c:pt>
                <c:pt idx="155">
                  <c:v>0.52200000000000002</c:v>
                </c:pt>
                <c:pt idx="156">
                  <c:v>0.52300000000000002</c:v>
                </c:pt>
                <c:pt idx="157">
                  <c:v>0.52400000000000002</c:v>
                </c:pt>
                <c:pt idx="158">
                  <c:v>0.52500000000000002</c:v>
                </c:pt>
                <c:pt idx="159">
                  <c:v>0.52600000000000002</c:v>
                </c:pt>
                <c:pt idx="160">
                  <c:v>0.52700000000000002</c:v>
                </c:pt>
                <c:pt idx="161">
                  <c:v>0.52800000000000002</c:v>
                </c:pt>
                <c:pt idx="162">
                  <c:v>0.52900000000000003</c:v>
                </c:pt>
                <c:pt idx="163">
                  <c:v>0.53</c:v>
                </c:pt>
                <c:pt idx="164">
                  <c:v>0.53100000000000003</c:v>
                </c:pt>
                <c:pt idx="165">
                  <c:v>0.53200000000000003</c:v>
                </c:pt>
                <c:pt idx="166">
                  <c:v>0.53300000000000003</c:v>
                </c:pt>
                <c:pt idx="167">
                  <c:v>0.53400000000000003</c:v>
                </c:pt>
                <c:pt idx="168">
                  <c:v>0.53500000000000003</c:v>
                </c:pt>
                <c:pt idx="169">
                  <c:v>0.53600000000000003</c:v>
                </c:pt>
                <c:pt idx="170">
                  <c:v>0.53700000000000003</c:v>
                </c:pt>
                <c:pt idx="171">
                  <c:v>0.53800000000000003</c:v>
                </c:pt>
                <c:pt idx="172">
                  <c:v>0.53900000000000003</c:v>
                </c:pt>
                <c:pt idx="173">
                  <c:v>0.54</c:v>
                </c:pt>
                <c:pt idx="174">
                  <c:v>0.54100000000000004</c:v>
                </c:pt>
                <c:pt idx="175">
                  <c:v>0.54200000000000004</c:v>
                </c:pt>
                <c:pt idx="176">
                  <c:v>0.54300000000000004</c:v>
                </c:pt>
                <c:pt idx="177">
                  <c:v>0.54400000000000004</c:v>
                </c:pt>
                <c:pt idx="178">
                  <c:v>0.54500000000000004</c:v>
                </c:pt>
                <c:pt idx="179">
                  <c:v>0.54600000000000004</c:v>
                </c:pt>
                <c:pt idx="180">
                  <c:v>0.54700000000000004</c:v>
                </c:pt>
                <c:pt idx="181">
                  <c:v>0.54800000000000004</c:v>
                </c:pt>
                <c:pt idx="182">
                  <c:v>0.54900000000000004</c:v>
                </c:pt>
                <c:pt idx="183">
                  <c:v>0.55000000000000004</c:v>
                </c:pt>
                <c:pt idx="184">
                  <c:v>0.55100000000000005</c:v>
                </c:pt>
                <c:pt idx="185">
                  <c:v>0.55200000000000005</c:v>
                </c:pt>
                <c:pt idx="186">
                  <c:v>0.55300000000000005</c:v>
                </c:pt>
                <c:pt idx="187">
                  <c:v>0.55400000000000005</c:v>
                </c:pt>
                <c:pt idx="188">
                  <c:v>0.55500000000000005</c:v>
                </c:pt>
                <c:pt idx="189">
                  <c:v>0.55600000000000005</c:v>
                </c:pt>
                <c:pt idx="190">
                  <c:v>0.55700000000000005</c:v>
                </c:pt>
                <c:pt idx="191">
                  <c:v>0.55800000000000005</c:v>
                </c:pt>
                <c:pt idx="192">
                  <c:v>0.55900000000000005</c:v>
                </c:pt>
                <c:pt idx="193">
                  <c:v>0.56000000000000005</c:v>
                </c:pt>
                <c:pt idx="194">
                  <c:v>0.56100000000000005</c:v>
                </c:pt>
                <c:pt idx="195">
                  <c:v>0.56200000000000006</c:v>
                </c:pt>
                <c:pt idx="196">
                  <c:v>0.56299999999999994</c:v>
                </c:pt>
                <c:pt idx="197">
                  <c:v>0.56399999999999995</c:v>
                </c:pt>
                <c:pt idx="198">
                  <c:v>0.56499999999999995</c:v>
                </c:pt>
                <c:pt idx="199">
                  <c:v>0.56599999999999995</c:v>
                </c:pt>
                <c:pt idx="200">
                  <c:v>0.56699999999999995</c:v>
                </c:pt>
                <c:pt idx="201">
                  <c:v>0.56799999999999995</c:v>
                </c:pt>
                <c:pt idx="202">
                  <c:v>0.56899999999999995</c:v>
                </c:pt>
                <c:pt idx="203">
                  <c:v>0.56999999999999995</c:v>
                </c:pt>
                <c:pt idx="204">
                  <c:v>0.57099999999999995</c:v>
                </c:pt>
                <c:pt idx="205">
                  <c:v>0.57199999999999995</c:v>
                </c:pt>
                <c:pt idx="206">
                  <c:v>0.57299999999999995</c:v>
                </c:pt>
                <c:pt idx="207">
                  <c:v>0.57399999999999995</c:v>
                </c:pt>
                <c:pt idx="208">
                  <c:v>0.57499999999999996</c:v>
                </c:pt>
                <c:pt idx="209">
                  <c:v>0.57599999999999996</c:v>
                </c:pt>
                <c:pt idx="210">
                  <c:v>0.57699999999999996</c:v>
                </c:pt>
                <c:pt idx="211">
                  <c:v>0.57799999999999996</c:v>
                </c:pt>
                <c:pt idx="212">
                  <c:v>0.57899999999999996</c:v>
                </c:pt>
                <c:pt idx="213">
                  <c:v>0.57999999999999996</c:v>
                </c:pt>
                <c:pt idx="214">
                  <c:v>0.58099999999999996</c:v>
                </c:pt>
                <c:pt idx="215">
                  <c:v>0.58199999999999996</c:v>
                </c:pt>
                <c:pt idx="216">
                  <c:v>0.58299999999999996</c:v>
                </c:pt>
                <c:pt idx="217">
                  <c:v>0.58399999999999996</c:v>
                </c:pt>
                <c:pt idx="218">
                  <c:v>0.58499999999999996</c:v>
                </c:pt>
                <c:pt idx="219">
                  <c:v>0.58599999999999997</c:v>
                </c:pt>
                <c:pt idx="220">
                  <c:v>0.58699999999999997</c:v>
                </c:pt>
                <c:pt idx="221">
                  <c:v>0.58799999999999997</c:v>
                </c:pt>
                <c:pt idx="222">
                  <c:v>0.58899999999999997</c:v>
                </c:pt>
                <c:pt idx="223">
                  <c:v>0.59</c:v>
                </c:pt>
                <c:pt idx="224">
                  <c:v>0.59099999999999997</c:v>
                </c:pt>
                <c:pt idx="225">
                  <c:v>0.59199999999999997</c:v>
                </c:pt>
                <c:pt idx="226">
                  <c:v>0.59299999999999997</c:v>
                </c:pt>
                <c:pt idx="227">
                  <c:v>0.59399999999999997</c:v>
                </c:pt>
                <c:pt idx="228">
                  <c:v>0.59499999999999997</c:v>
                </c:pt>
                <c:pt idx="229">
                  <c:v>0.59599999999999997</c:v>
                </c:pt>
                <c:pt idx="230">
                  <c:v>0.59699999999999998</c:v>
                </c:pt>
                <c:pt idx="231">
                  <c:v>0.59799999999999998</c:v>
                </c:pt>
                <c:pt idx="232">
                  <c:v>0.59899999999999998</c:v>
                </c:pt>
                <c:pt idx="233">
                  <c:v>0.6</c:v>
                </c:pt>
                <c:pt idx="234">
                  <c:v>0.60099999999999998</c:v>
                </c:pt>
                <c:pt idx="235">
                  <c:v>0.60199999999999998</c:v>
                </c:pt>
                <c:pt idx="236">
                  <c:v>0.60299999999999998</c:v>
                </c:pt>
                <c:pt idx="237">
                  <c:v>0.60399999999999998</c:v>
                </c:pt>
                <c:pt idx="238">
                  <c:v>0.60499999999999998</c:v>
                </c:pt>
                <c:pt idx="239">
                  <c:v>0.60599999999999998</c:v>
                </c:pt>
                <c:pt idx="240">
                  <c:v>0.60699999999999998</c:v>
                </c:pt>
                <c:pt idx="241">
                  <c:v>0.60799999999999998</c:v>
                </c:pt>
                <c:pt idx="242">
                  <c:v>0.60899999999999999</c:v>
                </c:pt>
                <c:pt idx="243">
                  <c:v>0.61</c:v>
                </c:pt>
                <c:pt idx="244">
                  <c:v>0.61099999999999999</c:v>
                </c:pt>
                <c:pt idx="245">
                  <c:v>0.61199999999999999</c:v>
                </c:pt>
                <c:pt idx="246">
                  <c:v>0.61299999999999999</c:v>
                </c:pt>
                <c:pt idx="247">
                  <c:v>0.61399999999999999</c:v>
                </c:pt>
                <c:pt idx="248">
                  <c:v>0.61499999999999999</c:v>
                </c:pt>
                <c:pt idx="249">
                  <c:v>0.61599999999999999</c:v>
                </c:pt>
                <c:pt idx="250">
                  <c:v>0.61699999999999999</c:v>
                </c:pt>
                <c:pt idx="251">
                  <c:v>0.61799999999999999</c:v>
                </c:pt>
                <c:pt idx="252">
                  <c:v>0.61899999999999999</c:v>
                </c:pt>
                <c:pt idx="253">
                  <c:v>0.62</c:v>
                </c:pt>
                <c:pt idx="254">
                  <c:v>0.621</c:v>
                </c:pt>
                <c:pt idx="255">
                  <c:v>0.622</c:v>
                </c:pt>
                <c:pt idx="256">
                  <c:v>0.623</c:v>
                </c:pt>
                <c:pt idx="257">
                  <c:v>0.624</c:v>
                </c:pt>
                <c:pt idx="258">
                  <c:v>0.625</c:v>
                </c:pt>
                <c:pt idx="259">
                  <c:v>0.626</c:v>
                </c:pt>
                <c:pt idx="260">
                  <c:v>0.627</c:v>
                </c:pt>
                <c:pt idx="261">
                  <c:v>0.628</c:v>
                </c:pt>
                <c:pt idx="262">
                  <c:v>0.629</c:v>
                </c:pt>
                <c:pt idx="263">
                  <c:v>0.63</c:v>
                </c:pt>
                <c:pt idx="264">
                  <c:v>0.63100000000000001</c:v>
                </c:pt>
                <c:pt idx="265">
                  <c:v>0.63200000000000001</c:v>
                </c:pt>
                <c:pt idx="266">
                  <c:v>0.63300000000000001</c:v>
                </c:pt>
                <c:pt idx="267">
                  <c:v>0.63400000000000001</c:v>
                </c:pt>
                <c:pt idx="268">
                  <c:v>0.63500000000000001</c:v>
                </c:pt>
                <c:pt idx="269">
                  <c:v>0.63600000000000001</c:v>
                </c:pt>
                <c:pt idx="270">
                  <c:v>0.63700000000000001</c:v>
                </c:pt>
                <c:pt idx="271">
                  <c:v>0.63800000000000001</c:v>
                </c:pt>
                <c:pt idx="272">
                  <c:v>0.63900000000000001</c:v>
                </c:pt>
                <c:pt idx="273">
                  <c:v>0.64</c:v>
                </c:pt>
                <c:pt idx="274">
                  <c:v>0.64100000000000001</c:v>
                </c:pt>
                <c:pt idx="275">
                  <c:v>0.64200000000000002</c:v>
                </c:pt>
                <c:pt idx="276">
                  <c:v>0.64300000000000002</c:v>
                </c:pt>
                <c:pt idx="277">
                  <c:v>0.64400000000000002</c:v>
                </c:pt>
                <c:pt idx="278">
                  <c:v>0.64500000000000002</c:v>
                </c:pt>
                <c:pt idx="279">
                  <c:v>0.64600000000000002</c:v>
                </c:pt>
                <c:pt idx="280">
                  <c:v>0.64700000000000002</c:v>
                </c:pt>
                <c:pt idx="281">
                  <c:v>0.64800000000000002</c:v>
                </c:pt>
                <c:pt idx="282">
                  <c:v>0.64900000000000002</c:v>
                </c:pt>
                <c:pt idx="283">
                  <c:v>0.65</c:v>
                </c:pt>
                <c:pt idx="284">
                  <c:v>0.65100000000000002</c:v>
                </c:pt>
                <c:pt idx="285">
                  <c:v>0.65200000000000002</c:v>
                </c:pt>
                <c:pt idx="286">
                  <c:v>0.65300000000000002</c:v>
                </c:pt>
                <c:pt idx="287">
                  <c:v>0.65400000000000003</c:v>
                </c:pt>
                <c:pt idx="288">
                  <c:v>0.65500000000000003</c:v>
                </c:pt>
                <c:pt idx="289">
                  <c:v>0.65600000000000003</c:v>
                </c:pt>
                <c:pt idx="290">
                  <c:v>0.65700000000000003</c:v>
                </c:pt>
                <c:pt idx="291">
                  <c:v>0.65800000000000003</c:v>
                </c:pt>
                <c:pt idx="292">
                  <c:v>0.65900000000000003</c:v>
                </c:pt>
                <c:pt idx="293">
                  <c:v>0.66</c:v>
                </c:pt>
                <c:pt idx="294">
                  <c:v>0.66100000000000003</c:v>
                </c:pt>
                <c:pt idx="295">
                  <c:v>0.66200000000000003</c:v>
                </c:pt>
                <c:pt idx="296">
                  <c:v>0.66300000000000003</c:v>
                </c:pt>
                <c:pt idx="297">
                  <c:v>0.66400000000000003</c:v>
                </c:pt>
                <c:pt idx="298">
                  <c:v>0.66500000000000004</c:v>
                </c:pt>
                <c:pt idx="299">
                  <c:v>0.66600000000000004</c:v>
                </c:pt>
                <c:pt idx="300">
                  <c:v>0.66700000000000004</c:v>
                </c:pt>
                <c:pt idx="301">
                  <c:v>0.66800000000000004</c:v>
                </c:pt>
                <c:pt idx="302">
                  <c:v>0.66900000000000004</c:v>
                </c:pt>
                <c:pt idx="303">
                  <c:v>0.67</c:v>
                </c:pt>
                <c:pt idx="304">
                  <c:v>0.67100000000000004</c:v>
                </c:pt>
                <c:pt idx="305">
                  <c:v>0.67200000000000004</c:v>
                </c:pt>
                <c:pt idx="306">
                  <c:v>0.67300000000000004</c:v>
                </c:pt>
                <c:pt idx="307">
                  <c:v>0.67400000000000004</c:v>
                </c:pt>
                <c:pt idx="308">
                  <c:v>0.67500000000000004</c:v>
                </c:pt>
                <c:pt idx="309">
                  <c:v>0.67600000000000005</c:v>
                </c:pt>
                <c:pt idx="310">
                  <c:v>0.67700000000000005</c:v>
                </c:pt>
                <c:pt idx="311">
                  <c:v>0.67800000000000005</c:v>
                </c:pt>
                <c:pt idx="312">
                  <c:v>0.67900000000000005</c:v>
                </c:pt>
                <c:pt idx="313">
                  <c:v>0.68</c:v>
                </c:pt>
                <c:pt idx="314">
                  <c:v>0.68100000000000005</c:v>
                </c:pt>
                <c:pt idx="315">
                  <c:v>0.68200000000000005</c:v>
                </c:pt>
                <c:pt idx="316">
                  <c:v>0.68300000000000005</c:v>
                </c:pt>
                <c:pt idx="317">
                  <c:v>0.68400000000000005</c:v>
                </c:pt>
                <c:pt idx="318">
                  <c:v>0.68500000000000005</c:v>
                </c:pt>
                <c:pt idx="319">
                  <c:v>0.68600000000000005</c:v>
                </c:pt>
                <c:pt idx="320">
                  <c:v>0.68700000000000006</c:v>
                </c:pt>
                <c:pt idx="321">
                  <c:v>0.68799999999999994</c:v>
                </c:pt>
                <c:pt idx="322">
                  <c:v>0.68899999999999995</c:v>
                </c:pt>
                <c:pt idx="323">
                  <c:v>0.69</c:v>
                </c:pt>
                <c:pt idx="324">
                  <c:v>0.69099999999999995</c:v>
                </c:pt>
                <c:pt idx="325">
                  <c:v>0.69199999999999995</c:v>
                </c:pt>
                <c:pt idx="326">
                  <c:v>0.69299999999999995</c:v>
                </c:pt>
                <c:pt idx="327">
                  <c:v>0.69399999999999995</c:v>
                </c:pt>
                <c:pt idx="328">
                  <c:v>0.69499999999999995</c:v>
                </c:pt>
                <c:pt idx="329">
                  <c:v>0.69599999999999995</c:v>
                </c:pt>
                <c:pt idx="330">
                  <c:v>0.69699999999999995</c:v>
                </c:pt>
                <c:pt idx="331">
                  <c:v>0.69799999999999995</c:v>
                </c:pt>
                <c:pt idx="332">
                  <c:v>0.69899999999999995</c:v>
                </c:pt>
                <c:pt idx="333">
                  <c:v>0.7</c:v>
                </c:pt>
                <c:pt idx="334">
                  <c:v>0.70099999999999996</c:v>
                </c:pt>
                <c:pt idx="335">
                  <c:v>0.70199999999999996</c:v>
                </c:pt>
                <c:pt idx="336">
                  <c:v>0.70299999999999996</c:v>
                </c:pt>
                <c:pt idx="337">
                  <c:v>0.70399999999999996</c:v>
                </c:pt>
                <c:pt idx="338">
                  <c:v>0.70499999999999996</c:v>
                </c:pt>
                <c:pt idx="339">
                  <c:v>0.70599999999999996</c:v>
                </c:pt>
                <c:pt idx="340">
                  <c:v>0.70699999999999996</c:v>
                </c:pt>
                <c:pt idx="341">
                  <c:v>0.70799999999999996</c:v>
                </c:pt>
                <c:pt idx="342">
                  <c:v>0.70899999999999996</c:v>
                </c:pt>
                <c:pt idx="343">
                  <c:v>0.71</c:v>
                </c:pt>
                <c:pt idx="344">
                  <c:v>0.71099999999999997</c:v>
                </c:pt>
                <c:pt idx="345">
                  <c:v>0.71199999999999997</c:v>
                </c:pt>
                <c:pt idx="346">
                  <c:v>0.71299999999999997</c:v>
                </c:pt>
                <c:pt idx="347">
                  <c:v>0.71399999999999997</c:v>
                </c:pt>
                <c:pt idx="348">
                  <c:v>0.71499999999999997</c:v>
                </c:pt>
                <c:pt idx="349">
                  <c:v>0.71599999999999997</c:v>
                </c:pt>
                <c:pt idx="350">
                  <c:v>0.71699999999999997</c:v>
                </c:pt>
                <c:pt idx="351">
                  <c:v>0.71799999999999997</c:v>
                </c:pt>
                <c:pt idx="352">
                  <c:v>0.71899999999999997</c:v>
                </c:pt>
                <c:pt idx="353">
                  <c:v>0.72</c:v>
                </c:pt>
                <c:pt idx="354">
                  <c:v>0.72099999999999997</c:v>
                </c:pt>
                <c:pt idx="355">
                  <c:v>0.72199999999999998</c:v>
                </c:pt>
                <c:pt idx="356">
                  <c:v>0.72299999999999998</c:v>
                </c:pt>
                <c:pt idx="357">
                  <c:v>0.72399999999999998</c:v>
                </c:pt>
                <c:pt idx="358">
                  <c:v>0.72499999999999998</c:v>
                </c:pt>
                <c:pt idx="359">
                  <c:v>0.72599999999999998</c:v>
                </c:pt>
                <c:pt idx="360">
                  <c:v>0.72699999999999998</c:v>
                </c:pt>
                <c:pt idx="361">
                  <c:v>0.72799999999999998</c:v>
                </c:pt>
                <c:pt idx="362">
                  <c:v>0.72899999999999998</c:v>
                </c:pt>
                <c:pt idx="363">
                  <c:v>0.73</c:v>
                </c:pt>
                <c:pt idx="364">
                  <c:v>0.73099999999999998</c:v>
                </c:pt>
                <c:pt idx="365">
                  <c:v>0.73199999999999998</c:v>
                </c:pt>
                <c:pt idx="366">
                  <c:v>0.73299999999999998</c:v>
                </c:pt>
                <c:pt idx="367">
                  <c:v>0.73399999999999999</c:v>
                </c:pt>
                <c:pt idx="368">
                  <c:v>0.73499999999999999</c:v>
                </c:pt>
                <c:pt idx="369">
                  <c:v>0.73599999999999999</c:v>
                </c:pt>
                <c:pt idx="370">
                  <c:v>0.73699999999999999</c:v>
                </c:pt>
                <c:pt idx="371">
                  <c:v>0.73799999999999999</c:v>
                </c:pt>
                <c:pt idx="372">
                  <c:v>0.73899999999999999</c:v>
                </c:pt>
                <c:pt idx="373">
                  <c:v>0.74</c:v>
                </c:pt>
                <c:pt idx="374">
                  <c:v>0.74099999999999999</c:v>
                </c:pt>
                <c:pt idx="375">
                  <c:v>0.74199999999999999</c:v>
                </c:pt>
                <c:pt idx="376">
                  <c:v>0.74299999999999999</c:v>
                </c:pt>
                <c:pt idx="377">
                  <c:v>0.74399999999999999</c:v>
                </c:pt>
                <c:pt idx="378">
                  <c:v>0.745</c:v>
                </c:pt>
                <c:pt idx="379">
                  <c:v>0.746</c:v>
                </c:pt>
                <c:pt idx="380">
                  <c:v>0.747</c:v>
                </c:pt>
                <c:pt idx="381">
                  <c:v>0.748</c:v>
                </c:pt>
                <c:pt idx="382">
                  <c:v>0.749</c:v>
                </c:pt>
                <c:pt idx="383">
                  <c:v>0.75</c:v>
                </c:pt>
                <c:pt idx="384">
                  <c:v>0.751</c:v>
                </c:pt>
                <c:pt idx="385">
                  <c:v>0.752</c:v>
                </c:pt>
                <c:pt idx="386">
                  <c:v>0.753</c:v>
                </c:pt>
                <c:pt idx="387">
                  <c:v>0.754</c:v>
                </c:pt>
                <c:pt idx="388">
                  <c:v>0.755</c:v>
                </c:pt>
                <c:pt idx="389">
                  <c:v>0.75600000000000001</c:v>
                </c:pt>
                <c:pt idx="390">
                  <c:v>0.75700000000000001</c:v>
                </c:pt>
                <c:pt idx="391">
                  <c:v>0.75800000000000001</c:v>
                </c:pt>
                <c:pt idx="392">
                  <c:v>0.75900000000000001</c:v>
                </c:pt>
                <c:pt idx="393">
                  <c:v>0.76</c:v>
                </c:pt>
                <c:pt idx="394">
                  <c:v>0.76100000000000001</c:v>
                </c:pt>
                <c:pt idx="395">
                  <c:v>0.76200000000000001</c:v>
                </c:pt>
                <c:pt idx="396">
                  <c:v>0.76300000000000001</c:v>
                </c:pt>
                <c:pt idx="397">
                  <c:v>0.76400000000000001</c:v>
                </c:pt>
                <c:pt idx="398">
                  <c:v>0.76500000000000001</c:v>
                </c:pt>
                <c:pt idx="399">
                  <c:v>0.76600000000000001</c:v>
                </c:pt>
                <c:pt idx="400">
                  <c:v>0.76700000000000002</c:v>
                </c:pt>
                <c:pt idx="401">
                  <c:v>0.76800000000000002</c:v>
                </c:pt>
                <c:pt idx="402">
                  <c:v>0.76900000000000002</c:v>
                </c:pt>
                <c:pt idx="403">
                  <c:v>0.77</c:v>
                </c:pt>
                <c:pt idx="404">
                  <c:v>0.77100000000000002</c:v>
                </c:pt>
                <c:pt idx="405">
                  <c:v>0.77200000000000002</c:v>
                </c:pt>
                <c:pt idx="406">
                  <c:v>0.77300000000000002</c:v>
                </c:pt>
                <c:pt idx="407">
                  <c:v>0.77400000000000002</c:v>
                </c:pt>
                <c:pt idx="408">
                  <c:v>0.77500000000000002</c:v>
                </c:pt>
                <c:pt idx="409">
                  <c:v>0.77600000000000002</c:v>
                </c:pt>
                <c:pt idx="410">
                  <c:v>0.77700000000000002</c:v>
                </c:pt>
                <c:pt idx="411">
                  <c:v>0.77800000000000002</c:v>
                </c:pt>
                <c:pt idx="412">
                  <c:v>0.77900000000000003</c:v>
                </c:pt>
                <c:pt idx="413">
                  <c:v>0.78</c:v>
                </c:pt>
                <c:pt idx="414">
                  <c:v>0.78100000000000003</c:v>
                </c:pt>
                <c:pt idx="415">
                  <c:v>0.78200000000000003</c:v>
                </c:pt>
                <c:pt idx="416">
                  <c:v>0.78300000000000003</c:v>
                </c:pt>
                <c:pt idx="417">
                  <c:v>0.78400000000000003</c:v>
                </c:pt>
                <c:pt idx="418">
                  <c:v>0.78500000000000003</c:v>
                </c:pt>
                <c:pt idx="419">
                  <c:v>0.78600000000000003</c:v>
                </c:pt>
                <c:pt idx="420">
                  <c:v>0.78700000000000003</c:v>
                </c:pt>
                <c:pt idx="421">
                  <c:v>0.78800000000000003</c:v>
                </c:pt>
                <c:pt idx="422">
                  <c:v>0.78900000000000003</c:v>
                </c:pt>
                <c:pt idx="423">
                  <c:v>0.79</c:v>
                </c:pt>
                <c:pt idx="424">
                  <c:v>0.79100000000000004</c:v>
                </c:pt>
                <c:pt idx="425">
                  <c:v>0.79200000000000004</c:v>
                </c:pt>
                <c:pt idx="426">
                  <c:v>0.79300000000000004</c:v>
                </c:pt>
                <c:pt idx="427">
                  <c:v>0.79400000000000004</c:v>
                </c:pt>
                <c:pt idx="428">
                  <c:v>0.79500000000000004</c:v>
                </c:pt>
                <c:pt idx="429">
                  <c:v>0.79600000000000004</c:v>
                </c:pt>
                <c:pt idx="430">
                  <c:v>0.79700000000000004</c:v>
                </c:pt>
                <c:pt idx="431">
                  <c:v>0.79800000000000004</c:v>
                </c:pt>
                <c:pt idx="432">
                  <c:v>0.79900000000000004</c:v>
                </c:pt>
                <c:pt idx="433">
                  <c:v>0.8</c:v>
                </c:pt>
                <c:pt idx="434">
                  <c:v>0.80100000000000005</c:v>
                </c:pt>
                <c:pt idx="435">
                  <c:v>0.80200000000000005</c:v>
                </c:pt>
                <c:pt idx="436">
                  <c:v>0.80300000000000005</c:v>
                </c:pt>
                <c:pt idx="437">
                  <c:v>0.80400000000000005</c:v>
                </c:pt>
                <c:pt idx="438">
                  <c:v>0.80500000000000005</c:v>
                </c:pt>
                <c:pt idx="439">
                  <c:v>0.80600000000000005</c:v>
                </c:pt>
                <c:pt idx="440">
                  <c:v>0.80700000000000005</c:v>
                </c:pt>
                <c:pt idx="441">
                  <c:v>0.80800000000000005</c:v>
                </c:pt>
                <c:pt idx="442">
                  <c:v>0.80900000000000005</c:v>
                </c:pt>
                <c:pt idx="443">
                  <c:v>0.81</c:v>
                </c:pt>
                <c:pt idx="444">
                  <c:v>0.81100000000000005</c:v>
                </c:pt>
                <c:pt idx="445">
                  <c:v>0.81200000000000006</c:v>
                </c:pt>
                <c:pt idx="446">
                  <c:v>0.81299999999999994</c:v>
                </c:pt>
                <c:pt idx="447">
                  <c:v>0.81399999999999995</c:v>
                </c:pt>
                <c:pt idx="448">
                  <c:v>0.81499999999999995</c:v>
                </c:pt>
                <c:pt idx="449">
                  <c:v>0.81599999999999995</c:v>
                </c:pt>
                <c:pt idx="450">
                  <c:v>0.81699999999999995</c:v>
                </c:pt>
                <c:pt idx="451">
                  <c:v>0.81799999999999995</c:v>
                </c:pt>
                <c:pt idx="452">
                  <c:v>0.81899999999999995</c:v>
                </c:pt>
                <c:pt idx="453">
                  <c:v>0.82</c:v>
                </c:pt>
                <c:pt idx="454">
                  <c:v>0.82099999999999995</c:v>
                </c:pt>
                <c:pt idx="455">
                  <c:v>0.82199999999999995</c:v>
                </c:pt>
                <c:pt idx="456">
                  <c:v>0.82299999999999995</c:v>
                </c:pt>
                <c:pt idx="457">
                  <c:v>0.82399999999999995</c:v>
                </c:pt>
                <c:pt idx="458">
                  <c:v>0.82499999999999996</c:v>
                </c:pt>
                <c:pt idx="459">
                  <c:v>0.82599999999999996</c:v>
                </c:pt>
                <c:pt idx="460">
                  <c:v>0.82699999999999996</c:v>
                </c:pt>
                <c:pt idx="461">
                  <c:v>0.82799999999999996</c:v>
                </c:pt>
                <c:pt idx="462">
                  <c:v>0.82899999999999996</c:v>
                </c:pt>
                <c:pt idx="463">
                  <c:v>0.83</c:v>
                </c:pt>
                <c:pt idx="464">
                  <c:v>0.83099999999999996</c:v>
                </c:pt>
                <c:pt idx="465">
                  <c:v>0.83199999999999996</c:v>
                </c:pt>
                <c:pt idx="466">
                  <c:v>0.83299999999999996</c:v>
                </c:pt>
                <c:pt idx="467">
                  <c:v>0.83399999999999996</c:v>
                </c:pt>
                <c:pt idx="468">
                  <c:v>0.83499999999999996</c:v>
                </c:pt>
                <c:pt idx="469">
                  <c:v>0.83599999999999997</c:v>
                </c:pt>
                <c:pt idx="470">
                  <c:v>0.83699999999999997</c:v>
                </c:pt>
                <c:pt idx="471">
                  <c:v>0.83799999999999997</c:v>
                </c:pt>
                <c:pt idx="472">
                  <c:v>0.83899999999999997</c:v>
                </c:pt>
                <c:pt idx="473">
                  <c:v>0.84</c:v>
                </c:pt>
                <c:pt idx="474">
                  <c:v>0.84099999999999997</c:v>
                </c:pt>
                <c:pt idx="475">
                  <c:v>0.84199999999999997</c:v>
                </c:pt>
                <c:pt idx="476">
                  <c:v>0.84299999999999997</c:v>
                </c:pt>
                <c:pt idx="477">
                  <c:v>0.84399999999999997</c:v>
                </c:pt>
                <c:pt idx="478">
                  <c:v>0.84499999999999997</c:v>
                </c:pt>
                <c:pt idx="479">
                  <c:v>0.84599999999999997</c:v>
                </c:pt>
                <c:pt idx="480">
                  <c:v>0.84699999999999998</c:v>
                </c:pt>
                <c:pt idx="481">
                  <c:v>0.84799999999999998</c:v>
                </c:pt>
                <c:pt idx="482">
                  <c:v>0.84899999999999998</c:v>
                </c:pt>
                <c:pt idx="483">
                  <c:v>0.85</c:v>
                </c:pt>
                <c:pt idx="484">
                  <c:v>0.85099999999999998</c:v>
                </c:pt>
                <c:pt idx="485">
                  <c:v>0.85199999999999998</c:v>
                </c:pt>
                <c:pt idx="486">
                  <c:v>0.85299999999999998</c:v>
                </c:pt>
                <c:pt idx="487">
                  <c:v>0.85399999999999998</c:v>
                </c:pt>
                <c:pt idx="488">
                  <c:v>0.85499999999999998</c:v>
                </c:pt>
                <c:pt idx="489">
                  <c:v>0.85599999999999998</c:v>
                </c:pt>
                <c:pt idx="490">
                  <c:v>0.85699999999999998</c:v>
                </c:pt>
                <c:pt idx="491">
                  <c:v>0.85799999999999998</c:v>
                </c:pt>
                <c:pt idx="492">
                  <c:v>0.85899999999999999</c:v>
                </c:pt>
                <c:pt idx="493">
                  <c:v>0.86</c:v>
                </c:pt>
                <c:pt idx="494">
                  <c:v>0.86099999999999999</c:v>
                </c:pt>
                <c:pt idx="495">
                  <c:v>0.86199999999999999</c:v>
                </c:pt>
                <c:pt idx="496">
                  <c:v>0.86299999999999999</c:v>
                </c:pt>
                <c:pt idx="497">
                  <c:v>0.86399999999999999</c:v>
                </c:pt>
                <c:pt idx="498">
                  <c:v>0.86499999999999999</c:v>
                </c:pt>
                <c:pt idx="499">
                  <c:v>0.86599999999999999</c:v>
                </c:pt>
                <c:pt idx="500">
                  <c:v>0.86699999999999999</c:v>
                </c:pt>
                <c:pt idx="501">
                  <c:v>0.86799999999999999</c:v>
                </c:pt>
                <c:pt idx="502">
                  <c:v>0.86899999999999999</c:v>
                </c:pt>
                <c:pt idx="503">
                  <c:v>0.87</c:v>
                </c:pt>
                <c:pt idx="504">
                  <c:v>0.871</c:v>
                </c:pt>
                <c:pt idx="505">
                  <c:v>0.872</c:v>
                </c:pt>
                <c:pt idx="506">
                  <c:v>0.873</c:v>
                </c:pt>
                <c:pt idx="507">
                  <c:v>0.874</c:v>
                </c:pt>
                <c:pt idx="508">
                  <c:v>0.875</c:v>
                </c:pt>
                <c:pt idx="509">
                  <c:v>0.876</c:v>
                </c:pt>
                <c:pt idx="510">
                  <c:v>0.877</c:v>
                </c:pt>
                <c:pt idx="511">
                  <c:v>0.878</c:v>
                </c:pt>
                <c:pt idx="512">
                  <c:v>0.879</c:v>
                </c:pt>
                <c:pt idx="513">
                  <c:v>0.88</c:v>
                </c:pt>
                <c:pt idx="514">
                  <c:v>0.88100000000000001</c:v>
                </c:pt>
                <c:pt idx="515">
                  <c:v>0.88200000000000001</c:v>
                </c:pt>
                <c:pt idx="516">
                  <c:v>0.88300000000000001</c:v>
                </c:pt>
                <c:pt idx="517">
                  <c:v>0.88400000000000001</c:v>
                </c:pt>
                <c:pt idx="518">
                  <c:v>0.88500000000000001</c:v>
                </c:pt>
                <c:pt idx="519">
                  <c:v>0.88600000000000001</c:v>
                </c:pt>
                <c:pt idx="520">
                  <c:v>0.88700000000000001</c:v>
                </c:pt>
                <c:pt idx="521">
                  <c:v>0.88800000000000001</c:v>
                </c:pt>
                <c:pt idx="522">
                  <c:v>0.88900000000000001</c:v>
                </c:pt>
                <c:pt idx="523">
                  <c:v>0.89</c:v>
                </c:pt>
                <c:pt idx="524">
                  <c:v>0.89100000000000001</c:v>
                </c:pt>
                <c:pt idx="525">
                  <c:v>0.89200000000000002</c:v>
                </c:pt>
                <c:pt idx="526">
                  <c:v>0.89300000000000002</c:v>
                </c:pt>
                <c:pt idx="527">
                  <c:v>0.89400000000000002</c:v>
                </c:pt>
                <c:pt idx="528">
                  <c:v>0.89500000000000002</c:v>
                </c:pt>
                <c:pt idx="529">
                  <c:v>0.89600000000000002</c:v>
                </c:pt>
                <c:pt idx="530">
                  <c:v>0.89700000000000002</c:v>
                </c:pt>
                <c:pt idx="531">
                  <c:v>0.89800000000000002</c:v>
                </c:pt>
                <c:pt idx="532">
                  <c:v>0.89900000000000002</c:v>
                </c:pt>
                <c:pt idx="533">
                  <c:v>0.9</c:v>
                </c:pt>
                <c:pt idx="534">
                  <c:v>0.90100000000000002</c:v>
                </c:pt>
                <c:pt idx="535">
                  <c:v>0.90200000000000002</c:v>
                </c:pt>
                <c:pt idx="536">
                  <c:v>0.90300000000000002</c:v>
                </c:pt>
                <c:pt idx="537">
                  <c:v>0.90400000000000003</c:v>
                </c:pt>
                <c:pt idx="538">
                  <c:v>0.90500000000000003</c:v>
                </c:pt>
                <c:pt idx="539">
                  <c:v>0.90600000000000003</c:v>
                </c:pt>
                <c:pt idx="540">
                  <c:v>0.90700000000000003</c:v>
                </c:pt>
                <c:pt idx="541">
                  <c:v>0.90800000000000003</c:v>
                </c:pt>
                <c:pt idx="542">
                  <c:v>0.90900000000000003</c:v>
                </c:pt>
                <c:pt idx="543">
                  <c:v>0.91</c:v>
                </c:pt>
                <c:pt idx="544">
                  <c:v>0.91100000000000003</c:v>
                </c:pt>
                <c:pt idx="545">
                  <c:v>0.91200000000000003</c:v>
                </c:pt>
                <c:pt idx="546">
                  <c:v>0.91300000000000003</c:v>
                </c:pt>
                <c:pt idx="547">
                  <c:v>0.91400000000000003</c:v>
                </c:pt>
                <c:pt idx="548">
                  <c:v>0.91500000000000004</c:v>
                </c:pt>
                <c:pt idx="549">
                  <c:v>0.91600000000000004</c:v>
                </c:pt>
                <c:pt idx="550">
                  <c:v>0.91700000000000004</c:v>
                </c:pt>
                <c:pt idx="551">
                  <c:v>0.91800000000000004</c:v>
                </c:pt>
                <c:pt idx="552">
                  <c:v>0.91900000000000004</c:v>
                </c:pt>
                <c:pt idx="553">
                  <c:v>0.92</c:v>
                </c:pt>
                <c:pt idx="554">
                  <c:v>0.92100000000000004</c:v>
                </c:pt>
                <c:pt idx="555">
                  <c:v>0.92200000000000004</c:v>
                </c:pt>
                <c:pt idx="556">
                  <c:v>0.92300000000000004</c:v>
                </c:pt>
                <c:pt idx="557">
                  <c:v>0.92400000000000004</c:v>
                </c:pt>
                <c:pt idx="558">
                  <c:v>0.92500000000000004</c:v>
                </c:pt>
                <c:pt idx="559">
                  <c:v>0.92600000000000005</c:v>
                </c:pt>
                <c:pt idx="560">
                  <c:v>0.92700000000000005</c:v>
                </c:pt>
                <c:pt idx="561">
                  <c:v>0.92800000000000005</c:v>
                </c:pt>
                <c:pt idx="562">
                  <c:v>0.92900000000000005</c:v>
                </c:pt>
                <c:pt idx="563">
                  <c:v>0.93</c:v>
                </c:pt>
                <c:pt idx="564">
                  <c:v>0.93100000000000005</c:v>
                </c:pt>
                <c:pt idx="565">
                  <c:v>0.93200000000000005</c:v>
                </c:pt>
                <c:pt idx="566">
                  <c:v>0.93300000000000005</c:v>
                </c:pt>
                <c:pt idx="567">
                  <c:v>0.93400000000000005</c:v>
                </c:pt>
                <c:pt idx="568">
                  <c:v>0.93500000000000005</c:v>
                </c:pt>
                <c:pt idx="569">
                  <c:v>0.93600000000000005</c:v>
                </c:pt>
                <c:pt idx="570">
                  <c:v>0.93700000000000006</c:v>
                </c:pt>
                <c:pt idx="571">
                  <c:v>0.93799999999999994</c:v>
                </c:pt>
                <c:pt idx="572">
                  <c:v>0.93899999999999995</c:v>
                </c:pt>
                <c:pt idx="573">
                  <c:v>0.94</c:v>
                </c:pt>
                <c:pt idx="574">
                  <c:v>0.94099999999999995</c:v>
                </c:pt>
                <c:pt idx="575">
                  <c:v>0.94199999999999995</c:v>
                </c:pt>
                <c:pt idx="576">
                  <c:v>0.94299999999999995</c:v>
                </c:pt>
                <c:pt idx="577">
                  <c:v>0.94399999999999995</c:v>
                </c:pt>
                <c:pt idx="578">
                  <c:v>0.94499999999999995</c:v>
                </c:pt>
                <c:pt idx="579">
                  <c:v>0.94599999999999995</c:v>
                </c:pt>
                <c:pt idx="580">
                  <c:v>0.94699999999999995</c:v>
                </c:pt>
                <c:pt idx="581">
                  <c:v>0.94799999999999995</c:v>
                </c:pt>
                <c:pt idx="582">
                  <c:v>0.94899999999999995</c:v>
                </c:pt>
                <c:pt idx="583">
                  <c:v>0.95</c:v>
                </c:pt>
                <c:pt idx="584">
                  <c:v>0.95099999999999996</c:v>
                </c:pt>
                <c:pt idx="585">
                  <c:v>0.95199999999999996</c:v>
                </c:pt>
                <c:pt idx="586">
                  <c:v>0.95299999999999996</c:v>
                </c:pt>
                <c:pt idx="587">
                  <c:v>0.95399999999999996</c:v>
                </c:pt>
                <c:pt idx="588">
                  <c:v>0.95499999999999996</c:v>
                </c:pt>
                <c:pt idx="589">
                  <c:v>0.95599999999999996</c:v>
                </c:pt>
                <c:pt idx="590">
                  <c:v>0.95699999999999996</c:v>
                </c:pt>
                <c:pt idx="591">
                  <c:v>0.95799999999999996</c:v>
                </c:pt>
                <c:pt idx="592">
                  <c:v>0.95899999999999996</c:v>
                </c:pt>
                <c:pt idx="593">
                  <c:v>0.96</c:v>
                </c:pt>
                <c:pt idx="594">
                  <c:v>0.96099999999999997</c:v>
                </c:pt>
                <c:pt idx="595">
                  <c:v>0.96199999999999997</c:v>
                </c:pt>
                <c:pt idx="596">
                  <c:v>0.96299999999999997</c:v>
                </c:pt>
                <c:pt idx="597">
                  <c:v>0.96399999999999997</c:v>
                </c:pt>
                <c:pt idx="598">
                  <c:v>0.96499999999999997</c:v>
                </c:pt>
                <c:pt idx="599">
                  <c:v>0.96599999999999997</c:v>
                </c:pt>
                <c:pt idx="600">
                  <c:v>0.96699999999999997</c:v>
                </c:pt>
                <c:pt idx="601">
                  <c:v>0.96799999999999997</c:v>
                </c:pt>
                <c:pt idx="602">
                  <c:v>0.96899999999999997</c:v>
                </c:pt>
                <c:pt idx="603">
                  <c:v>0.97</c:v>
                </c:pt>
                <c:pt idx="604">
                  <c:v>0.97099999999999997</c:v>
                </c:pt>
                <c:pt idx="605">
                  <c:v>0.97199999999999998</c:v>
                </c:pt>
                <c:pt idx="606">
                  <c:v>0.97299999999999998</c:v>
                </c:pt>
                <c:pt idx="607">
                  <c:v>0.97399999999999998</c:v>
                </c:pt>
                <c:pt idx="608">
                  <c:v>0.97499999999999998</c:v>
                </c:pt>
                <c:pt idx="609">
                  <c:v>0.97599999999999998</c:v>
                </c:pt>
                <c:pt idx="610">
                  <c:v>0.97699999999999998</c:v>
                </c:pt>
                <c:pt idx="611">
                  <c:v>0.97799999999999998</c:v>
                </c:pt>
                <c:pt idx="612">
                  <c:v>0.97899999999999998</c:v>
                </c:pt>
                <c:pt idx="613">
                  <c:v>0.98</c:v>
                </c:pt>
                <c:pt idx="614">
                  <c:v>0.98099999999999998</c:v>
                </c:pt>
                <c:pt idx="615">
                  <c:v>0.98199999999999998</c:v>
                </c:pt>
                <c:pt idx="616">
                  <c:v>0.98299999999999998</c:v>
                </c:pt>
                <c:pt idx="617">
                  <c:v>0.98399999999999999</c:v>
                </c:pt>
                <c:pt idx="618">
                  <c:v>0.98499999999999999</c:v>
                </c:pt>
                <c:pt idx="619">
                  <c:v>0.98599999999999999</c:v>
                </c:pt>
                <c:pt idx="620">
                  <c:v>0.98699999999999999</c:v>
                </c:pt>
                <c:pt idx="621">
                  <c:v>0.98799999999999999</c:v>
                </c:pt>
                <c:pt idx="622">
                  <c:v>0.98899999999999999</c:v>
                </c:pt>
                <c:pt idx="623">
                  <c:v>0.99</c:v>
                </c:pt>
                <c:pt idx="624">
                  <c:v>0.99099999999999999</c:v>
                </c:pt>
                <c:pt idx="625">
                  <c:v>0.99199999999999999</c:v>
                </c:pt>
                <c:pt idx="626">
                  <c:v>0.99299999999999999</c:v>
                </c:pt>
                <c:pt idx="627">
                  <c:v>0.99399999999999999</c:v>
                </c:pt>
                <c:pt idx="628">
                  <c:v>0.995</c:v>
                </c:pt>
                <c:pt idx="629">
                  <c:v>0.996</c:v>
                </c:pt>
                <c:pt idx="630">
                  <c:v>0.997</c:v>
                </c:pt>
                <c:pt idx="631">
                  <c:v>0.998</c:v>
                </c:pt>
                <c:pt idx="632">
                  <c:v>0.999</c:v>
                </c:pt>
                <c:pt idx="633">
                  <c:v>1</c:v>
                </c:pt>
                <c:pt idx="634">
                  <c:v>1.0009999999999999</c:v>
                </c:pt>
                <c:pt idx="635">
                  <c:v>1.002</c:v>
                </c:pt>
                <c:pt idx="636">
                  <c:v>1.0029999999999999</c:v>
                </c:pt>
                <c:pt idx="637">
                  <c:v>1.004</c:v>
                </c:pt>
                <c:pt idx="638">
                  <c:v>1.0049999999999999</c:v>
                </c:pt>
                <c:pt idx="639">
                  <c:v>1.006</c:v>
                </c:pt>
                <c:pt idx="640">
                  <c:v>1.0069999999999999</c:v>
                </c:pt>
                <c:pt idx="641">
                  <c:v>1.008</c:v>
                </c:pt>
                <c:pt idx="642">
                  <c:v>1.0089999999999999</c:v>
                </c:pt>
                <c:pt idx="643">
                  <c:v>1.01</c:v>
                </c:pt>
                <c:pt idx="644">
                  <c:v>1.0109999999999999</c:v>
                </c:pt>
                <c:pt idx="645">
                  <c:v>1.012</c:v>
                </c:pt>
                <c:pt idx="646">
                  <c:v>1.0129999999999999</c:v>
                </c:pt>
                <c:pt idx="647">
                  <c:v>1.014</c:v>
                </c:pt>
                <c:pt idx="648">
                  <c:v>1.0149999999999999</c:v>
                </c:pt>
                <c:pt idx="649">
                  <c:v>1.016</c:v>
                </c:pt>
                <c:pt idx="650">
                  <c:v>1.0169999999999999</c:v>
                </c:pt>
                <c:pt idx="651">
                  <c:v>1.018</c:v>
                </c:pt>
                <c:pt idx="652">
                  <c:v>1.0189999999999999</c:v>
                </c:pt>
                <c:pt idx="653">
                  <c:v>1.02</c:v>
                </c:pt>
                <c:pt idx="654">
                  <c:v>1.0209999999999999</c:v>
                </c:pt>
                <c:pt idx="655">
                  <c:v>1.022</c:v>
                </c:pt>
                <c:pt idx="656">
                  <c:v>1.0229999999999999</c:v>
                </c:pt>
                <c:pt idx="657">
                  <c:v>1.024</c:v>
                </c:pt>
                <c:pt idx="658">
                  <c:v>1.0249999999999999</c:v>
                </c:pt>
                <c:pt idx="659">
                  <c:v>1.026</c:v>
                </c:pt>
                <c:pt idx="660">
                  <c:v>1.0269999999999999</c:v>
                </c:pt>
                <c:pt idx="661">
                  <c:v>1.028</c:v>
                </c:pt>
                <c:pt idx="662">
                  <c:v>1.0289999999999999</c:v>
                </c:pt>
                <c:pt idx="663">
                  <c:v>1.03</c:v>
                </c:pt>
                <c:pt idx="664">
                  <c:v>1.0309999999999999</c:v>
                </c:pt>
                <c:pt idx="665">
                  <c:v>1.032</c:v>
                </c:pt>
                <c:pt idx="666">
                  <c:v>1.0329999999999999</c:v>
                </c:pt>
                <c:pt idx="667">
                  <c:v>1.034</c:v>
                </c:pt>
                <c:pt idx="668">
                  <c:v>1.0349999999999999</c:v>
                </c:pt>
                <c:pt idx="669">
                  <c:v>1.036</c:v>
                </c:pt>
                <c:pt idx="670">
                  <c:v>1.0369999999999999</c:v>
                </c:pt>
                <c:pt idx="671">
                  <c:v>1.038</c:v>
                </c:pt>
                <c:pt idx="672">
                  <c:v>1.0389999999999999</c:v>
                </c:pt>
                <c:pt idx="673">
                  <c:v>1.04</c:v>
                </c:pt>
                <c:pt idx="674">
                  <c:v>1.0409999999999999</c:v>
                </c:pt>
                <c:pt idx="675">
                  <c:v>1.042</c:v>
                </c:pt>
                <c:pt idx="676">
                  <c:v>1.0429999999999999</c:v>
                </c:pt>
                <c:pt idx="677">
                  <c:v>1.044</c:v>
                </c:pt>
                <c:pt idx="678">
                  <c:v>1.0449999999999999</c:v>
                </c:pt>
                <c:pt idx="679">
                  <c:v>1.046</c:v>
                </c:pt>
                <c:pt idx="680">
                  <c:v>1.0469999999999999</c:v>
                </c:pt>
                <c:pt idx="681">
                  <c:v>1.048</c:v>
                </c:pt>
                <c:pt idx="682">
                  <c:v>1.0489999999999999</c:v>
                </c:pt>
                <c:pt idx="683">
                  <c:v>1.05</c:v>
                </c:pt>
                <c:pt idx="684">
                  <c:v>1.0509999999999999</c:v>
                </c:pt>
                <c:pt idx="685">
                  <c:v>1.052</c:v>
                </c:pt>
                <c:pt idx="686">
                  <c:v>1.0529999999999999</c:v>
                </c:pt>
                <c:pt idx="687">
                  <c:v>1.054</c:v>
                </c:pt>
                <c:pt idx="688">
                  <c:v>1.0549999999999999</c:v>
                </c:pt>
                <c:pt idx="689">
                  <c:v>1.056</c:v>
                </c:pt>
                <c:pt idx="690">
                  <c:v>1.0569999999999999</c:v>
                </c:pt>
                <c:pt idx="691">
                  <c:v>1.0580000000000001</c:v>
                </c:pt>
                <c:pt idx="692">
                  <c:v>1.0589999999999999</c:v>
                </c:pt>
                <c:pt idx="693">
                  <c:v>1.06</c:v>
                </c:pt>
                <c:pt idx="694">
                  <c:v>1.0609999999999999</c:v>
                </c:pt>
                <c:pt idx="695">
                  <c:v>1.0620000000000001</c:v>
                </c:pt>
                <c:pt idx="696">
                  <c:v>1.0629999999999999</c:v>
                </c:pt>
                <c:pt idx="697">
                  <c:v>1.0640000000000001</c:v>
                </c:pt>
                <c:pt idx="698">
                  <c:v>1.0649999999999999</c:v>
                </c:pt>
                <c:pt idx="699">
                  <c:v>1.0660000000000001</c:v>
                </c:pt>
                <c:pt idx="700">
                  <c:v>1.0669999999999999</c:v>
                </c:pt>
                <c:pt idx="701">
                  <c:v>1.0680000000000001</c:v>
                </c:pt>
                <c:pt idx="702">
                  <c:v>1.069</c:v>
                </c:pt>
                <c:pt idx="703">
                  <c:v>1.07</c:v>
                </c:pt>
                <c:pt idx="704">
                  <c:v>1.071</c:v>
                </c:pt>
                <c:pt idx="705">
                  <c:v>1.0720000000000001</c:v>
                </c:pt>
                <c:pt idx="706">
                  <c:v>1.073</c:v>
                </c:pt>
                <c:pt idx="707">
                  <c:v>1.0740000000000001</c:v>
                </c:pt>
                <c:pt idx="708">
                  <c:v>1.075</c:v>
                </c:pt>
                <c:pt idx="709">
                  <c:v>1.0760000000000001</c:v>
                </c:pt>
                <c:pt idx="710">
                  <c:v>1.077</c:v>
                </c:pt>
                <c:pt idx="711">
                  <c:v>1.0780000000000001</c:v>
                </c:pt>
                <c:pt idx="712">
                  <c:v>1.079</c:v>
                </c:pt>
                <c:pt idx="713">
                  <c:v>1.08</c:v>
                </c:pt>
                <c:pt idx="714">
                  <c:v>1.081</c:v>
                </c:pt>
                <c:pt idx="715">
                  <c:v>1.0820000000000001</c:v>
                </c:pt>
                <c:pt idx="716">
                  <c:v>1.083</c:v>
                </c:pt>
                <c:pt idx="717">
                  <c:v>1.0840000000000001</c:v>
                </c:pt>
                <c:pt idx="718">
                  <c:v>1.085</c:v>
                </c:pt>
                <c:pt idx="719">
                  <c:v>1.0860000000000001</c:v>
                </c:pt>
                <c:pt idx="720">
                  <c:v>1.087</c:v>
                </c:pt>
                <c:pt idx="721">
                  <c:v>1.0880000000000001</c:v>
                </c:pt>
                <c:pt idx="722">
                  <c:v>1.089</c:v>
                </c:pt>
                <c:pt idx="723">
                  <c:v>1.0900000000000001</c:v>
                </c:pt>
                <c:pt idx="724">
                  <c:v>1.091</c:v>
                </c:pt>
                <c:pt idx="725">
                  <c:v>1.0920000000000001</c:v>
                </c:pt>
                <c:pt idx="726">
                  <c:v>1.093</c:v>
                </c:pt>
                <c:pt idx="727">
                  <c:v>1.0940000000000001</c:v>
                </c:pt>
                <c:pt idx="728">
                  <c:v>1.095</c:v>
                </c:pt>
                <c:pt idx="729">
                  <c:v>1.0960000000000001</c:v>
                </c:pt>
                <c:pt idx="730">
                  <c:v>1.097</c:v>
                </c:pt>
                <c:pt idx="731">
                  <c:v>1.0980000000000001</c:v>
                </c:pt>
                <c:pt idx="732">
                  <c:v>1.099</c:v>
                </c:pt>
                <c:pt idx="733">
                  <c:v>1.1000000000000001</c:v>
                </c:pt>
                <c:pt idx="734">
                  <c:v>1.101</c:v>
                </c:pt>
                <c:pt idx="735">
                  <c:v>1.1020000000000001</c:v>
                </c:pt>
                <c:pt idx="736">
                  <c:v>1.103</c:v>
                </c:pt>
                <c:pt idx="737">
                  <c:v>1.1040000000000001</c:v>
                </c:pt>
                <c:pt idx="738">
                  <c:v>1.105</c:v>
                </c:pt>
                <c:pt idx="739">
                  <c:v>1.1060000000000001</c:v>
                </c:pt>
                <c:pt idx="740">
                  <c:v>1.107</c:v>
                </c:pt>
                <c:pt idx="741">
                  <c:v>1.1080000000000001</c:v>
                </c:pt>
                <c:pt idx="742">
                  <c:v>1.109</c:v>
                </c:pt>
                <c:pt idx="743">
                  <c:v>1.1100000000000001</c:v>
                </c:pt>
                <c:pt idx="744">
                  <c:v>1.111</c:v>
                </c:pt>
                <c:pt idx="745">
                  <c:v>1.1120000000000001</c:v>
                </c:pt>
                <c:pt idx="746">
                  <c:v>1.113</c:v>
                </c:pt>
                <c:pt idx="747">
                  <c:v>1.1140000000000001</c:v>
                </c:pt>
                <c:pt idx="748">
                  <c:v>1.115</c:v>
                </c:pt>
                <c:pt idx="749">
                  <c:v>1.1160000000000001</c:v>
                </c:pt>
                <c:pt idx="750">
                  <c:v>1.117</c:v>
                </c:pt>
                <c:pt idx="751">
                  <c:v>1.1180000000000001</c:v>
                </c:pt>
                <c:pt idx="752">
                  <c:v>1.119</c:v>
                </c:pt>
                <c:pt idx="753">
                  <c:v>1.1200000000000001</c:v>
                </c:pt>
                <c:pt idx="754">
                  <c:v>1.121</c:v>
                </c:pt>
                <c:pt idx="755">
                  <c:v>1.1220000000000001</c:v>
                </c:pt>
                <c:pt idx="756">
                  <c:v>1.123</c:v>
                </c:pt>
                <c:pt idx="757">
                  <c:v>1.1240000000000001</c:v>
                </c:pt>
                <c:pt idx="758">
                  <c:v>1.125</c:v>
                </c:pt>
                <c:pt idx="759">
                  <c:v>1.1259999999999999</c:v>
                </c:pt>
                <c:pt idx="760">
                  <c:v>1.127</c:v>
                </c:pt>
                <c:pt idx="761">
                  <c:v>1.1279999999999999</c:v>
                </c:pt>
                <c:pt idx="762">
                  <c:v>1.129</c:v>
                </c:pt>
                <c:pt idx="763">
                  <c:v>1.1299999999999999</c:v>
                </c:pt>
                <c:pt idx="764">
                  <c:v>1.131</c:v>
                </c:pt>
                <c:pt idx="765">
                  <c:v>1.1319999999999999</c:v>
                </c:pt>
                <c:pt idx="766">
                  <c:v>1.133</c:v>
                </c:pt>
                <c:pt idx="767">
                  <c:v>1.1339999999999999</c:v>
                </c:pt>
                <c:pt idx="768">
                  <c:v>1.135</c:v>
                </c:pt>
                <c:pt idx="769">
                  <c:v>1.1359999999999999</c:v>
                </c:pt>
                <c:pt idx="770">
                  <c:v>1.137</c:v>
                </c:pt>
                <c:pt idx="771">
                  <c:v>1.1379999999999999</c:v>
                </c:pt>
                <c:pt idx="772">
                  <c:v>1.139</c:v>
                </c:pt>
                <c:pt idx="773">
                  <c:v>1.1399999999999999</c:v>
                </c:pt>
                <c:pt idx="774">
                  <c:v>1.141</c:v>
                </c:pt>
                <c:pt idx="775">
                  <c:v>1.1419999999999999</c:v>
                </c:pt>
                <c:pt idx="776">
                  <c:v>1.143</c:v>
                </c:pt>
                <c:pt idx="777">
                  <c:v>1.1439999999999999</c:v>
                </c:pt>
                <c:pt idx="778">
                  <c:v>1.145</c:v>
                </c:pt>
                <c:pt idx="779">
                  <c:v>1.1459999999999999</c:v>
                </c:pt>
                <c:pt idx="780">
                  <c:v>1.147</c:v>
                </c:pt>
                <c:pt idx="781">
                  <c:v>1.1479999999999999</c:v>
                </c:pt>
                <c:pt idx="782">
                  <c:v>1.149</c:v>
                </c:pt>
                <c:pt idx="783">
                  <c:v>1.1499999999999999</c:v>
                </c:pt>
                <c:pt idx="784">
                  <c:v>1.151</c:v>
                </c:pt>
                <c:pt idx="785">
                  <c:v>1.1519999999999999</c:v>
                </c:pt>
                <c:pt idx="786">
                  <c:v>1.153</c:v>
                </c:pt>
                <c:pt idx="787">
                  <c:v>1.1539999999999999</c:v>
                </c:pt>
                <c:pt idx="788">
                  <c:v>1.155</c:v>
                </c:pt>
                <c:pt idx="789">
                  <c:v>1.1559999999999999</c:v>
                </c:pt>
                <c:pt idx="790">
                  <c:v>1.157</c:v>
                </c:pt>
                <c:pt idx="791">
                  <c:v>1.1579999999999999</c:v>
                </c:pt>
                <c:pt idx="792">
                  <c:v>1.159</c:v>
                </c:pt>
                <c:pt idx="793">
                  <c:v>1.1599999999999999</c:v>
                </c:pt>
                <c:pt idx="794">
                  <c:v>1.161</c:v>
                </c:pt>
                <c:pt idx="795">
                  <c:v>1.1619999999999999</c:v>
                </c:pt>
                <c:pt idx="796">
                  <c:v>1.163</c:v>
                </c:pt>
                <c:pt idx="797">
                  <c:v>1.1639999999999999</c:v>
                </c:pt>
                <c:pt idx="798">
                  <c:v>1.165</c:v>
                </c:pt>
                <c:pt idx="799">
                  <c:v>1.1659999999999999</c:v>
                </c:pt>
                <c:pt idx="800">
                  <c:v>1.167</c:v>
                </c:pt>
                <c:pt idx="801">
                  <c:v>1.1679999999999999</c:v>
                </c:pt>
                <c:pt idx="802">
                  <c:v>1.169</c:v>
                </c:pt>
                <c:pt idx="803">
                  <c:v>1.17</c:v>
                </c:pt>
                <c:pt idx="804">
                  <c:v>1.171</c:v>
                </c:pt>
                <c:pt idx="805">
                  <c:v>1.1719999999999999</c:v>
                </c:pt>
                <c:pt idx="806">
                  <c:v>1.173</c:v>
                </c:pt>
                <c:pt idx="807">
                  <c:v>1.1739999999999999</c:v>
                </c:pt>
                <c:pt idx="808">
                  <c:v>1.175</c:v>
                </c:pt>
                <c:pt idx="809">
                  <c:v>1.1759999999999999</c:v>
                </c:pt>
                <c:pt idx="810">
                  <c:v>1.177</c:v>
                </c:pt>
                <c:pt idx="811">
                  <c:v>1.1779999999999999</c:v>
                </c:pt>
                <c:pt idx="812">
                  <c:v>1.179</c:v>
                </c:pt>
                <c:pt idx="813">
                  <c:v>1.18</c:v>
                </c:pt>
                <c:pt idx="814">
                  <c:v>1.181</c:v>
                </c:pt>
                <c:pt idx="815">
                  <c:v>1.1819999999999999</c:v>
                </c:pt>
                <c:pt idx="816">
                  <c:v>1.1830000000000001</c:v>
                </c:pt>
                <c:pt idx="817">
                  <c:v>1.1839999999999999</c:v>
                </c:pt>
                <c:pt idx="818">
                  <c:v>1.1850000000000001</c:v>
                </c:pt>
                <c:pt idx="819">
                  <c:v>1.1859999999999999</c:v>
                </c:pt>
                <c:pt idx="820">
                  <c:v>1.1870000000000001</c:v>
                </c:pt>
                <c:pt idx="821">
                  <c:v>1.1879999999999999</c:v>
                </c:pt>
                <c:pt idx="822">
                  <c:v>1.1890000000000001</c:v>
                </c:pt>
                <c:pt idx="823">
                  <c:v>1.19</c:v>
                </c:pt>
                <c:pt idx="824">
                  <c:v>1.1910000000000001</c:v>
                </c:pt>
                <c:pt idx="825">
                  <c:v>1.1919999999999999</c:v>
                </c:pt>
                <c:pt idx="826">
                  <c:v>1.1930000000000001</c:v>
                </c:pt>
                <c:pt idx="827">
                  <c:v>1.194</c:v>
                </c:pt>
                <c:pt idx="828">
                  <c:v>1.1950000000000001</c:v>
                </c:pt>
                <c:pt idx="829">
                  <c:v>1.196</c:v>
                </c:pt>
                <c:pt idx="830">
                  <c:v>1.1970000000000001</c:v>
                </c:pt>
                <c:pt idx="831">
                  <c:v>1.198</c:v>
                </c:pt>
                <c:pt idx="832">
                  <c:v>1.1990000000000001</c:v>
                </c:pt>
                <c:pt idx="833">
                  <c:v>1.2</c:v>
                </c:pt>
                <c:pt idx="834">
                  <c:v>1.2010000000000001</c:v>
                </c:pt>
                <c:pt idx="835">
                  <c:v>1.202</c:v>
                </c:pt>
                <c:pt idx="836">
                  <c:v>1.2030000000000001</c:v>
                </c:pt>
                <c:pt idx="837">
                  <c:v>1.204</c:v>
                </c:pt>
                <c:pt idx="838">
                  <c:v>1.2050000000000001</c:v>
                </c:pt>
                <c:pt idx="839">
                  <c:v>1.206</c:v>
                </c:pt>
                <c:pt idx="840">
                  <c:v>1.2070000000000001</c:v>
                </c:pt>
                <c:pt idx="841">
                  <c:v>1.208</c:v>
                </c:pt>
                <c:pt idx="842">
                  <c:v>1.2090000000000001</c:v>
                </c:pt>
                <c:pt idx="843">
                  <c:v>1.21</c:v>
                </c:pt>
                <c:pt idx="844">
                  <c:v>1.2110000000000001</c:v>
                </c:pt>
                <c:pt idx="845">
                  <c:v>1.212</c:v>
                </c:pt>
                <c:pt idx="846">
                  <c:v>1.2130000000000001</c:v>
                </c:pt>
                <c:pt idx="847">
                  <c:v>1.214</c:v>
                </c:pt>
                <c:pt idx="848">
                  <c:v>1.2150000000000001</c:v>
                </c:pt>
                <c:pt idx="849">
                  <c:v>1.216</c:v>
                </c:pt>
                <c:pt idx="850">
                  <c:v>1.2170000000000001</c:v>
                </c:pt>
                <c:pt idx="851">
                  <c:v>1.218</c:v>
                </c:pt>
                <c:pt idx="852">
                  <c:v>1.2190000000000001</c:v>
                </c:pt>
                <c:pt idx="853">
                  <c:v>1.22</c:v>
                </c:pt>
                <c:pt idx="854">
                  <c:v>1.2210000000000001</c:v>
                </c:pt>
                <c:pt idx="855">
                  <c:v>1.222</c:v>
                </c:pt>
                <c:pt idx="856">
                  <c:v>1.2230000000000001</c:v>
                </c:pt>
                <c:pt idx="857">
                  <c:v>1.224</c:v>
                </c:pt>
                <c:pt idx="858">
                  <c:v>1.2250000000000001</c:v>
                </c:pt>
                <c:pt idx="859">
                  <c:v>1.226</c:v>
                </c:pt>
                <c:pt idx="860">
                  <c:v>1.2270000000000001</c:v>
                </c:pt>
                <c:pt idx="861">
                  <c:v>1.228</c:v>
                </c:pt>
                <c:pt idx="862">
                  <c:v>1.2290000000000001</c:v>
                </c:pt>
                <c:pt idx="863">
                  <c:v>1.23</c:v>
                </c:pt>
                <c:pt idx="864">
                  <c:v>1.2310000000000001</c:v>
                </c:pt>
                <c:pt idx="865">
                  <c:v>1.232</c:v>
                </c:pt>
                <c:pt idx="866">
                  <c:v>1.2330000000000001</c:v>
                </c:pt>
                <c:pt idx="867">
                  <c:v>1.234</c:v>
                </c:pt>
                <c:pt idx="868">
                  <c:v>1.2350000000000001</c:v>
                </c:pt>
                <c:pt idx="869">
                  <c:v>1.236</c:v>
                </c:pt>
                <c:pt idx="870">
                  <c:v>1.2370000000000001</c:v>
                </c:pt>
                <c:pt idx="871">
                  <c:v>1.238</c:v>
                </c:pt>
                <c:pt idx="872">
                  <c:v>1.2390000000000001</c:v>
                </c:pt>
                <c:pt idx="873">
                  <c:v>1.24</c:v>
                </c:pt>
                <c:pt idx="874">
                  <c:v>1.2410000000000001</c:v>
                </c:pt>
                <c:pt idx="875">
                  <c:v>1.242</c:v>
                </c:pt>
                <c:pt idx="876">
                  <c:v>1.2430000000000001</c:v>
                </c:pt>
                <c:pt idx="877">
                  <c:v>1.244</c:v>
                </c:pt>
                <c:pt idx="878">
                  <c:v>1.2450000000000001</c:v>
                </c:pt>
                <c:pt idx="879">
                  <c:v>1.246</c:v>
                </c:pt>
                <c:pt idx="880">
                  <c:v>1.2470000000000001</c:v>
                </c:pt>
                <c:pt idx="881">
                  <c:v>1.248</c:v>
                </c:pt>
                <c:pt idx="882">
                  <c:v>1.2490000000000001</c:v>
                </c:pt>
                <c:pt idx="883">
                  <c:v>1.25</c:v>
                </c:pt>
                <c:pt idx="884">
                  <c:v>1.2509999999999999</c:v>
                </c:pt>
                <c:pt idx="885">
                  <c:v>1.252</c:v>
                </c:pt>
                <c:pt idx="886">
                  <c:v>1.2529999999999999</c:v>
                </c:pt>
                <c:pt idx="887">
                  <c:v>1.254</c:v>
                </c:pt>
                <c:pt idx="888">
                  <c:v>1.2549999999999999</c:v>
                </c:pt>
                <c:pt idx="889">
                  <c:v>1.256</c:v>
                </c:pt>
                <c:pt idx="890">
                  <c:v>1.2569999999999999</c:v>
                </c:pt>
                <c:pt idx="891">
                  <c:v>1.258</c:v>
                </c:pt>
                <c:pt idx="892">
                  <c:v>1.2589999999999999</c:v>
                </c:pt>
                <c:pt idx="893">
                  <c:v>1.26</c:v>
                </c:pt>
                <c:pt idx="894">
                  <c:v>1.2609999999999999</c:v>
                </c:pt>
                <c:pt idx="895">
                  <c:v>1.262</c:v>
                </c:pt>
                <c:pt idx="896">
                  <c:v>1.2629999999999999</c:v>
                </c:pt>
                <c:pt idx="897">
                  <c:v>1.264</c:v>
                </c:pt>
                <c:pt idx="898">
                  <c:v>1.2649999999999999</c:v>
                </c:pt>
                <c:pt idx="899">
                  <c:v>1.266</c:v>
                </c:pt>
                <c:pt idx="900">
                  <c:v>1.2669999999999999</c:v>
                </c:pt>
                <c:pt idx="901">
                  <c:v>1.268</c:v>
                </c:pt>
                <c:pt idx="902">
                  <c:v>1.2689999999999999</c:v>
                </c:pt>
                <c:pt idx="903">
                  <c:v>1.27</c:v>
                </c:pt>
                <c:pt idx="904">
                  <c:v>1.2709999999999999</c:v>
                </c:pt>
                <c:pt idx="905">
                  <c:v>1.272</c:v>
                </c:pt>
                <c:pt idx="906">
                  <c:v>1.2729999999999999</c:v>
                </c:pt>
                <c:pt idx="907">
                  <c:v>1.274</c:v>
                </c:pt>
                <c:pt idx="908">
                  <c:v>1.2749999999999999</c:v>
                </c:pt>
                <c:pt idx="909">
                  <c:v>1.276</c:v>
                </c:pt>
                <c:pt idx="910">
                  <c:v>1.2769999999999999</c:v>
                </c:pt>
                <c:pt idx="911">
                  <c:v>1.278</c:v>
                </c:pt>
                <c:pt idx="912">
                  <c:v>1.2789999999999999</c:v>
                </c:pt>
                <c:pt idx="913">
                  <c:v>1.28</c:v>
                </c:pt>
                <c:pt idx="914">
                  <c:v>1.2809999999999999</c:v>
                </c:pt>
                <c:pt idx="915">
                  <c:v>1.282</c:v>
                </c:pt>
                <c:pt idx="916">
                  <c:v>1.2829999999999999</c:v>
                </c:pt>
                <c:pt idx="917">
                  <c:v>1.284</c:v>
                </c:pt>
                <c:pt idx="918">
                  <c:v>1.2849999999999999</c:v>
                </c:pt>
                <c:pt idx="919">
                  <c:v>1.286</c:v>
                </c:pt>
                <c:pt idx="920">
                  <c:v>1.2869999999999999</c:v>
                </c:pt>
                <c:pt idx="921">
                  <c:v>1.288</c:v>
                </c:pt>
                <c:pt idx="922">
                  <c:v>1.2889999999999999</c:v>
                </c:pt>
                <c:pt idx="923">
                  <c:v>1.29</c:v>
                </c:pt>
                <c:pt idx="924">
                  <c:v>1.2909999999999999</c:v>
                </c:pt>
                <c:pt idx="925">
                  <c:v>1.292</c:v>
                </c:pt>
                <c:pt idx="926">
                  <c:v>1.2929999999999999</c:v>
                </c:pt>
                <c:pt idx="927">
                  <c:v>1.294</c:v>
                </c:pt>
                <c:pt idx="928">
                  <c:v>1.2949999999999999</c:v>
                </c:pt>
                <c:pt idx="929">
                  <c:v>1.296</c:v>
                </c:pt>
                <c:pt idx="930">
                  <c:v>1.2969999999999999</c:v>
                </c:pt>
                <c:pt idx="931">
                  <c:v>1.298</c:v>
                </c:pt>
                <c:pt idx="932">
                  <c:v>1.2989999999999999</c:v>
                </c:pt>
                <c:pt idx="933">
                  <c:v>1.3</c:v>
                </c:pt>
                <c:pt idx="934">
                  <c:v>1.3009999999999999</c:v>
                </c:pt>
                <c:pt idx="935">
                  <c:v>1.302</c:v>
                </c:pt>
                <c:pt idx="936">
                  <c:v>1.3029999999999999</c:v>
                </c:pt>
                <c:pt idx="937">
                  <c:v>1.304</c:v>
                </c:pt>
                <c:pt idx="938">
                  <c:v>1.3049999999999999</c:v>
                </c:pt>
                <c:pt idx="939">
                  <c:v>1.306</c:v>
                </c:pt>
                <c:pt idx="940">
                  <c:v>1.3069999999999999</c:v>
                </c:pt>
                <c:pt idx="941">
                  <c:v>1.3080000000000001</c:v>
                </c:pt>
                <c:pt idx="942">
                  <c:v>1.3089999999999999</c:v>
                </c:pt>
                <c:pt idx="943">
                  <c:v>1.31</c:v>
                </c:pt>
                <c:pt idx="944">
                  <c:v>1.3109999999999999</c:v>
                </c:pt>
                <c:pt idx="945">
                  <c:v>1.3120000000000001</c:v>
                </c:pt>
                <c:pt idx="946">
                  <c:v>1.3129999999999999</c:v>
                </c:pt>
                <c:pt idx="947">
                  <c:v>1.3140000000000001</c:v>
                </c:pt>
                <c:pt idx="948">
                  <c:v>1.3149999999999999</c:v>
                </c:pt>
                <c:pt idx="949">
                  <c:v>1.3160000000000001</c:v>
                </c:pt>
                <c:pt idx="950">
                  <c:v>1.3169999999999999</c:v>
                </c:pt>
                <c:pt idx="951">
                  <c:v>1.3180000000000001</c:v>
                </c:pt>
                <c:pt idx="952">
                  <c:v>1.319</c:v>
                </c:pt>
                <c:pt idx="953">
                  <c:v>1.32</c:v>
                </c:pt>
                <c:pt idx="954">
                  <c:v>1.321</c:v>
                </c:pt>
                <c:pt idx="955">
                  <c:v>1.3220000000000001</c:v>
                </c:pt>
                <c:pt idx="956">
                  <c:v>1.323</c:v>
                </c:pt>
                <c:pt idx="957">
                  <c:v>1.3240000000000001</c:v>
                </c:pt>
                <c:pt idx="958">
                  <c:v>1.325</c:v>
                </c:pt>
                <c:pt idx="959">
                  <c:v>1.3260000000000001</c:v>
                </c:pt>
                <c:pt idx="960">
                  <c:v>1.327</c:v>
                </c:pt>
                <c:pt idx="961">
                  <c:v>1.3280000000000001</c:v>
                </c:pt>
                <c:pt idx="962">
                  <c:v>1.329</c:v>
                </c:pt>
                <c:pt idx="963">
                  <c:v>1.33</c:v>
                </c:pt>
                <c:pt idx="964">
                  <c:v>1.331</c:v>
                </c:pt>
                <c:pt idx="965">
                  <c:v>1.3320000000000001</c:v>
                </c:pt>
                <c:pt idx="966">
                  <c:v>1.333</c:v>
                </c:pt>
                <c:pt idx="967">
                  <c:v>1.3340000000000001</c:v>
                </c:pt>
                <c:pt idx="968">
                  <c:v>1.335</c:v>
                </c:pt>
                <c:pt idx="969">
                  <c:v>1.3360000000000001</c:v>
                </c:pt>
                <c:pt idx="970">
                  <c:v>1.337</c:v>
                </c:pt>
                <c:pt idx="971">
                  <c:v>1.3380000000000001</c:v>
                </c:pt>
                <c:pt idx="972">
                  <c:v>1.339</c:v>
                </c:pt>
                <c:pt idx="973">
                  <c:v>1.34</c:v>
                </c:pt>
                <c:pt idx="974">
                  <c:v>1.341</c:v>
                </c:pt>
                <c:pt idx="975">
                  <c:v>1.3420000000000001</c:v>
                </c:pt>
                <c:pt idx="976">
                  <c:v>1.343</c:v>
                </c:pt>
                <c:pt idx="977">
                  <c:v>1.3440000000000001</c:v>
                </c:pt>
                <c:pt idx="978">
                  <c:v>1.345</c:v>
                </c:pt>
                <c:pt idx="979">
                  <c:v>1.3460000000000001</c:v>
                </c:pt>
                <c:pt idx="980">
                  <c:v>1.347</c:v>
                </c:pt>
                <c:pt idx="981">
                  <c:v>1.3480000000000001</c:v>
                </c:pt>
                <c:pt idx="982">
                  <c:v>1.349</c:v>
                </c:pt>
                <c:pt idx="983">
                  <c:v>1.35</c:v>
                </c:pt>
                <c:pt idx="984">
                  <c:v>1.351</c:v>
                </c:pt>
                <c:pt idx="985">
                  <c:v>1.3520000000000001</c:v>
                </c:pt>
                <c:pt idx="986">
                  <c:v>1.353</c:v>
                </c:pt>
                <c:pt idx="987">
                  <c:v>1.3540000000000001</c:v>
                </c:pt>
                <c:pt idx="988">
                  <c:v>1.355</c:v>
                </c:pt>
                <c:pt idx="989">
                  <c:v>1.3560000000000001</c:v>
                </c:pt>
                <c:pt idx="990">
                  <c:v>1.357</c:v>
                </c:pt>
                <c:pt idx="991">
                  <c:v>1.3580000000000001</c:v>
                </c:pt>
                <c:pt idx="992">
                  <c:v>1.359</c:v>
                </c:pt>
                <c:pt idx="993">
                  <c:v>1.36</c:v>
                </c:pt>
                <c:pt idx="994">
                  <c:v>1.361</c:v>
                </c:pt>
                <c:pt idx="995">
                  <c:v>1.3620000000000001</c:v>
                </c:pt>
                <c:pt idx="996">
                  <c:v>1.363</c:v>
                </c:pt>
                <c:pt idx="997">
                  <c:v>1.3640000000000001</c:v>
                </c:pt>
                <c:pt idx="998">
                  <c:v>1.365</c:v>
                </c:pt>
                <c:pt idx="999">
                  <c:v>1.3660000000000001</c:v>
                </c:pt>
                <c:pt idx="1000">
                  <c:v>1.367</c:v>
                </c:pt>
                <c:pt idx="1001">
                  <c:v>1.3680000000000001</c:v>
                </c:pt>
                <c:pt idx="1002">
                  <c:v>1.369</c:v>
                </c:pt>
                <c:pt idx="1003">
                  <c:v>1.37</c:v>
                </c:pt>
                <c:pt idx="1004">
                  <c:v>1.371</c:v>
                </c:pt>
                <c:pt idx="1005">
                  <c:v>1.3720000000000001</c:v>
                </c:pt>
                <c:pt idx="1006">
                  <c:v>1.373</c:v>
                </c:pt>
                <c:pt idx="1007">
                  <c:v>1.3740000000000001</c:v>
                </c:pt>
                <c:pt idx="1008">
                  <c:v>1.375</c:v>
                </c:pt>
                <c:pt idx="1009">
                  <c:v>1.3759999999999999</c:v>
                </c:pt>
                <c:pt idx="1010">
                  <c:v>1.377</c:v>
                </c:pt>
                <c:pt idx="1011">
                  <c:v>1.3779999999999999</c:v>
                </c:pt>
                <c:pt idx="1012">
                  <c:v>1.379</c:v>
                </c:pt>
                <c:pt idx="1013">
                  <c:v>1.38</c:v>
                </c:pt>
                <c:pt idx="1014">
                  <c:v>1.381</c:v>
                </c:pt>
                <c:pt idx="1015">
                  <c:v>1.3819999999999999</c:v>
                </c:pt>
                <c:pt idx="1016">
                  <c:v>1.383</c:v>
                </c:pt>
                <c:pt idx="1017">
                  <c:v>1.3839999999999999</c:v>
                </c:pt>
                <c:pt idx="1018">
                  <c:v>1.385</c:v>
                </c:pt>
                <c:pt idx="1019">
                  <c:v>1.3859999999999999</c:v>
                </c:pt>
                <c:pt idx="1020">
                  <c:v>1.387</c:v>
                </c:pt>
                <c:pt idx="1021">
                  <c:v>1.3879999999999999</c:v>
                </c:pt>
                <c:pt idx="1022">
                  <c:v>1.389</c:v>
                </c:pt>
                <c:pt idx="1023">
                  <c:v>1.39</c:v>
                </c:pt>
                <c:pt idx="1024">
                  <c:v>1.391</c:v>
                </c:pt>
                <c:pt idx="1025">
                  <c:v>1.3919999999999999</c:v>
                </c:pt>
                <c:pt idx="1026">
                  <c:v>1.393</c:v>
                </c:pt>
                <c:pt idx="1027">
                  <c:v>1.3939999999999999</c:v>
                </c:pt>
                <c:pt idx="1028">
                  <c:v>1.395</c:v>
                </c:pt>
                <c:pt idx="1029">
                  <c:v>1.3959999999999999</c:v>
                </c:pt>
                <c:pt idx="1030">
                  <c:v>1.397</c:v>
                </c:pt>
                <c:pt idx="1031">
                  <c:v>1.3979999999999999</c:v>
                </c:pt>
                <c:pt idx="1032">
                  <c:v>1.399</c:v>
                </c:pt>
                <c:pt idx="1033">
                  <c:v>1.4</c:v>
                </c:pt>
                <c:pt idx="1034">
                  <c:v>1.401</c:v>
                </c:pt>
                <c:pt idx="1035">
                  <c:v>1.4019999999999999</c:v>
                </c:pt>
                <c:pt idx="1036">
                  <c:v>1.403</c:v>
                </c:pt>
                <c:pt idx="1037">
                  <c:v>1.4039999999999999</c:v>
                </c:pt>
                <c:pt idx="1038">
                  <c:v>1.405</c:v>
                </c:pt>
                <c:pt idx="1039">
                  <c:v>1.4059999999999999</c:v>
                </c:pt>
                <c:pt idx="1040">
                  <c:v>1.407</c:v>
                </c:pt>
                <c:pt idx="1041">
                  <c:v>1.4079999999999999</c:v>
                </c:pt>
                <c:pt idx="1042">
                  <c:v>1.409</c:v>
                </c:pt>
                <c:pt idx="1043">
                  <c:v>1.41</c:v>
                </c:pt>
                <c:pt idx="1044">
                  <c:v>1.411</c:v>
                </c:pt>
                <c:pt idx="1045">
                  <c:v>1.4119999999999999</c:v>
                </c:pt>
                <c:pt idx="1046">
                  <c:v>1.413</c:v>
                </c:pt>
                <c:pt idx="1047">
                  <c:v>1.4139999999999999</c:v>
                </c:pt>
                <c:pt idx="1048">
                  <c:v>1.415</c:v>
                </c:pt>
                <c:pt idx="1049">
                  <c:v>1.4159999999999999</c:v>
                </c:pt>
                <c:pt idx="1050">
                  <c:v>1.417</c:v>
                </c:pt>
                <c:pt idx="1051">
                  <c:v>1.4179999999999999</c:v>
                </c:pt>
                <c:pt idx="1052">
                  <c:v>1.419</c:v>
                </c:pt>
                <c:pt idx="1053">
                  <c:v>1.42</c:v>
                </c:pt>
                <c:pt idx="1054">
                  <c:v>1.421</c:v>
                </c:pt>
                <c:pt idx="1055">
                  <c:v>1.4219999999999999</c:v>
                </c:pt>
                <c:pt idx="1056">
                  <c:v>1.423</c:v>
                </c:pt>
                <c:pt idx="1057">
                  <c:v>1.4239999999999999</c:v>
                </c:pt>
                <c:pt idx="1058">
                  <c:v>1.425</c:v>
                </c:pt>
                <c:pt idx="1059">
                  <c:v>1.4259999999999999</c:v>
                </c:pt>
                <c:pt idx="1060">
                  <c:v>1.427</c:v>
                </c:pt>
                <c:pt idx="1061">
                  <c:v>1.4279999999999999</c:v>
                </c:pt>
                <c:pt idx="1062">
                  <c:v>1.429</c:v>
                </c:pt>
                <c:pt idx="1063">
                  <c:v>1.43</c:v>
                </c:pt>
                <c:pt idx="1064">
                  <c:v>1.431</c:v>
                </c:pt>
                <c:pt idx="1065">
                  <c:v>1.4319999999999999</c:v>
                </c:pt>
                <c:pt idx="1066">
                  <c:v>1.4330000000000001</c:v>
                </c:pt>
                <c:pt idx="1067">
                  <c:v>1.4339999999999999</c:v>
                </c:pt>
                <c:pt idx="1068">
                  <c:v>1.4350000000000001</c:v>
                </c:pt>
                <c:pt idx="1069">
                  <c:v>1.4359999999999999</c:v>
                </c:pt>
                <c:pt idx="1070">
                  <c:v>1.4370000000000001</c:v>
                </c:pt>
                <c:pt idx="1071">
                  <c:v>1.4379999999999999</c:v>
                </c:pt>
                <c:pt idx="1072">
                  <c:v>1.4390000000000001</c:v>
                </c:pt>
                <c:pt idx="1073">
                  <c:v>1.44</c:v>
                </c:pt>
                <c:pt idx="1074">
                  <c:v>1.4410000000000001</c:v>
                </c:pt>
                <c:pt idx="1075">
                  <c:v>1.4419999999999999</c:v>
                </c:pt>
                <c:pt idx="1076">
                  <c:v>1.4430000000000001</c:v>
                </c:pt>
                <c:pt idx="1077">
                  <c:v>1.444</c:v>
                </c:pt>
                <c:pt idx="1078">
                  <c:v>1.4450000000000001</c:v>
                </c:pt>
                <c:pt idx="1079">
                  <c:v>1.446</c:v>
                </c:pt>
                <c:pt idx="1080">
                  <c:v>1.4470000000000001</c:v>
                </c:pt>
                <c:pt idx="1081">
                  <c:v>1.448</c:v>
                </c:pt>
                <c:pt idx="1082">
                  <c:v>1.4490000000000001</c:v>
                </c:pt>
                <c:pt idx="1083">
                  <c:v>1.45</c:v>
                </c:pt>
                <c:pt idx="1084">
                  <c:v>1.4510000000000001</c:v>
                </c:pt>
                <c:pt idx="1085">
                  <c:v>1.452</c:v>
                </c:pt>
                <c:pt idx="1086">
                  <c:v>1.4530000000000001</c:v>
                </c:pt>
                <c:pt idx="1087">
                  <c:v>1.454</c:v>
                </c:pt>
                <c:pt idx="1088">
                  <c:v>1.4550000000000001</c:v>
                </c:pt>
                <c:pt idx="1089">
                  <c:v>1.456</c:v>
                </c:pt>
                <c:pt idx="1090">
                  <c:v>1.4570000000000001</c:v>
                </c:pt>
                <c:pt idx="1091">
                  <c:v>1.458</c:v>
                </c:pt>
                <c:pt idx="1092">
                  <c:v>1.4590000000000001</c:v>
                </c:pt>
                <c:pt idx="1093">
                  <c:v>1.46</c:v>
                </c:pt>
                <c:pt idx="1094">
                  <c:v>1.4610000000000001</c:v>
                </c:pt>
                <c:pt idx="1095">
                  <c:v>1.462</c:v>
                </c:pt>
                <c:pt idx="1096">
                  <c:v>1.4630000000000001</c:v>
                </c:pt>
                <c:pt idx="1097">
                  <c:v>1.464</c:v>
                </c:pt>
                <c:pt idx="1098">
                  <c:v>1.4650000000000001</c:v>
                </c:pt>
                <c:pt idx="1099">
                  <c:v>1.466</c:v>
                </c:pt>
                <c:pt idx="1100">
                  <c:v>1.4670000000000001</c:v>
                </c:pt>
                <c:pt idx="1101">
                  <c:v>1.468</c:v>
                </c:pt>
                <c:pt idx="1102">
                  <c:v>1.4690000000000001</c:v>
                </c:pt>
                <c:pt idx="1103">
                  <c:v>1.47</c:v>
                </c:pt>
                <c:pt idx="1104">
                  <c:v>1.4710000000000001</c:v>
                </c:pt>
                <c:pt idx="1105">
                  <c:v>1.472</c:v>
                </c:pt>
                <c:pt idx="1106">
                  <c:v>1.4730000000000001</c:v>
                </c:pt>
                <c:pt idx="1107">
                  <c:v>1.474</c:v>
                </c:pt>
                <c:pt idx="1108">
                  <c:v>1.4750000000000001</c:v>
                </c:pt>
                <c:pt idx="1109">
                  <c:v>1.476</c:v>
                </c:pt>
                <c:pt idx="1110">
                  <c:v>1.4770000000000001</c:v>
                </c:pt>
                <c:pt idx="1111">
                  <c:v>1.478</c:v>
                </c:pt>
                <c:pt idx="1112">
                  <c:v>1.4790000000000001</c:v>
                </c:pt>
                <c:pt idx="1113">
                  <c:v>1.48</c:v>
                </c:pt>
                <c:pt idx="1114">
                  <c:v>1.4810000000000001</c:v>
                </c:pt>
                <c:pt idx="1115">
                  <c:v>1.482</c:v>
                </c:pt>
                <c:pt idx="1116">
                  <c:v>1.4830000000000001</c:v>
                </c:pt>
                <c:pt idx="1117">
                  <c:v>1.484</c:v>
                </c:pt>
                <c:pt idx="1118">
                  <c:v>1.4850000000000001</c:v>
                </c:pt>
                <c:pt idx="1119">
                  <c:v>1.486</c:v>
                </c:pt>
                <c:pt idx="1120">
                  <c:v>1.4870000000000001</c:v>
                </c:pt>
                <c:pt idx="1121">
                  <c:v>1.488</c:v>
                </c:pt>
                <c:pt idx="1122">
                  <c:v>1.4890000000000001</c:v>
                </c:pt>
                <c:pt idx="1123">
                  <c:v>1.49</c:v>
                </c:pt>
                <c:pt idx="1124">
                  <c:v>1.4910000000000001</c:v>
                </c:pt>
                <c:pt idx="1125">
                  <c:v>1.492</c:v>
                </c:pt>
                <c:pt idx="1126">
                  <c:v>1.4930000000000001</c:v>
                </c:pt>
                <c:pt idx="1127">
                  <c:v>1.494</c:v>
                </c:pt>
                <c:pt idx="1128">
                  <c:v>1.4950000000000001</c:v>
                </c:pt>
                <c:pt idx="1129">
                  <c:v>1.496</c:v>
                </c:pt>
                <c:pt idx="1130">
                  <c:v>1.4970000000000001</c:v>
                </c:pt>
                <c:pt idx="1131">
                  <c:v>1.498</c:v>
                </c:pt>
                <c:pt idx="1132">
                  <c:v>1.4990000000000001</c:v>
                </c:pt>
                <c:pt idx="1133">
                  <c:v>1.5</c:v>
                </c:pt>
                <c:pt idx="1134">
                  <c:v>1.5009999999999999</c:v>
                </c:pt>
                <c:pt idx="1135">
                  <c:v>1.502</c:v>
                </c:pt>
                <c:pt idx="1136">
                  <c:v>1.5029999999999999</c:v>
                </c:pt>
                <c:pt idx="1137">
                  <c:v>1.504</c:v>
                </c:pt>
                <c:pt idx="1138">
                  <c:v>1.5049999999999999</c:v>
                </c:pt>
                <c:pt idx="1139">
                  <c:v>1.506</c:v>
                </c:pt>
                <c:pt idx="1140">
                  <c:v>1.5069999999999999</c:v>
                </c:pt>
                <c:pt idx="1141">
                  <c:v>1.508</c:v>
                </c:pt>
                <c:pt idx="1142">
                  <c:v>1.5089999999999999</c:v>
                </c:pt>
                <c:pt idx="1143">
                  <c:v>1.51</c:v>
                </c:pt>
                <c:pt idx="1144">
                  <c:v>1.5109999999999999</c:v>
                </c:pt>
                <c:pt idx="1145">
                  <c:v>1.512</c:v>
                </c:pt>
                <c:pt idx="1146">
                  <c:v>1.5129999999999999</c:v>
                </c:pt>
                <c:pt idx="1147">
                  <c:v>1.514</c:v>
                </c:pt>
                <c:pt idx="1148">
                  <c:v>1.5149999999999999</c:v>
                </c:pt>
                <c:pt idx="1149">
                  <c:v>1.516</c:v>
                </c:pt>
                <c:pt idx="1150">
                  <c:v>1.5169999999999999</c:v>
                </c:pt>
                <c:pt idx="1151">
                  <c:v>1.518</c:v>
                </c:pt>
                <c:pt idx="1152">
                  <c:v>1.5189999999999999</c:v>
                </c:pt>
                <c:pt idx="1153">
                  <c:v>1.52</c:v>
                </c:pt>
                <c:pt idx="1154">
                  <c:v>1.5209999999999999</c:v>
                </c:pt>
                <c:pt idx="1155">
                  <c:v>1.522</c:v>
                </c:pt>
                <c:pt idx="1156">
                  <c:v>1.5229999999999999</c:v>
                </c:pt>
                <c:pt idx="1157">
                  <c:v>1.524</c:v>
                </c:pt>
                <c:pt idx="1158">
                  <c:v>1.5249999999999999</c:v>
                </c:pt>
                <c:pt idx="1159">
                  <c:v>1.526</c:v>
                </c:pt>
                <c:pt idx="1160">
                  <c:v>1.5269999999999999</c:v>
                </c:pt>
                <c:pt idx="1161">
                  <c:v>1.528</c:v>
                </c:pt>
                <c:pt idx="1162">
                  <c:v>1.5289999999999999</c:v>
                </c:pt>
                <c:pt idx="1163">
                  <c:v>1.53</c:v>
                </c:pt>
                <c:pt idx="1164">
                  <c:v>1.5309999999999999</c:v>
                </c:pt>
                <c:pt idx="1165">
                  <c:v>1.532</c:v>
                </c:pt>
                <c:pt idx="1166">
                  <c:v>1.5329999999999999</c:v>
                </c:pt>
                <c:pt idx="1167">
                  <c:v>1.534</c:v>
                </c:pt>
                <c:pt idx="1168">
                  <c:v>1.5349999999999999</c:v>
                </c:pt>
                <c:pt idx="1169">
                  <c:v>1.536</c:v>
                </c:pt>
                <c:pt idx="1170">
                  <c:v>1.5369999999999999</c:v>
                </c:pt>
                <c:pt idx="1171">
                  <c:v>1.538</c:v>
                </c:pt>
                <c:pt idx="1172">
                  <c:v>1.5389999999999999</c:v>
                </c:pt>
                <c:pt idx="1173">
                  <c:v>1.54</c:v>
                </c:pt>
                <c:pt idx="1174">
                  <c:v>1.5409999999999999</c:v>
                </c:pt>
                <c:pt idx="1175">
                  <c:v>1.542</c:v>
                </c:pt>
                <c:pt idx="1176">
                  <c:v>1.5429999999999999</c:v>
                </c:pt>
                <c:pt idx="1177">
                  <c:v>1.544</c:v>
                </c:pt>
                <c:pt idx="1178">
                  <c:v>1.5449999999999999</c:v>
                </c:pt>
                <c:pt idx="1179">
                  <c:v>1.546</c:v>
                </c:pt>
                <c:pt idx="1180">
                  <c:v>1.5469999999999999</c:v>
                </c:pt>
                <c:pt idx="1181">
                  <c:v>1.548</c:v>
                </c:pt>
                <c:pt idx="1182">
                  <c:v>1.5489999999999999</c:v>
                </c:pt>
                <c:pt idx="1183">
                  <c:v>1.55</c:v>
                </c:pt>
                <c:pt idx="1184">
                  <c:v>1.5509999999999999</c:v>
                </c:pt>
                <c:pt idx="1185">
                  <c:v>1.552</c:v>
                </c:pt>
                <c:pt idx="1186">
                  <c:v>1.5529999999999999</c:v>
                </c:pt>
                <c:pt idx="1187">
                  <c:v>1.554</c:v>
                </c:pt>
                <c:pt idx="1188">
                  <c:v>1.5549999999999999</c:v>
                </c:pt>
                <c:pt idx="1189">
                  <c:v>1.556</c:v>
                </c:pt>
                <c:pt idx="1190">
                  <c:v>1.5569999999999999</c:v>
                </c:pt>
                <c:pt idx="1191">
                  <c:v>1.5580000000000001</c:v>
                </c:pt>
                <c:pt idx="1192">
                  <c:v>1.5589999999999999</c:v>
                </c:pt>
                <c:pt idx="1193">
                  <c:v>1.56</c:v>
                </c:pt>
                <c:pt idx="1194">
                  <c:v>1.5609999999999999</c:v>
                </c:pt>
                <c:pt idx="1195">
                  <c:v>1.5620000000000001</c:v>
                </c:pt>
                <c:pt idx="1196">
                  <c:v>1.5629999999999999</c:v>
                </c:pt>
                <c:pt idx="1197">
                  <c:v>1.5640000000000001</c:v>
                </c:pt>
                <c:pt idx="1198">
                  <c:v>1.5649999999999999</c:v>
                </c:pt>
                <c:pt idx="1199">
                  <c:v>1.5660000000000001</c:v>
                </c:pt>
                <c:pt idx="1200">
                  <c:v>1.5669999999999999</c:v>
                </c:pt>
                <c:pt idx="1201">
                  <c:v>1.5680000000000001</c:v>
                </c:pt>
                <c:pt idx="1202">
                  <c:v>1.569</c:v>
                </c:pt>
                <c:pt idx="1203">
                  <c:v>1.57</c:v>
                </c:pt>
                <c:pt idx="1204">
                  <c:v>1.571</c:v>
                </c:pt>
                <c:pt idx="1205">
                  <c:v>1.5720000000000001</c:v>
                </c:pt>
                <c:pt idx="1206">
                  <c:v>1.573</c:v>
                </c:pt>
                <c:pt idx="1207">
                  <c:v>1.5740000000000001</c:v>
                </c:pt>
                <c:pt idx="1208">
                  <c:v>1.575</c:v>
                </c:pt>
                <c:pt idx="1209">
                  <c:v>1.5760000000000001</c:v>
                </c:pt>
                <c:pt idx="1210">
                  <c:v>1.577</c:v>
                </c:pt>
                <c:pt idx="1211">
                  <c:v>1.5780000000000001</c:v>
                </c:pt>
                <c:pt idx="1212">
                  <c:v>1.579</c:v>
                </c:pt>
                <c:pt idx="1213">
                  <c:v>1.58</c:v>
                </c:pt>
                <c:pt idx="1214">
                  <c:v>1.581</c:v>
                </c:pt>
                <c:pt idx="1215">
                  <c:v>1.5820000000000001</c:v>
                </c:pt>
                <c:pt idx="1216">
                  <c:v>1.583</c:v>
                </c:pt>
                <c:pt idx="1217">
                  <c:v>1.5840000000000001</c:v>
                </c:pt>
                <c:pt idx="1218">
                  <c:v>1.585</c:v>
                </c:pt>
                <c:pt idx="1219">
                  <c:v>1.5860000000000001</c:v>
                </c:pt>
                <c:pt idx="1220">
                  <c:v>1.587</c:v>
                </c:pt>
                <c:pt idx="1221">
                  <c:v>1.5880000000000001</c:v>
                </c:pt>
                <c:pt idx="1222">
                  <c:v>1.589</c:v>
                </c:pt>
                <c:pt idx="1223">
                  <c:v>1.59</c:v>
                </c:pt>
                <c:pt idx="1224">
                  <c:v>1.591</c:v>
                </c:pt>
                <c:pt idx="1225">
                  <c:v>1.5920000000000001</c:v>
                </c:pt>
                <c:pt idx="1226">
                  <c:v>1.593</c:v>
                </c:pt>
                <c:pt idx="1227">
                  <c:v>1.5940000000000001</c:v>
                </c:pt>
                <c:pt idx="1228">
                  <c:v>1.595</c:v>
                </c:pt>
                <c:pt idx="1229">
                  <c:v>1.5960000000000001</c:v>
                </c:pt>
                <c:pt idx="1230">
                  <c:v>1.597</c:v>
                </c:pt>
                <c:pt idx="1231">
                  <c:v>1.5980000000000001</c:v>
                </c:pt>
                <c:pt idx="1232">
                  <c:v>1.599</c:v>
                </c:pt>
                <c:pt idx="1233">
                  <c:v>1.6</c:v>
                </c:pt>
                <c:pt idx="1234">
                  <c:v>1.601</c:v>
                </c:pt>
                <c:pt idx="1235">
                  <c:v>1.6020000000000001</c:v>
                </c:pt>
                <c:pt idx="1236">
                  <c:v>1.603</c:v>
                </c:pt>
                <c:pt idx="1237">
                  <c:v>1.6040000000000001</c:v>
                </c:pt>
                <c:pt idx="1238">
                  <c:v>1.605</c:v>
                </c:pt>
                <c:pt idx="1239">
                  <c:v>1.6060000000000001</c:v>
                </c:pt>
                <c:pt idx="1240">
                  <c:v>1.607</c:v>
                </c:pt>
                <c:pt idx="1241">
                  <c:v>1.6080000000000001</c:v>
                </c:pt>
                <c:pt idx="1242">
                  <c:v>1.609</c:v>
                </c:pt>
                <c:pt idx="1243">
                  <c:v>1.61</c:v>
                </c:pt>
                <c:pt idx="1244">
                  <c:v>1.611</c:v>
                </c:pt>
                <c:pt idx="1245">
                  <c:v>1.6120000000000001</c:v>
                </c:pt>
                <c:pt idx="1246">
                  <c:v>1.613</c:v>
                </c:pt>
                <c:pt idx="1247">
                  <c:v>1.6140000000000001</c:v>
                </c:pt>
                <c:pt idx="1248">
                  <c:v>1.615</c:v>
                </c:pt>
                <c:pt idx="1249">
                  <c:v>1.6160000000000001</c:v>
                </c:pt>
                <c:pt idx="1250">
                  <c:v>1.617</c:v>
                </c:pt>
                <c:pt idx="1251">
                  <c:v>1.6180000000000001</c:v>
                </c:pt>
                <c:pt idx="1252">
                  <c:v>1.619</c:v>
                </c:pt>
                <c:pt idx="1253">
                  <c:v>1.62</c:v>
                </c:pt>
                <c:pt idx="1254">
                  <c:v>1.621</c:v>
                </c:pt>
                <c:pt idx="1255">
                  <c:v>1.6220000000000001</c:v>
                </c:pt>
                <c:pt idx="1256">
                  <c:v>1.623</c:v>
                </c:pt>
                <c:pt idx="1257">
                  <c:v>1.6240000000000001</c:v>
                </c:pt>
                <c:pt idx="1258">
                  <c:v>1.625</c:v>
                </c:pt>
                <c:pt idx="1259">
                  <c:v>1.6259999999999999</c:v>
                </c:pt>
                <c:pt idx="1260">
                  <c:v>1.627</c:v>
                </c:pt>
                <c:pt idx="1261">
                  <c:v>1.6279999999999999</c:v>
                </c:pt>
                <c:pt idx="1262">
                  <c:v>1.629</c:v>
                </c:pt>
                <c:pt idx="1263">
                  <c:v>1.63</c:v>
                </c:pt>
                <c:pt idx="1264">
                  <c:v>1.631</c:v>
                </c:pt>
                <c:pt idx="1265">
                  <c:v>1.6319999999999999</c:v>
                </c:pt>
                <c:pt idx="1266">
                  <c:v>1.633</c:v>
                </c:pt>
                <c:pt idx="1267">
                  <c:v>1.6339999999999999</c:v>
                </c:pt>
                <c:pt idx="1268">
                  <c:v>1.635</c:v>
                </c:pt>
                <c:pt idx="1269">
                  <c:v>1.6359999999999999</c:v>
                </c:pt>
                <c:pt idx="1270">
                  <c:v>1.637</c:v>
                </c:pt>
                <c:pt idx="1271">
                  <c:v>1.6379999999999999</c:v>
                </c:pt>
                <c:pt idx="1272">
                  <c:v>1.639</c:v>
                </c:pt>
                <c:pt idx="1273">
                  <c:v>1.64</c:v>
                </c:pt>
                <c:pt idx="1274">
                  <c:v>1.641</c:v>
                </c:pt>
                <c:pt idx="1275">
                  <c:v>1.6419999999999999</c:v>
                </c:pt>
                <c:pt idx="1276">
                  <c:v>1.643</c:v>
                </c:pt>
                <c:pt idx="1277">
                  <c:v>1.6439999999999999</c:v>
                </c:pt>
                <c:pt idx="1278">
                  <c:v>1.645</c:v>
                </c:pt>
                <c:pt idx="1279">
                  <c:v>1.6459999999999999</c:v>
                </c:pt>
                <c:pt idx="1280">
                  <c:v>1.647</c:v>
                </c:pt>
                <c:pt idx="1281">
                  <c:v>1.6479999999999999</c:v>
                </c:pt>
                <c:pt idx="1282">
                  <c:v>1.649</c:v>
                </c:pt>
                <c:pt idx="1283">
                  <c:v>1.65</c:v>
                </c:pt>
                <c:pt idx="1284">
                  <c:v>1.651</c:v>
                </c:pt>
                <c:pt idx="1285">
                  <c:v>1.6519999999999999</c:v>
                </c:pt>
                <c:pt idx="1286">
                  <c:v>1.653</c:v>
                </c:pt>
                <c:pt idx="1287">
                  <c:v>1.6539999999999999</c:v>
                </c:pt>
                <c:pt idx="1288">
                  <c:v>1.655</c:v>
                </c:pt>
                <c:pt idx="1289">
                  <c:v>1.6559999999999999</c:v>
                </c:pt>
                <c:pt idx="1290">
                  <c:v>1.657</c:v>
                </c:pt>
                <c:pt idx="1291">
                  <c:v>1.6579999999999999</c:v>
                </c:pt>
                <c:pt idx="1292">
                  <c:v>1.659</c:v>
                </c:pt>
                <c:pt idx="1293">
                  <c:v>1.66</c:v>
                </c:pt>
                <c:pt idx="1294">
                  <c:v>1.661</c:v>
                </c:pt>
                <c:pt idx="1295">
                  <c:v>1.6619999999999999</c:v>
                </c:pt>
                <c:pt idx="1296">
                  <c:v>1.663</c:v>
                </c:pt>
                <c:pt idx="1297">
                  <c:v>1.6639999999999999</c:v>
                </c:pt>
                <c:pt idx="1298">
                  <c:v>1.665</c:v>
                </c:pt>
                <c:pt idx="1299">
                  <c:v>1.6659999999999999</c:v>
                </c:pt>
                <c:pt idx="1300">
                  <c:v>1.667</c:v>
                </c:pt>
                <c:pt idx="1301">
                  <c:v>1.6679999999999999</c:v>
                </c:pt>
                <c:pt idx="1302">
                  <c:v>1.669</c:v>
                </c:pt>
                <c:pt idx="1303">
                  <c:v>1.67</c:v>
                </c:pt>
                <c:pt idx="1304">
                  <c:v>1.671</c:v>
                </c:pt>
                <c:pt idx="1305">
                  <c:v>1.6719999999999999</c:v>
                </c:pt>
                <c:pt idx="1306">
                  <c:v>1.673</c:v>
                </c:pt>
                <c:pt idx="1307">
                  <c:v>1.6739999999999999</c:v>
                </c:pt>
                <c:pt idx="1308">
                  <c:v>1.675</c:v>
                </c:pt>
                <c:pt idx="1309">
                  <c:v>1.6759999999999999</c:v>
                </c:pt>
                <c:pt idx="1310">
                  <c:v>1.677</c:v>
                </c:pt>
                <c:pt idx="1311">
                  <c:v>1.6779999999999999</c:v>
                </c:pt>
                <c:pt idx="1312">
                  <c:v>1.679</c:v>
                </c:pt>
                <c:pt idx="1313">
                  <c:v>1.68</c:v>
                </c:pt>
                <c:pt idx="1314">
                  <c:v>1.681</c:v>
                </c:pt>
                <c:pt idx="1315">
                  <c:v>1.6819999999999999</c:v>
                </c:pt>
                <c:pt idx="1316">
                  <c:v>1.6830000000000001</c:v>
                </c:pt>
                <c:pt idx="1317">
                  <c:v>1.6839999999999999</c:v>
                </c:pt>
                <c:pt idx="1318">
                  <c:v>1.6850000000000001</c:v>
                </c:pt>
                <c:pt idx="1319">
                  <c:v>1.6859999999999999</c:v>
                </c:pt>
                <c:pt idx="1320">
                  <c:v>1.6870000000000001</c:v>
                </c:pt>
                <c:pt idx="1321">
                  <c:v>1.6879999999999999</c:v>
                </c:pt>
                <c:pt idx="1322">
                  <c:v>1.6890000000000001</c:v>
                </c:pt>
                <c:pt idx="1323">
                  <c:v>1.69</c:v>
                </c:pt>
                <c:pt idx="1324">
                  <c:v>1.6910000000000001</c:v>
                </c:pt>
                <c:pt idx="1325">
                  <c:v>1.6919999999999999</c:v>
                </c:pt>
                <c:pt idx="1326">
                  <c:v>1.6930000000000001</c:v>
                </c:pt>
                <c:pt idx="1327">
                  <c:v>1.694</c:v>
                </c:pt>
                <c:pt idx="1328">
                  <c:v>1.6950000000000001</c:v>
                </c:pt>
                <c:pt idx="1329">
                  <c:v>1.696</c:v>
                </c:pt>
                <c:pt idx="1330">
                  <c:v>1.6970000000000001</c:v>
                </c:pt>
                <c:pt idx="1331">
                  <c:v>1.698</c:v>
                </c:pt>
                <c:pt idx="1332">
                  <c:v>1.6990000000000001</c:v>
                </c:pt>
                <c:pt idx="1333">
                  <c:v>1.7</c:v>
                </c:pt>
                <c:pt idx="1334">
                  <c:v>1.7010000000000001</c:v>
                </c:pt>
                <c:pt idx="1335">
                  <c:v>1.702</c:v>
                </c:pt>
                <c:pt idx="1336">
                  <c:v>1.7030000000000001</c:v>
                </c:pt>
                <c:pt idx="1337">
                  <c:v>1.704</c:v>
                </c:pt>
                <c:pt idx="1338">
                  <c:v>1.7050000000000001</c:v>
                </c:pt>
                <c:pt idx="1339">
                  <c:v>1.706</c:v>
                </c:pt>
                <c:pt idx="1340">
                  <c:v>1.7070000000000001</c:v>
                </c:pt>
                <c:pt idx="1341">
                  <c:v>1.708</c:v>
                </c:pt>
                <c:pt idx="1342">
                  <c:v>1.7090000000000001</c:v>
                </c:pt>
                <c:pt idx="1343">
                  <c:v>1.71</c:v>
                </c:pt>
                <c:pt idx="1344">
                  <c:v>1.7110000000000001</c:v>
                </c:pt>
                <c:pt idx="1345">
                  <c:v>1.712</c:v>
                </c:pt>
                <c:pt idx="1346">
                  <c:v>1.7130000000000001</c:v>
                </c:pt>
                <c:pt idx="1347">
                  <c:v>1.714</c:v>
                </c:pt>
                <c:pt idx="1348">
                  <c:v>1.7150000000000001</c:v>
                </c:pt>
                <c:pt idx="1349">
                  <c:v>1.716</c:v>
                </c:pt>
                <c:pt idx="1350">
                  <c:v>1.7170000000000001</c:v>
                </c:pt>
                <c:pt idx="1351">
                  <c:v>1.718</c:v>
                </c:pt>
                <c:pt idx="1352">
                  <c:v>1.7190000000000001</c:v>
                </c:pt>
                <c:pt idx="1353">
                  <c:v>1.72</c:v>
                </c:pt>
                <c:pt idx="1354">
                  <c:v>1.7210000000000001</c:v>
                </c:pt>
                <c:pt idx="1355">
                  <c:v>1.722</c:v>
                </c:pt>
                <c:pt idx="1356">
                  <c:v>1.7230000000000001</c:v>
                </c:pt>
                <c:pt idx="1357">
                  <c:v>1.724</c:v>
                </c:pt>
                <c:pt idx="1358">
                  <c:v>1.7250000000000001</c:v>
                </c:pt>
                <c:pt idx="1359">
                  <c:v>1.726</c:v>
                </c:pt>
                <c:pt idx="1360">
                  <c:v>1.7270000000000001</c:v>
                </c:pt>
                <c:pt idx="1361">
                  <c:v>1.728</c:v>
                </c:pt>
                <c:pt idx="1362">
                  <c:v>1.7290000000000001</c:v>
                </c:pt>
                <c:pt idx="1363">
                  <c:v>1.73</c:v>
                </c:pt>
                <c:pt idx="1364">
                  <c:v>1.7310000000000001</c:v>
                </c:pt>
                <c:pt idx="1365">
                  <c:v>1.732</c:v>
                </c:pt>
                <c:pt idx="1366">
                  <c:v>1.7330000000000001</c:v>
                </c:pt>
                <c:pt idx="1367">
                  <c:v>1.734</c:v>
                </c:pt>
                <c:pt idx="1368">
                  <c:v>1.7350000000000001</c:v>
                </c:pt>
                <c:pt idx="1369">
                  <c:v>1.736</c:v>
                </c:pt>
                <c:pt idx="1370">
                  <c:v>1.7370000000000001</c:v>
                </c:pt>
                <c:pt idx="1371">
                  <c:v>1.738</c:v>
                </c:pt>
                <c:pt idx="1372">
                  <c:v>1.7390000000000001</c:v>
                </c:pt>
                <c:pt idx="1373">
                  <c:v>1.74</c:v>
                </c:pt>
                <c:pt idx="1374">
                  <c:v>1.7410000000000001</c:v>
                </c:pt>
                <c:pt idx="1375">
                  <c:v>1.742</c:v>
                </c:pt>
                <c:pt idx="1376">
                  <c:v>1.7430000000000001</c:v>
                </c:pt>
                <c:pt idx="1377">
                  <c:v>1.744</c:v>
                </c:pt>
                <c:pt idx="1378">
                  <c:v>1.7450000000000001</c:v>
                </c:pt>
                <c:pt idx="1379">
                  <c:v>1.746</c:v>
                </c:pt>
                <c:pt idx="1380">
                  <c:v>1.7470000000000001</c:v>
                </c:pt>
                <c:pt idx="1381">
                  <c:v>1.748</c:v>
                </c:pt>
                <c:pt idx="1382">
                  <c:v>1.7490000000000001</c:v>
                </c:pt>
                <c:pt idx="1383">
                  <c:v>1.75</c:v>
                </c:pt>
                <c:pt idx="1384">
                  <c:v>1.7509999999999999</c:v>
                </c:pt>
                <c:pt idx="1385">
                  <c:v>1.752</c:v>
                </c:pt>
                <c:pt idx="1386">
                  <c:v>1.7529999999999999</c:v>
                </c:pt>
                <c:pt idx="1387">
                  <c:v>1.754</c:v>
                </c:pt>
                <c:pt idx="1388">
                  <c:v>1.7549999999999999</c:v>
                </c:pt>
                <c:pt idx="1389">
                  <c:v>1.756</c:v>
                </c:pt>
                <c:pt idx="1390">
                  <c:v>1.7569999999999999</c:v>
                </c:pt>
                <c:pt idx="1391">
                  <c:v>1.758</c:v>
                </c:pt>
                <c:pt idx="1392">
                  <c:v>1.7589999999999999</c:v>
                </c:pt>
                <c:pt idx="1393">
                  <c:v>1.76</c:v>
                </c:pt>
                <c:pt idx="1394">
                  <c:v>1.7609999999999999</c:v>
                </c:pt>
                <c:pt idx="1395">
                  <c:v>1.762</c:v>
                </c:pt>
                <c:pt idx="1396">
                  <c:v>1.7629999999999999</c:v>
                </c:pt>
                <c:pt idx="1397">
                  <c:v>1.764</c:v>
                </c:pt>
                <c:pt idx="1398">
                  <c:v>1.7649999999999999</c:v>
                </c:pt>
                <c:pt idx="1399">
                  <c:v>1.766</c:v>
                </c:pt>
                <c:pt idx="1400">
                  <c:v>1.7669999999999999</c:v>
                </c:pt>
                <c:pt idx="1401">
                  <c:v>1.768</c:v>
                </c:pt>
                <c:pt idx="1402">
                  <c:v>1.7689999999999999</c:v>
                </c:pt>
                <c:pt idx="1403">
                  <c:v>1.77</c:v>
                </c:pt>
                <c:pt idx="1404">
                  <c:v>1.7709999999999999</c:v>
                </c:pt>
                <c:pt idx="1405">
                  <c:v>1.772</c:v>
                </c:pt>
                <c:pt idx="1406">
                  <c:v>1.7729999999999999</c:v>
                </c:pt>
                <c:pt idx="1407">
                  <c:v>1.774</c:v>
                </c:pt>
                <c:pt idx="1408">
                  <c:v>1.7749999999999999</c:v>
                </c:pt>
                <c:pt idx="1409">
                  <c:v>1.776</c:v>
                </c:pt>
                <c:pt idx="1410">
                  <c:v>1.7769999999999999</c:v>
                </c:pt>
                <c:pt idx="1411">
                  <c:v>1.778</c:v>
                </c:pt>
                <c:pt idx="1412">
                  <c:v>1.7789999999999999</c:v>
                </c:pt>
                <c:pt idx="1413">
                  <c:v>1.78</c:v>
                </c:pt>
                <c:pt idx="1414">
                  <c:v>1.7809999999999999</c:v>
                </c:pt>
                <c:pt idx="1415">
                  <c:v>1.782</c:v>
                </c:pt>
                <c:pt idx="1416">
                  <c:v>1.7829999999999999</c:v>
                </c:pt>
                <c:pt idx="1417">
                  <c:v>1.784</c:v>
                </c:pt>
                <c:pt idx="1418">
                  <c:v>1.7849999999999999</c:v>
                </c:pt>
                <c:pt idx="1419">
                  <c:v>1.786</c:v>
                </c:pt>
                <c:pt idx="1420">
                  <c:v>1.7869999999999999</c:v>
                </c:pt>
                <c:pt idx="1421">
                  <c:v>1.788</c:v>
                </c:pt>
                <c:pt idx="1422">
                  <c:v>1.7889999999999999</c:v>
                </c:pt>
                <c:pt idx="1423">
                  <c:v>1.79</c:v>
                </c:pt>
                <c:pt idx="1424">
                  <c:v>1.7909999999999999</c:v>
                </c:pt>
                <c:pt idx="1425">
                  <c:v>1.792</c:v>
                </c:pt>
                <c:pt idx="1426">
                  <c:v>1.7929999999999999</c:v>
                </c:pt>
                <c:pt idx="1427">
                  <c:v>1.794</c:v>
                </c:pt>
                <c:pt idx="1428">
                  <c:v>1.7949999999999999</c:v>
                </c:pt>
                <c:pt idx="1429">
                  <c:v>1.796</c:v>
                </c:pt>
                <c:pt idx="1430">
                  <c:v>1.7969999999999999</c:v>
                </c:pt>
                <c:pt idx="1431">
                  <c:v>1.798</c:v>
                </c:pt>
                <c:pt idx="1432">
                  <c:v>1.7989999999999999</c:v>
                </c:pt>
                <c:pt idx="1433">
                  <c:v>1.8</c:v>
                </c:pt>
                <c:pt idx="1434">
                  <c:v>1.8009999999999999</c:v>
                </c:pt>
                <c:pt idx="1435">
                  <c:v>1.802</c:v>
                </c:pt>
                <c:pt idx="1436">
                  <c:v>1.8029999999999999</c:v>
                </c:pt>
                <c:pt idx="1437">
                  <c:v>1.804</c:v>
                </c:pt>
                <c:pt idx="1438">
                  <c:v>1.8049999999999999</c:v>
                </c:pt>
                <c:pt idx="1439">
                  <c:v>1.806</c:v>
                </c:pt>
                <c:pt idx="1440">
                  <c:v>1.8069999999999999</c:v>
                </c:pt>
                <c:pt idx="1441">
                  <c:v>1.8080000000000001</c:v>
                </c:pt>
                <c:pt idx="1442">
                  <c:v>1.8089999999999999</c:v>
                </c:pt>
                <c:pt idx="1443">
                  <c:v>1.81</c:v>
                </c:pt>
                <c:pt idx="1444">
                  <c:v>1.8109999999999999</c:v>
                </c:pt>
                <c:pt idx="1445">
                  <c:v>1.8120000000000001</c:v>
                </c:pt>
                <c:pt idx="1446">
                  <c:v>1.8129999999999999</c:v>
                </c:pt>
                <c:pt idx="1447">
                  <c:v>1.8140000000000001</c:v>
                </c:pt>
                <c:pt idx="1448">
                  <c:v>1.8149999999999999</c:v>
                </c:pt>
                <c:pt idx="1449">
                  <c:v>1.8160000000000001</c:v>
                </c:pt>
                <c:pt idx="1450">
                  <c:v>1.8169999999999999</c:v>
                </c:pt>
                <c:pt idx="1451">
                  <c:v>1.8180000000000001</c:v>
                </c:pt>
                <c:pt idx="1452">
                  <c:v>1.819</c:v>
                </c:pt>
                <c:pt idx="1453">
                  <c:v>1.82</c:v>
                </c:pt>
                <c:pt idx="1454">
                  <c:v>1.821</c:v>
                </c:pt>
                <c:pt idx="1455">
                  <c:v>1.8220000000000001</c:v>
                </c:pt>
                <c:pt idx="1456">
                  <c:v>1.823</c:v>
                </c:pt>
                <c:pt idx="1457">
                  <c:v>1.8240000000000001</c:v>
                </c:pt>
                <c:pt idx="1458">
                  <c:v>1.825</c:v>
                </c:pt>
                <c:pt idx="1459">
                  <c:v>1.8260000000000001</c:v>
                </c:pt>
                <c:pt idx="1460">
                  <c:v>1.827</c:v>
                </c:pt>
                <c:pt idx="1461">
                  <c:v>1.8280000000000001</c:v>
                </c:pt>
                <c:pt idx="1462">
                  <c:v>1.829</c:v>
                </c:pt>
                <c:pt idx="1463">
                  <c:v>1.83</c:v>
                </c:pt>
                <c:pt idx="1464">
                  <c:v>1.831</c:v>
                </c:pt>
                <c:pt idx="1465">
                  <c:v>1.8320000000000001</c:v>
                </c:pt>
                <c:pt idx="1466">
                  <c:v>1.833</c:v>
                </c:pt>
                <c:pt idx="1467">
                  <c:v>1.8340000000000001</c:v>
                </c:pt>
                <c:pt idx="1468">
                  <c:v>1.835</c:v>
                </c:pt>
                <c:pt idx="1469">
                  <c:v>1.8360000000000001</c:v>
                </c:pt>
                <c:pt idx="1470">
                  <c:v>1.837</c:v>
                </c:pt>
                <c:pt idx="1471">
                  <c:v>1.8380000000000001</c:v>
                </c:pt>
                <c:pt idx="1472">
                  <c:v>1.839</c:v>
                </c:pt>
                <c:pt idx="1473">
                  <c:v>1.84</c:v>
                </c:pt>
                <c:pt idx="1474">
                  <c:v>1.841</c:v>
                </c:pt>
                <c:pt idx="1475">
                  <c:v>1.8420000000000001</c:v>
                </c:pt>
                <c:pt idx="1476">
                  <c:v>1.843</c:v>
                </c:pt>
                <c:pt idx="1477">
                  <c:v>1.8440000000000001</c:v>
                </c:pt>
                <c:pt idx="1478">
                  <c:v>1.845</c:v>
                </c:pt>
                <c:pt idx="1479">
                  <c:v>1.8460000000000001</c:v>
                </c:pt>
                <c:pt idx="1480">
                  <c:v>1.847</c:v>
                </c:pt>
                <c:pt idx="1481">
                  <c:v>1.8480000000000001</c:v>
                </c:pt>
                <c:pt idx="1482">
                  <c:v>1.849</c:v>
                </c:pt>
                <c:pt idx="1483">
                  <c:v>1.85</c:v>
                </c:pt>
                <c:pt idx="1484">
                  <c:v>1.851</c:v>
                </c:pt>
                <c:pt idx="1485">
                  <c:v>1.8520000000000001</c:v>
                </c:pt>
                <c:pt idx="1486">
                  <c:v>1.853</c:v>
                </c:pt>
                <c:pt idx="1487">
                  <c:v>1.8540000000000001</c:v>
                </c:pt>
                <c:pt idx="1488">
                  <c:v>1.855</c:v>
                </c:pt>
                <c:pt idx="1489">
                  <c:v>1.8560000000000001</c:v>
                </c:pt>
                <c:pt idx="1490">
                  <c:v>1.857</c:v>
                </c:pt>
                <c:pt idx="1491">
                  <c:v>1.8580000000000001</c:v>
                </c:pt>
                <c:pt idx="1492">
                  <c:v>1.859</c:v>
                </c:pt>
                <c:pt idx="1493">
                  <c:v>1.86</c:v>
                </c:pt>
                <c:pt idx="1494">
                  <c:v>1.861</c:v>
                </c:pt>
                <c:pt idx="1495">
                  <c:v>1.8620000000000001</c:v>
                </c:pt>
                <c:pt idx="1496">
                  <c:v>1.863</c:v>
                </c:pt>
                <c:pt idx="1497">
                  <c:v>1.8640000000000001</c:v>
                </c:pt>
                <c:pt idx="1498">
                  <c:v>1.865</c:v>
                </c:pt>
                <c:pt idx="1499">
                  <c:v>1.8660000000000001</c:v>
                </c:pt>
                <c:pt idx="1500">
                  <c:v>1.867</c:v>
                </c:pt>
                <c:pt idx="1501">
                  <c:v>1.8680000000000001</c:v>
                </c:pt>
                <c:pt idx="1502">
                  <c:v>1.869</c:v>
                </c:pt>
                <c:pt idx="1503">
                  <c:v>1.87</c:v>
                </c:pt>
                <c:pt idx="1504">
                  <c:v>1.871</c:v>
                </c:pt>
                <c:pt idx="1505">
                  <c:v>1.8720000000000001</c:v>
                </c:pt>
                <c:pt idx="1506">
                  <c:v>1.873</c:v>
                </c:pt>
                <c:pt idx="1507">
                  <c:v>1.8740000000000001</c:v>
                </c:pt>
                <c:pt idx="1508">
                  <c:v>1.875</c:v>
                </c:pt>
                <c:pt idx="1509">
                  <c:v>1.8759999999999999</c:v>
                </c:pt>
                <c:pt idx="1510">
                  <c:v>1.877</c:v>
                </c:pt>
                <c:pt idx="1511">
                  <c:v>1.8779999999999999</c:v>
                </c:pt>
                <c:pt idx="1512">
                  <c:v>1.879</c:v>
                </c:pt>
                <c:pt idx="1513">
                  <c:v>1.88</c:v>
                </c:pt>
                <c:pt idx="1514">
                  <c:v>1.881</c:v>
                </c:pt>
                <c:pt idx="1515">
                  <c:v>1.8819999999999999</c:v>
                </c:pt>
                <c:pt idx="1516">
                  <c:v>1.883</c:v>
                </c:pt>
                <c:pt idx="1517">
                  <c:v>1.8839999999999999</c:v>
                </c:pt>
                <c:pt idx="1518">
                  <c:v>1.885</c:v>
                </c:pt>
                <c:pt idx="1519">
                  <c:v>1.8859999999999999</c:v>
                </c:pt>
                <c:pt idx="1520">
                  <c:v>1.887</c:v>
                </c:pt>
                <c:pt idx="1521">
                  <c:v>1.8879999999999999</c:v>
                </c:pt>
                <c:pt idx="1522">
                  <c:v>1.889</c:v>
                </c:pt>
                <c:pt idx="1523">
                  <c:v>1.89</c:v>
                </c:pt>
                <c:pt idx="1524">
                  <c:v>1.891</c:v>
                </c:pt>
                <c:pt idx="1525">
                  <c:v>1.8919999999999999</c:v>
                </c:pt>
                <c:pt idx="1526">
                  <c:v>1.893</c:v>
                </c:pt>
                <c:pt idx="1527">
                  <c:v>1.8939999999999999</c:v>
                </c:pt>
                <c:pt idx="1528">
                  <c:v>1.895</c:v>
                </c:pt>
                <c:pt idx="1529">
                  <c:v>1.8959999999999999</c:v>
                </c:pt>
                <c:pt idx="1530">
                  <c:v>1.897</c:v>
                </c:pt>
                <c:pt idx="1531">
                  <c:v>1.8979999999999999</c:v>
                </c:pt>
                <c:pt idx="1532">
                  <c:v>1.899</c:v>
                </c:pt>
                <c:pt idx="1533">
                  <c:v>1.9</c:v>
                </c:pt>
                <c:pt idx="1534">
                  <c:v>1.901</c:v>
                </c:pt>
                <c:pt idx="1535">
                  <c:v>1.9019999999999999</c:v>
                </c:pt>
                <c:pt idx="1536">
                  <c:v>1.903</c:v>
                </c:pt>
                <c:pt idx="1537">
                  <c:v>1.9039999999999999</c:v>
                </c:pt>
                <c:pt idx="1538">
                  <c:v>1.905</c:v>
                </c:pt>
                <c:pt idx="1539">
                  <c:v>1.9059999999999999</c:v>
                </c:pt>
                <c:pt idx="1540">
                  <c:v>1.907</c:v>
                </c:pt>
                <c:pt idx="1541">
                  <c:v>1.9079999999999999</c:v>
                </c:pt>
                <c:pt idx="1542">
                  <c:v>1.909</c:v>
                </c:pt>
                <c:pt idx="1543">
                  <c:v>1.91</c:v>
                </c:pt>
                <c:pt idx="1544">
                  <c:v>1.911</c:v>
                </c:pt>
                <c:pt idx="1545">
                  <c:v>1.9119999999999999</c:v>
                </c:pt>
                <c:pt idx="1546">
                  <c:v>1.913</c:v>
                </c:pt>
                <c:pt idx="1547">
                  <c:v>1.9139999999999999</c:v>
                </c:pt>
                <c:pt idx="1548">
                  <c:v>1.915</c:v>
                </c:pt>
                <c:pt idx="1549">
                  <c:v>1.9159999999999999</c:v>
                </c:pt>
                <c:pt idx="1550">
                  <c:v>1.917</c:v>
                </c:pt>
                <c:pt idx="1551">
                  <c:v>1.9179999999999999</c:v>
                </c:pt>
                <c:pt idx="1552">
                  <c:v>1.919</c:v>
                </c:pt>
                <c:pt idx="1553">
                  <c:v>1.92</c:v>
                </c:pt>
                <c:pt idx="1554">
                  <c:v>1.921</c:v>
                </c:pt>
                <c:pt idx="1555">
                  <c:v>1.9219999999999999</c:v>
                </c:pt>
                <c:pt idx="1556">
                  <c:v>1.923</c:v>
                </c:pt>
                <c:pt idx="1557">
                  <c:v>1.9239999999999999</c:v>
                </c:pt>
                <c:pt idx="1558">
                  <c:v>1.925</c:v>
                </c:pt>
                <c:pt idx="1559">
                  <c:v>1.9259999999999999</c:v>
                </c:pt>
                <c:pt idx="1560">
                  <c:v>1.927</c:v>
                </c:pt>
                <c:pt idx="1561">
                  <c:v>1.9279999999999999</c:v>
                </c:pt>
                <c:pt idx="1562">
                  <c:v>1.929</c:v>
                </c:pt>
                <c:pt idx="1563">
                  <c:v>1.93</c:v>
                </c:pt>
                <c:pt idx="1564">
                  <c:v>1.931</c:v>
                </c:pt>
                <c:pt idx="1565">
                  <c:v>1.9319999999999999</c:v>
                </c:pt>
                <c:pt idx="1566">
                  <c:v>1.9330000000000001</c:v>
                </c:pt>
                <c:pt idx="1567">
                  <c:v>1.9339999999999999</c:v>
                </c:pt>
                <c:pt idx="1568">
                  <c:v>1.9350000000000001</c:v>
                </c:pt>
                <c:pt idx="1569">
                  <c:v>1.9359999999999999</c:v>
                </c:pt>
                <c:pt idx="1570">
                  <c:v>1.9370000000000001</c:v>
                </c:pt>
                <c:pt idx="1571">
                  <c:v>1.9379999999999999</c:v>
                </c:pt>
                <c:pt idx="1572">
                  <c:v>1.9390000000000001</c:v>
                </c:pt>
                <c:pt idx="1573">
                  <c:v>1.94</c:v>
                </c:pt>
                <c:pt idx="1574">
                  <c:v>1.9410000000000001</c:v>
                </c:pt>
                <c:pt idx="1575">
                  <c:v>1.9419999999999999</c:v>
                </c:pt>
                <c:pt idx="1576">
                  <c:v>1.9430000000000001</c:v>
                </c:pt>
                <c:pt idx="1577">
                  <c:v>1.944</c:v>
                </c:pt>
                <c:pt idx="1578">
                  <c:v>1.9450000000000001</c:v>
                </c:pt>
                <c:pt idx="1579">
                  <c:v>1.946</c:v>
                </c:pt>
                <c:pt idx="1580">
                  <c:v>1.9470000000000001</c:v>
                </c:pt>
                <c:pt idx="1581">
                  <c:v>1.948</c:v>
                </c:pt>
                <c:pt idx="1582">
                  <c:v>1.9490000000000001</c:v>
                </c:pt>
                <c:pt idx="1583">
                  <c:v>1.95</c:v>
                </c:pt>
                <c:pt idx="1584">
                  <c:v>1.9510000000000001</c:v>
                </c:pt>
                <c:pt idx="1585">
                  <c:v>1.952</c:v>
                </c:pt>
                <c:pt idx="1586">
                  <c:v>1.9530000000000001</c:v>
                </c:pt>
                <c:pt idx="1587">
                  <c:v>1.954</c:v>
                </c:pt>
                <c:pt idx="1588">
                  <c:v>1.9550000000000001</c:v>
                </c:pt>
                <c:pt idx="1589">
                  <c:v>1.956</c:v>
                </c:pt>
                <c:pt idx="1590">
                  <c:v>1.9570000000000001</c:v>
                </c:pt>
                <c:pt idx="1591">
                  <c:v>1.958</c:v>
                </c:pt>
                <c:pt idx="1592">
                  <c:v>1.9590000000000001</c:v>
                </c:pt>
                <c:pt idx="1593">
                  <c:v>1.96</c:v>
                </c:pt>
                <c:pt idx="1594">
                  <c:v>1.9610000000000001</c:v>
                </c:pt>
                <c:pt idx="1595">
                  <c:v>1.962</c:v>
                </c:pt>
                <c:pt idx="1596">
                  <c:v>1.9630000000000001</c:v>
                </c:pt>
                <c:pt idx="1597">
                  <c:v>1.964</c:v>
                </c:pt>
                <c:pt idx="1598">
                  <c:v>1.9650000000000001</c:v>
                </c:pt>
                <c:pt idx="1599">
                  <c:v>1.966</c:v>
                </c:pt>
                <c:pt idx="1600">
                  <c:v>1.9670000000000001</c:v>
                </c:pt>
                <c:pt idx="1601">
                  <c:v>1.968</c:v>
                </c:pt>
                <c:pt idx="1602">
                  <c:v>1.9690000000000001</c:v>
                </c:pt>
                <c:pt idx="1603">
                  <c:v>1.97</c:v>
                </c:pt>
                <c:pt idx="1604">
                  <c:v>1.9710000000000001</c:v>
                </c:pt>
                <c:pt idx="1605">
                  <c:v>1.972</c:v>
                </c:pt>
                <c:pt idx="1606">
                  <c:v>1.9730000000000001</c:v>
                </c:pt>
                <c:pt idx="1607">
                  <c:v>1.974</c:v>
                </c:pt>
                <c:pt idx="1608">
                  <c:v>1.9750000000000001</c:v>
                </c:pt>
                <c:pt idx="1609">
                  <c:v>1.976</c:v>
                </c:pt>
                <c:pt idx="1610">
                  <c:v>1.9770000000000001</c:v>
                </c:pt>
                <c:pt idx="1611">
                  <c:v>1.978</c:v>
                </c:pt>
                <c:pt idx="1612">
                  <c:v>1.9790000000000001</c:v>
                </c:pt>
                <c:pt idx="1613">
                  <c:v>1.98</c:v>
                </c:pt>
                <c:pt idx="1614">
                  <c:v>1.9810000000000001</c:v>
                </c:pt>
                <c:pt idx="1615">
                  <c:v>1.982</c:v>
                </c:pt>
                <c:pt idx="1616">
                  <c:v>1.9830000000000001</c:v>
                </c:pt>
                <c:pt idx="1617">
                  <c:v>1.984</c:v>
                </c:pt>
                <c:pt idx="1618">
                  <c:v>1.9850000000000001</c:v>
                </c:pt>
                <c:pt idx="1619">
                  <c:v>1.986</c:v>
                </c:pt>
                <c:pt idx="1620">
                  <c:v>1.9870000000000001</c:v>
                </c:pt>
                <c:pt idx="1621">
                  <c:v>1.988</c:v>
                </c:pt>
                <c:pt idx="1622">
                  <c:v>1.9890000000000001</c:v>
                </c:pt>
                <c:pt idx="1623">
                  <c:v>1.99</c:v>
                </c:pt>
                <c:pt idx="1624">
                  <c:v>1.9910000000000001</c:v>
                </c:pt>
                <c:pt idx="1625">
                  <c:v>1.992</c:v>
                </c:pt>
                <c:pt idx="1626">
                  <c:v>1.9930000000000001</c:v>
                </c:pt>
                <c:pt idx="1627">
                  <c:v>1.994</c:v>
                </c:pt>
                <c:pt idx="1628">
                  <c:v>1.9950000000000001</c:v>
                </c:pt>
                <c:pt idx="1629">
                  <c:v>1.996</c:v>
                </c:pt>
                <c:pt idx="1630">
                  <c:v>1.9970000000000001</c:v>
                </c:pt>
                <c:pt idx="1631">
                  <c:v>1.998</c:v>
                </c:pt>
                <c:pt idx="1632">
                  <c:v>1.9990000000000001</c:v>
                </c:pt>
                <c:pt idx="1633">
                  <c:v>2</c:v>
                </c:pt>
                <c:pt idx="1634">
                  <c:v>2.0009999999999999</c:v>
                </c:pt>
                <c:pt idx="1635">
                  <c:v>2.0019999999999998</c:v>
                </c:pt>
                <c:pt idx="1636">
                  <c:v>2.0030000000000001</c:v>
                </c:pt>
                <c:pt idx="1637">
                  <c:v>2.004</c:v>
                </c:pt>
                <c:pt idx="1638">
                  <c:v>2.0049999999999999</c:v>
                </c:pt>
                <c:pt idx="1639">
                  <c:v>2.0059999999999998</c:v>
                </c:pt>
                <c:pt idx="1640">
                  <c:v>2.0070000000000001</c:v>
                </c:pt>
                <c:pt idx="1641">
                  <c:v>2.008</c:v>
                </c:pt>
                <c:pt idx="1642">
                  <c:v>2.0089999999999999</c:v>
                </c:pt>
                <c:pt idx="1643">
                  <c:v>2.0099999999999998</c:v>
                </c:pt>
                <c:pt idx="1644">
                  <c:v>2.0110000000000001</c:v>
                </c:pt>
                <c:pt idx="1645">
                  <c:v>2.012</c:v>
                </c:pt>
                <c:pt idx="1646">
                  <c:v>2.0129999999999999</c:v>
                </c:pt>
                <c:pt idx="1647">
                  <c:v>2.0139999999999998</c:v>
                </c:pt>
                <c:pt idx="1648">
                  <c:v>2.0150000000000001</c:v>
                </c:pt>
                <c:pt idx="1649">
                  <c:v>2.016</c:v>
                </c:pt>
                <c:pt idx="1650">
                  <c:v>2.0169999999999999</c:v>
                </c:pt>
                <c:pt idx="1651">
                  <c:v>2.0179999999999998</c:v>
                </c:pt>
                <c:pt idx="1652">
                  <c:v>2.0190000000000001</c:v>
                </c:pt>
                <c:pt idx="1653">
                  <c:v>2.02</c:v>
                </c:pt>
                <c:pt idx="1654">
                  <c:v>2.0209999999999999</c:v>
                </c:pt>
                <c:pt idx="1655">
                  <c:v>2.0219999999999998</c:v>
                </c:pt>
                <c:pt idx="1656">
                  <c:v>2.0230000000000001</c:v>
                </c:pt>
                <c:pt idx="1657">
                  <c:v>2.024</c:v>
                </c:pt>
                <c:pt idx="1658">
                  <c:v>2.0249999999999999</c:v>
                </c:pt>
                <c:pt idx="1659">
                  <c:v>2.0259999999999998</c:v>
                </c:pt>
                <c:pt idx="1660">
                  <c:v>2.0270000000000001</c:v>
                </c:pt>
                <c:pt idx="1661">
                  <c:v>2.028</c:v>
                </c:pt>
                <c:pt idx="1662">
                  <c:v>2.0289999999999999</c:v>
                </c:pt>
                <c:pt idx="1663">
                  <c:v>2.0299999999999998</c:v>
                </c:pt>
                <c:pt idx="1664">
                  <c:v>2.0310000000000001</c:v>
                </c:pt>
                <c:pt idx="1665">
                  <c:v>2.032</c:v>
                </c:pt>
                <c:pt idx="1666">
                  <c:v>2.0329999999999999</c:v>
                </c:pt>
                <c:pt idx="1667">
                  <c:v>2.0339999999999998</c:v>
                </c:pt>
                <c:pt idx="1668">
                  <c:v>2.0350000000000001</c:v>
                </c:pt>
                <c:pt idx="1669">
                  <c:v>2.036</c:v>
                </c:pt>
                <c:pt idx="1670">
                  <c:v>2.0369999999999999</c:v>
                </c:pt>
                <c:pt idx="1671">
                  <c:v>2.0379999999999998</c:v>
                </c:pt>
                <c:pt idx="1672">
                  <c:v>2.0390000000000001</c:v>
                </c:pt>
                <c:pt idx="1673">
                  <c:v>2.04</c:v>
                </c:pt>
                <c:pt idx="1674">
                  <c:v>2.0409999999999999</c:v>
                </c:pt>
                <c:pt idx="1675">
                  <c:v>2.0419999999999998</c:v>
                </c:pt>
                <c:pt idx="1676">
                  <c:v>2.0430000000000001</c:v>
                </c:pt>
                <c:pt idx="1677">
                  <c:v>2.044</c:v>
                </c:pt>
                <c:pt idx="1678">
                  <c:v>2.0449999999999999</c:v>
                </c:pt>
                <c:pt idx="1679">
                  <c:v>2.0459999999999998</c:v>
                </c:pt>
                <c:pt idx="1680">
                  <c:v>2.0470000000000002</c:v>
                </c:pt>
                <c:pt idx="1681">
                  <c:v>2.048</c:v>
                </c:pt>
                <c:pt idx="1682">
                  <c:v>2.0489999999999999</c:v>
                </c:pt>
                <c:pt idx="1683">
                  <c:v>2.0499999999999998</c:v>
                </c:pt>
                <c:pt idx="1684">
                  <c:v>2.0510000000000002</c:v>
                </c:pt>
                <c:pt idx="1685">
                  <c:v>2.052</c:v>
                </c:pt>
                <c:pt idx="1686">
                  <c:v>2.0529999999999999</c:v>
                </c:pt>
                <c:pt idx="1687">
                  <c:v>2.0539999999999998</c:v>
                </c:pt>
                <c:pt idx="1688">
                  <c:v>2.0550000000000002</c:v>
                </c:pt>
                <c:pt idx="1689">
                  <c:v>2.056</c:v>
                </c:pt>
                <c:pt idx="1690">
                  <c:v>2.0569999999999999</c:v>
                </c:pt>
                <c:pt idx="1691">
                  <c:v>2.0579999999999998</c:v>
                </c:pt>
                <c:pt idx="1692">
                  <c:v>2.0590000000000002</c:v>
                </c:pt>
                <c:pt idx="1693">
                  <c:v>2.06</c:v>
                </c:pt>
                <c:pt idx="1694">
                  <c:v>2.0609999999999999</c:v>
                </c:pt>
                <c:pt idx="1695">
                  <c:v>2.0619999999999998</c:v>
                </c:pt>
                <c:pt idx="1696">
                  <c:v>2.0630000000000002</c:v>
                </c:pt>
                <c:pt idx="1697">
                  <c:v>2.0640000000000001</c:v>
                </c:pt>
                <c:pt idx="1698">
                  <c:v>2.0649999999999999</c:v>
                </c:pt>
                <c:pt idx="1699">
                  <c:v>2.0659999999999998</c:v>
                </c:pt>
                <c:pt idx="1700">
                  <c:v>2.0670000000000002</c:v>
                </c:pt>
                <c:pt idx="1701">
                  <c:v>2.0680000000000001</c:v>
                </c:pt>
                <c:pt idx="1702">
                  <c:v>2.069</c:v>
                </c:pt>
                <c:pt idx="1703">
                  <c:v>2.0699999999999998</c:v>
                </c:pt>
                <c:pt idx="1704">
                  <c:v>2.0710000000000002</c:v>
                </c:pt>
                <c:pt idx="1705">
                  <c:v>2.0720000000000001</c:v>
                </c:pt>
                <c:pt idx="1706">
                  <c:v>2.073</c:v>
                </c:pt>
                <c:pt idx="1707">
                  <c:v>2.0739999999999998</c:v>
                </c:pt>
                <c:pt idx="1708">
                  <c:v>2.0750000000000002</c:v>
                </c:pt>
                <c:pt idx="1709">
                  <c:v>2.0760000000000001</c:v>
                </c:pt>
                <c:pt idx="1710">
                  <c:v>2.077</c:v>
                </c:pt>
                <c:pt idx="1711">
                  <c:v>2.0779999999999998</c:v>
                </c:pt>
                <c:pt idx="1712">
                  <c:v>2.0790000000000002</c:v>
                </c:pt>
                <c:pt idx="1713">
                  <c:v>2.08</c:v>
                </c:pt>
                <c:pt idx="1714">
                  <c:v>2.081</c:v>
                </c:pt>
                <c:pt idx="1715">
                  <c:v>2.0819999999999999</c:v>
                </c:pt>
                <c:pt idx="1716">
                  <c:v>2.0830000000000002</c:v>
                </c:pt>
                <c:pt idx="1717">
                  <c:v>2.0840000000000001</c:v>
                </c:pt>
                <c:pt idx="1718">
                  <c:v>2.085</c:v>
                </c:pt>
                <c:pt idx="1719">
                  <c:v>2.0859999999999999</c:v>
                </c:pt>
                <c:pt idx="1720">
                  <c:v>2.0870000000000002</c:v>
                </c:pt>
                <c:pt idx="1721">
                  <c:v>2.0880000000000001</c:v>
                </c:pt>
                <c:pt idx="1722">
                  <c:v>2.089</c:v>
                </c:pt>
                <c:pt idx="1723">
                  <c:v>2.09</c:v>
                </c:pt>
                <c:pt idx="1724">
                  <c:v>2.0910000000000002</c:v>
                </c:pt>
                <c:pt idx="1725">
                  <c:v>2.0920000000000001</c:v>
                </c:pt>
                <c:pt idx="1726">
                  <c:v>2.093</c:v>
                </c:pt>
                <c:pt idx="1727">
                  <c:v>2.0939999999999999</c:v>
                </c:pt>
                <c:pt idx="1728">
                  <c:v>2.0950000000000002</c:v>
                </c:pt>
                <c:pt idx="1729">
                  <c:v>2.0960000000000001</c:v>
                </c:pt>
                <c:pt idx="1730">
                  <c:v>2.097</c:v>
                </c:pt>
                <c:pt idx="1731">
                  <c:v>2.0979999999999999</c:v>
                </c:pt>
                <c:pt idx="1732">
                  <c:v>2.0990000000000002</c:v>
                </c:pt>
                <c:pt idx="1733">
                  <c:v>2.1</c:v>
                </c:pt>
                <c:pt idx="1734">
                  <c:v>2.101</c:v>
                </c:pt>
                <c:pt idx="1735">
                  <c:v>2.1019999999999999</c:v>
                </c:pt>
                <c:pt idx="1736">
                  <c:v>2.1030000000000002</c:v>
                </c:pt>
                <c:pt idx="1737">
                  <c:v>2.1040000000000001</c:v>
                </c:pt>
                <c:pt idx="1738">
                  <c:v>2.105</c:v>
                </c:pt>
                <c:pt idx="1739">
                  <c:v>2.1059999999999999</c:v>
                </c:pt>
                <c:pt idx="1740">
                  <c:v>2.1070000000000002</c:v>
                </c:pt>
                <c:pt idx="1741">
                  <c:v>2.1080000000000001</c:v>
                </c:pt>
                <c:pt idx="1742">
                  <c:v>2.109</c:v>
                </c:pt>
                <c:pt idx="1743">
                  <c:v>2.11</c:v>
                </c:pt>
                <c:pt idx="1744">
                  <c:v>2.1110000000000002</c:v>
                </c:pt>
                <c:pt idx="1745">
                  <c:v>2.1120000000000001</c:v>
                </c:pt>
                <c:pt idx="1746">
                  <c:v>2.113</c:v>
                </c:pt>
                <c:pt idx="1747">
                  <c:v>2.1139999999999999</c:v>
                </c:pt>
                <c:pt idx="1748">
                  <c:v>2.1150000000000002</c:v>
                </c:pt>
                <c:pt idx="1749">
                  <c:v>2.1160000000000001</c:v>
                </c:pt>
                <c:pt idx="1750">
                  <c:v>2.117</c:v>
                </c:pt>
                <c:pt idx="1751">
                  <c:v>2.1179999999999999</c:v>
                </c:pt>
                <c:pt idx="1752">
                  <c:v>2.1190000000000002</c:v>
                </c:pt>
                <c:pt idx="1753">
                  <c:v>2.12</c:v>
                </c:pt>
                <c:pt idx="1754">
                  <c:v>2.121</c:v>
                </c:pt>
                <c:pt idx="1755">
                  <c:v>2.1219999999999999</c:v>
                </c:pt>
                <c:pt idx="1756">
                  <c:v>2.1230000000000002</c:v>
                </c:pt>
                <c:pt idx="1757">
                  <c:v>2.1240000000000001</c:v>
                </c:pt>
                <c:pt idx="1758">
                  <c:v>2.125</c:v>
                </c:pt>
                <c:pt idx="1759">
                  <c:v>2.1259999999999999</c:v>
                </c:pt>
                <c:pt idx="1760">
                  <c:v>2.1269999999999998</c:v>
                </c:pt>
                <c:pt idx="1761">
                  <c:v>2.1280000000000001</c:v>
                </c:pt>
                <c:pt idx="1762">
                  <c:v>2.129</c:v>
                </c:pt>
                <c:pt idx="1763">
                  <c:v>2.13</c:v>
                </c:pt>
                <c:pt idx="1764">
                  <c:v>2.1309999999999998</c:v>
                </c:pt>
                <c:pt idx="1765">
                  <c:v>2.1320000000000001</c:v>
                </c:pt>
                <c:pt idx="1766">
                  <c:v>2.133</c:v>
                </c:pt>
                <c:pt idx="1767">
                  <c:v>2.1339999999999999</c:v>
                </c:pt>
                <c:pt idx="1768">
                  <c:v>2.1349999999999998</c:v>
                </c:pt>
                <c:pt idx="1769">
                  <c:v>2.1360000000000001</c:v>
                </c:pt>
                <c:pt idx="1770">
                  <c:v>2.137</c:v>
                </c:pt>
                <c:pt idx="1771">
                  <c:v>2.1379999999999999</c:v>
                </c:pt>
                <c:pt idx="1772">
                  <c:v>2.1389999999999998</c:v>
                </c:pt>
                <c:pt idx="1773">
                  <c:v>2.14</c:v>
                </c:pt>
                <c:pt idx="1774">
                  <c:v>2.141</c:v>
                </c:pt>
                <c:pt idx="1775">
                  <c:v>2.1419999999999999</c:v>
                </c:pt>
                <c:pt idx="1776">
                  <c:v>2.1429999999999998</c:v>
                </c:pt>
                <c:pt idx="1777">
                  <c:v>2.1440000000000001</c:v>
                </c:pt>
                <c:pt idx="1778">
                  <c:v>2.145</c:v>
                </c:pt>
                <c:pt idx="1779">
                  <c:v>2.1459999999999999</c:v>
                </c:pt>
                <c:pt idx="1780">
                  <c:v>2.1469999999999998</c:v>
                </c:pt>
                <c:pt idx="1781">
                  <c:v>2.1480000000000001</c:v>
                </c:pt>
                <c:pt idx="1782">
                  <c:v>2.149</c:v>
                </c:pt>
                <c:pt idx="1783">
                  <c:v>2.15</c:v>
                </c:pt>
                <c:pt idx="1784">
                  <c:v>2.1509999999999998</c:v>
                </c:pt>
                <c:pt idx="1785">
                  <c:v>2.1520000000000001</c:v>
                </c:pt>
                <c:pt idx="1786">
                  <c:v>2.153</c:v>
                </c:pt>
                <c:pt idx="1787">
                  <c:v>2.1539999999999999</c:v>
                </c:pt>
                <c:pt idx="1788">
                  <c:v>2.1549999999999998</c:v>
                </c:pt>
                <c:pt idx="1789">
                  <c:v>2.1560000000000001</c:v>
                </c:pt>
                <c:pt idx="1790">
                  <c:v>2.157</c:v>
                </c:pt>
                <c:pt idx="1791">
                  <c:v>2.1579999999999999</c:v>
                </c:pt>
                <c:pt idx="1792">
                  <c:v>2.1589999999999998</c:v>
                </c:pt>
                <c:pt idx="1793">
                  <c:v>2.16</c:v>
                </c:pt>
                <c:pt idx="1794">
                  <c:v>2.161</c:v>
                </c:pt>
                <c:pt idx="1795">
                  <c:v>2.1619999999999999</c:v>
                </c:pt>
                <c:pt idx="1796">
                  <c:v>2.1629999999999998</c:v>
                </c:pt>
                <c:pt idx="1797">
                  <c:v>2.1640000000000001</c:v>
                </c:pt>
                <c:pt idx="1798">
                  <c:v>2.165</c:v>
                </c:pt>
                <c:pt idx="1799">
                  <c:v>2.1659999999999999</c:v>
                </c:pt>
                <c:pt idx="1800">
                  <c:v>2.1669999999999998</c:v>
                </c:pt>
                <c:pt idx="1801">
                  <c:v>2.1680000000000001</c:v>
                </c:pt>
                <c:pt idx="1802">
                  <c:v>2.169</c:v>
                </c:pt>
                <c:pt idx="1803">
                  <c:v>2.17</c:v>
                </c:pt>
                <c:pt idx="1804">
                  <c:v>2.1709999999999998</c:v>
                </c:pt>
                <c:pt idx="1805">
                  <c:v>2.1720000000000002</c:v>
                </c:pt>
                <c:pt idx="1806">
                  <c:v>2.173</c:v>
                </c:pt>
                <c:pt idx="1807">
                  <c:v>2.1739999999999999</c:v>
                </c:pt>
                <c:pt idx="1808">
                  <c:v>2.1749999999999998</c:v>
                </c:pt>
                <c:pt idx="1809">
                  <c:v>2.1760000000000002</c:v>
                </c:pt>
                <c:pt idx="1810">
                  <c:v>2.177</c:v>
                </c:pt>
                <c:pt idx="1811">
                  <c:v>2.1779999999999999</c:v>
                </c:pt>
                <c:pt idx="1812">
                  <c:v>2.1789999999999998</c:v>
                </c:pt>
                <c:pt idx="1813">
                  <c:v>2.1800000000000002</c:v>
                </c:pt>
                <c:pt idx="1814">
                  <c:v>2.181</c:v>
                </c:pt>
                <c:pt idx="1815">
                  <c:v>2.1819999999999999</c:v>
                </c:pt>
                <c:pt idx="1816">
                  <c:v>2.1829999999999998</c:v>
                </c:pt>
                <c:pt idx="1817">
                  <c:v>2.1840000000000002</c:v>
                </c:pt>
                <c:pt idx="1818">
                  <c:v>2.1850000000000001</c:v>
                </c:pt>
                <c:pt idx="1819">
                  <c:v>2.1859999999999999</c:v>
                </c:pt>
                <c:pt idx="1820">
                  <c:v>2.1869999999999998</c:v>
                </c:pt>
                <c:pt idx="1821">
                  <c:v>2.1880000000000002</c:v>
                </c:pt>
                <c:pt idx="1822">
                  <c:v>2.1890000000000001</c:v>
                </c:pt>
                <c:pt idx="1823">
                  <c:v>2.19</c:v>
                </c:pt>
                <c:pt idx="1824">
                  <c:v>2.1909999999999998</c:v>
                </c:pt>
                <c:pt idx="1825">
                  <c:v>2.1920000000000002</c:v>
                </c:pt>
                <c:pt idx="1826">
                  <c:v>2.1930000000000001</c:v>
                </c:pt>
                <c:pt idx="1827">
                  <c:v>2.194</c:v>
                </c:pt>
                <c:pt idx="1828">
                  <c:v>2.1949999999999998</c:v>
                </c:pt>
                <c:pt idx="1829">
                  <c:v>2.1960000000000002</c:v>
                </c:pt>
                <c:pt idx="1830">
                  <c:v>2.1970000000000001</c:v>
                </c:pt>
                <c:pt idx="1831">
                  <c:v>2.198</c:v>
                </c:pt>
                <c:pt idx="1832">
                  <c:v>2.1989999999999998</c:v>
                </c:pt>
                <c:pt idx="1833">
                  <c:v>2.2000000000000002</c:v>
                </c:pt>
                <c:pt idx="1834">
                  <c:v>2.2010000000000001</c:v>
                </c:pt>
                <c:pt idx="1835">
                  <c:v>2.202</c:v>
                </c:pt>
                <c:pt idx="1836">
                  <c:v>2.2029999999999998</c:v>
                </c:pt>
                <c:pt idx="1837">
                  <c:v>2.2040000000000002</c:v>
                </c:pt>
                <c:pt idx="1838">
                  <c:v>2.2050000000000001</c:v>
                </c:pt>
                <c:pt idx="1839">
                  <c:v>2.206</c:v>
                </c:pt>
                <c:pt idx="1840">
                  <c:v>2.2069999999999999</c:v>
                </c:pt>
                <c:pt idx="1841">
                  <c:v>2.2080000000000002</c:v>
                </c:pt>
                <c:pt idx="1842">
                  <c:v>2.2090000000000001</c:v>
                </c:pt>
                <c:pt idx="1843">
                  <c:v>2.21</c:v>
                </c:pt>
                <c:pt idx="1844">
                  <c:v>2.2109999999999999</c:v>
                </c:pt>
                <c:pt idx="1845">
                  <c:v>2.2120000000000002</c:v>
                </c:pt>
                <c:pt idx="1846">
                  <c:v>2.2130000000000001</c:v>
                </c:pt>
                <c:pt idx="1847">
                  <c:v>2.214</c:v>
                </c:pt>
                <c:pt idx="1848">
                  <c:v>2.2149999999999999</c:v>
                </c:pt>
                <c:pt idx="1849">
                  <c:v>2.2160000000000002</c:v>
                </c:pt>
                <c:pt idx="1850">
                  <c:v>2.2170000000000001</c:v>
                </c:pt>
                <c:pt idx="1851">
                  <c:v>2.218</c:v>
                </c:pt>
                <c:pt idx="1852">
                  <c:v>2.2189999999999999</c:v>
                </c:pt>
                <c:pt idx="1853">
                  <c:v>2.2200000000000002</c:v>
                </c:pt>
                <c:pt idx="1854">
                  <c:v>2.2210000000000001</c:v>
                </c:pt>
                <c:pt idx="1855">
                  <c:v>2.222</c:v>
                </c:pt>
                <c:pt idx="1856">
                  <c:v>2.2229999999999999</c:v>
                </c:pt>
                <c:pt idx="1857">
                  <c:v>2.2240000000000002</c:v>
                </c:pt>
                <c:pt idx="1858">
                  <c:v>2.2250000000000001</c:v>
                </c:pt>
                <c:pt idx="1859">
                  <c:v>2.226</c:v>
                </c:pt>
                <c:pt idx="1860">
                  <c:v>2.2269999999999999</c:v>
                </c:pt>
                <c:pt idx="1861">
                  <c:v>2.2280000000000002</c:v>
                </c:pt>
                <c:pt idx="1862">
                  <c:v>2.2290000000000001</c:v>
                </c:pt>
                <c:pt idx="1863">
                  <c:v>2.23</c:v>
                </c:pt>
                <c:pt idx="1864">
                  <c:v>2.2309999999999999</c:v>
                </c:pt>
                <c:pt idx="1865">
                  <c:v>2.2320000000000002</c:v>
                </c:pt>
                <c:pt idx="1866">
                  <c:v>2.2330000000000001</c:v>
                </c:pt>
                <c:pt idx="1867">
                  <c:v>2.234</c:v>
                </c:pt>
                <c:pt idx="1868">
                  <c:v>2.2349999999999999</c:v>
                </c:pt>
                <c:pt idx="1869">
                  <c:v>2.2360000000000002</c:v>
                </c:pt>
                <c:pt idx="1870">
                  <c:v>2.2370000000000001</c:v>
                </c:pt>
                <c:pt idx="1871">
                  <c:v>2.238</c:v>
                </c:pt>
                <c:pt idx="1872">
                  <c:v>2.2389999999999999</c:v>
                </c:pt>
                <c:pt idx="1873">
                  <c:v>2.2400000000000002</c:v>
                </c:pt>
                <c:pt idx="1874">
                  <c:v>2.2410000000000001</c:v>
                </c:pt>
                <c:pt idx="1875">
                  <c:v>2.242</c:v>
                </c:pt>
                <c:pt idx="1876">
                  <c:v>2.2429999999999999</c:v>
                </c:pt>
                <c:pt idx="1877">
                  <c:v>2.2440000000000002</c:v>
                </c:pt>
                <c:pt idx="1878">
                  <c:v>2.2450000000000001</c:v>
                </c:pt>
                <c:pt idx="1879">
                  <c:v>2.246</c:v>
                </c:pt>
                <c:pt idx="1880">
                  <c:v>2.2469999999999999</c:v>
                </c:pt>
                <c:pt idx="1881">
                  <c:v>2.2480000000000002</c:v>
                </c:pt>
                <c:pt idx="1882">
                  <c:v>2.2490000000000001</c:v>
                </c:pt>
                <c:pt idx="1883">
                  <c:v>2.25</c:v>
                </c:pt>
                <c:pt idx="1884">
                  <c:v>2.2509999999999999</c:v>
                </c:pt>
                <c:pt idx="1885">
                  <c:v>2.2519999999999998</c:v>
                </c:pt>
                <c:pt idx="1886">
                  <c:v>2.2530000000000001</c:v>
                </c:pt>
                <c:pt idx="1887">
                  <c:v>2.254</c:v>
                </c:pt>
                <c:pt idx="1888">
                  <c:v>2.2549999999999999</c:v>
                </c:pt>
                <c:pt idx="1889">
                  <c:v>2.2559999999999998</c:v>
                </c:pt>
                <c:pt idx="1890">
                  <c:v>2.2570000000000001</c:v>
                </c:pt>
                <c:pt idx="1891">
                  <c:v>2.258</c:v>
                </c:pt>
                <c:pt idx="1892">
                  <c:v>2.2589999999999999</c:v>
                </c:pt>
                <c:pt idx="1893">
                  <c:v>2.2599999999999998</c:v>
                </c:pt>
                <c:pt idx="1894">
                  <c:v>2.2610000000000001</c:v>
                </c:pt>
                <c:pt idx="1895">
                  <c:v>2.262</c:v>
                </c:pt>
                <c:pt idx="1896">
                  <c:v>2.2629999999999999</c:v>
                </c:pt>
                <c:pt idx="1897">
                  <c:v>2.2639999999999998</c:v>
                </c:pt>
                <c:pt idx="1898">
                  <c:v>2.2650000000000001</c:v>
                </c:pt>
                <c:pt idx="1899">
                  <c:v>2.266</c:v>
                </c:pt>
                <c:pt idx="1900">
                  <c:v>2.2669999999999999</c:v>
                </c:pt>
                <c:pt idx="1901">
                  <c:v>2.2679999999999998</c:v>
                </c:pt>
                <c:pt idx="1902">
                  <c:v>2.2690000000000001</c:v>
                </c:pt>
                <c:pt idx="1903">
                  <c:v>2.27</c:v>
                </c:pt>
                <c:pt idx="1904">
                  <c:v>2.2709999999999999</c:v>
                </c:pt>
                <c:pt idx="1905">
                  <c:v>2.2719999999999998</c:v>
                </c:pt>
                <c:pt idx="1906">
                  <c:v>2.2730000000000001</c:v>
                </c:pt>
                <c:pt idx="1907">
                  <c:v>2.274</c:v>
                </c:pt>
                <c:pt idx="1908">
                  <c:v>2.2749999999999999</c:v>
                </c:pt>
                <c:pt idx="1909">
                  <c:v>2.2759999999999998</c:v>
                </c:pt>
                <c:pt idx="1910">
                  <c:v>2.2770000000000001</c:v>
                </c:pt>
                <c:pt idx="1911">
                  <c:v>2.278</c:v>
                </c:pt>
                <c:pt idx="1912">
                  <c:v>2.2789999999999999</c:v>
                </c:pt>
                <c:pt idx="1913">
                  <c:v>2.2799999999999998</c:v>
                </c:pt>
                <c:pt idx="1914">
                  <c:v>2.2810000000000001</c:v>
                </c:pt>
                <c:pt idx="1915">
                  <c:v>2.282</c:v>
                </c:pt>
                <c:pt idx="1916">
                  <c:v>2.2829999999999999</c:v>
                </c:pt>
                <c:pt idx="1917">
                  <c:v>2.2839999999999998</c:v>
                </c:pt>
                <c:pt idx="1918">
                  <c:v>2.2850000000000001</c:v>
                </c:pt>
                <c:pt idx="1919">
                  <c:v>2.286</c:v>
                </c:pt>
                <c:pt idx="1920">
                  <c:v>2.2869999999999999</c:v>
                </c:pt>
                <c:pt idx="1921">
                  <c:v>2.2879999999999998</c:v>
                </c:pt>
                <c:pt idx="1922">
                  <c:v>2.2890000000000001</c:v>
                </c:pt>
                <c:pt idx="1923">
                  <c:v>2.29</c:v>
                </c:pt>
                <c:pt idx="1924">
                  <c:v>2.2909999999999999</c:v>
                </c:pt>
                <c:pt idx="1925">
                  <c:v>2.2919999999999998</c:v>
                </c:pt>
                <c:pt idx="1926">
                  <c:v>2.2930000000000001</c:v>
                </c:pt>
                <c:pt idx="1927">
                  <c:v>2.294</c:v>
                </c:pt>
                <c:pt idx="1928">
                  <c:v>2.2949999999999999</c:v>
                </c:pt>
                <c:pt idx="1929">
                  <c:v>2.2959999999999998</c:v>
                </c:pt>
                <c:pt idx="1930">
                  <c:v>2.2970000000000002</c:v>
                </c:pt>
                <c:pt idx="1931">
                  <c:v>2.298</c:v>
                </c:pt>
                <c:pt idx="1932">
                  <c:v>2.2989999999999999</c:v>
                </c:pt>
                <c:pt idx="1933">
                  <c:v>2.2999999999999998</c:v>
                </c:pt>
                <c:pt idx="1934">
                  <c:v>2.3010000000000002</c:v>
                </c:pt>
                <c:pt idx="1935">
                  <c:v>2.302</c:v>
                </c:pt>
                <c:pt idx="1936">
                  <c:v>2.3029999999999999</c:v>
                </c:pt>
                <c:pt idx="1937">
                  <c:v>2.3039999999999998</c:v>
                </c:pt>
                <c:pt idx="1938">
                  <c:v>2.3050000000000002</c:v>
                </c:pt>
                <c:pt idx="1939">
                  <c:v>2.306</c:v>
                </c:pt>
                <c:pt idx="1940">
                  <c:v>2.3069999999999999</c:v>
                </c:pt>
                <c:pt idx="1941">
                  <c:v>2.3079999999999998</c:v>
                </c:pt>
                <c:pt idx="1942">
                  <c:v>2.3090000000000002</c:v>
                </c:pt>
                <c:pt idx="1943">
                  <c:v>2.31</c:v>
                </c:pt>
                <c:pt idx="1944">
                  <c:v>2.3109999999999999</c:v>
                </c:pt>
                <c:pt idx="1945">
                  <c:v>2.3119999999999998</c:v>
                </c:pt>
                <c:pt idx="1946">
                  <c:v>2.3130000000000002</c:v>
                </c:pt>
                <c:pt idx="1947">
                  <c:v>2.3140000000000001</c:v>
                </c:pt>
                <c:pt idx="1948">
                  <c:v>2.3149999999999999</c:v>
                </c:pt>
                <c:pt idx="1949">
                  <c:v>2.3159999999999998</c:v>
                </c:pt>
                <c:pt idx="1950">
                  <c:v>2.3170000000000002</c:v>
                </c:pt>
                <c:pt idx="1951">
                  <c:v>2.3180000000000001</c:v>
                </c:pt>
                <c:pt idx="1952">
                  <c:v>2.319</c:v>
                </c:pt>
                <c:pt idx="1953">
                  <c:v>2.3199999999999998</c:v>
                </c:pt>
                <c:pt idx="1954">
                  <c:v>2.3210000000000002</c:v>
                </c:pt>
                <c:pt idx="1955">
                  <c:v>2.3220000000000001</c:v>
                </c:pt>
                <c:pt idx="1956">
                  <c:v>2.323</c:v>
                </c:pt>
                <c:pt idx="1957">
                  <c:v>2.3239999999999998</c:v>
                </c:pt>
                <c:pt idx="1958">
                  <c:v>2.3250000000000002</c:v>
                </c:pt>
                <c:pt idx="1959">
                  <c:v>2.3260000000000001</c:v>
                </c:pt>
                <c:pt idx="1960">
                  <c:v>2.327</c:v>
                </c:pt>
                <c:pt idx="1961">
                  <c:v>2.3279999999999998</c:v>
                </c:pt>
                <c:pt idx="1962">
                  <c:v>2.3290000000000002</c:v>
                </c:pt>
                <c:pt idx="1963">
                  <c:v>2.33</c:v>
                </c:pt>
                <c:pt idx="1964">
                  <c:v>2.331</c:v>
                </c:pt>
                <c:pt idx="1965">
                  <c:v>2.3319999999999999</c:v>
                </c:pt>
                <c:pt idx="1966">
                  <c:v>2.3330000000000002</c:v>
                </c:pt>
                <c:pt idx="1967">
                  <c:v>2.3340000000000001</c:v>
                </c:pt>
                <c:pt idx="1968">
                  <c:v>2.335</c:v>
                </c:pt>
                <c:pt idx="1969">
                  <c:v>2.3359999999999999</c:v>
                </c:pt>
                <c:pt idx="1970">
                  <c:v>2.3370000000000002</c:v>
                </c:pt>
                <c:pt idx="1971">
                  <c:v>2.3380000000000001</c:v>
                </c:pt>
                <c:pt idx="1972">
                  <c:v>2.339</c:v>
                </c:pt>
                <c:pt idx="1973">
                  <c:v>2.34</c:v>
                </c:pt>
                <c:pt idx="1974">
                  <c:v>2.3410000000000002</c:v>
                </c:pt>
                <c:pt idx="1975">
                  <c:v>2.3420000000000001</c:v>
                </c:pt>
                <c:pt idx="1976">
                  <c:v>2.343</c:v>
                </c:pt>
                <c:pt idx="1977">
                  <c:v>2.3439999999999999</c:v>
                </c:pt>
                <c:pt idx="1978">
                  <c:v>2.3450000000000002</c:v>
                </c:pt>
                <c:pt idx="1979">
                  <c:v>2.3460000000000001</c:v>
                </c:pt>
                <c:pt idx="1980">
                  <c:v>2.347</c:v>
                </c:pt>
                <c:pt idx="1981">
                  <c:v>2.3479999999999999</c:v>
                </c:pt>
                <c:pt idx="1982">
                  <c:v>2.3490000000000002</c:v>
                </c:pt>
                <c:pt idx="1983">
                  <c:v>2.35</c:v>
                </c:pt>
                <c:pt idx="1984">
                  <c:v>2.351</c:v>
                </c:pt>
                <c:pt idx="1985">
                  <c:v>2.3519999999999999</c:v>
                </c:pt>
                <c:pt idx="1986">
                  <c:v>2.3530000000000002</c:v>
                </c:pt>
                <c:pt idx="1987">
                  <c:v>2.3540000000000001</c:v>
                </c:pt>
                <c:pt idx="1988">
                  <c:v>2.355</c:v>
                </c:pt>
                <c:pt idx="1989">
                  <c:v>2.3559999999999999</c:v>
                </c:pt>
                <c:pt idx="1990">
                  <c:v>2.3570000000000002</c:v>
                </c:pt>
                <c:pt idx="1991">
                  <c:v>2.3580000000000001</c:v>
                </c:pt>
                <c:pt idx="1992">
                  <c:v>2.359</c:v>
                </c:pt>
                <c:pt idx="1993">
                  <c:v>2.36</c:v>
                </c:pt>
                <c:pt idx="1994">
                  <c:v>2.3610000000000002</c:v>
                </c:pt>
                <c:pt idx="1995">
                  <c:v>2.3620000000000001</c:v>
                </c:pt>
                <c:pt idx="1996">
                  <c:v>2.363</c:v>
                </c:pt>
                <c:pt idx="1997">
                  <c:v>2.3639999999999999</c:v>
                </c:pt>
                <c:pt idx="1998">
                  <c:v>2.3650000000000002</c:v>
                </c:pt>
                <c:pt idx="1999">
                  <c:v>2.3660000000000001</c:v>
                </c:pt>
                <c:pt idx="2000">
                  <c:v>2.367</c:v>
                </c:pt>
                <c:pt idx="2001">
                  <c:v>2.3679999999999999</c:v>
                </c:pt>
                <c:pt idx="2002">
                  <c:v>2.3690000000000002</c:v>
                </c:pt>
                <c:pt idx="2003">
                  <c:v>2.37</c:v>
                </c:pt>
                <c:pt idx="2004">
                  <c:v>2.371</c:v>
                </c:pt>
                <c:pt idx="2005">
                  <c:v>2.3719999999999999</c:v>
                </c:pt>
                <c:pt idx="2006">
                  <c:v>2.3730000000000002</c:v>
                </c:pt>
                <c:pt idx="2007">
                  <c:v>2.3740000000000001</c:v>
                </c:pt>
                <c:pt idx="2008">
                  <c:v>2.375</c:v>
                </c:pt>
                <c:pt idx="2009">
                  <c:v>2.3759999999999999</c:v>
                </c:pt>
                <c:pt idx="2010">
                  <c:v>2.3769999999999998</c:v>
                </c:pt>
                <c:pt idx="2011">
                  <c:v>2.3780000000000001</c:v>
                </c:pt>
                <c:pt idx="2012">
                  <c:v>2.379</c:v>
                </c:pt>
                <c:pt idx="2013">
                  <c:v>2.38</c:v>
                </c:pt>
                <c:pt idx="2014">
                  <c:v>2.3809999999999998</c:v>
                </c:pt>
                <c:pt idx="2015">
                  <c:v>2.3820000000000001</c:v>
                </c:pt>
                <c:pt idx="2016">
                  <c:v>2.383</c:v>
                </c:pt>
                <c:pt idx="2017">
                  <c:v>2.3839999999999999</c:v>
                </c:pt>
                <c:pt idx="2018">
                  <c:v>2.3849999999999998</c:v>
                </c:pt>
                <c:pt idx="2019">
                  <c:v>2.3860000000000001</c:v>
                </c:pt>
                <c:pt idx="2020">
                  <c:v>2.387</c:v>
                </c:pt>
                <c:pt idx="2021">
                  <c:v>2.3879999999999999</c:v>
                </c:pt>
                <c:pt idx="2022">
                  <c:v>2.3889999999999998</c:v>
                </c:pt>
                <c:pt idx="2023">
                  <c:v>2.39</c:v>
                </c:pt>
                <c:pt idx="2024">
                  <c:v>2.391</c:v>
                </c:pt>
                <c:pt idx="2025">
                  <c:v>2.3919999999999999</c:v>
                </c:pt>
                <c:pt idx="2026">
                  <c:v>2.3929999999999998</c:v>
                </c:pt>
                <c:pt idx="2027">
                  <c:v>2.3940000000000001</c:v>
                </c:pt>
                <c:pt idx="2028">
                  <c:v>2.395</c:v>
                </c:pt>
                <c:pt idx="2029">
                  <c:v>2.3959999999999999</c:v>
                </c:pt>
                <c:pt idx="2030">
                  <c:v>2.3969999999999998</c:v>
                </c:pt>
                <c:pt idx="2031">
                  <c:v>2.3980000000000001</c:v>
                </c:pt>
                <c:pt idx="2032">
                  <c:v>2.399</c:v>
                </c:pt>
                <c:pt idx="2033">
                  <c:v>2.4</c:v>
                </c:pt>
                <c:pt idx="2034">
                  <c:v>2.4009999999999998</c:v>
                </c:pt>
                <c:pt idx="2035">
                  <c:v>2.4020000000000001</c:v>
                </c:pt>
                <c:pt idx="2036">
                  <c:v>2.403</c:v>
                </c:pt>
                <c:pt idx="2037">
                  <c:v>2.4039999999999999</c:v>
                </c:pt>
                <c:pt idx="2038">
                  <c:v>2.4049999999999998</c:v>
                </c:pt>
                <c:pt idx="2039">
                  <c:v>2.4060000000000001</c:v>
                </c:pt>
                <c:pt idx="2040">
                  <c:v>2.407</c:v>
                </c:pt>
                <c:pt idx="2041">
                  <c:v>2.4079999999999999</c:v>
                </c:pt>
                <c:pt idx="2042">
                  <c:v>2.4089999999999998</c:v>
                </c:pt>
                <c:pt idx="2043">
                  <c:v>2.41</c:v>
                </c:pt>
                <c:pt idx="2044">
                  <c:v>2.411</c:v>
                </c:pt>
                <c:pt idx="2045">
                  <c:v>2.4119999999999999</c:v>
                </c:pt>
                <c:pt idx="2046">
                  <c:v>2.4129999999999998</c:v>
                </c:pt>
                <c:pt idx="2047">
                  <c:v>2.4140000000000001</c:v>
                </c:pt>
                <c:pt idx="2048">
                  <c:v>2.415</c:v>
                </c:pt>
                <c:pt idx="2049">
                  <c:v>2.4159999999999999</c:v>
                </c:pt>
                <c:pt idx="2050">
                  <c:v>2.4169999999999998</c:v>
                </c:pt>
                <c:pt idx="2051">
                  <c:v>2.4180000000000001</c:v>
                </c:pt>
                <c:pt idx="2052">
                  <c:v>2.419</c:v>
                </c:pt>
                <c:pt idx="2053">
                  <c:v>2.42</c:v>
                </c:pt>
                <c:pt idx="2054">
                  <c:v>2.4209999999999998</c:v>
                </c:pt>
                <c:pt idx="2055">
                  <c:v>2.4220000000000002</c:v>
                </c:pt>
                <c:pt idx="2056">
                  <c:v>2.423</c:v>
                </c:pt>
                <c:pt idx="2057">
                  <c:v>2.4239999999999999</c:v>
                </c:pt>
                <c:pt idx="2058">
                  <c:v>2.4249999999999998</c:v>
                </c:pt>
                <c:pt idx="2059">
                  <c:v>2.4260000000000002</c:v>
                </c:pt>
                <c:pt idx="2060">
                  <c:v>2.427</c:v>
                </c:pt>
                <c:pt idx="2061">
                  <c:v>2.4279999999999999</c:v>
                </c:pt>
                <c:pt idx="2062">
                  <c:v>2.4289999999999998</c:v>
                </c:pt>
                <c:pt idx="2063">
                  <c:v>2.4300000000000002</c:v>
                </c:pt>
                <c:pt idx="2064">
                  <c:v>2.431</c:v>
                </c:pt>
                <c:pt idx="2065">
                  <c:v>2.4319999999999999</c:v>
                </c:pt>
                <c:pt idx="2066">
                  <c:v>2.4329999999999998</c:v>
                </c:pt>
                <c:pt idx="2067">
                  <c:v>2.4340000000000002</c:v>
                </c:pt>
                <c:pt idx="2068">
                  <c:v>2.4350000000000001</c:v>
                </c:pt>
                <c:pt idx="2069">
                  <c:v>2.4359999999999999</c:v>
                </c:pt>
                <c:pt idx="2070">
                  <c:v>2.4369999999999998</c:v>
                </c:pt>
                <c:pt idx="2071">
                  <c:v>2.4380000000000002</c:v>
                </c:pt>
                <c:pt idx="2072">
                  <c:v>2.4390000000000001</c:v>
                </c:pt>
                <c:pt idx="2073">
                  <c:v>2.44</c:v>
                </c:pt>
                <c:pt idx="2074">
                  <c:v>2.4409999999999998</c:v>
                </c:pt>
                <c:pt idx="2075">
                  <c:v>2.4420000000000002</c:v>
                </c:pt>
                <c:pt idx="2076">
                  <c:v>2.4430000000000001</c:v>
                </c:pt>
                <c:pt idx="2077">
                  <c:v>2.444</c:v>
                </c:pt>
                <c:pt idx="2078">
                  <c:v>2.4449999999999998</c:v>
                </c:pt>
                <c:pt idx="2079">
                  <c:v>2.4460000000000002</c:v>
                </c:pt>
                <c:pt idx="2080">
                  <c:v>2.4470000000000001</c:v>
                </c:pt>
                <c:pt idx="2081">
                  <c:v>2.448</c:v>
                </c:pt>
                <c:pt idx="2082">
                  <c:v>2.4489999999999998</c:v>
                </c:pt>
                <c:pt idx="2083">
                  <c:v>2.4500000000000002</c:v>
                </c:pt>
                <c:pt idx="2084">
                  <c:v>2.4510000000000001</c:v>
                </c:pt>
                <c:pt idx="2085">
                  <c:v>2.452</c:v>
                </c:pt>
                <c:pt idx="2086">
                  <c:v>2.4529999999999998</c:v>
                </c:pt>
                <c:pt idx="2087">
                  <c:v>2.4540000000000002</c:v>
                </c:pt>
                <c:pt idx="2088">
                  <c:v>2.4550000000000001</c:v>
                </c:pt>
                <c:pt idx="2089">
                  <c:v>2.456</c:v>
                </c:pt>
                <c:pt idx="2090">
                  <c:v>2.4569999999999999</c:v>
                </c:pt>
                <c:pt idx="2091">
                  <c:v>2.4580000000000002</c:v>
                </c:pt>
                <c:pt idx="2092">
                  <c:v>2.4590000000000001</c:v>
                </c:pt>
                <c:pt idx="2093">
                  <c:v>2.46</c:v>
                </c:pt>
                <c:pt idx="2094">
                  <c:v>2.4609999999999999</c:v>
                </c:pt>
                <c:pt idx="2095">
                  <c:v>2.4620000000000002</c:v>
                </c:pt>
                <c:pt idx="2096">
                  <c:v>2.4630000000000001</c:v>
                </c:pt>
                <c:pt idx="2097">
                  <c:v>2.464</c:v>
                </c:pt>
                <c:pt idx="2098">
                  <c:v>2.4649999999999999</c:v>
                </c:pt>
                <c:pt idx="2099">
                  <c:v>2.4660000000000002</c:v>
                </c:pt>
                <c:pt idx="2100">
                  <c:v>2.4670000000000001</c:v>
                </c:pt>
                <c:pt idx="2101">
                  <c:v>2.468</c:v>
                </c:pt>
                <c:pt idx="2102">
                  <c:v>2.4689999999999999</c:v>
                </c:pt>
                <c:pt idx="2103">
                  <c:v>2.4700000000000002</c:v>
                </c:pt>
                <c:pt idx="2104">
                  <c:v>2.4710000000000001</c:v>
                </c:pt>
                <c:pt idx="2105">
                  <c:v>2.472</c:v>
                </c:pt>
                <c:pt idx="2106">
                  <c:v>2.4729999999999999</c:v>
                </c:pt>
                <c:pt idx="2107">
                  <c:v>2.4740000000000002</c:v>
                </c:pt>
                <c:pt idx="2108">
                  <c:v>2.4750000000000001</c:v>
                </c:pt>
                <c:pt idx="2109">
                  <c:v>2.476</c:v>
                </c:pt>
                <c:pt idx="2110">
                  <c:v>2.4769999999999999</c:v>
                </c:pt>
                <c:pt idx="2111">
                  <c:v>2.4780000000000002</c:v>
                </c:pt>
                <c:pt idx="2112">
                  <c:v>2.4790000000000001</c:v>
                </c:pt>
                <c:pt idx="2113">
                  <c:v>2.48</c:v>
                </c:pt>
                <c:pt idx="2114">
                  <c:v>2.4809999999999999</c:v>
                </c:pt>
                <c:pt idx="2115">
                  <c:v>2.4820000000000002</c:v>
                </c:pt>
                <c:pt idx="2116">
                  <c:v>2.4830000000000001</c:v>
                </c:pt>
              </c:numCache>
            </c:numRef>
          </c:xVal>
          <c:yVal>
            <c:numRef>
              <c:f>CRs!$C$2:$C$2118</c:f>
              <c:numCache>
                <c:formatCode>General</c:formatCode>
                <c:ptCount val="2117"/>
                <c:pt idx="0">
                  <c:v>1</c:v>
                </c:pt>
                <c:pt idx="1">
                  <c:v>0.97936410502707705</c:v>
                </c:pt>
                <c:pt idx="2">
                  <c:v>0.96014114006814</c:v>
                </c:pt>
                <c:pt idx="3">
                  <c:v>0.94386210979839802</c:v>
                </c:pt>
                <c:pt idx="4">
                  <c:v>0.931460812024966</c:v>
                </c:pt>
                <c:pt idx="5">
                  <c:v>0.92128170645179197</c:v>
                </c:pt>
                <c:pt idx="6">
                  <c:v>0.913840349400042</c:v>
                </c:pt>
                <c:pt idx="7">
                  <c:v>0.90694538121817203</c:v>
                </c:pt>
                <c:pt idx="8">
                  <c:v>0.89904158246828103</c:v>
                </c:pt>
                <c:pt idx="9">
                  <c:v>0.89109834442515201</c:v>
                </c:pt>
                <c:pt idx="10">
                  <c:v>0.88276296759432404</c:v>
                </c:pt>
                <c:pt idx="11">
                  <c:v>0.87232575360284403</c:v>
                </c:pt>
                <c:pt idx="12">
                  <c:v>0.86046554468813097</c:v>
                </c:pt>
                <c:pt idx="13">
                  <c:v>0.84785507723000597</c:v>
                </c:pt>
                <c:pt idx="14">
                  <c:v>0.83403670397360197</c:v>
                </c:pt>
                <c:pt idx="15">
                  <c:v>0.820219752453614</c:v>
                </c:pt>
                <c:pt idx="16">
                  <c:v>0.80806304306072296</c:v>
                </c:pt>
                <c:pt idx="17">
                  <c:v>0.79685669781102697</c:v>
                </c:pt>
                <c:pt idx="18">
                  <c:v>0.78669251532942197</c:v>
                </c:pt>
                <c:pt idx="19">
                  <c:v>0.778215839597307</c:v>
                </c:pt>
                <c:pt idx="20">
                  <c:v>0.77090122230476399</c:v>
                </c:pt>
                <c:pt idx="21">
                  <c:v>0.76398342244732198</c:v>
                </c:pt>
                <c:pt idx="22">
                  <c:v>0.75804732796945196</c:v>
                </c:pt>
                <c:pt idx="23">
                  <c:v>0.75308216278706797</c:v>
                </c:pt>
                <c:pt idx="24">
                  <c:v>0.74685910592785498</c:v>
                </c:pt>
                <c:pt idx="25">
                  <c:v>0.73931680880775497</c:v>
                </c:pt>
                <c:pt idx="26">
                  <c:v>0.73154650928293996</c:v>
                </c:pt>
                <c:pt idx="27">
                  <c:v>0.72322500754401597</c:v>
                </c:pt>
                <c:pt idx="28">
                  <c:v>0.71422059427974705</c:v>
                </c:pt>
                <c:pt idx="29">
                  <c:v>0.70563139048644397</c:v>
                </c:pt>
                <c:pt idx="30">
                  <c:v>0.69822156821340697</c:v>
                </c:pt>
                <c:pt idx="31">
                  <c:v>0.69082975918200595</c:v>
                </c:pt>
                <c:pt idx="32">
                  <c:v>0.68376912064687401</c:v>
                </c:pt>
                <c:pt idx="33">
                  <c:v>0.67903606234619096</c:v>
                </c:pt>
                <c:pt idx="34">
                  <c:v>0.67577950979081902</c:v>
                </c:pt>
                <c:pt idx="35">
                  <c:v>0.67345985127986496</c:v>
                </c:pt>
                <c:pt idx="36">
                  <c:v>0.67185289496766498</c:v>
                </c:pt>
                <c:pt idx="37">
                  <c:v>0.66954309511799803</c:v>
                </c:pt>
                <c:pt idx="38">
                  <c:v>0.66766802038897799</c:v>
                </c:pt>
                <c:pt idx="39">
                  <c:v>0.66433800931356901</c:v>
                </c:pt>
                <c:pt idx="40">
                  <c:v>0.66174794818017402</c:v>
                </c:pt>
                <c:pt idx="41">
                  <c:v>0.65923259524081801</c:v>
                </c:pt>
                <c:pt idx="42">
                  <c:v>0.65469390202120703</c:v>
                </c:pt>
                <c:pt idx="43">
                  <c:v>0.64991474928529203</c:v>
                </c:pt>
                <c:pt idx="44">
                  <c:v>0.64442563551964405</c:v>
                </c:pt>
                <c:pt idx="45">
                  <c:v>0.63679726201312703</c:v>
                </c:pt>
                <c:pt idx="46">
                  <c:v>0.62973171879929302</c:v>
                </c:pt>
                <c:pt idx="47">
                  <c:v>0.62305957254423905</c:v>
                </c:pt>
                <c:pt idx="48">
                  <c:v>0.616311936513942</c:v>
                </c:pt>
                <c:pt idx="49">
                  <c:v>0.610133873741739</c:v>
                </c:pt>
                <c:pt idx="50">
                  <c:v>0.60485921706216805</c:v>
                </c:pt>
                <c:pt idx="51">
                  <c:v>0.60047637023800204</c:v>
                </c:pt>
                <c:pt idx="52">
                  <c:v>0.59556682372995295</c:v>
                </c:pt>
                <c:pt idx="53">
                  <c:v>0.59038088941923395</c:v>
                </c:pt>
                <c:pt idx="54">
                  <c:v>0.584706656611368</c:v>
                </c:pt>
                <c:pt idx="55">
                  <c:v>0.57986140815819798</c:v>
                </c:pt>
                <c:pt idx="56">
                  <c:v>0.57524532123207806</c:v>
                </c:pt>
                <c:pt idx="57">
                  <c:v>0.57037763012257703</c:v>
                </c:pt>
                <c:pt idx="58">
                  <c:v>0.56540637200752497</c:v>
                </c:pt>
                <c:pt idx="59">
                  <c:v>0.56018501538124899</c:v>
                </c:pt>
                <c:pt idx="60">
                  <c:v>0.55528863090648095</c:v>
                </c:pt>
                <c:pt idx="61">
                  <c:v>0.55087229499129098</c:v>
                </c:pt>
                <c:pt idx="62">
                  <c:v>0.54776116355214999</c:v>
                </c:pt>
                <c:pt idx="63">
                  <c:v>0.54503630370894696</c:v>
                </c:pt>
                <c:pt idx="64">
                  <c:v>0.54226149229168896</c:v>
                </c:pt>
                <c:pt idx="65">
                  <c:v>0.53974995319183405</c:v>
                </c:pt>
                <c:pt idx="66">
                  <c:v>0.53825356717082296</c:v>
                </c:pt>
                <c:pt idx="67">
                  <c:v>0.53756448219555197</c:v>
                </c:pt>
                <c:pt idx="68">
                  <c:v>0.53670199388401996</c:v>
                </c:pt>
                <c:pt idx="69">
                  <c:v>0.53529498200478598</c:v>
                </c:pt>
                <c:pt idx="70">
                  <c:v>0.53352835481940297</c:v>
                </c:pt>
                <c:pt idx="71">
                  <c:v>0.53144634125835899</c:v>
                </c:pt>
                <c:pt idx="72">
                  <c:v>0.52986755316571299</c:v>
                </c:pt>
                <c:pt idx="73">
                  <c:v>0.52814563754463895</c:v>
                </c:pt>
                <c:pt idx="74">
                  <c:v>0.52763158633754703</c:v>
                </c:pt>
                <c:pt idx="75">
                  <c:v>0.525717366673912</c:v>
                </c:pt>
                <c:pt idx="76">
                  <c:v>0.52327832848332501</c:v>
                </c:pt>
                <c:pt idx="77">
                  <c:v>0.52198441122384798</c:v>
                </c:pt>
                <c:pt idx="78">
                  <c:v>0.52024883310552295</c:v>
                </c:pt>
                <c:pt idx="79">
                  <c:v>0.51789819213599098</c:v>
                </c:pt>
                <c:pt idx="80">
                  <c:v>0.51659462787975896</c:v>
                </c:pt>
                <c:pt idx="81">
                  <c:v>0.51531814084395</c:v>
                </c:pt>
                <c:pt idx="82">
                  <c:v>0.51395723689969797</c:v>
                </c:pt>
                <c:pt idx="83">
                  <c:v>0.51273289618814399</c:v>
                </c:pt>
                <c:pt idx="84">
                  <c:v>0.51153987206366902</c:v>
                </c:pt>
                <c:pt idx="85">
                  <c:v>0.51004658184931095</c:v>
                </c:pt>
                <c:pt idx="86">
                  <c:v>0.50817003116403403</c:v>
                </c:pt>
                <c:pt idx="87">
                  <c:v>0.50699015548380899</c:v>
                </c:pt>
                <c:pt idx="88">
                  <c:v>0.50651921498862895</c:v>
                </c:pt>
                <c:pt idx="89">
                  <c:v>0.50602784305711102</c:v>
                </c:pt>
                <c:pt idx="90">
                  <c:v>0.504649431106729</c:v>
                </c:pt>
                <c:pt idx="91">
                  <c:v>0.50285113349063804</c:v>
                </c:pt>
                <c:pt idx="92">
                  <c:v>0.50107814557731301</c:v>
                </c:pt>
                <c:pt idx="93">
                  <c:v>0.49926688762329602</c:v>
                </c:pt>
                <c:pt idx="94">
                  <c:v>0.497673865756247</c:v>
                </c:pt>
                <c:pt idx="95">
                  <c:v>0.49631311474893097</c:v>
                </c:pt>
                <c:pt idx="96">
                  <c:v>0.49475839571392599</c:v>
                </c:pt>
                <c:pt idx="97">
                  <c:v>0.49258658272046502</c:v>
                </c:pt>
                <c:pt idx="98">
                  <c:v>0.49085095473769302</c:v>
                </c:pt>
                <c:pt idx="99">
                  <c:v>0.48937780719434298</c:v>
                </c:pt>
                <c:pt idx="100">
                  <c:v>0.48815854681617199</c:v>
                </c:pt>
                <c:pt idx="101">
                  <c:v>0.48654595488138602</c:v>
                </c:pt>
                <c:pt idx="102">
                  <c:v>0.48390412061555399</c:v>
                </c:pt>
                <c:pt idx="103">
                  <c:v>0.48099085193570301</c:v>
                </c:pt>
                <c:pt idx="104">
                  <c:v>0.478210072291333</c:v>
                </c:pt>
                <c:pt idx="105">
                  <c:v>0.47570834069692097</c:v>
                </c:pt>
                <c:pt idx="106">
                  <c:v>0.47335647232848099</c:v>
                </c:pt>
                <c:pt idx="107">
                  <c:v>0.471293437454327</c:v>
                </c:pt>
                <c:pt idx="108">
                  <c:v>0.46898811707461102</c:v>
                </c:pt>
                <c:pt idx="109">
                  <c:v>0.466193657072761</c:v>
                </c:pt>
                <c:pt idx="110">
                  <c:v>0.46418654220417899</c:v>
                </c:pt>
                <c:pt idx="111">
                  <c:v>0.46183537345181502</c:v>
                </c:pt>
                <c:pt idx="112">
                  <c:v>0.45967452902689898</c:v>
                </c:pt>
                <c:pt idx="113">
                  <c:v>0.45727260934616498</c:v>
                </c:pt>
                <c:pt idx="114">
                  <c:v>0.45473950083984199</c:v>
                </c:pt>
                <c:pt idx="115">
                  <c:v>0.45293394251293401</c:v>
                </c:pt>
                <c:pt idx="116">
                  <c:v>0.451743595874675</c:v>
                </c:pt>
                <c:pt idx="117">
                  <c:v>0.45094432208090202</c:v>
                </c:pt>
                <c:pt idx="118">
                  <c:v>0.45018201926469698</c:v>
                </c:pt>
                <c:pt idx="119">
                  <c:v>0.44959519707085199</c:v>
                </c:pt>
                <c:pt idx="120">
                  <c:v>0.449323524413276</c:v>
                </c:pt>
                <c:pt idx="121">
                  <c:v>0.44926643311858899</c:v>
                </c:pt>
                <c:pt idx="122">
                  <c:v>0.44873905786845197</c:v>
                </c:pt>
                <c:pt idx="123">
                  <c:v>0.44786156735287203</c:v>
                </c:pt>
                <c:pt idx="124">
                  <c:v>0.44723811616182901</c:v>
                </c:pt>
                <c:pt idx="125">
                  <c:v>0.44732607646663802</c:v>
                </c:pt>
                <c:pt idx="126">
                  <c:v>0.44751220544706</c:v>
                </c:pt>
                <c:pt idx="127">
                  <c:v>0.44732602257614501</c:v>
                </c:pt>
                <c:pt idx="128">
                  <c:v>0.44677420436874699</c:v>
                </c:pt>
                <c:pt idx="129">
                  <c:v>0.44650336048063199</c:v>
                </c:pt>
                <c:pt idx="130">
                  <c:v>0.44622122768484002</c:v>
                </c:pt>
                <c:pt idx="131">
                  <c:v>0.44593685234140301</c:v>
                </c:pt>
                <c:pt idx="132">
                  <c:v>0.44600107910748799</c:v>
                </c:pt>
                <c:pt idx="133">
                  <c:v>0.44571716960424501</c:v>
                </c:pt>
                <c:pt idx="134">
                  <c:v>0.44529742474164002</c:v>
                </c:pt>
                <c:pt idx="135">
                  <c:v>0.44474117792845602</c:v>
                </c:pt>
                <c:pt idx="136">
                  <c:v>0.44396045411474899</c:v>
                </c:pt>
                <c:pt idx="137">
                  <c:v>0.44353215512127298</c:v>
                </c:pt>
                <c:pt idx="138">
                  <c:v>0.44331447471944102</c:v>
                </c:pt>
                <c:pt idx="139">
                  <c:v>0.44283828315365098</c:v>
                </c:pt>
                <c:pt idx="140">
                  <c:v>0.44200665495562802</c:v>
                </c:pt>
                <c:pt idx="141">
                  <c:v>0.44104583643858303</c:v>
                </c:pt>
                <c:pt idx="142">
                  <c:v>0.44041496993162998</c:v>
                </c:pt>
                <c:pt idx="143">
                  <c:v>0.43980475170657701</c:v>
                </c:pt>
                <c:pt idx="144">
                  <c:v>0.439285311852191</c:v>
                </c:pt>
                <c:pt idx="145">
                  <c:v>0.43901614258279298</c:v>
                </c:pt>
                <c:pt idx="146">
                  <c:v>0.43893184912797401</c:v>
                </c:pt>
                <c:pt idx="147">
                  <c:v>0.43837740630724198</c:v>
                </c:pt>
                <c:pt idx="148">
                  <c:v>0.43801002930692501</c:v>
                </c:pt>
                <c:pt idx="149">
                  <c:v>0.438453434977361</c:v>
                </c:pt>
                <c:pt idx="150">
                  <c:v>0.438867982559348</c:v>
                </c:pt>
                <c:pt idx="151">
                  <c:v>0.43891334511930002</c:v>
                </c:pt>
                <c:pt idx="152">
                  <c:v>0.43888457005419002</c:v>
                </c:pt>
                <c:pt idx="153">
                  <c:v>0.43906906708390597</c:v>
                </c:pt>
                <c:pt idx="154">
                  <c:v>0.43943951231210998</c:v>
                </c:pt>
                <c:pt idx="155">
                  <c:v>0.43994105453763899</c:v>
                </c:pt>
                <c:pt idx="156">
                  <c:v>0.44037834002356901</c:v>
                </c:pt>
                <c:pt idx="157">
                  <c:v>0.441094462801711</c:v>
                </c:pt>
                <c:pt idx="158">
                  <c:v>0.44176973437565598</c:v>
                </c:pt>
                <c:pt idx="159">
                  <c:v>0.44270146475678801</c:v>
                </c:pt>
                <c:pt idx="160">
                  <c:v>0.44338006357460802</c:v>
                </c:pt>
                <c:pt idx="161">
                  <c:v>0.44406718043077498</c:v>
                </c:pt>
                <c:pt idx="162">
                  <c:v>0.445016395405469</c:v>
                </c:pt>
                <c:pt idx="163">
                  <c:v>0.44646759996630903</c:v>
                </c:pt>
                <c:pt idx="164">
                  <c:v>0.44793859303449801</c:v>
                </c:pt>
                <c:pt idx="165">
                  <c:v>0.44943515925696997</c:v>
                </c:pt>
                <c:pt idx="166">
                  <c:v>0.45114937151693602</c:v>
                </c:pt>
                <c:pt idx="167">
                  <c:v>0.45274238265604</c:v>
                </c:pt>
                <c:pt idx="168">
                  <c:v>0.45454905519263</c:v>
                </c:pt>
                <c:pt idx="169">
                  <c:v>0.45669049190527</c:v>
                </c:pt>
                <c:pt idx="170">
                  <c:v>0.45919088184477402</c:v>
                </c:pt>
                <c:pt idx="171">
                  <c:v>0.46205774443169401</c:v>
                </c:pt>
                <c:pt idx="172">
                  <c:v>0.464777163193067</c:v>
                </c:pt>
                <c:pt idx="173">
                  <c:v>0.467445346921746</c:v>
                </c:pt>
                <c:pt idx="174">
                  <c:v>0.47045440944185002</c:v>
                </c:pt>
                <c:pt idx="175">
                  <c:v>0.473789920645247</c:v>
                </c:pt>
                <c:pt idx="176">
                  <c:v>0.47748117528001399</c:v>
                </c:pt>
                <c:pt idx="177">
                  <c:v>0.48119684421922598</c:v>
                </c:pt>
                <c:pt idx="178">
                  <c:v>0.48516050907715502</c:v>
                </c:pt>
                <c:pt idx="179">
                  <c:v>0.48942603405639301</c:v>
                </c:pt>
                <c:pt idx="180">
                  <c:v>0.49383636976319201</c:v>
                </c:pt>
                <c:pt idx="181">
                  <c:v>0.498392499463922</c:v>
                </c:pt>
                <c:pt idx="182">
                  <c:v>0.50309635035610101</c:v>
                </c:pt>
                <c:pt idx="183">
                  <c:v>0.50816860560252497</c:v>
                </c:pt>
                <c:pt idx="184">
                  <c:v>0.51345194750449596</c:v>
                </c:pt>
                <c:pt idx="185">
                  <c:v>0.51878771228073906</c:v>
                </c:pt>
                <c:pt idx="186">
                  <c:v>0.524486484290971</c:v>
                </c:pt>
                <c:pt idx="187">
                  <c:v>0.53043630727114799</c:v>
                </c:pt>
                <c:pt idx="188">
                  <c:v>0.53665347809971997</c:v>
                </c:pt>
                <c:pt idx="189">
                  <c:v>0.54319709587448195</c:v>
                </c:pt>
                <c:pt idx="190">
                  <c:v>0.54994538712207297</c:v>
                </c:pt>
                <c:pt idx="191">
                  <c:v>0.55678086083163403</c:v>
                </c:pt>
                <c:pt idx="192">
                  <c:v>0.56382804514382201</c:v>
                </c:pt>
                <c:pt idx="193">
                  <c:v>0.57138529631643298</c:v>
                </c:pt>
                <c:pt idx="194">
                  <c:v>0.57911872190066505</c:v>
                </c:pt>
                <c:pt idx="195">
                  <c:v>0.58691835414893501</c:v>
                </c:pt>
                <c:pt idx="196">
                  <c:v>0.59494758243277202</c:v>
                </c:pt>
                <c:pt idx="197">
                  <c:v>0.60321709430721204</c:v>
                </c:pt>
                <c:pt idx="198">
                  <c:v>0.61165172370887799</c:v>
                </c:pt>
                <c:pt idx="199">
                  <c:v>0.62012398502510502</c:v>
                </c:pt>
                <c:pt idx="200">
                  <c:v>0.62872172658766201</c:v>
                </c:pt>
                <c:pt idx="201">
                  <c:v>0.63758423488343996</c:v>
                </c:pt>
                <c:pt idx="202">
                  <c:v>0.64669802369894003</c:v>
                </c:pt>
                <c:pt idx="203">
                  <c:v>0.65593742409101996</c:v>
                </c:pt>
                <c:pt idx="204">
                  <c:v>0.66529991679688005</c:v>
                </c:pt>
                <c:pt idx="205">
                  <c:v>0.67465388350312905</c:v>
                </c:pt>
                <c:pt idx="206">
                  <c:v>0.68384171311617803</c:v>
                </c:pt>
                <c:pt idx="207">
                  <c:v>0.69323702539510301</c:v>
                </c:pt>
                <c:pt idx="208">
                  <c:v>0.70276474144434797</c:v>
                </c:pt>
                <c:pt idx="209">
                  <c:v>0.71215468165649998</c:v>
                </c:pt>
                <c:pt idx="210">
                  <c:v>0.72147771013036199</c:v>
                </c:pt>
                <c:pt idx="211">
                  <c:v>0.73084063464605498</c:v>
                </c:pt>
                <c:pt idx="212">
                  <c:v>0.74033798413181795</c:v>
                </c:pt>
                <c:pt idx="213">
                  <c:v>0.74967613678865597</c:v>
                </c:pt>
                <c:pt idx="214">
                  <c:v>0.75868706412519205</c:v>
                </c:pt>
                <c:pt idx="215">
                  <c:v>0.76761598904909001</c:v>
                </c:pt>
                <c:pt idx="216">
                  <c:v>0.77649458618018796</c:v>
                </c:pt>
                <c:pt idx="217">
                  <c:v>0.78539067017390896</c:v>
                </c:pt>
                <c:pt idx="218">
                  <c:v>0.79418043254029103</c:v>
                </c:pt>
                <c:pt idx="219">
                  <c:v>0.80271579764959899</c:v>
                </c:pt>
                <c:pt idx="220">
                  <c:v>0.81115856018031796</c:v>
                </c:pt>
                <c:pt idx="221">
                  <c:v>0.81940686000313201</c:v>
                </c:pt>
                <c:pt idx="222">
                  <c:v>0.82726945797069196</c:v>
                </c:pt>
                <c:pt idx="223">
                  <c:v>0.83493489041439295</c:v>
                </c:pt>
                <c:pt idx="224">
                  <c:v>0.84252933218498804</c:v>
                </c:pt>
                <c:pt idx="225">
                  <c:v>0.84997348423077501</c:v>
                </c:pt>
                <c:pt idx="226">
                  <c:v>0.85726999491248201</c:v>
                </c:pt>
                <c:pt idx="227">
                  <c:v>0.86432863174209695</c:v>
                </c:pt>
                <c:pt idx="228">
                  <c:v>0.87110935083734697</c:v>
                </c:pt>
                <c:pt idx="229">
                  <c:v>0.87761834782500803</c:v>
                </c:pt>
                <c:pt idx="230">
                  <c:v>0.88393286792793802</c:v>
                </c:pt>
                <c:pt idx="231">
                  <c:v>0.88997799944701605</c:v>
                </c:pt>
                <c:pt idx="232">
                  <c:v>0.89579400639177098</c:v>
                </c:pt>
                <c:pt idx="233">
                  <c:v>0.90135345275492096</c:v>
                </c:pt>
                <c:pt idx="234">
                  <c:v>0.90669874385397597</c:v>
                </c:pt>
                <c:pt idx="235">
                  <c:v>0.91196563691706101</c:v>
                </c:pt>
                <c:pt idx="236">
                  <c:v>0.91694099420113695</c:v>
                </c:pt>
                <c:pt idx="237">
                  <c:v>0.92161390241098295</c:v>
                </c:pt>
                <c:pt idx="238">
                  <c:v>0.92626429087922801</c:v>
                </c:pt>
                <c:pt idx="239">
                  <c:v>0.93078884250781402</c:v>
                </c:pt>
                <c:pt idx="240">
                  <c:v>0.935162325835175</c:v>
                </c:pt>
                <c:pt idx="241">
                  <c:v>0.93933815340036397</c:v>
                </c:pt>
                <c:pt idx="242">
                  <c:v>0.94325567315875303</c:v>
                </c:pt>
                <c:pt idx="243">
                  <c:v>0.94690254263768003</c:v>
                </c:pt>
                <c:pt idx="244">
                  <c:v>0.95045175631974799</c:v>
                </c:pt>
                <c:pt idx="245">
                  <c:v>0.95389510657335896</c:v>
                </c:pt>
                <c:pt idx="246">
                  <c:v>0.95713370281188404</c:v>
                </c:pt>
                <c:pt idx="247">
                  <c:v>0.96005014022215196</c:v>
                </c:pt>
                <c:pt idx="248">
                  <c:v>0.96298320715945496</c:v>
                </c:pt>
                <c:pt idx="249">
                  <c:v>0.96586709894947798</c:v>
                </c:pt>
                <c:pt idx="250">
                  <c:v>0.96845859352198205</c:v>
                </c:pt>
                <c:pt idx="251">
                  <c:v>0.97078279826421798</c:v>
                </c:pt>
                <c:pt idx="252">
                  <c:v>0.97294705684221505</c:v>
                </c:pt>
                <c:pt idx="253">
                  <c:v>0.97490395653023298</c:v>
                </c:pt>
                <c:pt idx="254">
                  <c:v>0.97661381832917304</c:v>
                </c:pt>
                <c:pt idx="255">
                  <c:v>0.97811924732562905</c:v>
                </c:pt>
                <c:pt idx="256">
                  <c:v>0.97945007231885695</c:v>
                </c:pt>
                <c:pt idx="257">
                  <c:v>0.98078265287645305</c:v>
                </c:pt>
                <c:pt idx="258">
                  <c:v>0.98197574492887296</c:v>
                </c:pt>
                <c:pt idx="259">
                  <c:v>0.98296546267179896</c:v>
                </c:pt>
                <c:pt idx="260">
                  <c:v>0.98377827207756896</c:v>
                </c:pt>
                <c:pt idx="261">
                  <c:v>0.98433602964189804</c:v>
                </c:pt>
                <c:pt idx="262">
                  <c:v>0.98472268173976496</c:v>
                </c:pt>
                <c:pt idx="263">
                  <c:v>0.985003060052414</c:v>
                </c:pt>
                <c:pt idx="264">
                  <c:v>0.98521154803755595</c:v>
                </c:pt>
                <c:pt idx="265">
                  <c:v>0.98548124634235301</c:v>
                </c:pt>
                <c:pt idx="266">
                  <c:v>0.98574593596300497</c:v>
                </c:pt>
                <c:pt idx="267">
                  <c:v>0.985901571674209</c:v>
                </c:pt>
                <c:pt idx="268">
                  <c:v>0.98601582765471396</c:v>
                </c:pt>
                <c:pt idx="269">
                  <c:v>0.98617505465008004</c:v>
                </c:pt>
                <c:pt idx="270">
                  <c:v>0.986262197811965</c:v>
                </c:pt>
                <c:pt idx="271">
                  <c:v>0.98641401128371697</c:v>
                </c:pt>
                <c:pt idx="272">
                  <c:v>0.9867329436119</c:v>
                </c:pt>
                <c:pt idx="273">
                  <c:v>0.98696857643717495</c:v>
                </c:pt>
                <c:pt idx="274">
                  <c:v>0.98716367181994402</c:v>
                </c:pt>
                <c:pt idx="275">
                  <c:v>0.98750210261296001</c:v>
                </c:pt>
                <c:pt idx="276">
                  <c:v>0.98779203204002197</c:v>
                </c:pt>
                <c:pt idx="277">
                  <c:v>0.98798970932395702</c:v>
                </c:pt>
                <c:pt idx="278">
                  <c:v>0.98829151277622196</c:v>
                </c:pt>
                <c:pt idx="279">
                  <c:v>0.98863978491535898</c:v>
                </c:pt>
                <c:pt idx="280">
                  <c:v>0.98900509150887295</c:v>
                </c:pt>
                <c:pt idx="281">
                  <c:v>0.98935847838897395</c:v>
                </c:pt>
                <c:pt idx="282">
                  <c:v>0.98979417800574099</c:v>
                </c:pt>
                <c:pt idx="283">
                  <c:v>0.99009507923342999</c:v>
                </c:pt>
                <c:pt idx="284">
                  <c:v>0.99040722308818097</c:v>
                </c:pt>
                <c:pt idx="285">
                  <c:v>0.99076125483217503</c:v>
                </c:pt>
                <c:pt idx="286">
                  <c:v>0.99115370967849903</c:v>
                </c:pt>
                <c:pt idx="287">
                  <c:v>0.99148975509667703</c:v>
                </c:pt>
                <c:pt idx="288">
                  <c:v>0.99178962579271901</c:v>
                </c:pt>
                <c:pt idx="289">
                  <c:v>0.99213571971634895</c:v>
                </c:pt>
                <c:pt idx="290">
                  <c:v>0.99250581346068401</c:v>
                </c:pt>
                <c:pt idx="291">
                  <c:v>0.99285400935298895</c:v>
                </c:pt>
                <c:pt idx="292">
                  <c:v>0.993079340240549</c:v>
                </c:pt>
                <c:pt idx="293">
                  <c:v>0.99330751998145295</c:v>
                </c:pt>
                <c:pt idx="294">
                  <c:v>0.99358213063655798</c:v>
                </c:pt>
                <c:pt idx="295">
                  <c:v>0.99383563851856804</c:v>
                </c:pt>
                <c:pt idx="296">
                  <c:v>0.99411004438488604</c:v>
                </c:pt>
                <c:pt idx="297">
                  <c:v>0.994356840599118</c:v>
                </c:pt>
                <c:pt idx="298">
                  <c:v>0.99468344907515904</c:v>
                </c:pt>
                <c:pt idx="299">
                  <c:v>0.995059112851015</c:v>
                </c:pt>
                <c:pt idx="300">
                  <c:v>0.99533263404463901</c:v>
                </c:pt>
                <c:pt idx="301">
                  <c:v>0.99551631678326902</c:v>
                </c:pt>
                <c:pt idx="302">
                  <c:v>0.99576750835365102</c:v>
                </c:pt>
                <c:pt idx="303">
                  <c:v>0.99608638058616195</c:v>
                </c:pt>
                <c:pt idx="304">
                  <c:v>0.99643102587229604</c:v>
                </c:pt>
                <c:pt idx="305">
                  <c:v>0.99672893623553604</c:v>
                </c:pt>
                <c:pt idx="306">
                  <c:v>0.99703178227833</c:v>
                </c:pt>
                <c:pt idx="307">
                  <c:v>0.99734558977832899</c:v>
                </c:pt>
                <c:pt idx="308">
                  <c:v>0.99770264090435201</c:v>
                </c:pt>
                <c:pt idx="309">
                  <c:v>0.99808188756129601</c:v>
                </c:pt>
                <c:pt idx="310">
                  <c:v>0.99827145815365104</c:v>
                </c:pt>
                <c:pt idx="311">
                  <c:v>0.99838144206931401</c:v>
                </c:pt>
                <c:pt idx="312">
                  <c:v>0.99866161886017801</c:v>
                </c:pt>
                <c:pt idx="313">
                  <c:v>0.99894777241719601</c:v>
                </c:pt>
                <c:pt idx="314">
                  <c:v>0.99919019357223304</c:v>
                </c:pt>
                <c:pt idx="315">
                  <c:v>0.99937096486918398</c:v>
                </c:pt>
                <c:pt idx="316">
                  <c:v>0.99957577596500702</c:v>
                </c:pt>
                <c:pt idx="317">
                  <c:v>0.99974893118618302</c:v>
                </c:pt>
                <c:pt idx="318">
                  <c:v>0.99988657630821798</c:v>
                </c:pt>
                <c:pt idx="319">
                  <c:v>0.99996844943807905</c:v>
                </c:pt>
                <c:pt idx="320">
                  <c:v>1</c:v>
                </c:pt>
                <c:pt idx="321">
                  <c:v>1</c:v>
                </c:pt>
                <c:pt idx="322">
                  <c:v>0.99998534354309199</c:v>
                </c:pt>
                <c:pt idx="323">
                  <c:v>0.999985459865944</c:v>
                </c:pt>
                <c:pt idx="324">
                  <c:v>1</c:v>
                </c:pt>
                <c:pt idx="325">
                  <c:v>1</c:v>
                </c:pt>
                <c:pt idx="326">
                  <c:v>0.99999246670488395</c:v>
                </c:pt>
                <c:pt idx="327">
                  <c:v>1</c:v>
                </c:pt>
                <c:pt idx="328">
                  <c:v>1</c:v>
                </c:pt>
                <c:pt idx="329">
                  <c:v>0.99998978294311203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0.999993176142419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0.99999563778720102</c:v>
                </c:pt>
                <c:pt idx="340">
                  <c:v>1</c:v>
                </c:pt>
                <c:pt idx="341">
                  <c:v>0.99999368641148501</c:v>
                </c:pt>
                <c:pt idx="342">
                  <c:v>1</c:v>
                </c:pt>
                <c:pt idx="343">
                  <c:v>1</c:v>
                </c:pt>
                <c:pt idx="344">
                  <c:v>0.99995994050477899</c:v>
                </c:pt>
                <c:pt idx="345">
                  <c:v>0.99994886491619495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0.99995976086136895</c:v>
                </c:pt>
                <c:pt idx="351">
                  <c:v>0.99999878626328198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1</c:v>
                </c:pt>
                <c:pt idx="356">
                  <c:v>0.99999587891858299</c:v>
                </c:pt>
                <c:pt idx="357">
                  <c:v>0.99997867554668296</c:v>
                </c:pt>
                <c:pt idx="358">
                  <c:v>1</c:v>
                </c:pt>
                <c:pt idx="359">
                  <c:v>1</c:v>
                </c:pt>
                <c:pt idx="360">
                  <c:v>0.999974908288637</c:v>
                </c:pt>
                <c:pt idx="361">
                  <c:v>0.99995255338205102</c:v>
                </c:pt>
                <c:pt idx="362">
                  <c:v>0.99995058860410801</c:v>
                </c:pt>
                <c:pt idx="363">
                  <c:v>1</c:v>
                </c:pt>
                <c:pt idx="364">
                  <c:v>1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0.99998057449312505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0.99999937194798405</c:v>
                </c:pt>
                <c:pt idx="375">
                  <c:v>0.99999877241758905</c:v>
                </c:pt>
                <c:pt idx="376">
                  <c:v>1</c:v>
                </c:pt>
                <c:pt idx="377">
                  <c:v>0.99997314488584099</c:v>
                </c:pt>
                <c:pt idx="378">
                  <c:v>0.999960796353215</c:v>
                </c:pt>
                <c:pt idx="379">
                  <c:v>1</c:v>
                </c:pt>
                <c:pt idx="380">
                  <c:v>1</c:v>
                </c:pt>
                <c:pt idx="381">
                  <c:v>0.99996514258704705</c:v>
                </c:pt>
                <c:pt idx="382">
                  <c:v>0.99993057239135796</c:v>
                </c:pt>
                <c:pt idx="383">
                  <c:v>0.99991307431161003</c:v>
                </c:pt>
                <c:pt idx="384">
                  <c:v>0.99994372665308995</c:v>
                </c:pt>
                <c:pt idx="385">
                  <c:v>1</c:v>
                </c:pt>
                <c:pt idx="386">
                  <c:v>0.99999046768646505</c:v>
                </c:pt>
                <c:pt idx="387">
                  <c:v>1</c:v>
                </c:pt>
                <c:pt idx="388">
                  <c:v>1</c:v>
                </c:pt>
                <c:pt idx="389">
                  <c:v>0.999980356517016</c:v>
                </c:pt>
                <c:pt idx="390">
                  <c:v>1</c:v>
                </c:pt>
                <c:pt idx="391">
                  <c:v>0.99997427266232997</c:v>
                </c:pt>
                <c:pt idx="392">
                  <c:v>0.99990405718966402</c:v>
                </c:pt>
                <c:pt idx="393">
                  <c:v>0.99969454572234595</c:v>
                </c:pt>
                <c:pt idx="394">
                  <c:v>0.99940663936137797</c:v>
                </c:pt>
                <c:pt idx="395">
                  <c:v>0.99912501609474402</c:v>
                </c:pt>
                <c:pt idx="396">
                  <c:v>0.99881184703515302</c:v>
                </c:pt>
                <c:pt idx="397">
                  <c:v>0.99842631314939001</c:v>
                </c:pt>
                <c:pt idx="398">
                  <c:v>0.99802798034687501</c:v>
                </c:pt>
                <c:pt idx="399">
                  <c:v>0.99760855472437204</c:v>
                </c:pt>
                <c:pt idx="400">
                  <c:v>0.99711149378687802</c:v>
                </c:pt>
                <c:pt idx="401">
                  <c:v>0.99661418861037598</c:v>
                </c:pt>
                <c:pt idx="402">
                  <c:v>0.99609736446569697</c:v>
                </c:pt>
                <c:pt idx="403">
                  <c:v>0.99553584789406802</c:v>
                </c:pt>
                <c:pt idx="404">
                  <c:v>0.99497483446436397</c:v>
                </c:pt>
                <c:pt idx="405">
                  <c:v>0.99444734210439401</c:v>
                </c:pt>
                <c:pt idx="406">
                  <c:v>0.99385354299158901</c:v>
                </c:pt>
                <c:pt idx="407">
                  <c:v>0.99325096717463901</c:v>
                </c:pt>
                <c:pt idx="408">
                  <c:v>0.99269604722453497</c:v>
                </c:pt>
                <c:pt idx="409">
                  <c:v>0.992124251159336</c:v>
                </c:pt>
                <c:pt idx="410">
                  <c:v>0.99147960730703</c:v>
                </c:pt>
                <c:pt idx="411">
                  <c:v>0.99081370846795702</c:v>
                </c:pt>
                <c:pt idx="412">
                  <c:v>0.990189198089791</c:v>
                </c:pt>
                <c:pt idx="413">
                  <c:v>0.98949418929828503</c:v>
                </c:pt>
                <c:pt idx="414">
                  <c:v>0.98876861555538897</c:v>
                </c:pt>
                <c:pt idx="415">
                  <c:v>0.98808650993327896</c:v>
                </c:pt>
                <c:pt idx="416">
                  <c:v>0.98747886203359003</c:v>
                </c:pt>
                <c:pt idx="417">
                  <c:v>0.98686636961006002</c:v>
                </c:pt>
                <c:pt idx="418">
                  <c:v>0.98623604723274305</c:v>
                </c:pt>
                <c:pt idx="419">
                  <c:v>0.98556627374579797</c:v>
                </c:pt>
                <c:pt idx="420">
                  <c:v>0.984870243160202</c:v>
                </c:pt>
                <c:pt idx="421">
                  <c:v>0.98418583583916697</c:v>
                </c:pt>
                <c:pt idx="422">
                  <c:v>0.98340944118155005</c:v>
                </c:pt>
                <c:pt idx="423">
                  <c:v>0.98261763725610096</c:v>
                </c:pt>
                <c:pt idx="424">
                  <c:v>0.98180834387618199</c:v>
                </c:pt>
                <c:pt idx="425">
                  <c:v>0.98090074292561003</c:v>
                </c:pt>
                <c:pt idx="426">
                  <c:v>0.97995850455640099</c:v>
                </c:pt>
                <c:pt idx="427">
                  <c:v>0.97898021438257998</c:v>
                </c:pt>
                <c:pt idx="428">
                  <c:v>0.97800030436318597</c:v>
                </c:pt>
                <c:pt idx="429">
                  <c:v>0.97705238893836799</c:v>
                </c:pt>
                <c:pt idx="430">
                  <c:v>0.97611660874615103</c:v>
                </c:pt>
                <c:pt idx="431">
                  <c:v>0.97520644555871105</c:v>
                </c:pt>
                <c:pt idx="432">
                  <c:v>0.974280748154294</c:v>
                </c:pt>
                <c:pt idx="433">
                  <c:v>0.97327881577352704</c:v>
                </c:pt>
                <c:pt idx="434">
                  <c:v>0.97231636866403803</c:v>
                </c:pt>
                <c:pt idx="435">
                  <c:v>0.97133733743681905</c:v>
                </c:pt>
                <c:pt idx="436">
                  <c:v>0.97028830414952705</c:v>
                </c:pt>
                <c:pt idx="437">
                  <c:v>0.96924868547024301</c:v>
                </c:pt>
                <c:pt idx="438">
                  <c:v>0.96816526767233102</c:v>
                </c:pt>
                <c:pt idx="439">
                  <c:v>0.96712449133383205</c:v>
                </c:pt>
                <c:pt idx="440">
                  <c:v>0.96617823125248503</c:v>
                </c:pt>
                <c:pt idx="441">
                  <c:v>0.96523574136548795</c:v>
                </c:pt>
                <c:pt idx="442">
                  <c:v>0.96427012618713903</c:v>
                </c:pt>
                <c:pt idx="443">
                  <c:v>0.96321159376510601</c:v>
                </c:pt>
                <c:pt idx="444">
                  <c:v>0.96206042750104603</c:v>
                </c:pt>
                <c:pt idx="445">
                  <c:v>0.96094301416773698</c:v>
                </c:pt>
                <c:pt idx="446">
                  <c:v>0.95988042086280001</c:v>
                </c:pt>
                <c:pt idx="447">
                  <c:v>0.95888768999381502</c:v>
                </c:pt>
                <c:pt idx="448">
                  <c:v>0.95783781004192903</c:v>
                </c:pt>
                <c:pt idx="449">
                  <c:v>0.95681836397290598</c:v>
                </c:pt>
                <c:pt idx="450">
                  <c:v>0.95585708802874803</c:v>
                </c:pt>
                <c:pt idx="451">
                  <c:v>0.95481863904852504</c:v>
                </c:pt>
                <c:pt idx="452">
                  <c:v>0.95374376053856302</c:v>
                </c:pt>
                <c:pt idx="453">
                  <c:v>0.95266323607476899</c:v>
                </c:pt>
                <c:pt idx="454">
                  <c:v>0.95171377269634605</c:v>
                </c:pt>
                <c:pt idx="455">
                  <c:v>0.95077898482405099</c:v>
                </c:pt>
                <c:pt idx="456">
                  <c:v>0.94980287747255299</c:v>
                </c:pt>
                <c:pt idx="457">
                  <c:v>0.94891420151736705</c:v>
                </c:pt>
                <c:pt idx="458">
                  <c:v>0.94799127543899397</c:v>
                </c:pt>
                <c:pt idx="459">
                  <c:v>0.94703121478238095</c:v>
                </c:pt>
                <c:pt idx="460">
                  <c:v>0.94610776650657602</c:v>
                </c:pt>
                <c:pt idx="461">
                  <c:v>0.94515900244768203</c:v>
                </c:pt>
                <c:pt idx="462">
                  <c:v>0.94424107931210499</c:v>
                </c:pt>
                <c:pt idx="463">
                  <c:v>0.94333485014204799</c:v>
                </c:pt>
                <c:pt idx="464">
                  <c:v>0.942321583092674</c:v>
                </c:pt>
                <c:pt idx="465">
                  <c:v>0.94135082498195999</c:v>
                </c:pt>
                <c:pt idx="466">
                  <c:v>0.94042550021150095</c:v>
                </c:pt>
                <c:pt idx="467">
                  <c:v>0.939570053711553</c:v>
                </c:pt>
                <c:pt idx="468">
                  <c:v>0.93875416424811198</c:v>
                </c:pt>
                <c:pt idx="469">
                  <c:v>0.93788760932330895</c:v>
                </c:pt>
                <c:pt idx="470">
                  <c:v>0.93705039704466797</c:v>
                </c:pt>
                <c:pt idx="471">
                  <c:v>0.93618862210480402</c:v>
                </c:pt>
                <c:pt idx="472">
                  <c:v>0.93528953183132202</c:v>
                </c:pt>
                <c:pt idx="473">
                  <c:v>0.93446598215343901</c:v>
                </c:pt>
                <c:pt idx="474">
                  <c:v>0.93370015342146095</c:v>
                </c:pt>
                <c:pt idx="475">
                  <c:v>0.93286613621376202</c:v>
                </c:pt>
                <c:pt idx="476">
                  <c:v>0.93200841108325305</c:v>
                </c:pt>
                <c:pt idx="477">
                  <c:v>0.93114943755323398</c:v>
                </c:pt>
                <c:pt idx="478">
                  <c:v>0.93027835006204396</c:v>
                </c:pt>
                <c:pt idx="479">
                  <c:v>0.92947019750944004</c:v>
                </c:pt>
                <c:pt idx="480">
                  <c:v>0.92867524165989701</c:v>
                </c:pt>
                <c:pt idx="481">
                  <c:v>0.92797884714365597</c:v>
                </c:pt>
                <c:pt idx="482">
                  <c:v>0.92722910339683395</c:v>
                </c:pt>
                <c:pt idx="483">
                  <c:v>0.92653405079225204</c:v>
                </c:pt>
                <c:pt idx="484">
                  <c:v>0.92600038905159499</c:v>
                </c:pt>
                <c:pt idx="485">
                  <c:v>0.92541557196536794</c:v>
                </c:pt>
                <c:pt idx="486">
                  <c:v>0.92487228088962903</c:v>
                </c:pt>
                <c:pt idx="487">
                  <c:v>0.92439721302117706</c:v>
                </c:pt>
                <c:pt idx="488">
                  <c:v>0.92389105287931395</c:v>
                </c:pt>
                <c:pt idx="489">
                  <c:v>0.92327002094758204</c:v>
                </c:pt>
                <c:pt idx="490">
                  <c:v>0.92270283197735303</c:v>
                </c:pt>
                <c:pt idx="491">
                  <c:v>0.92210524495971502</c:v>
                </c:pt>
                <c:pt idx="492">
                  <c:v>0.92147168757310804</c:v>
                </c:pt>
                <c:pt idx="493">
                  <c:v>0.92095497210560495</c:v>
                </c:pt>
                <c:pt idx="494">
                  <c:v>0.92035864355491404</c:v>
                </c:pt>
                <c:pt idx="495">
                  <c:v>0.91967127988221398</c:v>
                </c:pt>
                <c:pt idx="496">
                  <c:v>0.91899888215652403</c:v>
                </c:pt>
                <c:pt idx="497">
                  <c:v>0.91834440400467199</c:v>
                </c:pt>
                <c:pt idx="498">
                  <c:v>0.91781184589110798</c:v>
                </c:pt>
                <c:pt idx="499">
                  <c:v>0.91752747838998505</c:v>
                </c:pt>
                <c:pt idx="500">
                  <c:v>0.91731980992810103</c:v>
                </c:pt>
                <c:pt idx="501">
                  <c:v>0.91687979981348999</c:v>
                </c:pt>
                <c:pt idx="502">
                  <c:v>0.91639268923272699</c:v>
                </c:pt>
                <c:pt idx="503">
                  <c:v>0.91598854575399402</c:v>
                </c:pt>
                <c:pt idx="504">
                  <c:v>0.91560496286250503</c:v>
                </c:pt>
                <c:pt idx="505">
                  <c:v>0.91518958477041901</c:v>
                </c:pt>
                <c:pt idx="506">
                  <c:v>0.91484839659176898</c:v>
                </c:pt>
                <c:pt idx="507">
                  <c:v>0.91468902746294001</c:v>
                </c:pt>
                <c:pt idx="508">
                  <c:v>0.91445485714500896</c:v>
                </c:pt>
                <c:pt idx="509">
                  <c:v>0.91414328478682505</c:v>
                </c:pt>
                <c:pt idx="510">
                  <c:v>0.91387917640016403</c:v>
                </c:pt>
                <c:pt idx="511">
                  <c:v>0.91366038069816702</c:v>
                </c:pt>
                <c:pt idx="512">
                  <c:v>0.91349627141516698</c:v>
                </c:pt>
                <c:pt idx="513">
                  <c:v>0.91342741146921302</c:v>
                </c:pt>
                <c:pt idx="514">
                  <c:v>0.91335075950553002</c:v>
                </c:pt>
                <c:pt idx="515">
                  <c:v>0.91322091845970099</c:v>
                </c:pt>
                <c:pt idx="516">
                  <c:v>0.912967750878387</c:v>
                </c:pt>
                <c:pt idx="517">
                  <c:v>0.91288483730079595</c:v>
                </c:pt>
                <c:pt idx="518">
                  <c:v>0.91291637176886198</c:v>
                </c:pt>
                <c:pt idx="519">
                  <c:v>0.91283046126686895</c:v>
                </c:pt>
                <c:pt idx="520">
                  <c:v>0.91267006627812197</c:v>
                </c:pt>
                <c:pt idx="521">
                  <c:v>0.91249125781178897</c:v>
                </c:pt>
                <c:pt idx="522">
                  <c:v>0.91229615839470501</c:v>
                </c:pt>
                <c:pt idx="523">
                  <c:v>0.91219271581480299</c:v>
                </c:pt>
                <c:pt idx="524">
                  <c:v>0.91216516595151198</c:v>
                </c:pt>
                <c:pt idx="525">
                  <c:v>0.91213791255825105</c:v>
                </c:pt>
                <c:pt idx="526">
                  <c:v>0.91215431188130802</c:v>
                </c:pt>
                <c:pt idx="527">
                  <c:v>0.91204989771975398</c:v>
                </c:pt>
                <c:pt idx="528">
                  <c:v>0.91190374397429597</c:v>
                </c:pt>
                <c:pt idx="529">
                  <c:v>0.91189534834667996</c:v>
                </c:pt>
                <c:pt idx="530">
                  <c:v>0.91199890064898004</c:v>
                </c:pt>
                <c:pt idx="531">
                  <c:v>0.91206082981965997</c:v>
                </c:pt>
                <c:pt idx="532">
                  <c:v>0.912213276087806</c:v>
                </c:pt>
                <c:pt idx="533">
                  <c:v>0.91243554507490998</c:v>
                </c:pt>
                <c:pt idx="534">
                  <c:v>0.91252818182579398</c:v>
                </c:pt>
                <c:pt idx="535">
                  <c:v>0.91252721746019705</c:v>
                </c:pt>
                <c:pt idx="536">
                  <c:v>0.91271010202307501</c:v>
                </c:pt>
                <c:pt idx="537">
                  <c:v>0.91287852934216396</c:v>
                </c:pt>
                <c:pt idx="538">
                  <c:v>0.91304305728866897</c:v>
                </c:pt>
                <c:pt idx="539">
                  <c:v>0.91321856251007205</c:v>
                </c:pt>
                <c:pt idx="540">
                  <c:v>0.91339568676363003</c:v>
                </c:pt>
                <c:pt idx="541">
                  <c:v>0.91368399573599801</c:v>
                </c:pt>
                <c:pt idx="542">
                  <c:v>0.91382808627069001</c:v>
                </c:pt>
                <c:pt idx="543">
                  <c:v>0.91397521809248505</c:v>
                </c:pt>
                <c:pt idx="544">
                  <c:v>0.91416012512165801</c:v>
                </c:pt>
                <c:pt idx="545">
                  <c:v>0.91442503994951596</c:v>
                </c:pt>
                <c:pt idx="546">
                  <c:v>0.91474994780628804</c:v>
                </c:pt>
                <c:pt idx="547">
                  <c:v>0.91489856804935898</c:v>
                </c:pt>
                <c:pt idx="548">
                  <c:v>0.91509849785762498</c:v>
                </c:pt>
                <c:pt idx="549">
                  <c:v>0.91534366240302001</c:v>
                </c:pt>
                <c:pt idx="550">
                  <c:v>0.91548070050058095</c:v>
                </c:pt>
                <c:pt idx="551">
                  <c:v>0.91592900432104796</c:v>
                </c:pt>
                <c:pt idx="552">
                  <c:v>0.91641337283563096</c:v>
                </c:pt>
                <c:pt idx="553">
                  <c:v>0.91690620428790104</c:v>
                </c:pt>
                <c:pt idx="554">
                  <c:v>0.91731663167718003</c:v>
                </c:pt>
                <c:pt idx="555">
                  <c:v>0.91777326455454999</c:v>
                </c:pt>
                <c:pt idx="556">
                  <c:v>0.91830035089754503</c:v>
                </c:pt>
                <c:pt idx="557">
                  <c:v>0.91888218922665599</c:v>
                </c:pt>
                <c:pt idx="558">
                  <c:v>0.91939598988104898</c:v>
                </c:pt>
                <c:pt idx="559">
                  <c:v>0.91986791003285595</c:v>
                </c:pt>
                <c:pt idx="560">
                  <c:v>0.92039395571578198</c:v>
                </c:pt>
                <c:pt idx="561">
                  <c:v>0.92094272372841901</c:v>
                </c:pt>
                <c:pt idx="562">
                  <c:v>0.92171177957773498</c:v>
                </c:pt>
                <c:pt idx="563">
                  <c:v>0.92263737157208203</c:v>
                </c:pt>
                <c:pt idx="564">
                  <c:v>0.92329007201070201</c:v>
                </c:pt>
                <c:pt idx="565">
                  <c:v>0.92385204821565203</c:v>
                </c:pt>
                <c:pt idx="566">
                  <c:v>0.92459147743607595</c:v>
                </c:pt>
                <c:pt idx="567">
                  <c:v>0.92542931610738199</c:v>
                </c:pt>
                <c:pt idx="568">
                  <c:v>0.92610085074759796</c:v>
                </c:pt>
                <c:pt idx="569">
                  <c:v>0.92673597250659001</c:v>
                </c:pt>
                <c:pt idx="570">
                  <c:v>0.92733252071280203</c:v>
                </c:pt>
                <c:pt idx="571">
                  <c:v>0.92795971196439997</c:v>
                </c:pt>
                <c:pt idx="572">
                  <c:v>0.92870300081133705</c:v>
                </c:pt>
                <c:pt idx="573">
                  <c:v>0.92942996916370502</c:v>
                </c:pt>
                <c:pt idx="574">
                  <c:v>0.93005332879788405</c:v>
                </c:pt>
                <c:pt idx="575">
                  <c:v>0.93070483310957897</c:v>
                </c:pt>
                <c:pt idx="576">
                  <c:v>0.93127480700824805</c:v>
                </c:pt>
                <c:pt idx="577">
                  <c:v>0.93185789777781303</c:v>
                </c:pt>
                <c:pt idx="578">
                  <c:v>0.93251310291009204</c:v>
                </c:pt>
                <c:pt idx="579">
                  <c:v>0.93318588538590197</c:v>
                </c:pt>
                <c:pt idx="580">
                  <c:v>0.93366155190405997</c:v>
                </c:pt>
                <c:pt idx="581">
                  <c:v>0.93431439079996204</c:v>
                </c:pt>
                <c:pt idx="582">
                  <c:v>0.93512275282164004</c:v>
                </c:pt>
                <c:pt idx="583">
                  <c:v>0.93560085040157603</c:v>
                </c:pt>
                <c:pt idx="584">
                  <c:v>0.93601833417629199</c:v>
                </c:pt>
                <c:pt idx="585">
                  <c:v>0.93678528952249496</c:v>
                </c:pt>
                <c:pt idx="586">
                  <c:v>0.93754183460518403</c:v>
                </c:pt>
                <c:pt idx="587">
                  <c:v>0.93822257005031895</c:v>
                </c:pt>
                <c:pt idx="588">
                  <c:v>0.93860779750015799</c:v>
                </c:pt>
                <c:pt idx="589">
                  <c:v>0.93893037125589995</c:v>
                </c:pt>
                <c:pt idx="590">
                  <c:v>0.93944542620509996</c:v>
                </c:pt>
                <c:pt idx="591">
                  <c:v>0.93981416393966799</c:v>
                </c:pt>
                <c:pt idx="592">
                  <c:v>0.93997422766341299</c:v>
                </c:pt>
                <c:pt idx="593">
                  <c:v>0.94004876651373404</c:v>
                </c:pt>
                <c:pt idx="594">
                  <c:v>0.94032381196619896</c:v>
                </c:pt>
                <c:pt idx="595">
                  <c:v>0.94085463450164897</c:v>
                </c:pt>
                <c:pt idx="596">
                  <c:v>0.94167614154027302</c:v>
                </c:pt>
                <c:pt idx="597">
                  <c:v>0.942274095602747</c:v>
                </c:pt>
                <c:pt idx="598">
                  <c:v>0.94259992705454598</c:v>
                </c:pt>
                <c:pt idx="599">
                  <c:v>0.94312574887685696</c:v>
                </c:pt>
                <c:pt idx="600">
                  <c:v>0.94383142395173103</c:v>
                </c:pt>
                <c:pt idx="601">
                  <c:v>0.94455807464946695</c:v>
                </c:pt>
                <c:pt idx="602">
                  <c:v>0.94524830478037203</c:v>
                </c:pt>
                <c:pt idx="603">
                  <c:v>0.94604439987663702</c:v>
                </c:pt>
                <c:pt idx="604">
                  <c:v>0.94689628986052998</c:v>
                </c:pt>
                <c:pt idx="605">
                  <c:v>0.94764804481464104</c:v>
                </c:pt>
                <c:pt idx="606">
                  <c:v>0.94819783643551103</c:v>
                </c:pt>
                <c:pt idx="607">
                  <c:v>0.94875611000854598</c:v>
                </c:pt>
                <c:pt idx="608">
                  <c:v>0.94927955727878099</c:v>
                </c:pt>
                <c:pt idx="609">
                  <c:v>0.94990902443896097</c:v>
                </c:pt>
                <c:pt idx="610">
                  <c:v>0.95071970642505199</c:v>
                </c:pt>
                <c:pt idx="611">
                  <c:v>0.95162979808124104</c:v>
                </c:pt>
                <c:pt idx="612">
                  <c:v>0.95235724244115705</c:v>
                </c:pt>
                <c:pt idx="613">
                  <c:v>0.95268623593664303</c:v>
                </c:pt>
                <c:pt idx="614">
                  <c:v>0.95328867987050603</c:v>
                </c:pt>
                <c:pt idx="615">
                  <c:v>0.95409947430705999</c:v>
                </c:pt>
                <c:pt idx="616">
                  <c:v>0.954641648549856</c:v>
                </c:pt>
                <c:pt idx="617">
                  <c:v>0.95471758856890598</c:v>
                </c:pt>
                <c:pt idx="618">
                  <c:v>0.95519672043344395</c:v>
                </c:pt>
                <c:pt idx="619">
                  <c:v>0.95594159124287603</c:v>
                </c:pt>
                <c:pt idx="620">
                  <c:v>0.95685006891544899</c:v>
                </c:pt>
                <c:pt idx="621">
                  <c:v>0.95773081473431798</c:v>
                </c:pt>
                <c:pt idx="622">
                  <c:v>0.95850007488932198</c:v>
                </c:pt>
                <c:pt idx="623">
                  <c:v>0.95936675869673504</c:v>
                </c:pt>
                <c:pt idx="624">
                  <c:v>0.96036477352337801</c:v>
                </c:pt>
                <c:pt idx="625">
                  <c:v>0.961203606023742</c:v>
                </c:pt>
                <c:pt idx="626">
                  <c:v>0.96218263529642101</c:v>
                </c:pt>
                <c:pt idx="627">
                  <c:v>0.96354378024744303</c:v>
                </c:pt>
                <c:pt idx="628">
                  <c:v>0.96541636513891904</c:v>
                </c:pt>
                <c:pt idx="629">
                  <c:v>0.96753991442720699</c:v>
                </c:pt>
                <c:pt idx="630">
                  <c:v>0.96953382478699501</c:v>
                </c:pt>
                <c:pt idx="631">
                  <c:v>0.97114718810670198</c:v>
                </c:pt>
                <c:pt idx="632">
                  <c:v>0.97268300289591103</c:v>
                </c:pt>
                <c:pt idx="633">
                  <c:v>0.97421398767596401</c:v>
                </c:pt>
                <c:pt idx="634">
                  <c:v>0.97576879721596599</c:v>
                </c:pt>
                <c:pt idx="635">
                  <c:v>0.97721563502854303</c:v>
                </c:pt>
                <c:pt idx="636">
                  <c:v>0.97867574784784295</c:v>
                </c:pt>
                <c:pt idx="637">
                  <c:v>0.98019606108225799</c:v>
                </c:pt>
                <c:pt idx="638">
                  <c:v>0.981633682117248</c:v>
                </c:pt>
                <c:pt idx="639">
                  <c:v>0.98282692555861895</c:v>
                </c:pt>
                <c:pt idx="640">
                  <c:v>0.98383957493924701</c:v>
                </c:pt>
                <c:pt idx="641">
                  <c:v>0.98479740867902699</c:v>
                </c:pt>
                <c:pt idx="642">
                  <c:v>0.98577332330640199</c:v>
                </c:pt>
                <c:pt idx="643">
                  <c:v>0.986893294268812</c:v>
                </c:pt>
                <c:pt idx="644">
                  <c:v>0.98786532557986695</c:v>
                </c:pt>
                <c:pt idx="645">
                  <c:v>0.98833349910227297</c:v>
                </c:pt>
                <c:pt idx="646">
                  <c:v>0.988150458224619</c:v>
                </c:pt>
                <c:pt idx="647">
                  <c:v>0.987461695243816</c:v>
                </c:pt>
                <c:pt idx="648">
                  <c:v>0.98682809344804301</c:v>
                </c:pt>
                <c:pt idx="649">
                  <c:v>0.98607392071257505</c:v>
                </c:pt>
                <c:pt idx="650">
                  <c:v>0.98549338836712497</c:v>
                </c:pt>
                <c:pt idx="651">
                  <c:v>0.98514467503492298</c:v>
                </c:pt>
                <c:pt idx="652">
                  <c:v>0.98540031385890003</c:v>
                </c:pt>
                <c:pt idx="653">
                  <c:v>0.98560539594389296</c:v>
                </c:pt>
                <c:pt idx="654">
                  <c:v>0.985599107467515</c:v>
                </c:pt>
                <c:pt idx="655">
                  <c:v>0.98541044912868603</c:v>
                </c:pt>
                <c:pt idx="656">
                  <c:v>0.98534298428432099</c:v>
                </c:pt>
                <c:pt idx="657">
                  <c:v>0.98555350223434401</c:v>
                </c:pt>
                <c:pt idx="658">
                  <c:v>0.98604287892968001</c:v>
                </c:pt>
                <c:pt idx="659">
                  <c:v>0.98662124561839704</c:v>
                </c:pt>
                <c:pt idx="660">
                  <c:v>0.98713462450970801</c:v>
                </c:pt>
                <c:pt idx="661">
                  <c:v>0.98764368246052303</c:v>
                </c:pt>
                <c:pt idx="662">
                  <c:v>0.98810402330324698</c:v>
                </c:pt>
                <c:pt idx="663">
                  <c:v>0.988465430851448</c:v>
                </c:pt>
                <c:pt idx="664">
                  <c:v>0.98876404254870998</c:v>
                </c:pt>
                <c:pt idx="665">
                  <c:v>0.98915144298729596</c:v>
                </c:pt>
                <c:pt idx="666">
                  <c:v>0.98966861292697395</c:v>
                </c:pt>
                <c:pt idx="667">
                  <c:v>0.99054112905408498</c:v>
                </c:pt>
                <c:pt idx="668">
                  <c:v>0.99158046210107198</c:v>
                </c:pt>
                <c:pt idx="669">
                  <c:v>0.99240060589194601</c:v>
                </c:pt>
                <c:pt idx="670">
                  <c:v>0.99322368149989904</c:v>
                </c:pt>
                <c:pt idx="671">
                  <c:v>0.99398623453652901</c:v>
                </c:pt>
                <c:pt idx="672">
                  <c:v>0.99463198563303901</c:v>
                </c:pt>
                <c:pt idx="673">
                  <c:v>0.995163860964008</c:v>
                </c:pt>
                <c:pt idx="674">
                  <c:v>0.99562553703399903</c:v>
                </c:pt>
                <c:pt idx="675">
                  <c:v>0.99605509486438804</c:v>
                </c:pt>
                <c:pt idx="676">
                  <c:v>0.99645638453409002</c:v>
                </c:pt>
                <c:pt idx="677">
                  <c:v>0.996653545445085</c:v>
                </c:pt>
                <c:pt idx="678">
                  <c:v>0.99662699663194299</c:v>
                </c:pt>
                <c:pt idx="679">
                  <c:v>0.99647996449537601</c:v>
                </c:pt>
                <c:pt idx="680">
                  <c:v>0.99618257449743697</c:v>
                </c:pt>
                <c:pt idx="681">
                  <c:v>0.99586724346863997</c:v>
                </c:pt>
                <c:pt idx="682">
                  <c:v>0.99569915090540195</c:v>
                </c:pt>
                <c:pt idx="683">
                  <c:v>0.995723138866075</c:v>
                </c:pt>
                <c:pt idx="684">
                  <c:v>0.99573395752024996</c:v>
                </c:pt>
                <c:pt idx="685">
                  <c:v>0.995629188654236</c:v>
                </c:pt>
                <c:pt idx="686">
                  <c:v>0.99538813806869697</c:v>
                </c:pt>
                <c:pt idx="687">
                  <c:v>0.994977798432086</c:v>
                </c:pt>
                <c:pt idx="688">
                  <c:v>0.99457463379829703</c:v>
                </c:pt>
                <c:pt idx="689">
                  <c:v>0.99450985654535096</c:v>
                </c:pt>
                <c:pt idx="690">
                  <c:v>0.99480646417721197</c:v>
                </c:pt>
                <c:pt idx="691">
                  <c:v>0.99506169274966305</c:v>
                </c:pt>
                <c:pt idx="692">
                  <c:v>0.99500643043164405</c:v>
                </c:pt>
                <c:pt idx="693">
                  <c:v>0.99472050726086503</c:v>
                </c:pt>
                <c:pt idx="694">
                  <c:v>0.994470857101449</c:v>
                </c:pt>
                <c:pt idx="695">
                  <c:v>0.99449056341550401</c:v>
                </c:pt>
                <c:pt idx="696">
                  <c:v>0.99473039900820703</c:v>
                </c:pt>
                <c:pt idx="697">
                  <c:v>0.99508040318317303</c:v>
                </c:pt>
                <c:pt idx="698">
                  <c:v>0.995582548959147</c:v>
                </c:pt>
                <c:pt idx="699">
                  <c:v>0.99615532318549105</c:v>
                </c:pt>
                <c:pt idx="700">
                  <c:v>0.99659426714838995</c:v>
                </c:pt>
                <c:pt idx="701">
                  <c:v>0.99693127200215903</c:v>
                </c:pt>
                <c:pt idx="702">
                  <c:v>0.996931159917821</c:v>
                </c:pt>
                <c:pt idx="703">
                  <c:v>0.99663833879971697</c:v>
                </c:pt>
                <c:pt idx="704">
                  <c:v>0.99644460382238498</c:v>
                </c:pt>
                <c:pt idx="705">
                  <c:v>0.99633774453414403</c:v>
                </c:pt>
                <c:pt idx="706">
                  <c:v>0.99648409258211801</c:v>
                </c:pt>
                <c:pt idx="707">
                  <c:v>0.99676304865409504</c:v>
                </c:pt>
                <c:pt idx="708">
                  <c:v>0.99696062070274005</c:v>
                </c:pt>
                <c:pt idx="709">
                  <c:v>0.99712122715942197</c:v>
                </c:pt>
                <c:pt idx="710">
                  <c:v>0.99737774497749698</c:v>
                </c:pt>
                <c:pt idx="711">
                  <c:v>0.99786695445391105</c:v>
                </c:pt>
                <c:pt idx="712">
                  <c:v>0.99844160132783699</c:v>
                </c:pt>
                <c:pt idx="713">
                  <c:v>0.99867349928471905</c:v>
                </c:pt>
                <c:pt idx="714">
                  <c:v>0.99853287256302603</c:v>
                </c:pt>
                <c:pt idx="715">
                  <c:v>0.99822255422956097</c:v>
                </c:pt>
                <c:pt idx="716">
                  <c:v>0.99775070395323195</c:v>
                </c:pt>
                <c:pt idx="717">
                  <c:v>0.99728796672184605</c:v>
                </c:pt>
                <c:pt idx="718">
                  <c:v>0.99692642263874498</c:v>
                </c:pt>
                <c:pt idx="719">
                  <c:v>0.996737006361754</c:v>
                </c:pt>
                <c:pt idx="720">
                  <c:v>0.99668204132081395</c:v>
                </c:pt>
                <c:pt idx="721">
                  <c:v>0.99665414751410497</c:v>
                </c:pt>
                <c:pt idx="722">
                  <c:v>0.99668356844011397</c:v>
                </c:pt>
                <c:pt idx="723">
                  <c:v>0.99670549837867095</c:v>
                </c:pt>
                <c:pt idx="724">
                  <c:v>0.99664979216925198</c:v>
                </c:pt>
                <c:pt idx="725">
                  <c:v>0.996567218820263</c:v>
                </c:pt>
                <c:pt idx="726">
                  <c:v>0.99660107246927299</c:v>
                </c:pt>
                <c:pt idx="727">
                  <c:v>0.99688445721543995</c:v>
                </c:pt>
                <c:pt idx="728">
                  <c:v>0.99737567282367001</c:v>
                </c:pt>
                <c:pt idx="729">
                  <c:v>0.99784627509086099</c:v>
                </c:pt>
                <c:pt idx="730">
                  <c:v>0.99809084138507598</c:v>
                </c:pt>
                <c:pt idx="731">
                  <c:v>0.99821016879704105</c:v>
                </c:pt>
                <c:pt idx="732">
                  <c:v>0.99846250410813298</c:v>
                </c:pt>
                <c:pt idx="733">
                  <c:v>0.99876017811611595</c:v>
                </c:pt>
                <c:pt idx="734">
                  <c:v>0.99899975902593796</c:v>
                </c:pt>
                <c:pt idx="735">
                  <c:v>0.99924215939062699</c:v>
                </c:pt>
                <c:pt idx="736">
                  <c:v>0.99945455512173997</c:v>
                </c:pt>
                <c:pt idx="737">
                  <c:v>0.99966514443393395</c:v>
                </c:pt>
                <c:pt idx="738">
                  <c:v>0.99980076530333895</c:v>
                </c:pt>
                <c:pt idx="739">
                  <c:v>0.99990692270356396</c:v>
                </c:pt>
                <c:pt idx="740">
                  <c:v>1</c:v>
                </c:pt>
                <c:pt idx="741">
                  <c:v>0.99994567381508503</c:v>
                </c:pt>
                <c:pt idx="742">
                  <c:v>0.99982902362664605</c:v>
                </c:pt>
                <c:pt idx="743">
                  <c:v>0.99984919073475298</c:v>
                </c:pt>
                <c:pt idx="744">
                  <c:v>0.99993615295201299</c:v>
                </c:pt>
                <c:pt idx="745">
                  <c:v>0.99996800073827397</c:v>
                </c:pt>
                <c:pt idx="746">
                  <c:v>0.99984064247251603</c:v>
                </c:pt>
                <c:pt idx="747">
                  <c:v>0.99954001824977901</c:v>
                </c:pt>
                <c:pt idx="748">
                  <c:v>0.99926506702592899</c:v>
                </c:pt>
                <c:pt idx="749">
                  <c:v>0.99908383637298603</c:v>
                </c:pt>
                <c:pt idx="750">
                  <c:v>0.99893832100195701</c:v>
                </c:pt>
                <c:pt idx="751">
                  <c:v>0.99879689623549495</c:v>
                </c:pt>
                <c:pt idx="752">
                  <c:v>0.99865041797976395</c:v>
                </c:pt>
                <c:pt idx="753">
                  <c:v>0.99843895199453803</c:v>
                </c:pt>
                <c:pt idx="754">
                  <c:v>0.99812478262293902</c:v>
                </c:pt>
                <c:pt idx="755">
                  <c:v>0.99784810868195895</c:v>
                </c:pt>
                <c:pt idx="756">
                  <c:v>0.99768602987538602</c:v>
                </c:pt>
                <c:pt idx="757">
                  <c:v>0.99755300832395299</c:v>
                </c:pt>
                <c:pt idx="758">
                  <c:v>0.99751874166367305</c:v>
                </c:pt>
                <c:pt idx="759">
                  <c:v>0.99762597247641005</c:v>
                </c:pt>
                <c:pt idx="760">
                  <c:v>0.99780028583291203</c:v>
                </c:pt>
                <c:pt idx="761">
                  <c:v>0.99800669930950703</c:v>
                </c:pt>
                <c:pt idx="762">
                  <c:v>0.99820211445940799</c:v>
                </c:pt>
                <c:pt idx="763">
                  <c:v>0.99833766754419295</c:v>
                </c:pt>
                <c:pt idx="764">
                  <c:v>0.99850237304857903</c:v>
                </c:pt>
                <c:pt idx="765">
                  <c:v>0.99883809590207095</c:v>
                </c:pt>
                <c:pt idx="766">
                  <c:v>0.99927664304592101</c:v>
                </c:pt>
                <c:pt idx="767">
                  <c:v>0.99961463738102296</c:v>
                </c:pt>
                <c:pt idx="768">
                  <c:v>0.99985952253885502</c:v>
                </c:pt>
                <c:pt idx="769">
                  <c:v>1</c:v>
                </c:pt>
                <c:pt idx="770">
                  <c:v>1</c:v>
                </c:pt>
                <c:pt idx="771">
                  <c:v>0.99989693006751001</c:v>
                </c:pt>
                <c:pt idx="772">
                  <c:v>0.99959466995003898</c:v>
                </c:pt>
                <c:pt idx="773">
                  <c:v>0.99925026186092303</c:v>
                </c:pt>
                <c:pt idx="774">
                  <c:v>0.99898202412122505</c:v>
                </c:pt>
                <c:pt idx="775">
                  <c:v>0.99886076323673401</c:v>
                </c:pt>
                <c:pt idx="776">
                  <c:v>0.99892724246834697</c:v>
                </c:pt>
                <c:pt idx="777">
                  <c:v>0.99908713905548296</c:v>
                </c:pt>
                <c:pt idx="778">
                  <c:v>0.99913908415612696</c:v>
                </c:pt>
                <c:pt idx="779">
                  <c:v>0.99898626635019805</c:v>
                </c:pt>
                <c:pt idx="780">
                  <c:v>0.99871316492422002</c:v>
                </c:pt>
                <c:pt idx="781">
                  <c:v>0.99842477221786996</c:v>
                </c:pt>
                <c:pt idx="782">
                  <c:v>0.998157290599334</c:v>
                </c:pt>
                <c:pt idx="783">
                  <c:v>0.99784531692877498</c:v>
                </c:pt>
                <c:pt idx="784">
                  <c:v>0.99742055023161702</c:v>
                </c:pt>
                <c:pt idx="785">
                  <c:v>0.99693814463398001</c:v>
                </c:pt>
                <c:pt idx="786">
                  <c:v>0.99649493196558803</c:v>
                </c:pt>
                <c:pt idx="787">
                  <c:v>0.99616910020223104</c:v>
                </c:pt>
                <c:pt idx="788">
                  <c:v>0.99603844017202503</c:v>
                </c:pt>
                <c:pt idx="789">
                  <c:v>0.99601811205170698</c:v>
                </c:pt>
                <c:pt idx="790">
                  <c:v>0.99590303189527396</c:v>
                </c:pt>
                <c:pt idx="791">
                  <c:v>0.995650594309615</c:v>
                </c:pt>
                <c:pt idx="792">
                  <c:v>0.99540035756452705</c:v>
                </c:pt>
                <c:pt idx="793">
                  <c:v>0.99523370250115595</c:v>
                </c:pt>
                <c:pt idx="794">
                  <c:v>0.99511530712580698</c:v>
                </c:pt>
                <c:pt idx="795">
                  <c:v>0.99505790409136696</c:v>
                </c:pt>
                <c:pt idx="796">
                  <c:v>0.99519754462847498</c:v>
                </c:pt>
                <c:pt idx="797">
                  <c:v>0.99545991068549999</c:v>
                </c:pt>
                <c:pt idx="798">
                  <c:v>0.99563840444440499</c:v>
                </c:pt>
                <c:pt idx="799">
                  <c:v>0.99571027071818496</c:v>
                </c:pt>
                <c:pt idx="800">
                  <c:v>0.99565368214667505</c:v>
                </c:pt>
                <c:pt idx="801">
                  <c:v>0.99552503925341496</c:v>
                </c:pt>
                <c:pt idx="802">
                  <c:v>0.99544593651108204</c:v>
                </c:pt>
                <c:pt idx="803">
                  <c:v>0.99536516757566496</c:v>
                </c:pt>
                <c:pt idx="804">
                  <c:v>0.99514862631871603</c:v>
                </c:pt>
                <c:pt idx="805">
                  <c:v>0.99482592771992295</c:v>
                </c:pt>
                <c:pt idx="806">
                  <c:v>0.994534312336257</c:v>
                </c:pt>
                <c:pt idx="807">
                  <c:v>0.99437382471409896</c:v>
                </c:pt>
                <c:pt idx="808">
                  <c:v>0.99434215596501097</c:v>
                </c:pt>
                <c:pt idx="809">
                  <c:v>0.99435300515317104</c:v>
                </c:pt>
                <c:pt idx="810">
                  <c:v>0.99429084630826503</c:v>
                </c:pt>
                <c:pt idx="811">
                  <c:v>0.99403430142332505</c:v>
                </c:pt>
                <c:pt idx="812">
                  <c:v>0.99360267125416302</c:v>
                </c:pt>
                <c:pt idx="813">
                  <c:v>0.993188587073774</c:v>
                </c:pt>
                <c:pt idx="814">
                  <c:v>0.99292850037513303</c:v>
                </c:pt>
                <c:pt idx="815">
                  <c:v>0.99281486040326095</c:v>
                </c:pt>
                <c:pt idx="816">
                  <c:v>0.99272726408480805</c:v>
                </c:pt>
                <c:pt idx="817">
                  <c:v>0.99257406719619901</c:v>
                </c:pt>
                <c:pt idx="818">
                  <c:v>0.99243866595357</c:v>
                </c:pt>
                <c:pt idx="819">
                  <c:v>0.99243154147369095</c:v>
                </c:pt>
                <c:pt idx="820">
                  <c:v>0.99251074849409604</c:v>
                </c:pt>
                <c:pt idx="821">
                  <c:v>0.99262327081647095</c:v>
                </c:pt>
                <c:pt idx="822">
                  <c:v>0.99265546876212196</c:v>
                </c:pt>
                <c:pt idx="823">
                  <c:v>0.99248361917664496</c:v>
                </c:pt>
                <c:pt idx="824">
                  <c:v>0.99218033954797602</c:v>
                </c:pt>
                <c:pt idx="825">
                  <c:v>0.99189526128920302</c:v>
                </c:pt>
                <c:pt idx="826">
                  <c:v>0.99168645629091101</c:v>
                </c:pt>
                <c:pt idx="827">
                  <c:v>0.99152826658651905</c:v>
                </c:pt>
                <c:pt idx="828">
                  <c:v>0.99139600508935799</c:v>
                </c:pt>
                <c:pt idx="829">
                  <c:v>0.99133379215491202</c:v>
                </c:pt>
                <c:pt idx="830">
                  <c:v>0.99140720085883405</c:v>
                </c:pt>
                <c:pt idx="831">
                  <c:v>0.99141067897322399</c:v>
                </c:pt>
                <c:pt idx="832">
                  <c:v>0.99122514904175396</c:v>
                </c:pt>
                <c:pt idx="833">
                  <c:v>0.991007668698765</c:v>
                </c:pt>
                <c:pt idx="834">
                  <c:v>0.99074972816823603</c:v>
                </c:pt>
                <c:pt idx="835">
                  <c:v>0.99050747794300198</c:v>
                </c:pt>
                <c:pt idx="836">
                  <c:v>0.99035607602192499</c:v>
                </c:pt>
                <c:pt idx="837">
                  <c:v>0.99017611356330004</c:v>
                </c:pt>
                <c:pt idx="838">
                  <c:v>0.98983161450078805</c:v>
                </c:pt>
                <c:pt idx="839">
                  <c:v>0.989452356277286</c:v>
                </c:pt>
                <c:pt idx="840">
                  <c:v>0.98922680161799403</c:v>
                </c:pt>
                <c:pt idx="841">
                  <c:v>0.98909748464879998</c:v>
                </c:pt>
                <c:pt idx="842">
                  <c:v>0.98893839598311795</c:v>
                </c:pt>
                <c:pt idx="843">
                  <c:v>0.98873648042268003</c:v>
                </c:pt>
                <c:pt idx="844">
                  <c:v>0.98847323443354196</c:v>
                </c:pt>
                <c:pt idx="845">
                  <c:v>0.98809258381714604</c:v>
                </c:pt>
                <c:pt idx="846">
                  <c:v>0.98775433991033801</c:v>
                </c:pt>
                <c:pt idx="847">
                  <c:v>0.98753827796764804</c:v>
                </c:pt>
                <c:pt idx="848">
                  <c:v>0.98729670204120701</c:v>
                </c:pt>
                <c:pt idx="849">
                  <c:v>0.98709578458910896</c:v>
                </c:pt>
                <c:pt idx="850">
                  <c:v>0.98691867457222204</c:v>
                </c:pt>
                <c:pt idx="851">
                  <c:v>0.98669050807151004</c:v>
                </c:pt>
                <c:pt idx="852">
                  <c:v>0.98648450956600198</c:v>
                </c:pt>
                <c:pt idx="853">
                  <c:v>0.98631569032148003</c:v>
                </c:pt>
                <c:pt idx="854">
                  <c:v>0.98609083979104095</c:v>
                </c:pt>
                <c:pt idx="855">
                  <c:v>0.98576157489488603</c:v>
                </c:pt>
                <c:pt idx="856">
                  <c:v>0.98535728707617898</c:v>
                </c:pt>
                <c:pt idx="857">
                  <c:v>0.984912244827848</c:v>
                </c:pt>
                <c:pt idx="858">
                  <c:v>0.98449990437291701</c:v>
                </c:pt>
                <c:pt idx="859">
                  <c:v>0.98412244194849996</c:v>
                </c:pt>
                <c:pt idx="860">
                  <c:v>0.98377212718590601</c:v>
                </c:pt>
                <c:pt idx="861">
                  <c:v>0.98349254035644995</c:v>
                </c:pt>
                <c:pt idx="862">
                  <c:v>0.98332577952640998</c:v>
                </c:pt>
                <c:pt idx="863">
                  <c:v>0.98326044074366004</c:v>
                </c:pt>
                <c:pt idx="864">
                  <c:v>0.983232730576166</c:v>
                </c:pt>
                <c:pt idx="865">
                  <c:v>0.98314611938957497</c:v>
                </c:pt>
                <c:pt idx="866">
                  <c:v>0.98301798043772304</c:v>
                </c:pt>
                <c:pt idx="867">
                  <c:v>0.98289686481029204</c:v>
                </c:pt>
                <c:pt idx="868">
                  <c:v>0.98268200086513902</c:v>
                </c:pt>
                <c:pt idx="869">
                  <c:v>0.98241721074895905</c:v>
                </c:pt>
                <c:pt idx="870">
                  <c:v>0.98215845251314304</c:v>
                </c:pt>
                <c:pt idx="871">
                  <c:v>0.98186136287688097</c:v>
                </c:pt>
                <c:pt idx="872">
                  <c:v>0.98156522998659501</c:v>
                </c:pt>
                <c:pt idx="873">
                  <c:v>0.98138250615602596</c:v>
                </c:pt>
                <c:pt idx="874">
                  <c:v>0.981317279959105</c:v>
                </c:pt>
                <c:pt idx="875">
                  <c:v>0.98126587124582099</c:v>
                </c:pt>
                <c:pt idx="876">
                  <c:v>0.98111659759459202</c:v>
                </c:pt>
                <c:pt idx="877">
                  <c:v>0.98083995504102905</c:v>
                </c:pt>
                <c:pt idx="878">
                  <c:v>0.98044116920798297</c:v>
                </c:pt>
                <c:pt idx="879">
                  <c:v>0.97996034769413398</c:v>
                </c:pt>
                <c:pt idx="880">
                  <c:v>0.97950777459661997</c:v>
                </c:pt>
                <c:pt idx="881">
                  <c:v>0.97914506692058001</c:v>
                </c:pt>
                <c:pt idx="882">
                  <c:v>0.97887005848640096</c:v>
                </c:pt>
                <c:pt idx="883">
                  <c:v>0.97867693074518303</c:v>
                </c:pt>
                <c:pt idx="884">
                  <c:v>0.97847043007484003</c:v>
                </c:pt>
                <c:pt idx="885">
                  <c:v>0.97824428650038198</c:v>
                </c:pt>
                <c:pt idx="886">
                  <c:v>0.97806035546346903</c:v>
                </c:pt>
                <c:pt idx="887">
                  <c:v>0.97786632461906997</c:v>
                </c:pt>
                <c:pt idx="888">
                  <c:v>0.97763481470727498</c:v>
                </c:pt>
                <c:pt idx="889">
                  <c:v>0.97740547369599196</c:v>
                </c:pt>
                <c:pt idx="890">
                  <c:v>0.97720589321229701</c:v>
                </c:pt>
                <c:pt idx="891">
                  <c:v>0.97700698743919301</c:v>
                </c:pt>
                <c:pt idx="892">
                  <c:v>0.97679556086642305</c:v>
                </c:pt>
                <c:pt idx="893">
                  <c:v>0.976602879807971</c:v>
                </c:pt>
                <c:pt idx="894">
                  <c:v>0.97649144361551699</c:v>
                </c:pt>
                <c:pt idx="895">
                  <c:v>0.97644886844158296</c:v>
                </c:pt>
                <c:pt idx="896">
                  <c:v>0.97635626458243197</c:v>
                </c:pt>
                <c:pt idx="897">
                  <c:v>0.97607470351443704</c:v>
                </c:pt>
                <c:pt idx="898">
                  <c:v>0.975648758933094</c:v>
                </c:pt>
                <c:pt idx="899">
                  <c:v>0.97525037565402894</c:v>
                </c:pt>
                <c:pt idx="900">
                  <c:v>0.97487866408339996</c:v>
                </c:pt>
                <c:pt idx="901">
                  <c:v>0.97443780397675706</c:v>
                </c:pt>
                <c:pt idx="902">
                  <c:v>0.973939856934666</c:v>
                </c:pt>
                <c:pt idx="903">
                  <c:v>0.97348139318562799</c:v>
                </c:pt>
                <c:pt idx="904">
                  <c:v>0.97310353462165999</c:v>
                </c:pt>
                <c:pt idx="905">
                  <c:v>0.97280280013980502</c:v>
                </c:pt>
                <c:pt idx="906">
                  <c:v>0.97256713890010105</c:v>
                </c:pt>
                <c:pt idx="907">
                  <c:v>0.97235335630459496</c:v>
                </c:pt>
                <c:pt idx="908">
                  <c:v>0.97212927140600203</c:v>
                </c:pt>
                <c:pt idx="909">
                  <c:v>0.971861421955029</c:v>
                </c:pt>
                <c:pt idx="910">
                  <c:v>0.971495365799386</c:v>
                </c:pt>
                <c:pt idx="911">
                  <c:v>0.97110294528160601</c:v>
                </c:pt>
                <c:pt idx="912">
                  <c:v>0.97082519189205496</c:v>
                </c:pt>
                <c:pt idx="913">
                  <c:v>0.970667066427914</c:v>
                </c:pt>
                <c:pt idx="914">
                  <c:v>0.97047777655197998</c:v>
                </c:pt>
                <c:pt idx="915">
                  <c:v>0.97024017296272502</c:v>
                </c:pt>
                <c:pt idx="916">
                  <c:v>0.97002756489770403</c:v>
                </c:pt>
                <c:pt idx="917">
                  <c:v>0.96984405348926706</c:v>
                </c:pt>
                <c:pt idx="918">
                  <c:v>0.96976563112495195</c:v>
                </c:pt>
                <c:pt idx="919">
                  <c:v>0.96982153955443395</c:v>
                </c:pt>
                <c:pt idx="920">
                  <c:v>0.96986366893799703</c:v>
                </c:pt>
                <c:pt idx="921">
                  <c:v>0.96977954460600602</c:v>
                </c:pt>
                <c:pt idx="922">
                  <c:v>0.96960113734460995</c:v>
                </c:pt>
                <c:pt idx="923">
                  <c:v>0.96939302556851503</c:v>
                </c:pt>
                <c:pt idx="924">
                  <c:v>0.969206272686709</c:v>
                </c:pt>
                <c:pt idx="925">
                  <c:v>0.96909156249272499</c:v>
                </c:pt>
                <c:pt idx="926">
                  <c:v>0.96902648514337697</c:v>
                </c:pt>
                <c:pt idx="927">
                  <c:v>0.96891329177675001</c:v>
                </c:pt>
                <c:pt idx="928">
                  <c:v>0.96872841968967605</c:v>
                </c:pt>
                <c:pt idx="929">
                  <c:v>0.96848707796514599</c:v>
                </c:pt>
                <c:pt idx="930">
                  <c:v>0.968158000877956</c:v>
                </c:pt>
                <c:pt idx="931">
                  <c:v>0.96773164933491196</c:v>
                </c:pt>
                <c:pt idx="932">
                  <c:v>0.96733775865209404</c:v>
                </c:pt>
                <c:pt idx="933">
                  <c:v>0.96704857470065397</c:v>
                </c:pt>
                <c:pt idx="934">
                  <c:v>0.96678603878112901</c:v>
                </c:pt>
                <c:pt idx="935">
                  <c:v>0.96656358504515705</c:v>
                </c:pt>
                <c:pt idx="936">
                  <c:v>0.96641544049663897</c:v>
                </c:pt>
                <c:pt idx="937">
                  <c:v>0.96633516913981099</c:v>
                </c:pt>
                <c:pt idx="938">
                  <c:v>0.96631555921081902</c:v>
                </c:pt>
                <c:pt idx="939">
                  <c:v>0.96618889008641395</c:v>
                </c:pt>
                <c:pt idx="940">
                  <c:v>0.96592475285901203</c:v>
                </c:pt>
                <c:pt idx="941">
                  <c:v>0.96566161369310399</c:v>
                </c:pt>
                <c:pt idx="942">
                  <c:v>0.96539854666320701</c:v>
                </c:pt>
                <c:pt idx="943">
                  <c:v>0.96512990550636002</c:v>
                </c:pt>
                <c:pt idx="944">
                  <c:v>0.96490913136310896</c:v>
                </c:pt>
                <c:pt idx="945">
                  <c:v>0.96471366477318699</c:v>
                </c:pt>
                <c:pt idx="946">
                  <c:v>0.96450742151563895</c:v>
                </c:pt>
                <c:pt idx="947">
                  <c:v>0.96423375591525096</c:v>
                </c:pt>
                <c:pt idx="948">
                  <c:v>0.96381855211255196</c:v>
                </c:pt>
                <c:pt idx="949">
                  <c:v>0.96339868771329096</c:v>
                </c:pt>
                <c:pt idx="950">
                  <c:v>0.96314304327329803</c:v>
                </c:pt>
                <c:pt idx="951">
                  <c:v>0.96297834549161299</c:v>
                </c:pt>
                <c:pt idx="952">
                  <c:v>0.962783418961764</c:v>
                </c:pt>
                <c:pt idx="953">
                  <c:v>0.96247055107354795</c:v>
                </c:pt>
                <c:pt idx="954">
                  <c:v>0.96200564597787797</c:v>
                </c:pt>
                <c:pt idx="955">
                  <c:v>0.96148433821339196</c:v>
                </c:pt>
                <c:pt idx="956">
                  <c:v>0.960936499825916</c:v>
                </c:pt>
                <c:pt idx="957">
                  <c:v>0.96041563613862102</c:v>
                </c:pt>
                <c:pt idx="958">
                  <c:v>0.96003186949969399</c:v>
                </c:pt>
                <c:pt idx="959">
                  <c:v>0.95975284542044403</c:v>
                </c:pt>
                <c:pt idx="960">
                  <c:v>0.95950065934713802</c:v>
                </c:pt>
                <c:pt idx="961">
                  <c:v>0.95926679418688199</c:v>
                </c:pt>
                <c:pt idx="962">
                  <c:v>0.95907044587549894</c:v>
                </c:pt>
                <c:pt idx="963">
                  <c:v>0.95885635539032699</c:v>
                </c:pt>
                <c:pt idx="964">
                  <c:v>0.95857108458668905</c:v>
                </c:pt>
                <c:pt idx="965">
                  <c:v>0.958311330892336</c:v>
                </c:pt>
                <c:pt idx="966">
                  <c:v>0.95823287373896004</c:v>
                </c:pt>
                <c:pt idx="967">
                  <c:v>0.95832261381825201</c:v>
                </c:pt>
                <c:pt idx="968">
                  <c:v>0.95847566758448</c:v>
                </c:pt>
                <c:pt idx="969">
                  <c:v>0.95863689498000604</c:v>
                </c:pt>
                <c:pt idx="970">
                  <c:v>0.95872332196530496</c:v>
                </c:pt>
                <c:pt idx="971">
                  <c:v>0.95868300857963795</c:v>
                </c:pt>
                <c:pt idx="972">
                  <c:v>0.95854078334125403</c:v>
                </c:pt>
                <c:pt idx="973">
                  <c:v>0.95833437195941396</c:v>
                </c:pt>
                <c:pt idx="974">
                  <c:v>0.95818905052749104</c:v>
                </c:pt>
                <c:pt idx="975">
                  <c:v>0.95812549560935201</c:v>
                </c:pt>
                <c:pt idx="976">
                  <c:v>0.95807257628291698</c:v>
                </c:pt>
                <c:pt idx="977">
                  <c:v>0.95807625499258098</c:v>
                </c:pt>
                <c:pt idx="978">
                  <c:v>0.95809845121221004</c:v>
                </c:pt>
                <c:pt idx="979">
                  <c:v>0.95802510284932696</c:v>
                </c:pt>
                <c:pt idx="980">
                  <c:v>0.957922385038946</c:v>
                </c:pt>
                <c:pt idx="981">
                  <c:v>0.95789413264833501</c:v>
                </c:pt>
                <c:pt idx="982">
                  <c:v>0.95788267349356404</c:v>
                </c:pt>
                <c:pt idx="983">
                  <c:v>0.95784649231643704</c:v>
                </c:pt>
                <c:pt idx="984">
                  <c:v>0.95775180149749195</c:v>
                </c:pt>
                <c:pt idx="985">
                  <c:v>0.95750241270133696</c:v>
                </c:pt>
                <c:pt idx="986">
                  <c:v>0.95713353778094601</c:v>
                </c:pt>
                <c:pt idx="987">
                  <c:v>0.95673795113411497</c:v>
                </c:pt>
                <c:pt idx="988">
                  <c:v>0.95633622373390303</c:v>
                </c:pt>
                <c:pt idx="989">
                  <c:v>0.95595228675866295</c:v>
                </c:pt>
                <c:pt idx="990">
                  <c:v>0.955568076977931</c:v>
                </c:pt>
                <c:pt idx="991">
                  <c:v>0.95527689409406302</c:v>
                </c:pt>
                <c:pt idx="992">
                  <c:v>0.955107245054299</c:v>
                </c:pt>
                <c:pt idx="993">
                  <c:v>0.95491556648045794</c:v>
                </c:pt>
                <c:pt idx="994">
                  <c:v>0.95463389042541003</c:v>
                </c:pt>
                <c:pt idx="995">
                  <c:v>0.95425626729903001</c:v>
                </c:pt>
                <c:pt idx="996">
                  <c:v>0.95380968078856598</c:v>
                </c:pt>
                <c:pt idx="997">
                  <c:v>0.95330682552097201</c:v>
                </c:pt>
                <c:pt idx="998">
                  <c:v>0.95277735266987496</c:v>
                </c:pt>
                <c:pt idx="999">
                  <c:v>0.95226440651294897</c:v>
                </c:pt>
                <c:pt idx="1000">
                  <c:v>0.95167232174877803</c:v>
                </c:pt>
                <c:pt idx="1001">
                  <c:v>0.95092264853809005</c:v>
                </c:pt>
                <c:pt idx="1002">
                  <c:v>0.95005898227328001</c:v>
                </c:pt>
                <c:pt idx="1003">
                  <c:v>0.94909742720576795</c:v>
                </c:pt>
                <c:pt idx="1004">
                  <c:v>0.94805955184305402</c:v>
                </c:pt>
                <c:pt idx="1005">
                  <c:v>0.946999391451951</c:v>
                </c:pt>
                <c:pt idx="1006">
                  <c:v>0.94592740997515701</c:v>
                </c:pt>
                <c:pt idx="1007">
                  <c:v>0.94480305855598601</c:v>
                </c:pt>
                <c:pt idx="1008">
                  <c:v>0.94360950629809204</c:v>
                </c:pt>
                <c:pt idx="1009">
                  <c:v>0.94235693677629095</c:v>
                </c:pt>
                <c:pt idx="1010">
                  <c:v>0.94112581931915296</c:v>
                </c:pt>
                <c:pt idx="1011">
                  <c:v>0.93996353506177699</c:v>
                </c:pt>
                <c:pt idx="1012">
                  <c:v>0.93877152193695002</c:v>
                </c:pt>
                <c:pt idx="1013">
                  <c:v>0.93751845282310398</c:v>
                </c:pt>
                <c:pt idx="1014">
                  <c:v>0.93632150368848599</c:v>
                </c:pt>
                <c:pt idx="1015">
                  <c:v>0.93526636707788002</c:v>
                </c:pt>
                <c:pt idx="1016">
                  <c:v>0.934207725519421</c:v>
                </c:pt>
                <c:pt idx="1017">
                  <c:v>0.93302326208574105</c:v>
                </c:pt>
                <c:pt idx="1018">
                  <c:v>0.93177144163680803</c:v>
                </c:pt>
                <c:pt idx="1019">
                  <c:v>0.93054558363944295</c:v>
                </c:pt>
                <c:pt idx="1020">
                  <c:v>0.929427424951908</c:v>
                </c:pt>
                <c:pt idx="1021">
                  <c:v>0.92844587454939997</c:v>
                </c:pt>
                <c:pt idx="1022">
                  <c:v>0.92758920657877397</c:v>
                </c:pt>
                <c:pt idx="1023">
                  <c:v>0.92686395202641603</c:v>
                </c:pt>
                <c:pt idx="1024">
                  <c:v>0.92622745347187996</c:v>
                </c:pt>
                <c:pt idx="1025">
                  <c:v>0.92566112510995902</c:v>
                </c:pt>
                <c:pt idx="1026">
                  <c:v>0.925110958624904</c:v>
                </c:pt>
                <c:pt idx="1027">
                  <c:v>0.92452988940461001</c:v>
                </c:pt>
                <c:pt idx="1028">
                  <c:v>0.92393977322130805</c:v>
                </c:pt>
                <c:pt idx="1029">
                  <c:v>0.92334028019527703</c:v>
                </c:pt>
                <c:pt idx="1030">
                  <c:v>0.92270947954523497</c:v>
                </c:pt>
                <c:pt idx="1031">
                  <c:v>0.92199903318471699</c:v>
                </c:pt>
                <c:pt idx="1032">
                  <c:v>0.92119988635771699</c:v>
                </c:pt>
                <c:pt idx="1033">
                  <c:v>0.92025357141355701</c:v>
                </c:pt>
                <c:pt idx="1034">
                  <c:v>0.91917252214551504</c:v>
                </c:pt>
                <c:pt idx="1035">
                  <c:v>0.91806346143281203</c:v>
                </c:pt>
                <c:pt idx="1036">
                  <c:v>0.91695268710094802</c:v>
                </c:pt>
                <c:pt idx="1037">
                  <c:v>0.91582838011373502</c:v>
                </c:pt>
                <c:pt idx="1038">
                  <c:v>0.91474589469021494</c:v>
                </c:pt>
                <c:pt idx="1039">
                  <c:v>0.91367000137405097</c:v>
                </c:pt>
                <c:pt idx="1040">
                  <c:v>0.91255174717464604</c:v>
                </c:pt>
                <c:pt idx="1041">
                  <c:v>0.91151546170999898</c:v>
                </c:pt>
                <c:pt idx="1042">
                  <c:v>0.91062677329701602</c:v>
                </c:pt>
                <c:pt idx="1043">
                  <c:v>0.90984003423056903</c:v>
                </c:pt>
                <c:pt idx="1044">
                  <c:v>0.90920769940285695</c:v>
                </c:pt>
                <c:pt idx="1045">
                  <c:v>0.90879524875935203</c:v>
                </c:pt>
                <c:pt idx="1046">
                  <c:v>0.90857127396943305</c:v>
                </c:pt>
                <c:pt idx="1047">
                  <c:v>0.90851307977115203</c:v>
                </c:pt>
                <c:pt idx="1048">
                  <c:v>0.90864316234804199</c:v>
                </c:pt>
                <c:pt idx="1049">
                  <c:v>0.90891845522232495</c:v>
                </c:pt>
                <c:pt idx="1050">
                  <c:v>0.90919603285541295</c:v>
                </c:pt>
                <c:pt idx="1051">
                  <c:v>0.90952876010209605</c:v>
                </c:pt>
                <c:pt idx="1052">
                  <c:v>0.910057233711978</c:v>
                </c:pt>
                <c:pt idx="1053">
                  <c:v>0.91080219155396702</c:v>
                </c:pt>
                <c:pt idx="1054">
                  <c:v>0.91176389453145601</c:v>
                </c:pt>
                <c:pt idx="1055">
                  <c:v>0.91287969274065295</c:v>
                </c:pt>
                <c:pt idx="1056">
                  <c:v>0.914037321498539</c:v>
                </c:pt>
                <c:pt idx="1057">
                  <c:v>0.91522367597191101</c:v>
                </c:pt>
                <c:pt idx="1058">
                  <c:v>0.91647403187320098</c:v>
                </c:pt>
                <c:pt idx="1059">
                  <c:v>0.91776190610429298</c:v>
                </c:pt>
                <c:pt idx="1060">
                  <c:v>0.91904343512902797</c:v>
                </c:pt>
                <c:pt idx="1061">
                  <c:v>0.92028616012555897</c:v>
                </c:pt>
                <c:pt idx="1062">
                  <c:v>0.92143964676588397</c:v>
                </c:pt>
                <c:pt idx="1063">
                  <c:v>0.92244214658935297</c:v>
                </c:pt>
                <c:pt idx="1064">
                  <c:v>0.92327062437669505</c:v>
                </c:pt>
                <c:pt idx="1065">
                  <c:v>0.92393849854270504</c:v>
                </c:pt>
                <c:pt idx="1066">
                  <c:v>0.924458611461489</c:v>
                </c:pt>
                <c:pt idx="1067">
                  <c:v>0.92480422884156999</c:v>
                </c:pt>
                <c:pt idx="1068">
                  <c:v>0.924975898397836</c:v>
                </c:pt>
                <c:pt idx="1069">
                  <c:v>0.92503112881764005</c:v>
                </c:pt>
                <c:pt idx="1070">
                  <c:v>0.92511803828289596</c:v>
                </c:pt>
                <c:pt idx="1071">
                  <c:v>0.92525104681690695</c:v>
                </c:pt>
                <c:pt idx="1072">
                  <c:v>0.92531187873501897</c:v>
                </c:pt>
                <c:pt idx="1073">
                  <c:v>0.92526294489566696</c:v>
                </c:pt>
                <c:pt idx="1074">
                  <c:v>0.92515707287719096</c:v>
                </c:pt>
                <c:pt idx="1075">
                  <c:v>0.92508530792550603</c:v>
                </c:pt>
                <c:pt idx="1076">
                  <c:v>0.92504981960696797</c:v>
                </c:pt>
                <c:pt idx="1077">
                  <c:v>0.92499408028088004</c:v>
                </c:pt>
                <c:pt idx="1078">
                  <c:v>0.92494616246040096</c:v>
                </c:pt>
                <c:pt idx="1079">
                  <c:v>0.92488228177297505</c:v>
                </c:pt>
                <c:pt idx="1080">
                  <c:v>0.92473330132371701</c:v>
                </c:pt>
                <c:pt idx="1081">
                  <c:v>0.92449135961261697</c:v>
                </c:pt>
                <c:pt idx="1082">
                  <c:v>0.92421633885670695</c:v>
                </c:pt>
                <c:pt idx="1083">
                  <c:v>0.92398271573171598</c:v>
                </c:pt>
                <c:pt idx="1084">
                  <c:v>0.923772001624385</c:v>
                </c:pt>
                <c:pt idx="1085">
                  <c:v>0.92357112111995698</c:v>
                </c:pt>
                <c:pt idx="1086">
                  <c:v>0.92341578883304698</c:v>
                </c:pt>
                <c:pt idx="1087">
                  <c:v>0.923349677278827</c:v>
                </c:pt>
                <c:pt idx="1088">
                  <c:v>0.92334702392572499</c:v>
                </c:pt>
                <c:pt idx="1089">
                  <c:v>0.92336802740222002</c:v>
                </c:pt>
                <c:pt idx="1090">
                  <c:v>0.92343034415688097</c:v>
                </c:pt>
                <c:pt idx="1091">
                  <c:v>0.92357061159350795</c:v>
                </c:pt>
                <c:pt idx="1092">
                  <c:v>0.92382296388364604</c:v>
                </c:pt>
                <c:pt idx="1093">
                  <c:v>0.92416176733215105</c:v>
                </c:pt>
                <c:pt idx="1094">
                  <c:v>0.92451786781434298</c:v>
                </c:pt>
                <c:pt idx="1095">
                  <c:v>0.92483325594917298</c:v>
                </c:pt>
                <c:pt idx="1096">
                  <c:v>0.92509499326105404</c:v>
                </c:pt>
                <c:pt idx="1097">
                  <c:v>0.925282645953591</c:v>
                </c:pt>
                <c:pt idx="1098">
                  <c:v>0.92544365684044705</c:v>
                </c:pt>
                <c:pt idx="1099">
                  <c:v>0.92569363058436305</c:v>
                </c:pt>
                <c:pt idx="1100">
                  <c:v>0.92602057144194405</c:v>
                </c:pt>
                <c:pt idx="1101">
                  <c:v>0.92635892408419196</c:v>
                </c:pt>
                <c:pt idx="1102">
                  <c:v>0.92670288000800405</c:v>
                </c:pt>
                <c:pt idx="1103">
                  <c:v>0.92707462276484598</c:v>
                </c:pt>
                <c:pt idx="1104">
                  <c:v>0.927463318292578</c:v>
                </c:pt>
                <c:pt idx="1105">
                  <c:v>0.92777355133637895</c:v>
                </c:pt>
                <c:pt idx="1106">
                  <c:v>0.92798468711483895</c:v>
                </c:pt>
                <c:pt idx="1107">
                  <c:v>0.92818372924800396</c:v>
                </c:pt>
                <c:pt idx="1108">
                  <c:v>0.92840707234286302</c:v>
                </c:pt>
                <c:pt idx="1109">
                  <c:v>0.92867186699331805</c:v>
                </c:pt>
                <c:pt idx="1110">
                  <c:v>0.92893051999030296</c:v>
                </c:pt>
                <c:pt idx="1111">
                  <c:v>0.92912835724653098</c:v>
                </c:pt>
                <c:pt idx="1112">
                  <c:v>0.92927442703351404</c:v>
                </c:pt>
                <c:pt idx="1113">
                  <c:v>0.92934061303662396</c:v>
                </c:pt>
                <c:pt idx="1114">
                  <c:v>0.92938161421896903</c:v>
                </c:pt>
                <c:pt idx="1115">
                  <c:v>0.92947345888644695</c:v>
                </c:pt>
                <c:pt idx="1116">
                  <c:v>0.92961679105200301</c:v>
                </c:pt>
                <c:pt idx="1117">
                  <c:v>0.92972226274712899</c:v>
                </c:pt>
                <c:pt idx="1118">
                  <c:v>0.92972693465001299</c:v>
                </c:pt>
                <c:pt idx="1119">
                  <c:v>0.92967965023538901</c:v>
                </c:pt>
                <c:pt idx="1120">
                  <c:v>0.92964126423858695</c:v>
                </c:pt>
                <c:pt idx="1121">
                  <c:v>0.92963899694967</c:v>
                </c:pt>
                <c:pt idx="1122">
                  <c:v>0.92964633330938395</c:v>
                </c:pt>
                <c:pt idx="1123">
                  <c:v>0.92974365046805396</c:v>
                </c:pt>
                <c:pt idx="1124">
                  <c:v>0.92996168258655598</c:v>
                </c:pt>
                <c:pt idx="1125">
                  <c:v>0.93016565295736897</c:v>
                </c:pt>
                <c:pt idx="1126">
                  <c:v>0.930238683355879</c:v>
                </c:pt>
                <c:pt idx="1127">
                  <c:v>0.93019531047137805</c:v>
                </c:pt>
                <c:pt idx="1128">
                  <c:v>0.930091305287579</c:v>
                </c:pt>
                <c:pt idx="1129">
                  <c:v>0.92992598429856399</c:v>
                </c:pt>
                <c:pt idx="1130">
                  <c:v>0.92972736308243598</c:v>
                </c:pt>
                <c:pt idx="1131">
                  <c:v>0.92953511411776002</c:v>
                </c:pt>
                <c:pt idx="1132">
                  <c:v>0.92936116274106995</c:v>
                </c:pt>
                <c:pt idx="1133">
                  <c:v>0.92923183660483699</c:v>
                </c:pt>
                <c:pt idx="1134">
                  <c:v>0.92920071481307498</c:v>
                </c:pt>
                <c:pt idx="1135">
                  <c:v>0.92924598729967101</c:v>
                </c:pt>
                <c:pt idx="1136">
                  <c:v>0.92932146844348695</c:v>
                </c:pt>
                <c:pt idx="1137">
                  <c:v>0.92938655807175197</c:v>
                </c:pt>
                <c:pt idx="1138">
                  <c:v>0.92946852030669802</c:v>
                </c:pt>
                <c:pt idx="1139">
                  <c:v>0.92958772344999796</c:v>
                </c:pt>
                <c:pt idx="1140">
                  <c:v>0.92966929626865202</c:v>
                </c:pt>
                <c:pt idx="1141">
                  <c:v>0.92972529076207699</c:v>
                </c:pt>
                <c:pt idx="1142">
                  <c:v>0.92980310303243097</c:v>
                </c:pt>
                <c:pt idx="1143">
                  <c:v>0.92990279781174201</c:v>
                </c:pt>
                <c:pt idx="1144">
                  <c:v>0.93003299812476603</c:v>
                </c:pt>
                <c:pt idx="1145">
                  <c:v>0.93016242730907805</c:v>
                </c:pt>
                <c:pt idx="1146">
                  <c:v>0.93016493299553304</c:v>
                </c:pt>
                <c:pt idx="1147">
                  <c:v>0.930042418819225</c:v>
                </c:pt>
                <c:pt idx="1148">
                  <c:v>0.92991535168713002</c:v>
                </c:pt>
                <c:pt idx="1149">
                  <c:v>0.92981158733664304</c:v>
                </c:pt>
                <c:pt idx="1150">
                  <c:v>0.92969030368856098</c:v>
                </c:pt>
                <c:pt idx="1151">
                  <c:v>0.92952098992044396</c:v>
                </c:pt>
                <c:pt idx="1152">
                  <c:v>0.92936962222909003</c:v>
                </c:pt>
                <c:pt idx="1153">
                  <c:v>0.92927959388650405</c:v>
                </c:pt>
                <c:pt idx="1154">
                  <c:v>0.92929085079435403</c:v>
                </c:pt>
                <c:pt idx="1155">
                  <c:v>0.92943915764150897</c:v>
                </c:pt>
                <c:pt idx="1156">
                  <c:v>0.92967089566137995</c:v>
                </c:pt>
                <c:pt idx="1157">
                  <c:v>0.92993818912335302</c:v>
                </c:pt>
                <c:pt idx="1158">
                  <c:v>0.93017920756988504</c:v>
                </c:pt>
                <c:pt idx="1159">
                  <c:v>0.93028551899675604</c:v>
                </c:pt>
                <c:pt idx="1160">
                  <c:v>0.93034449215988702</c:v>
                </c:pt>
                <c:pt idx="1161">
                  <c:v>0.930530936760951</c:v>
                </c:pt>
                <c:pt idx="1162">
                  <c:v>0.93077962457867203</c:v>
                </c:pt>
                <c:pt idx="1163">
                  <c:v>0.930958889347971</c:v>
                </c:pt>
                <c:pt idx="1164">
                  <c:v>0.93110840418519503</c:v>
                </c:pt>
                <c:pt idx="1165">
                  <c:v>0.93131314964148604</c:v>
                </c:pt>
                <c:pt idx="1166">
                  <c:v>0.93151318384534698</c:v>
                </c:pt>
                <c:pt idx="1167">
                  <c:v>0.93169436777097903</c:v>
                </c:pt>
                <c:pt idx="1168">
                  <c:v>0.93193083119659204</c:v>
                </c:pt>
                <c:pt idx="1169">
                  <c:v>0.93214656791892303</c:v>
                </c:pt>
                <c:pt idx="1170">
                  <c:v>0.93226518749663001</c:v>
                </c:pt>
                <c:pt idx="1171">
                  <c:v>0.93226870004329199</c:v>
                </c:pt>
                <c:pt idx="1172">
                  <c:v>0.93212677274104405</c:v>
                </c:pt>
                <c:pt idx="1173">
                  <c:v>0.93181084622886501</c:v>
                </c:pt>
                <c:pt idx="1174">
                  <c:v>0.931396589835915</c:v>
                </c:pt>
                <c:pt idx="1175">
                  <c:v>0.93105603028167105</c:v>
                </c:pt>
                <c:pt idx="1176">
                  <c:v>0.93080381914960397</c:v>
                </c:pt>
                <c:pt idx="1177">
                  <c:v>0.93056602231930596</c:v>
                </c:pt>
                <c:pt idx="1178">
                  <c:v>0.93025686957740605</c:v>
                </c:pt>
                <c:pt idx="1179">
                  <c:v>0.92977525603471201</c:v>
                </c:pt>
                <c:pt idx="1180">
                  <c:v>0.929224703447183</c:v>
                </c:pt>
                <c:pt idx="1181">
                  <c:v>0.92884143060771596</c:v>
                </c:pt>
                <c:pt idx="1182">
                  <c:v>0.92862788863202805</c:v>
                </c:pt>
                <c:pt idx="1183">
                  <c:v>0.92846861256082702</c:v>
                </c:pt>
                <c:pt idx="1184">
                  <c:v>0.92828551693293704</c:v>
                </c:pt>
                <c:pt idx="1185">
                  <c:v>0.92805948585648901</c:v>
                </c:pt>
                <c:pt idx="1186">
                  <c:v>0.92786550694581105</c:v>
                </c:pt>
                <c:pt idx="1187">
                  <c:v>0.92775345782442198</c:v>
                </c:pt>
                <c:pt idx="1188">
                  <c:v>0.927689387340216</c:v>
                </c:pt>
                <c:pt idx="1189">
                  <c:v>0.92755961562184797</c:v>
                </c:pt>
                <c:pt idx="1190">
                  <c:v>0.92745781784998604</c:v>
                </c:pt>
                <c:pt idx="1191">
                  <c:v>0.92754718588196805</c:v>
                </c:pt>
                <c:pt idx="1192">
                  <c:v>0.92778347543602402</c:v>
                </c:pt>
                <c:pt idx="1193">
                  <c:v>0.92811582981122198</c:v>
                </c:pt>
                <c:pt idx="1194">
                  <c:v>0.92852773455792104</c:v>
                </c:pt>
                <c:pt idx="1195">
                  <c:v>0.92890754657237296</c:v>
                </c:pt>
                <c:pt idx="1196">
                  <c:v>0.92921158135311199</c:v>
                </c:pt>
                <c:pt idx="1197">
                  <c:v>0.92952347947096303</c:v>
                </c:pt>
                <c:pt idx="1198">
                  <c:v>0.92989864274326095</c:v>
                </c:pt>
                <c:pt idx="1199">
                  <c:v>0.93031735881386701</c:v>
                </c:pt>
                <c:pt idx="1200">
                  <c:v>0.93071557275295402</c:v>
                </c:pt>
                <c:pt idx="1201">
                  <c:v>0.931197215047325</c:v>
                </c:pt>
                <c:pt idx="1202">
                  <c:v>0.93178104540945195</c:v>
                </c:pt>
                <c:pt idx="1203">
                  <c:v>0.932283397142601</c:v>
                </c:pt>
                <c:pt idx="1204">
                  <c:v>0.93268480361207795</c:v>
                </c:pt>
                <c:pt idx="1205">
                  <c:v>0.93308965239660402</c:v>
                </c:pt>
                <c:pt idx="1206">
                  <c:v>0.93349538791209596</c:v>
                </c:pt>
                <c:pt idx="1207">
                  <c:v>0.93389710973419404</c:v>
                </c:pt>
                <c:pt idx="1208">
                  <c:v>0.93434531690933897</c:v>
                </c:pt>
                <c:pt idx="1209">
                  <c:v>0.93476186565497099</c:v>
                </c:pt>
                <c:pt idx="1210">
                  <c:v>0.93504649516891003</c:v>
                </c:pt>
                <c:pt idx="1211">
                  <c:v>0.93517926082406599</c:v>
                </c:pt>
                <c:pt idx="1212">
                  <c:v>0.93521393779877204</c:v>
                </c:pt>
                <c:pt idx="1213">
                  <c:v>0.93524819604663301</c:v>
                </c:pt>
                <c:pt idx="1214">
                  <c:v>0.93535639385063596</c:v>
                </c:pt>
                <c:pt idx="1215">
                  <c:v>0.93548105296787198</c:v>
                </c:pt>
                <c:pt idx="1216">
                  <c:v>0.93549045986421397</c:v>
                </c:pt>
                <c:pt idx="1217">
                  <c:v>0.93541548765504701</c:v>
                </c:pt>
                <c:pt idx="1218">
                  <c:v>0.93528538544766804</c:v>
                </c:pt>
                <c:pt idx="1219">
                  <c:v>0.935064124486369</c:v>
                </c:pt>
                <c:pt idx="1220">
                  <c:v>0.93479585468839699</c:v>
                </c:pt>
                <c:pt idx="1221">
                  <c:v>0.93452352810745498</c:v>
                </c:pt>
                <c:pt idx="1222">
                  <c:v>0.93424133900671802</c:v>
                </c:pt>
                <c:pt idx="1223">
                  <c:v>0.93399004628211701</c:v>
                </c:pt>
                <c:pt idx="1224">
                  <c:v>0.93388345027941799</c:v>
                </c:pt>
                <c:pt idx="1225">
                  <c:v>0.93379382698532898</c:v>
                </c:pt>
                <c:pt idx="1226">
                  <c:v>0.933586385204767</c:v>
                </c:pt>
                <c:pt idx="1227">
                  <c:v>0.93337281136379402</c:v>
                </c:pt>
                <c:pt idx="1228">
                  <c:v>0.933185082252319</c:v>
                </c:pt>
                <c:pt idx="1229">
                  <c:v>0.93307332602884197</c:v>
                </c:pt>
                <c:pt idx="1230">
                  <c:v>0.93310072329143301</c:v>
                </c:pt>
                <c:pt idx="1231">
                  <c:v>0.933244884848347</c:v>
                </c:pt>
                <c:pt idx="1232">
                  <c:v>0.93346909605820405</c:v>
                </c:pt>
                <c:pt idx="1233">
                  <c:v>0.93368550636635195</c:v>
                </c:pt>
                <c:pt idx="1234">
                  <c:v>0.93389839368446603</c:v>
                </c:pt>
                <c:pt idx="1235">
                  <c:v>0.934193173037834</c:v>
                </c:pt>
                <c:pt idx="1236">
                  <c:v>0.93445986913095003</c:v>
                </c:pt>
                <c:pt idx="1237">
                  <c:v>0.934747968538582</c:v>
                </c:pt>
                <c:pt idx="1238">
                  <c:v>0.93517972035928698</c:v>
                </c:pt>
                <c:pt idx="1239">
                  <c:v>0.93556355137762004</c:v>
                </c:pt>
                <c:pt idx="1240">
                  <c:v>0.935811498587237</c:v>
                </c:pt>
                <c:pt idx="1241">
                  <c:v>0.936081658408769</c:v>
                </c:pt>
                <c:pt idx="1242">
                  <c:v>0.93634554727035801</c:v>
                </c:pt>
                <c:pt idx="1243">
                  <c:v>0.93642614864337603</c:v>
                </c:pt>
                <c:pt idx="1244">
                  <c:v>0.93641864191456203</c:v>
                </c:pt>
                <c:pt idx="1245">
                  <c:v>0.93644569412812895</c:v>
                </c:pt>
                <c:pt idx="1246">
                  <c:v>0.93652858765598102</c:v>
                </c:pt>
                <c:pt idx="1247">
                  <c:v>0.93664486518476697</c:v>
                </c:pt>
                <c:pt idx="1248">
                  <c:v>0.93678198219675601</c:v>
                </c:pt>
                <c:pt idx="1249">
                  <c:v>0.93700024112136304</c:v>
                </c:pt>
                <c:pt idx="1250">
                  <c:v>0.937263188286657</c:v>
                </c:pt>
                <c:pt idx="1251">
                  <c:v>0.93750323960589299</c:v>
                </c:pt>
                <c:pt idx="1252">
                  <c:v>0.93768703437129897</c:v>
                </c:pt>
                <c:pt idx="1253">
                  <c:v>0.93781434590860902</c:v>
                </c:pt>
                <c:pt idx="1254">
                  <c:v>0.93796776645598601</c:v>
                </c:pt>
                <c:pt idx="1255">
                  <c:v>0.93820647743604901</c:v>
                </c:pt>
                <c:pt idx="1256">
                  <c:v>0.93849118320346503</c:v>
                </c:pt>
                <c:pt idx="1257">
                  <c:v>0.93870911898368703</c:v>
                </c:pt>
                <c:pt idx="1258">
                  <c:v>0.93883170412272698</c:v>
                </c:pt>
                <c:pt idx="1259">
                  <c:v>0.938969939141724</c:v>
                </c:pt>
                <c:pt idx="1260">
                  <c:v>0.93923793798767596</c:v>
                </c:pt>
                <c:pt idx="1261">
                  <c:v>0.93956052195661399</c:v>
                </c:pt>
                <c:pt idx="1262">
                  <c:v>0.939891412429953</c:v>
                </c:pt>
                <c:pt idx="1263">
                  <c:v>0.94036379709377005</c:v>
                </c:pt>
                <c:pt idx="1264">
                  <c:v>0.94092336217190597</c:v>
                </c:pt>
                <c:pt idx="1265">
                  <c:v>0.94144479875673603</c:v>
                </c:pt>
                <c:pt idx="1266">
                  <c:v>0.94193234046213503</c:v>
                </c:pt>
                <c:pt idx="1267">
                  <c:v>0.94244684045580396</c:v>
                </c:pt>
                <c:pt idx="1268">
                  <c:v>0.94309030863059995</c:v>
                </c:pt>
                <c:pt idx="1269">
                  <c:v>0.94384398409756298</c:v>
                </c:pt>
                <c:pt idx="1270">
                  <c:v>0.94460399856716704</c:v>
                </c:pt>
                <c:pt idx="1271">
                  <c:v>0.94536450186204801</c:v>
                </c:pt>
                <c:pt idx="1272">
                  <c:v>0.94604268045872097</c:v>
                </c:pt>
                <c:pt idx="1273">
                  <c:v>0.94656494017479598</c:v>
                </c:pt>
                <c:pt idx="1274">
                  <c:v>0.94710970329066602</c:v>
                </c:pt>
                <c:pt idx="1275">
                  <c:v>0.94780924152270396</c:v>
                </c:pt>
                <c:pt idx="1276">
                  <c:v>0.94847954514543198</c:v>
                </c:pt>
                <c:pt idx="1277">
                  <c:v>0.94904746851079702</c:v>
                </c:pt>
                <c:pt idx="1278">
                  <c:v>0.949673430477181</c:v>
                </c:pt>
                <c:pt idx="1279">
                  <c:v>0.95025967643861098</c:v>
                </c:pt>
                <c:pt idx="1280">
                  <c:v>0.95071792760667095</c:v>
                </c:pt>
                <c:pt idx="1281">
                  <c:v>0.95124311834752495</c:v>
                </c:pt>
                <c:pt idx="1282">
                  <c:v>0.95189630113250001</c:v>
                </c:pt>
                <c:pt idx="1283">
                  <c:v>0.95249599949168795</c:v>
                </c:pt>
                <c:pt idx="1284">
                  <c:v>0.95293859066395104</c:v>
                </c:pt>
                <c:pt idx="1285">
                  <c:v>0.95334491110491404</c:v>
                </c:pt>
                <c:pt idx="1286">
                  <c:v>0.95379818490556201</c:v>
                </c:pt>
                <c:pt idx="1287">
                  <c:v>0.95433339754166202</c:v>
                </c:pt>
                <c:pt idx="1288">
                  <c:v>0.95493187793288203</c:v>
                </c:pt>
                <c:pt idx="1289">
                  <c:v>0.95546712523183497</c:v>
                </c:pt>
                <c:pt idx="1290">
                  <c:v>0.95587147275054096</c:v>
                </c:pt>
                <c:pt idx="1291">
                  <c:v>0.95615113512545202</c:v>
                </c:pt>
                <c:pt idx="1292">
                  <c:v>0.95642589315812698</c:v>
                </c:pt>
                <c:pt idx="1293">
                  <c:v>0.95679290965956998</c:v>
                </c:pt>
                <c:pt idx="1294">
                  <c:v>0.95714540473760701</c:v>
                </c:pt>
                <c:pt idx="1295">
                  <c:v>0.95744737681748804</c:v>
                </c:pt>
                <c:pt idx="1296">
                  <c:v>0.95779864672414405</c:v>
                </c:pt>
                <c:pt idx="1297">
                  <c:v>0.95814468538805897</c:v>
                </c:pt>
                <c:pt idx="1298">
                  <c:v>0.95834527141234704</c:v>
                </c:pt>
                <c:pt idx="1299">
                  <c:v>0.95841472596060795</c:v>
                </c:pt>
                <c:pt idx="1300">
                  <c:v>0.95847645220635402</c:v>
                </c:pt>
                <c:pt idx="1301">
                  <c:v>0.95856886585607204</c:v>
                </c:pt>
                <c:pt idx="1302">
                  <c:v>0.95862702838050995</c:v>
                </c:pt>
                <c:pt idx="1303">
                  <c:v>0.95871189329619799</c:v>
                </c:pt>
                <c:pt idx="1304">
                  <c:v>0.95883476673355506</c:v>
                </c:pt>
                <c:pt idx="1305">
                  <c:v>0.95880877271165299</c:v>
                </c:pt>
                <c:pt idx="1306">
                  <c:v>0.95863347211530503</c:v>
                </c:pt>
                <c:pt idx="1307">
                  <c:v>0.95847257203591596</c:v>
                </c:pt>
                <c:pt idx="1308">
                  <c:v>0.95837852614668495</c:v>
                </c:pt>
                <c:pt idx="1309">
                  <c:v>0.95815543997271202</c:v>
                </c:pt>
                <c:pt idx="1310">
                  <c:v>0.95773301272107103</c:v>
                </c:pt>
                <c:pt idx="1311">
                  <c:v>0.95741285732224302</c:v>
                </c:pt>
                <c:pt idx="1312">
                  <c:v>0.95721176250496398</c:v>
                </c:pt>
                <c:pt idx="1313">
                  <c:v>0.95696429102187897</c:v>
                </c:pt>
                <c:pt idx="1314">
                  <c:v>0.956773005265799</c:v>
                </c:pt>
                <c:pt idx="1315">
                  <c:v>0.956745041581605</c:v>
                </c:pt>
                <c:pt idx="1316">
                  <c:v>0.95669993984946</c:v>
                </c:pt>
                <c:pt idx="1317">
                  <c:v>0.95644511247666097</c:v>
                </c:pt>
                <c:pt idx="1318">
                  <c:v>0.95615795204624698</c:v>
                </c:pt>
                <c:pt idx="1319">
                  <c:v>0.95594042352196895</c:v>
                </c:pt>
                <c:pt idx="1320">
                  <c:v>0.95572836845021403</c:v>
                </c:pt>
                <c:pt idx="1321">
                  <c:v>0.95563713388500704</c:v>
                </c:pt>
                <c:pt idx="1322">
                  <c:v>0.95556767988809499</c:v>
                </c:pt>
                <c:pt idx="1323">
                  <c:v>0.95526741469489895</c:v>
                </c:pt>
                <c:pt idx="1324">
                  <c:v>0.95488632080774805</c:v>
                </c:pt>
                <c:pt idx="1325">
                  <c:v>0.954624563326681</c:v>
                </c:pt>
                <c:pt idx="1326">
                  <c:v>0.95446922810052104</c:v>
                </c:pt>
                <c:pt idx="1327">
                  <c:v>0.954459157206766</c:v>
                </c:pt>
                <c:pt idx="1328">
                  <c:v>0.95451499359550795</c:v>
                </c:pt>
                <c:pt idx="1329">
                  <c:v>0.95449887576826697</c:v>
                </c:pt>
                <c:pt idx="1330">
                  <c:v>0.95439468860112897</c:v>
                </c:pt>
                <c:pt idx="1331">
                  <c:v>0.95413671897580399</c:v>
                </c:pt>
                <c:pt idx="1332">
                  <c:v>0.95387293326573996</c:v>
                </c:pt>
                <c:pt idx="1333">
                  <c:v>0.95383698760666003</c:v>
                </c:pt>
                <c:pt idx="1334">
                  <c:v>0.95397082120216603</c:v>
                </c:pt>
                <c:pt idx="1335">
                  <c:v>0.95425991759204198</c:v>
                </c:pt>
                <c:pt idx="1336">
                  <c:v>0.95464702438511095</c:v>
                </c:pt>
                <c:pt idx="1337">
                  <c:v>0.95496281820161</c:v>
                </c:pt>
                <c:pt idx="1338">
                  <c:v>0.95512115406189002</c:v>
                </c:pt>
                <c:pt idx="1339">
                  <c:v>0.95519624722443697</c:v>
                </c:pt>
                <c:pt idx="1340">
                  <c:v>0.95536490834767696</c:v>
                </c:pt>
                <c:pt idx="1341">
                  <c:v>0.95563043291655603</c:v>
                </c:pt>
                <c:pt idx="1342">
                  <c:v>0.95586397138356005</c:v>
                </c:pt>
                <c:pt idx="1343">
                  <c:v>0.95606263425765703</c:v>
                </c:pt>
                <c:pt idx="1344">
                  <c:v>0.95644651514372803</c:v>
                </c:pt>
                <c:pt idx="1345">
                  <c:v>0.95708074139086796</c:v>
                </c:pt>
                <c:pt idx="1346">
                  <c:v>0.95760315318706701</c:v>
                </c:pt>
                <c:pt idx="1347">
                  <c:v>0.95779466316836004</c:v>
                </c:pt>
                <c:pt idx="1348">
                  <c:v>0.95788211114462896</c:v>
                </c:pt>
                <c:pt idx="1349">
                  <c:v>0.95813136519165498</c:v>
                </c:pt>
                <c:pt idx="1350">
                  <c:v>0.95839249763200995</c:v>
                </c:pt>
                <c:pt idx="1351">
                  <c:v>0.95849527840163096</c:v>
                </c:pt>
                <c:pt idx="1352">
                  <c:v>0.95849926307143796</c:v>
                </c:pt>
                <c:pt idx="1353">
                  <c:v>0.95832737638856202</c:v>
                </c:pt>
                <c:pt idx="1354">
                  <c:v>0.95806323826723105</c:v>
                </c:pt>
                <c:pt idx="1355">
                  <c:v>0.95782168200560802</c:v>
                </c:pt>
                <c:pt idx="1356">
                  <c:v>0.95746061139514105</c:v>
                </c:pt>
                <c:pt idx="1357">
                  <c:v>0.95694489447800402</c:v>
                </c:pt>
                <c:pt idx="1358">
                  <c:v>0.95652123590223104</c:v>
                </c:pt>
                <c:pt idx="1359">
                  <c:v>0.95627845352273699</c:v>
                </c:pt>
                <c:pt idx="1360">
                  <c:v>0.95606024581795002</c:v>
                </c:pt>
                <c:pt idx="1361">
                  <c:v>0.95579647986494898</c:v>
                </c:pt>
                <c:pt idx="1362">
                  <c:v>0.95542117734961096</c:v>
                </c:pt>
                <c:pt idx="1363">
                  <c:v>0.95494958035769695</c:v>
                </c:pt>
                <c:pt idx="1364">
                  <c:v>0.95446459265195205</c:v>
                </c:pt>
                <c:pt idx="1365">
                  <c:v>0.95395768694474603</c:v>
                </c:pt>
                <c:pt idx="1366">
                  <c:v>0.95354685617735202</c:v>
                </c:pt>
                <c:pt idx="1367">
                  <c:v>0.95326161799232301</c:v>
                </c:pt>
                <c:pt idx="1368">
                  <c:v>0.95292039669217798</c:v>
                </c:pt>
                <c:pt idx="1369">
                  <c:v>0.95251233283564196</c:v>
                </c:pt>
                <c:pt idx="1370">
                  <c:v>0.95207179616478699</c:v>
                </c:pt>
                <c:pt idx="1371">
                  <c:v>0.951641649252704</c:v>
                </c:pt>
                <c:pt idx="1372">
                  <c:v>0.95129393278483698</c:v>
                </c:pt>
                <c:pt idx="1373">
                  <c:v>0.95099143609245496</c:v>
                </c:pt>
                <c:pt idx="1374">
                  <c:v>0.95072867700792596</c:v>
                </c:pt>
                <c:pt idx="1375">
                  <c:v>0.95056471194980197</c:v>
                </c:pt>
                <c:pt idx="1376">
                  <c:v>0.95068780245554796</c:v>
                </c:pt>
                <c:pt idx="1377">
                  <c:v>0.95112549887357301</c:v>
                </c:pt>
                <c:pt idx="1378">
                  <c:v>0.95154524240954197</c:v>
                </c:pt>
                <c:pt idx="1379">
                  <c:v>0.95181553789254103</c:v>
                </c:pt>
                <c:pt idx="1380">
                  <c:v>0.95200817190049003</c:v>
                </c:pt>
                <c:pt idx="1381">
                  <c:v>0.95219359770225298</c:v>
                </c:pt>
                <c:pt idx="1382">
                  <c:v>0.95247287815356396</c:v>
                </c:pt>
                <c:pt idx="1383">
                  <c:v>0.95279764807150302</c:v>
                </c:pt>
                <c:pt idx="1384">
                  <c:v>0.95304761557487905</c:v>
                </c:pt>
                <c:pt idx="1385">
                  <c:v>0.953224563296306</c:v>
                </c:pt>
                <c:pt idx="1386">
                  <c:v>0.95336300469190105</c:v>
                </c:pt>
                <c:pt idx="1387">
                  <c:v>0.95348191443593999</c:v>
                </c:pt>
                <c:pt idx="1388">
                  <c:v>0.95365545961889098</c:v>
                </c:pt>
                <c:pt idx="1389">
                  <c:v>0.95386045267063801</c:v>
                </c:pt>
                <c:pt idx="1390">
                  <c:v>0.95392833457984705</c:v>
                </c:pt>
                <c:pt idx="1391">
                  <c:v>0.953878793581316</c:v>
                </c:pt>
                <c:pt idx="1392">
                  <c:v>0.95384622275849795</c:v>
                </c:pt>
                <c:pt idx="1393">
                  <c:v>0.95380082696786905</c:v>
                </c:pt>
                <c:pt idx="1394">
                  <c:v>0.95369143698741798</c:v>
                </c:pt>
                <c:pt idx="1395">
                  <c:v>0.953517085655888</c:v>
                </c:pt>
                <c:pt idx="1396">
                  <c:v>0.95325608759304803</c:v>
                </c:pt>
                <c:pt idx="1397">
                  <c:v>0.95289105140785202</c:v>
                </c:pt>
                <c:pt idx="1398">
                  <c:v>0.95235469014001195</c:v>
                </c:pt>
                <c:pt idx="1399">
                  <c:v>0.95171424863862697</c:v>
                </c:pt>
                <c:pt idx="1400">
                  <c:v>0.95112788006168703</c:v>
                </c:pt>
                <c:pt idx="1401">
                  <c:v>0.95058533321467498</c:v>
                </c:pt>
                <c:pt idx="1402">
                  <c:v>0.95005717560323399</c:v>
                </c:pt>
                <c:pt idx="1403">
                  <c:v>0.949570925394844</c:v>
                </c:pt>
                <c:pt idx="1404">
                  <c:v>0.94916138177654097</c:v>
                </c:pt>
                <c:pt idx="1405">
                  <c:v>0.94878407730500103</c:v>
                </c:pt>
                <c:pt idx="1406">
                  <c:v>0.94837341184292301</c:v>
                </c:pt>
                <c:pt idx="1407">
                  <c:v>0.94806394067674904</c:v>
                </c:pt>
                <c:pt idx="1408">
                  <c:v>0.948005577934112</c:v>
                </c:pt>
                <c:pt idx="1409">
                  <c:v>0.94809024188455104</c:v>
                </c:pt>
                <c:pt idx="1410">
                  <c:v>0.94819700061041001</c:v>
                </c:pt>
                <c:pt idx="1411">
                  <c:v>0.94821623956432299</c:v>
                </c:pt>
                <c:pt idx="1412">
                  <c:v>0.94807664900812105</c:v>
                </c:pt>
                <c:pt idx="1413">
                  <c:v>0.94794997171853801</c:v>
                </c:pt>
                <c:pt idx="1414">
                  <c:v>0.94794459445295398</c:v>
                </c:pt>
                <c:pt idx="1415">
                  <c:v>0.94806101905262197</c:v>
                </c:pt>
                <c:pt idx="1416">
                  <c:v>0.94815816088016402</c:v>
                </c:pt>
                <c:pt idx="1417">
                  <c:v>0.94850102880586895</c:v>
                </c:pt>
                <c:pt idx="1418">
                  <c:v>0.94908596158707104</c:v>
                </c:pt>
                <c:pt idx="1419">
                  <c:v>0.94975273168867602</c:v>
                </c:pt>
                <c:pt idx="1420">
                  <c:v>0.95038614517343101</c:v>
                </c:pt>
                <c:pt idx="1421">
                  <c:v>0.95092127629989798</c:v>
                </c:pt>
                <c:pt idx="1422">
                  <c:v>0.95123728960750298</c:v>
                </c:pt>
                <c:pt idx="1423">
                  <c:v>0.95122915278245901</c:v>
                </c:pt>
                <c:pt idx="1424">
                  <c:v>0.95086882827661601</c:v>
                </c:pt>
                <c:pt idx="1425">
                  <c:v>0.95043690489566501</c:v>
                </c:pt>
                <c:pt idx="1426">
                  <c:v>0.95010774913404605</c:v>
                </c:pt>
                <c:pt idx="1427">
                  <c:v>0.94987741703159301</c:v>
                </c:pt>
                <c:pt idx="1428">
                  <c:v>0.94980289296633602</c:v>
                </c:pt>
                <c:pt idx="1429">
                  <c:v>0.94988632403211903</c:v>
                </c:pt>
                <c:pt idx="1430">
                  <c:v>0.95002813156448995</c:v>
                </c:pt>
                <c:pt idx="1431">
                  <c:v>0.95021644952961704</c:v>
                </c:pt>
                <c:pt idx="1432">
                  <c:v>0.95044429471516401</c:v>
                </c:pt>
                <c:pt idx="1433">
                  <c:v>0.95080466594500601</c:v>
                </c:pt>
                <c:pt idx="1434">
                  <c:v>0.95129718668884</c:v>
                </c:pt>
                <c:pt idx="1435">
                  <c:v>0.95175123217354596</c:v>
                </c:pt>
                <c:pt idx="1436">
                  <c:v>0.95209753840786504</c:v>
                </c:pt>
                <c:pt idx="1437">
                  <c:v>0.95221442109333398</c:v>
                </c:pt>
                <c:pt idx="1438">
                  <c:v>0.95211339408808804</c:v>
                </c:pt>
                <c:pt idx="1439">
                  <c:v>0.95191797906553199</c:v>
                </c:pt>
                <c:pt idx="1440">
                  <c:v>0.951649412282077</c:v>
                </c:pt>
                <c:pt idx="1441">
                  <c:v>0.95123025920803095</c:v>
                </c:pt>
                <c:pt idx="1442">
                  <c:v>0.95059029495621405</c:v>
                </c:pt>
                <c:pt idx="1443">
                  <c:v>0.94970289753534498</c:v>
                </c:pt>
                <c:pt idx="1444">
                  <c:v>0.94867734573606499</c:v>
                </c:pt>
                <c:pt idx="1445">
                  <c:v>0.94782129196071996</c:v>
                </c:pt>
                <c:pt idx="1446">
                  <c:v>0.94742975517115802</c:v>
                </c:pt>
                <c:pt idx="1447">
                  <c:v>0.94759558091687901</c:v>
                </c:pt>
                <c:pt idx="1448">
                  <c:v>0.94834528718242705</c:v>
                </c:pt>
                <c:pt idx="1449">
                  <c:v>0.94971736284402697</c:v>
                </c:pt>
                <c:pt idx="1450">
                  <c:v>0.95158162580066497</c:v>
                </c:pt>
                <c:pt idx="1451">
                  <c:v>0.953858952663171</c:v>
                </c:pt>
                <c:pt idx="1452">
                  <c:v>0.95622573819438506</c:v>
                </c:pt>
                <c:pt idx="1453">
                  <c:v>0.95865247341861903</c:v>
                </c:pt>
                <c:pt idx="1454">
                  <c:v>0.96088222576586402</c:v>
                </c:pt>
                <c:pt idx="1455">
                  <c:v>0.96272963774871101</c:v>
                </c:pt>
                <c:pt idx="1456">
                  <c:v>0.96415583943919503</c:v>
                </c:pt>
                <c:pt idx="1457">
                  <c:v>0.96520357795020895</c:v>
                </c:pt>
                <c:pt idx="1458">
                  <c:v>0.96612647029927901</c:v>
                </c:pt>
                <c:pt idx="1459">
                  <c:v>0.96722743664688204</c:v>
                </c:pt>
                <c:pt idx="1460">
                  <c:v>0.96849848949022499</c:v>
                </c:pt>
                <c:pt idx="1461">
                  <c:v>0.969803408567248</c:v>
                </c:pt>
                <c:pt idx="1462">
                  <c:v>0.97107534898319103</c:v>
                </c:pt>
                <c:pt idx="1463">
                  <c:v>0.97220996396128501</c:v>
                </c:pt>
                <c:pt idx="1464">
                  <c:v>0.97298744955882199</c:v>
                </c:pt>
                <c:pt idx="1465">
                  <c:v>0.97335082676346596</c:v>
                </c:pt>
                <c:pt idx="1466">
                  <c:v>0.97341799371970195</c:v>
                </c:pt>
                <c:pt idx="1467">
                  <c:v>0.97329607480666303</c:v>
                </c:pt>
                <c:pt idx="1468">
                  <c:v>0.97297947268039697</c:v>
                </c:pt>
                <c:pt idx="1469">
                  <c:v>0.972368187272588</c:v>
                </c:pt>
                <c:pt idx="1470">
                  <c:v>0.97135839922527101</c:v>
                </c:pt>
                <c:pt idx="1471">
                  <c:v>0.96992547749722602</c:v>
                </c:pt>
                <c:pt idx="1472">
                  <c:v>0.96828980260186304</c:v>
                </c:pt>
                <c:pt idx="1473">
                  <c:v>0.966538149978449</c:v>
                </c:pt>
                <c:pt idx="1474">
                  <c:v>0.964490098832953</c:v>
                </c:pt>
                <c:pt idx="1475">
                  <c:v>0.96201984625938097</c:v>
                </c:pt>
                <c:pt idx="1476">
                  <c:v>0.95926113058928097</c:v>
                </c:pt>
                <c:pt idx="1477">
                  <c:v>0.95646746781210101</c:v>
                </c:pt>
                <c:pt idx="1478">
                  <c:v>0.95388108510493297</c:v>
                </c:pt>
                <c:pt idx="1479">
                  <c:v>0.951754318590184</c:v>
                </c:pt>
                <c:pt idx="1480">
                  <c:v>0.950234975020124</c:v>
                </c:pt>
                <c:pt idx="1481">
                  <c:v>0.94919343856557503</c:v>
                </c:pt>
                <c:pt idx="1482">
                  <c:v>0.948371349339724</c:v>
                </c:pt>
                <c:pt idx="1483">
                  <c:v>0.94763196761697799</c:v>
                </c:pt>
                <c:pt idx="1484">
                  <c:v>0.94695316697241505</c:v>
                </c:pt>
                <c:pt idx="1485">
                  <c:v>0.94632564003749198</c:v>
                </c:pt>
                <c:pt idx="1486">
                  <c:v>0.94576757989625704</c:v>
                </c:pt>
                <c:pt idx="1487">
                  <c:v>0.945227984843789</c:v>
                </c:pt>
                <c:pt idx="1488">
                  <c:v>0.94452731134939205</c:v>
                </c:pt>
                <c:pt idx="1489">
                  <c:v>0.94373453629618498</c:v>
                </c:pt>
                <c:pt idx="1490">
                  <c:v>0.94313276483219</c:v>
                </c:pt>
                <c:pt idx="1491">
                  <c:v>0.94298607364424603</c:v>
                </c:pt>
                <c:pt idx="1492">
                  <c:v>0.94336234313284995</c:v>
                </c:pt>
                <c:pt idx="1493">
                  <c:v>0.944102676315557</c:v>
                </c:pt>
                <c:pt idx="1494">
                  <c:v>0.94501521273259503</c:v>
                </c:pt>
                <c:pt idx="1495">
                  <c:v>0.94601498685040897</c:v>
                </c:pt>
                <c:pt idx="1496">
                  <c:v>0.94709969290660501</c:v>
                </c:pt>
                <c:pt idx="1497">
                  <c:v>0.94816848863335501</c:v>
                </c:pt>
                <c:pt idx="1498">
                  <c:v>0.94910067364892103</c:v>
                </c:pt>
                <c:pt idx="1499">
                  <c:v>0.94983842409638697</c:v>
                </c:pt>
                <c:pt idx="1500">
                  <c:v>0.950419657344304</c:v>
                </c:pt>
                <c:pt idx="1501">
                  <c:v>0.95088387591693002</c:v>
                </c:pt>
                <c:pt idx="1502">
                  <c:v>0.95119525365107205</c:v>
                </c:pt>
                <c:pt idx="1503">
                  <c:v>0.95129402806489805</c:v>
                </c:pt>
                <c:pt idx="1504">
                  <c:v>0.95116242842857801</c:v>
                </c:pt>
                <c:pt idx="1505">
                  <c:v>0.95085081506395197</c:v>
                </c:pt>
                <c:pt idx="1506">
                  <c:v>0.95040777398578102</c:v>
                </c:pt>
                <c:pt idx="1507">
                  <c:v>0.94976516606735994</c:v>
                </c:pt>
                <c:pt idx="1508">
                  <c:v>0.94880964963116898</c:v>
                </c:pt>
                <c:pt idx="1509">
                  <c:v>0.94759845796348896</c:v>
                </c:pt>
                <c:pt idx="1510">
                  <c:v>0.94623070308912705</c:v>
                </c:pt>
                <c:pt idx="1511">
                  <c:v>0.94466868466273402</c:v>
                </c:pt>
                <c:pt idx="1512">
                  <c:v>0.94287296993334102</c:v>
                </c:pt>
                <c:pt idx="1513">
                  <c:v>0.94094754379313705</c:v>
                </c:pt>
                <c:pt idx="1514">
                  <c:v>0.93896514468659598</c:v>
                </c:pt>
                <c:pt idx="1515">
                  <c:v>0.93689666889062195</c:v>
                </c:pt>
                <c:pt idx="1516">
                  <c:v>0.93468856142582901</c:v>
                </c:pt>
                <c:pt idx="1517">
                  <c:v>0.93242040918166202</c:v>
                </c:pt>
                <c:pt idx="1518">
                  <c:v>0.93019284520533896</c:v>
                </c:pt>
                <c:pt idx="1519">
                  <c:v>0.92807749245863602</c:v>
                </c:pt>
                <c:pt idx="1520">
                  <c:v>0.92618118853324005</c:v>
                </c:pt>
                <c:pt idx="1521">
                  <c:v>0.92451303798153395</c:v>
                </c:pt>
                <c:pt idx="1522">
                  <c:v>0.92297700628443702</c:v>
                </c:pt>
                <c:pt idx="1523">
                  <c:v>0.92158601372217697</c:v>
                </c:pt>
                <c:pt idx="1524">
                  <c:v>0.92038641917409802</c:v>
                </c:pt>
                <c:pt idx="1525">
                  <c:v>0.91927912440897697</c:v>
                </c:pt>
                <c:pt idx="1526">
                  <c:v>0.91807383672600296</c:v>
                </c:pt>
                <c:pt idx="1527">
                  <c:v>0.916691863414547</c:v>
                </c:pt>
                <c:pt idx="1528">
                  <c:v>0.915122301827064</c:v>
                </c:pt>
                <c:pt idx="1529">
                  <c:v>0.91332755254251197</c:v>
                </c:pt>
                <c:pt idx="1530">
                  <c:v>0.91137360337444895</c:v>
                </c:pt>
                <c:pt idx="1531">
                  <c:v>0.90926276194385303</c:v>
                </c:pt>
                <c:pt idx="1532">
                  <c:v>0.90700187676625899</c:v>
                </c:pt>
                <c:pt idx="1533">
                  <c:v>0.90459395902567197</c:v>
                </c:pt>
                <c:pt idx="1534">
                  <c:v>0.90212528033917005</c:v>
                </c:pt>
                <c:pt idx="1535">
                  <c:v>0.89972917989511103</c:v>
                </c:pt>
                <c:pt idx="1536">
                  <c:v>0.897428977684402</c:v>
                </c:pt>
                <c:pt idx="1537">
                  <c:v>0.89517651667255704</c:v>
                </c:pt>
                <c:pt idx="1538">
                  <c:v>0.89294019429902305</c:v>
                </c:pt>
                <c:pt idx="1539">
                  <c:v>0.89078757981327705</c:v>
                </c:pt>
                <c:pt idx="1540">
                  <c:v>0.88878542630756396</c:v>
                </c:pt>
                <c:pt idx="1541">
                  <c:v>0.88697835101276501</c:v>
                </c:pt>
                <c:pt idx="1542">
                  <c:v>0.885352149000039</c:v>
                </c:pt>
                <c:pt idx="1543">
                  <c:v>0.88384915505598405</c:v>
                </c:pt>
                <c:pt idx="1544">
                  <c:v>0.88245037264537296</c:v>
                </c:pt>
                <c:pt idx="1545">
                  <c:v>0.881207937977325</c:v>
                </c:pt>
                <c:pt idx="1546">
                  <c:v>0.88021311581684203</c:v>
                </c:pt>
                <c:pt idx="1547">
                  <c:v>0.87949390295451901</c:v>
                </c:pt>
                <c:pt idx="1548">
                  <c:v>0.87897821981483604</c:v>
                </c:pt>
                <c:pt idx="1549">
                  <c:v>0.87865832379347097</c:v>
                </c:pt>
                <c:pt idx="1550">
                  <c:v>0.87859000570906598</c:v>
                </c:pt>
                <c:pt idx="1551">
                  <c:v>0.87880926198186105</c:v>
                </c:pt>
                <c:pt idx="1552">
                  <c:v>0.87928548218911995</c:v>
                </c:pt>
                <c:pt idx="1553">
                  <c:v>0.87998663796450205</c:v>
                </c:pt>
                <c:pt idx="1554">
                  <c:v>0.88083854351763902</c:v>
                </c:pt>
                <c:pt idx="1555">
                  <c:v>0.88165725175518295</c:v>
                </c:pt>
                <c:pt idx="1556">
                  <c:v>0.88228723079807403</c:v>
                </c:pt>
                <c:pt idx="1557">
                  <c:v>0.88269758365351703</c:v>
                </c:pt>
                <c:pt idx="1558">
                  <c:v>0.88290886251850798</c:v>
                </c:pt>
                <c:pt idx="1559">
                  <c:v>0.88298483074085699</c:v>
                </c:pt>
                <c:pt idx="1560">
                  <c:v>0.88300660010195597</c:v>
                </c:pt>
                <c:pt idx="1561">
                  <c:v>0.88302825220136705</c:v>
                </c:pt>
                <c:pt idx="1562">
                  <c:v>0.88306875942762197</c:v>
                </c:pt>
                <c:pt idx="1563">
                  <c:v>0.88323018544111198</c:v>
                </c:pt>
                <c:pt idx="1564">
                  <c:v>0.88362886188112699</c:v>
                </c:pt>
                <c:pt idx="1565">
                  <c:v>0.88421439669247703</c:v>
                </c:pt>
                <c:pt idx="1566">
                  <c:v>0.88488189094173797</c:v>
                </c:pt>
                <c:pt idx="1567">
                  <c:v>0.88550877162083996</c:v>
                </c:pt>
                <c:pt idx="1568">
                  <c:v>0.88601756245971797</c:v>
                </c:pt>
                <c:pt idx="1569">
                  <c:v>0.88636777210336604</c:v>
                </c:pt>
                <c:pt idx="1570">
                  <c:v>0.88649412677898898</c:v>
                </c:pt>
                <c:pt idx="1571">
                  <c:v>0.88634689359149899</c:v>
                </c:pt>
                <c:pt idx="1572">
                  <c:v>0.88598584643852996</c:v>
                </c:pt>
                <c:pt idx="1573">
                  <c:v>0.88551614565155101</c:v>
                </c:pt>
                <c:pt idx="1574">
                  <c:v>0.88501759134775104</c:v>
                </c:pt>
                <c:pt idx="1575">
                  <c:v>0.88457560127263801</c:v>
                </c:pt>
                <c:pt idx="1576">
                  <c:v>0.884224211137285</c:v>
                </c:pt>
                <c:pt idx="1577">
                  <c:v>0.88400516104745397</c:v>
                </c:pt>
                <c:pt idx="1578">
                  <c:v>0.88402840552754702</c:v>
                </c:pt>
                <c:pt idx="1579">
                  <c:v>0.88429573153875196</c:v>
                </c:pt>
                <c:pt idx="1580">
                  <c:v>0.88470490712647099</c:v>
                </c:pt>
                <c:pt idx="1581">
                  <c:v>0.885219598841674</c:v>
                </c:pt>
                <c:pt idx="1582">
                  <c:v>0.88590033149219005</c:v>
                </c:pt>
                <c:pt idx="1583">
                  <c:v>0.88678338080590002</c:v>
                </c:pt>
                <c:pt idx="1584">
                  <c:v>0.88785948020608496</c:v>
                </c:pt>
                <c:pt idx="1585">
                  <c:v>0.88904426126054703</c:v>
                </c:pt>
                <c:pt idx="1586">
                  <c:v>0.89016904980059797</c:v>
                </c:pt>
                <c:pt idx="1587">
                  <c:v>0.89121458895212702</c:v>
                </c:pt>
                <c:pt idx="1588">
                  <c:v>0.89226723940144204</c:v>
                </c:pt>
                <c:pt idx="1589">
                  <c:v>0.89331755956833903</c:v>
                </c:pt>
                <c:pt idx="1590">
                  <c:v>0.89430921723529</c:v>
                </c:pt>
                <c:pt idx="1591">
                  <c:v>0.89525386564470799</c:v>
                </c:pt>
                <c:pt idx="1592">
                  <c:v>0.89617710342992096</c:v>
                </c:pt>
                <c:pt idx="1593">
                  <c:v>0.897076224479323</c:v>
                </c:pt>
                <c:pt idx="1594">
                  <c:v>0.89807397667930799</c:v>
                </c:pt>
                <c:pt idx="1595">
                  <c:v>0.89931015580245099</c:v>
                </c:pt>
                <c:pt idx="1596">
                  <c:v>0.90078609808024301</c:v>
                </c:pt>
                <c:pt idx="1597">
                  <c:v>0.90248334039649603</c:v>
                </c:pt>
                <c:pt idx="1598">
                  <c:v>0.90435207224752201</c:v>
                </c:pt>
                <c:pt idx="1599">
                  <c:v>0.90626740891149005</c:v>
                </c:pt>
                <c:pt idx="1600">
                  <c:v>0.90811108463081203</c:v>
                </c:pt>
                <c:pt idx="1601">
                  <c:v>0.90987193098219799</c:v>
                </c:pt>
                <c:pt idx="1602">
                  <c:v>0.91150730732980301</c:v>
                </c:pt>
                <c:pt idx="1603">
                  <c:v>0.91288725024427397</c:v>
                </c:pt>
                <c:pt idx="1604">
                  <c:v>0.91394654392931995</c:v>
                </c:pt>
                <c:pt idx="1605">
                  <c:v>0.91471207278805999</c:v>
                </c:pt>
                <c:pt idx="1606">
                  <c:v>0.91524599190207101</c:v>
                </c:pt>
                <c:pt idx="1607">
                  <c:v>0.91562175899800102</c:v>
                </c:pt>
                <c:pt idx="1608">
                  <c:v>0.91599740353663495</c:v>
                </c:pt>
                <c:pt idx="1609">
                  <c:v>0.91647161372470098</c:v>
                </c:pt>
                <c:pt idx="1610">
                  <c:v>0.91702251038986105</c:v>
                </c:pt>
                <c:pt idx="1611">
                  <c:v>0.91765394996431804</c:v>
                </c:pt>
                <c:pt idx="1612">
                  <c:v>0.91840907285807505</c:v>
                </c:pt>
                <c:pt idx="1613">
                  <c:v>0.91928781861006603</c:v>
                </c:pt>
                <c:pt idx="1614">
                  <c:v>0.92027315063577597</c:v>
                </c:pt>
                <c:pt idx="1615">
                  <c:v>0.92127914453630799</c:v>
                </c:pt>
                <c:pt idx="1616">
                  <c:v>0.92215366397634502</c:v>
                </c:pt>
                <c:pt idx="1617">
                  <c:v>0.92282608249140596</c:v>
                </c:pt>
                <c:pt idx="1618">
                  <c:v>0.92335362724818504</c:v>
                </c:pt>
                <c:pt idx="1619">
                  <c:v>0.92372910060935298</c:v>
                </c:pt>
                <c:pt idx="1620">
                  <c:v>0.92389744223822201</c:v>
                </c:pt>
                <c:pt idx="1621">
                  <c:v>0.92390506827729302</c:v>
                </c:pt>
                <c:pt idx="1622">
                  <c:v>0.92379269713409395</c:v>
                </c:pt>
                <c:pt idx="1623">
                  <c:v>0.92360019214742095</c:v>
                </c:pt>
                <c:pt idx="1624">
                  <c:v>0.92337872428090395</c:v>
                </c:pt>
                <c:pt idx="1625">
                  <c:v>0.92318009261896306</c:v>
                </c:pt>
                <c:pt idx="1626">
                  <c:v>0.92300696418589101</c:v>
                </c:pt>
                <c:pt idx="1627">
                  <c:v>0.92296072827717301</c:v>
                </c:pt>
                <c:pt idx="1628">
                  <c:v>0.92318844355414298</c:v>
                </c:pt>
                <c:pt idx="1629">
                  <c:v>0.92362021847153097</c:v>
                </c:pt>
                <c:pt idx="1630">
                  <c:v>0.92410118711587397</c:v>
                </c:pt>
                <c:pt idx="1631">
                  <c:v>0.92457673473316804</c:v>
                </c:pt>
                <c:pt idx="1632">
                  <c:v>0.924995667450489</c:v>
                </c:pt>
                <c:pt idx="1633">
                  <c:v>0.92529691810411896</c:v>
                </c:pt>
                <c:pt idx="1634">
                  <c:v>0.92554549957229204</c:v>
                </c:pt>
                <c:pt idx="1635">
                  <c:v>0.92579915350604003</c:v>
                </c:pt>
                <c:pt idx="1636">
                  <c:v>0.92606747811854695</c:v>
                </c:pt>
                <c:pt idx="1637">
                  <c:v>0.92641072086774301</c:v>
                </c:pt>
                <c:pt idx="1638">
                  <c:v>0.92687843545792303</c:v>
                </c:pt>
                <c:pt idx="1639">
                  <c:v>0.92754141153120495</c:v>
                </c:pt>
                <c:pt idx="1640">
                  <c:v>0.928579906150787</c:v>
                </c:pt>
                <c:pt idx="1641">
                  <c:v>0.93014351930708195</c:v>
                </c:pt>
                <c:pt idx="1642">
                  <c:v>0.93222181449402797</c:v>
                </c:pt>
                <c:pt idx="1643">
                  <c:v>0.93466454496608298</c:v>
                </c:pt>
                <c:pt idx="1644">
                  <c:v>0.93729913093853701</c:v>
                </c:pt>
                <c:pt idx="1645">
                  <c:v>0.94002701401877997</c:v>
                </c:pt>
                <c:pt idx="1646">
                  <c:v>0.94287178226134805</c:v>
                </c:pt>
                <c:pt idx="1647">
                  <c:v>0.94582457288546096</c:v>
                </c:pt>
                <c:pt idx="1648">
                  <c:v>0.94871541035937701</c:v>
                </c:pt>
                <c:pt idx="1649">
                  <c:v>0.95136129924252999</c:v>
                </c:pt>
                <c:pt idx="1650">
                  <c:v>0.95372752805984595</c:v>
                </c:pt>
                <c:pt idx="1651">
                  <c:v>0.95588044070628397</c:v>
                </c:pt>
                <c:pt idx="1652">
                  <c:v>0.95783324132708003</c:v>
                </c:pt>
                <c:pt idx="1653">
                  <c:v>0.959555212084508</c:v>
                </c:pt>
                <c:pt idx="1654">
                  <c:v>0.96108767819048901</c:v>
                </c:pt>
                <c:pt idx="1655">
                  <c:v>0.96246507764782896</c:v>
                </c:pt>
                <c:pt idx="1656">
                  <c:v>0.96365449435560602</c:v>
                </c:pt>
                <c:pt idx="1657">
                  <c:v>0.96458978117717298</c:v>
                </c:pt>
                <c:pt idx="1658">
                  <c:v>0.96521907168313203</c:v>
                </c:pt>
                <c:pt idx="1659">
                  <c:v>0.96556266099355803</c:v>
                </c:pt>
                <c:pt idx="1660">
                  <c:v>0.96565741200257804</c:v>
                </c:pt>
                <c:pt idx="1661">
                  <c:v>0.96552132381568601</c:v>
                </c:pt>
                <c:pt idx="1662">
                  <c:v>0.96510394371492703</c:v>
                </c:pt>
                <c:pt idx="1663">
                  <c:v>0.96433328133174101</c:v>
                </c:pt>
                <c:pt idx="1664">
                  <c:v>0.96322692222245998</c:v>
                </c:pt>
                <c:pt idx="1665">
                  <c:v>0.961879568610439</c:v>
                </c:pt>
                <c:pt idx="1666">
                  <c:v>0.96032347147734698</c:v>
                </c:pt>
                <c:pt idx="1667">
                  <c:v>0.958609830840919</c:v>
                </c:pt>
                <c:pt idx="1668">
                  <c:v>0.95686427524483597</c:v>
                </c:pt>
                <c:pt idx="1669">
                  <c:v>0.955200198267252</c:v>
                </c:pt>
                <c:pt idx="1670">
                  <c:v>0.95365765892114696</c:v>
                </c:pt>
                <c:pt idx="1671">
                  <c:v>0.95218004735603001</c:v>
                </c:pt>
                <c:pt idx="1672">
                  <c:v>0.95072739454334398</c:v>
                </c:pt>
                <c:pt idx="1673">
                  <c:v>0.94941538549204096</c:v>
                </c:pt>
                <c:pt idx="1674">
                  <c:v>0.94839774984532499</c:v>
                </c:pt>
                <c:pt idx="1675">
                  <c:v>0.94768382565352605</c:v>
                </c:pt>
                <c:pt idx="1676">
                  <c:v>0.94720866594903796</c:v>
                </c:pt>
                <c:pt idx="1677">
                  <c:v>0.94689273899124005</c:v>
                </c:pt>
                <c:pt idx="1678">
                  <c:v>0.94665456835141804</c:v>
                </c:pt>
                <c:pt idx="1679">
                  <c:v>0.94656023583530902</c:v>
                </c:pt>
                <c:pt idx="1680">
                  <c:v>0.94675405154213099</c:v>
                </c:pt>
                <c:pt idx="1681">
                  <c:v>0.94716442506323295</c:v>
                </c:pt>
                <c:pt idx="1682">
                  <c:v>0.947652829310486</c:v>
                </c:pt>
                <c:pt idx="1683">
                  <c:v>0.94819625452567402</c:v>
                </c:pt>
                <c:pt idx="1684">
                  <c:v>0.94880433635987405</c:v>
                </c:pt>
                <c:pt idx="1685">
                  <c:v>0.94948120724503304</c:v>
                </c:pt>
                <c:pt idx="1686">
                  <c:v>0.95031933049974604</c:v>
                </c:pt>
                <c:pt idx="1687">
                  <c:v>0.95143799611660496</c:v>
                </c:pt>
                <c:pt idx="1688">
                  <c:v>0.95280790557096595</c:v>
                </c:pt>
                <c:pt idx="1689">
                  <c:v>0.95428124384539503</c:v>
                </c:pt>
                <c:pt idx="1690">
                  <c:v>0.95566056693820201</c:v>
                </c:pt>
                <c:pt idx="1691">
                  <c:v>0.95682671024862898</c:v>
                </c:pt>
                <c:pt idx="1692">
                  <c:v>0.95775252247023501</c:v>
                </c:pt>
                <c:pt idx="1693">
                  <c:v>0.95841543057047796</c:v>
                </c:pt>
                <c:pt idx="1694">
                  <c:v>0.95883710781311904</c:v>
                </c:pt>
                <c:pt idx="1695">
                  <c:v>0.95906673314176205</c:v>
                </c:pt>
                <c:pt idx="1696">
                  <c:v>0.95916431195458296</c:v>
                </c:pt>
                <c:pt idx="1697">
                  <c:v>0.95921261237928501</c:v>
                </c:pt>
                <c:pt idx="1698">
                  <c:v>0.95927488539922801</c:v>
                </c:pt>
                <c:pt idx="1699">
                  <c:v>0.95930461770864495</c:v>
                </c:pt>
                <c:pt idx="1700">
                  <c:v>0.95924624083198295</c:v>
                </c:pt>
                <c:pt idx="1701">
                  <c:v>0.95910233495098796</c:v>
                </c:pt>
                <c:pt idx="1702">
                  <c:v>0.95877341165751895</c:v>
                </c:pt>
                <c:pt idx="1703">
                  <c:v>0.95811183873693195</c:v>
                </c:pt>
                <c:pt idx="1704">
                  <c:v>0.95702097853744394</c:v>
                </c:pt>
                <c:pt idx="1705">
                  <c:v>0.95555217185444996</c:v>
                </c:pt>
                <c:pt idx="1706">
                  <c:v>0.95395529944947999</c:v>
                </c:pt>
                <c:pt idx="1707">
                  <c:v>0.95252322907237497</c:v>
                </c:pt>
                <c:pt idx="1708">
                  <c:v>0.95140445384022698</c:v>
                </c:pt>
                <c:pt idx="1709">
                  <c:v>0.95070013569772005</c:v>
                </c:pt>
                <c:pt idx="1710">
                  <c:v>0.95045941886524499</c:v>
                </c:pt>
                <c:pt idx="1711">
                  <c:v>0.95062172371172704</c:v>
                </c:pt>
                <c:pt idx="1712">
                  <c:v>0.95121759850446597</c:v>
                </c:pt>
                <c:pt idx="1713">
                  <c:v>0.95230769627284595</c:v>
                </c:pt>
                <c:pt idx="1714">
                  <c:v>0.95375609372972003</c:v>
                </c:pt>
                <c:pt idx="1715">
                  <c:v>0.95535628864339495</c:v>
                </c:pt>
                <c:pt idx="1716">
                  <c:v>0.95705561372700698</c:v>
                </c:pt>
                <c:pt idx="1717">
                  <c:v>0.95883508462478595</c:v>
                </c:pt>
                <c:pt idx="1718">
                  <c:v>0.96067779857850799</c:v>
                </c:pt>
                <c:pt idx="1719">
                  <c:v>0.96261915448073898</c:v>
                </c:pt>
                <c:pt idx="1720">
                  <c:v>0.96469772557767497</c:v>
                </c:pt>
                <c:pt idx="1721">
                  <c:v>0.96686040416436403</c:v>
                </c:pt>
                <c:pt idx="1722">
                  <c:v>0.96898267275288896</c:v>
                </c:pt>
                <c:pt idx="1723">
                  <c:v>0.97099741843145704</c:v>
                </c:pt>
                <c:pt idx="1724">
                  <c:v>0.97279928238579505</c:v>
                </c:pt>
                <c:pt idx="1725">
                  <c:v>0.97437044116794802</c:v>
                </c:pt>
                <c:pt idx="1726">
                  <c:v>0.97578883467046396</c:v>
                </c:pt>
                <c:pt idx="1727">
                  <c:v>0.97709026093300999</c:v>
                </c:pt>
                <c:pt idx="1728">
                  <c:v>0.97830886512041504</c:v>
                </c:pt>
                <c:pt idx="1729">
                  <c:v>0.97947390242149301</c:v>
                </c:pt>
                <c:pt idx="1730">
                  <c:v>0.98061071163588898</c:v>
                </c:pt>
                <c:pt idx="1731">
                  <c:v>0.98173557857904703</c:v>
                </c:pt>
                <c:pt idx="1732">
                  <c:v>0.98285226182594199</c:v>
                </c:pt>
                <c:pt idx="1733">
                  <c:v>0.98387104834429495</c:v>
                </c:pt>
                <c:pt idx="1734">
                  <c:v>0.98471396219191598</c:v>
                </c:pt>
                <c:pt idx="1735">
                  <c:v>0.985324288344119</c:v>
                </c:pt>
                <c:pt idx="1736">
                  <c:v>0.985586284532742</c:v>
                </c:pt>
                <c:pt idx="1737">
                  <c:v>0.98558479555252299</c:v>
                </c:pt>
                <c:pt idx="1738">
                  <c:v>0.98565313222166295</c:v>
                </c:pt>
                <c:pt idx="1739">
                  <c:v>0.98600091400936096</c:v>
                </c:pt>
                <c:pt idx="1740">
                  <c:v>0.98669058961860201</c:v>
                </c:pt>
                <c:pt idx="1741">
                  <c:v>0.98769975465705095</c:v>
                </c:pt>
                <c:pt idx="1742">
                  <c:v>0.98891394528781695</c:v>
                </c:pt>
                <c:pt idx="1743">
                  <c:v>0.99037032295730498</c:v>
                </c:pt>
                <c:pt idx="1744">
                  <c:v>0.99209298563973403</c:v>
                </c:pt>
                <c:pt idx="1745">
                  <c:v>0.99392261702672302</c:v>
                </c:pt>
                <c:pt idx="1746">
                  <c:v>0.995655669802468</c:v>
                </c:pt>
                <c:pt idx="1747">
                  <c:v>0.997119285300334</c:v>
                </c:pt>
                <c:pt idx="1748">
                  <c:v>0.998181880536681</c:v>
                </c:pt>
                <c:pt idx="1749">
                  <c:v>0.99886670189749605</c:v>
                </c:pt>
                <c:pt idx="1750">
                  <c:v>0.99932801402026405</c:v>
                </c:pt>
                <c:pt idx="1751">
                  <c:v>0.99965013748464304</c:v>
                </c:pt>
                <c:pt idx="1752">
                  <c:v>0.99986842553426702</c:v>
                </c:pt>
                <c:pt idx="1753">
                  <c:v>0.99999062964107199</c:v>
                </c:pt>
                <c:pt idx="1754">
                  <c:v>1</c:v>
                </c:pt>
                <c:pt idx="1755">
                  <c:v>1</c:v>
                </c:pt>
                <c:pt idx="1756">
                  <c:v>1</c:v>
                </c:pt>
                <c:pt idx="1757">
                  <c:v>0.99999654985702302</c:v>
                </c:pt>
                <c:pt idx="1758">
                  <c:v>0.99972183996119302</c:v>
                </c:pt>
                <c:pt idx="1759">
                  <c:v>0.99908469303765302</c:v>
                </c:pt>
                <c:pt idx="1760">
                  <c:v>0.99810140372176803</c:v>
                </c:pt>
                <c:pt idx="1761">
                  <c:v>0.99673485174732701</c:v>
                </c:pt>
                <c:pt idx="1762">
                  <c:v>0.994957501232974</c:v>
                </c:pt>
                <c:pt idx="1763">
                  <c:v>0.99287902515021798</c:v>
                </c:pt>
                <c:pt idx="1764">
                  <c:v>0.99062917537247097</c:v>
                </c:pt>
                <c:pt idx="1765">
                  <c:v>0.98824012235685799</c:v>
                </c:pt>
                <c:pt idx="1766">
                  <c:v>0.98576709209547397</c:v>
                </c:pt>
                <c:pt idx="1767">
                  <c:v>0.98323311221937704</c:v>
                </c:pt>
                <c:pt idx="1768">
                  <c:v>0.98062091259679296</c:v>
                </c:pt>
                <c:pt idx="1769">
                  <c:v>0.97796035353652699</c:v>
                </c:pt>
                <c:pt idx="1770">
                  <c:v>0.97524607232284799</c:v>
                </c:pt>
                <c:pt idx="1771">
                  <c:v>0.97253954142752796</c:v>
                </c:pt>
                <c:pt idx="1772">
                  <c:v>0.96994060180202701</c:v>
                </c:pt>
                <c:pt idx="1773">
                  <c:v>0.96738751453229599</c:v>
                </c:pt>
                <c:pt idx="1774">
                  <c:v>0.96482858347612099</c:v>
                </c:pt>
                <c:pt idx="1775">
                  <c:v>0.962281652536781</c:v>
                </c:pt>
                <c:pt idx="1776">
                  <c:v>0.95982597057162999</c:v>
                </c:pt>
                <c:pt idx="1777">
                  <c:v>0.95762392445678601</c:v>
                </c:pt>
                <c:pt idx="1778">
                  <c:v>0.95569989279725698</c:v>
                </c:pt>
                <c:pt idx="1779">
                  <c:v>0.95395739074837005</c:v>
                </c:pt>
                <c:pt idx="1780">
                  <c:v>0.95235757546035804</c:v>
                </c:pt>
                <c:pt idx="1781">
                  <c:v>0.950967764667912</c:v>
                </c:pt>
                <c:pt idx="1782">
                  <c:v>0.94988494723205796</c:v>
                </c:pt>
                <c:pt idx="1783">
                  <c:v>0.94920602917612096</c:v>
                </c:pt>
                <c:pt idx="1784">
                  <c:v>0.94895168746719805</c:v>
                </c:pt>
                <c:pt idx="1785">
                  <c:v>0.94899748257414196</c:v>
                </c:pt>
                <c:pt idx="1786">
                  <c:v>0.94924625355303704</c:v>
                </c:pt>
                <c:pt idx="1787">
                  <c:v>0.94960283414556201</c:v>
                </c:pt>
                <c:pt idx="1788">
                  <c:v>0.94989853992489404</c:v>
                </c:pt>
                <c:pt idx="1789">
                  <c:v>0.95001046317243598</c:v>
                </c:pt>
                <c:pt idx="1790">
                  <c:v>0.94993789178971699</c:v>
                </c:pt>
                <c:pt idx="1791">
                  <c:v>0.94964839825818104</c:v>
                </c:pt>
                <c:pt idx="1792">
                  <c:v>0.94897146405620203</c:v>
                </c:pt>
                <c:pt idx="1793">
                  <c:v>0.94787478516945001</c:v>
                </c:pt>
                <c:pt idx="1794">
                  <c:v>0.94644564005447496</c:v>
                </c:pt>
                <c:pt idx="1795">
                  <c:v>0.94465748638394897</c:v>
                </c:pt>
                <c:pt idx="1796">
                  <c:v>0.94259217048555399</c:v>
                </c:pt>
                <c:pt idx="1797">
                  <c:v>0.94043122838138504</c:v>
                </c:pt>
                <c:pt idx="1798">
                  <c:v>0.93811721647712099</c:v>
                </c:pt>
                <c:pt idx="1799">
                  <c:v>0.93547692089530299</c:v>
                </c:pt>
                <c:pt idx="1800">
                  <c:v>0.93253731945627405</c:v>
                </c:pt>
                <c:pt idx="1801">
                  <c:v>0.92935395294909295</c:v>
                </c:pt>
                <c:pt idx="1802">
                  <c:v>0.92591536744894398</c:v>
                </c:pt>
                <c:pt idx="1803">
                  <c:v>0.92231270022371203</c:v>
                </c:pt>
                <c:pt idx="1804">
                  <c:v>0.91863472795944401</c:v>
                </c:pt>
                <c:pt idx="1805">
                  <c:v>0.91494179468296899</c:v>
                </c:pt>
                <c:pt idx="1806">
                  <c:v>0.91134932504274102</c:v>
                </c:pt>
                <c:pt idx="1807">
                  <c:v>0.907972348150616</c:v>
                </c:pt>
                <c:pt idx="1808">
                  <c:v>0.90487220989563999</c:v>
                </c:pt>
                <c:pt idx="1809">
                  <c:v>0.90208215626948796</c:v>
                </c:pt>
                <c:pt idx="1810">
                  <c:v>0.89965902753791904</c:v>
                </c:pt>
                <c:pt idx="1811">
                  <c:v>0.89758282460788597</c:v>
                </c:pt>
                <c:pt idx="1812">
                  <c:v>0.89575781848360803</c:v>
                </c:pt>
                <c:pt idx="1813">
                  <c:v>0.894202572435289</c:v>
                </c:pt>
                <c:pt idx="1814">
                  <c:v>0.89292495554857398</c:v>
                </c:pt>
                <c:pt idx="1815">
                  <c:v>0.89181277696490902</c:v>
                </c:pt>
                <c:pt idx="1816">
                  <c:v>0.89085640155603796</c:v>
                </c:pt>
                <c:pt idx="1817">
                  <c:v>0.89011117598971201</c:v>
                </c:pt>
                <c:pt idx="1818">
                  <c:v>0.88957661712567304</c:v>
                </c:pt>
                <c:pt idx="1819">
                  <c:v>0.88919692526466998</c:v>
                </c:pt>
                <c:pt idx="1820">
                  <c:v>0.88880122464386302</c:v>
                </c:pt>
                <c:pt idx="1821">
                  <c:v>0.88815895025080804</c:v>
                </c:pt>
                <c:pt idx="1822">
                  <c:v>0.887149170024081</c:v>
                </c:pt>
                <c:pt idx="1823">
                  <c:v>0.88592168093799994</c:v>
                </c:pt>
                <c:pt idx="1824">
                  <c:v>0.88463189927158703</c:v>
                </c:pt>
                <c:pt idx="1825">
                  <c:v>0.88320572360214</c:v>
                </c:pt>
                <c:pt idx="1826">
                  <c:v>0.88149503124072504</c:v>
                </c:pt>
                <c:pt idx="1827">
                  <c:v>0.87959276998699998</c:v>
                </c:pt>
                <c:pt idx="1828">
                  <c:v>0.877843498593189</c:v>
                </c:pt>
                <c:pt idx="1829">
                  <c:v>0.876497553266259</c:v>
                </c:pt>
                <c:pt idx="1830">
                  <c:v>0.87572882239618099</c:v>
                </c:pt>
                <c:pt idx="1831">
                  <c:v>0.87554121552495701</c:v>
                </c:pt>
                <c:pt idx="1832">
                  <c:v>0.87573765097712497</c:v>
                </c:pt>
                <c:pt idx="1833">
                  <c:v>0.87626698962995198</c:v>
                </c:pt>
                <c:pt idx="1834">
                  <c:v>0.87735790422853099</c:v>
                </c:pt>
                <c:pt idx="1835">
                  <c:v>0.87914122553835194</c:v>
                </c:pt>
                <c:pt idx="1836">
                  <c:v>0.88151001211346802</c:v>
                </c:pt>
                <c:pt idx="1837">
                  <c:v>0.88437261838661796</c:v>
                </c:pt>
                <c:pt idx="1838">
                  <c:v>0.88762458780929498</c:v>
                </c:pt>
                <c:pt idx="1839">
                  <c:v>0.89120804697885103</c:v>
                </c:pt>
                <c:pt idx="1840">
                  <c:v>0.895137273244341</c:v>
                </c:pt>
                <c:pt idx="1841">
                  <c:v>0.89940468272337204</c:v>
                </c:pt>
                <c:pt idx="1842">
                  <c:v>0.90387680330240905</c:v>
                </c:pt>
                <c:pt idx="1843">
                  <c:v>0.90850730544500602</c:v>
                </c:pt>
                <c:pt idx="1844">
                  <c:v>0.91338224573024895</c:v>
                </c:pt>
                <c:pt idx="1845">
                  <c:v>0.91851463473343298</c:v>
                </c:pt>
                <c:pt idx="1846">
                  <c:v>0.923900685822586</c:v>
                </c:pt>
                <c:pt idx="1847">
                  <c:v>0.92946443155196401</c:v>
                </c:pt>
                <c:pt idx="1848">
                  <c:v>0.93502354014358902</c:v>
                </c:pt>
                <c:pt idx="1849">
                  <c:v>0.940403104365934</c:v>
                </c:pt>
                <c:pt idx="1850">
                  <c:v>0.94559266391591601</c:v>
                </c:pt>
                <c:pt idx="1851">
                  <c:v>0.95048514934313</c:v>
                </c:pt>
                <c:pt idx="1852">
                  <c:v>0.95482167645080995</c:v>
                </c:pt>
                <c:pt idx="1853">
                  <c:v>0.95835633538740195</c:v>
                </c:pt>
                <c:pt idx="1854">
                  <c:v>0.96096550039272299</c:v>
                </c:pt>
                <c:pt idx="1855">
                  <c:v>0.96283666211429697</c:v>
                </c:pt>
                <c:pt idx="1856">
                  <c:v>0.96422489861173</c:v>
                </c:pt>
                <c:pt idx="1857">
                  <c:v>0.965327698563193</c:v>
                </c:pt>
                <c:pt idx="1858">
                  <c:v>0.96627057219499601</c:v>
                </c:pt>
                <c:pt idx="1859">
                  <c:v>0.96706223111295497</c:v>
                </c:pt>
                <c:pt idx="1860">
                  <c:v>0.967726109409626</c:v>
                </c:pt>
                <c:pt idx="1861">
                  <c:v>0.96856496766136302</c:v>
                </c:pt>
                <c:pt idx="1862">
                  <c:v>0.96984141018772696</c:v>
                </c:pt>
                <c:pt idx="1863">
                  <c:v>0.97136967168385602</c:v>
                </c:pt>
                <c:pt idx="1864">
                  <c:v>0.97291697331772697</c:v>
                </c:pt>
                <c:pt idx="1865">
                  <c:v>0.97434143855993505</c:v>
                </c:pt>
                <c:pt idx="1866">
                  <c:v>0.97544332711398296</c:v>
                </c:pt>
                <c:pt idx="1867">
                  <c:v>0.97621749969452698</c:v>
                </c:pt>
                <c:pt idx="1868">
                  <c:v>0.97681288285735102</c:v>
                </c:pt>
                <c:pt idx="1869">
                  <c:v>0.97705352958476599</c:v>
                </c:pt>
                <c:pt idx="1870">
                  <c:v>0.97677145739290305</c:v>
                </c:pt>
                <c:pt idx="1871">
                  <c:v>0.97607661371413601</c:v>
                </c:pt>
                <c:pt idx="1872">
                  <c:v>0.97503706929642397</c:v>
                </c:pt>
                <c:pt idx="1873">
                  <c:v>0.97370799763097604</c:v>
                </c:pt>
                <c:pt idx="1874">
                  <c:v>0.97225256880760302</c:v>
                </c:pt>
                <c:pt idx="1875">
                  <c:v>0.97082321125640003</c:v>
                </c:pt>
                <c:pt idx="1876">
                  <c:v>0.96949661308200596</c:v>
                </c:pt>
                <c:pt idx="1877">
                  <c:v>0.96845911793667405</c:v>
                </c:pt>
                <c:pt idx="1878">
                  <c:v>0.96781485051871596</c:v>
                </c:pt>
                <c:pt idx="1879">
                  <c:v>0.96746275386966796</c:v>
                </c:pt>
                <c:pt idx="1880">
                  <c:v>0.96727713879740895</c:v>
                </c:pt>
                <c:pt idx="1881">
                  <c:v>0.96712808612421197</c:v>
                </c:pt>
                <c:pt idx="1882">
                  <c:v>0.966814683683339</c:v>
                </c:pt>
                <c:pt idx="1883">
                  <c:v>0.96615201951464003</c:v>
                </c:pt>
                <c:pt idx="1884">
                  <c:v>0.96511966248349401</c:v>
                </c:pt>
                <c:pt idx="1885">
                  <c:v>0.96371629632199796</c:v>
                </c:pt>
                <c:pt idx="1886">
                  <c:v>0.96193193646952302</c:v>
                </c:pt>
                <c:pt idx="1887">
                  <c:v>0.95991049804290396</c:v>
                </c:pt>
                <c:pt idx="1888">
                  <c:v>0.95794377174518996</c:v>
                </c:pt>
                <c:pt idx="1889">
                  <c:v>0.95628465216360004</c:v>
                </c:pt>
                <c:pt idx="1890">
                  <c:v>0.95516225348592498</c:v>
                </c:pt>
                <c:pt idx="1891">
                  <c:v>0.95472875243990096</c:v>
                </c:pt>
                <c:pt idx="1892">
                  <c:v>0.95492912061604196</c:v>
                </c:pt>
                <c:pt idx="1893">
                  <c:v>0.95556847756614405</c:v>
                </c:pt>
                <c:pt idx="1894">
                  <c:v>0.95651618254267101</c:v>
                </c:pt>
                <c:pt idx="1895">
                  <c:v>0.95774190966347295</c:v>
                </c:pt>
                <c:pt idx="1896">
                  <c:v>0.959013410153426</c:v>
                </c:pt>
                <c:pt idx="1897">
                  <c:v>0.96006061896391304</c:v>
                </c:pt>
                <c:pt idx="1898">
                  <c:v>0.96072570383834299</c:v>
                </c:pt>
                <c:pt idx="1899">
                  <c:v>0.96086338013505701</c:v>
                </c:pt>
                <c:pt idx="1900">
                  <c:v>0.96045689195028905</c:v>
                </c:pt>
                <c:pt idx="1901">
                  <c:v>0.95963838471288598</c:v>
                </c:pt>
                <c:pt idx="1902">
                  <c:v>0.95849712056382497</c:v>
                </c:pt>
                <c:pt idx="1903">
                  <c:v>0.95706549543990305</c:v>
                </c:pt>
                <c:pt idx="1904">
                  <c:v>0.95560025211510502</c:v>
                </c:pt>
                <c:pt idx="1905">
                  <c:v>0.95443055207514504</c:v>
                </c:pt>
                <c:pt idx="1906">
                  <c:v>0.95366190326919698</c:v>
                </c:pt>
                <c:pt idx="1907">
                  <c:v>0.95333575227672995</c:v>
                </c:pt>
                <c:pt idx="1908">
                  <c:v>0.95353543639251104</c:v>
                </c:pt>
                <c:pt idx="1909">
                  <c:v>0.95424940032574701</c:v>
                </c:pt>
                <c:pt idx="1910">
                  <c:v>0.95537248511054296</c:v>
                </c:pt>
                <c:pt idx="1911">
                  <c:v>0.95676223141106598</c:v>
                </c:pt>
                <c:pt idx="1912">
                  <c:v>0.95828948286500404</c:v>
                </c:pt>
                <c:pt idx="1913">
                  <c:v>0.95982391621042895</c:v>
                </c:pt>
                <c:pt idx="1914">
                  <c:v>0.96131717586684595</c:v>
                </c:pt>
                <c:pt idx="1915">
                  <c:v>0.96286062456368204</c:v>
                </c:pt>
                <c:pt idx="1916">
                  <c:v>0.96440956861398597</c:v>
                </c:pt>
                <c:pt idx="1917">
                  <c:v>0.96588119057516097</c:v>
                </c:pt>
                <c:pt idx="1918">
                  <c:v>0.96735973278223897</c:v>
                </c:pt>
                <c:pt idx="1919">
                  <c:v>0.96897522962041105</c:v>
                </c:pt>
                <c:pt idx="1920">
                  <c:v>0.97077516089608396</c:v>
                </c:pt>
                <c:pt idx="1921">
                  <c:v>0.97272049428711405</c:v>
                </c:pt>
                <c:pt idx="1922">
                  <c:v>0.97476296567686105</c:v>
                </c:pt>
                <c:pt idx="1923">
                  <c:v>0.97687463605290603</c:v>
                </c:pt>
                <c:pt idx="1924">
                  <c:v>0.97913072467024798</c:v>
                </c:pt>
                <c:pt idx="1925">
                  <c:v>0.98164804973869901</c:v>
                </c:pt>
                <c:pt idx="1926">
                  <c:v>0.984373560981045</c:v>
                </c:pt>
                <c:pt idx="1927">
                  <c:v>0.98721139631849897</c:v>
                </c:pt>
                <c:pt idx="1928">
                  <c:v>0.99004217942049799</c:v>
                </c:pt>
                <c:pt idx="1929">
                  <c:v>0.99270305573856799</c:v>
                </c:pt>
                <c:pt idx="1930">
                  <c:v>0.99506026413690596</c:v>
                </c:pt>
                <c:pt idx="1931">
                  <c:v>0.99689160918098296</c:v>
                </c:pt>
                <c:pt idx="1932">
                  <c:v>0.99795193505913504</c:v>
                </c:pt>
                <c:pt idx="1933">
                  <c:v>0.99807175984049201</c:v>
                </c:pt>
                <c:pt idx="1934">
                  <c:v>0.99728896837338099</c:v>
                </c:pt>
                <c:pt idx="1935">
                  <c:v>0.99565213378267103</c:v>
                </c:pt>
                <c:pt idx="1936">
                  <c:v>0.99332373317748601</c:v>
                </c:pt>
                <c:pt idx="1937">
                  <c:v>0.99067907029753999</c:v>
                </c:pt>
                <c:pt idx="1938">
                  <c:v>0.98804523278532896</c:v>
                </c:pt>
                <c:pt idx="1939">
                  <c:v>0.98577917320986896</c:v>
                </c:pt>
                <c:pt idx="1940">
                  <c:v>0.98414531743260902</c:v>
                </c:pt>
                <c:pt idx="1941">
                  <c:v>0.98328227768436305</c:v>
                </c:pt>
                <c:pt idx="1942">
                  <c:v>0.98315033454607104</c:v>
                </c:pt>
                <c:pt idx="1943">
                  <c:v>0.98355859563709902</c:v>
                </c:pt>
                <c:pt idx="1944">
                  <c:v>0.98426409720386498</c:v>
                </c:pt>
                <c:pt idx="1945">
                  <c:v>0.98500661747593898</c:v>
                </c:pt>
                <c:pt idx="1946">
                  <c:v>0.98549728156715299</c:v>
                </c:pt>
                <c:pt idx="1947">
                  <c:v>0.98555096605138404</c:v>
                </c:pt>
                <c:pt idx="1948">
                  <c:v>0.98513699079945005</c:v>
                </c:pt>
                <c:pt idx="1949">
                  <c:v>0.98421351035068805</c:v>
                </c:pt>
                <c:pt idx="1950">
                  <c:v>0.98286170358441904</c:v>
                </c:pt>
                <c:pt idx="1951">
                  <c:v>0.98129179644107201</c:v>
                </c:pt>
                <c:pt idx="1952">
                  <c:v>0.97961435003372199</c:v>
                </c:pt>
                <c:pt idx="1953">
                  <c:v>0.97783667192636103</c:v>
                </c:pt>
                <c:pt idx="1954">
                  <c:v>0.97609821762028504</c:v>
                </c:pt>
                <c:pt idx="1955">
                  <c:v>0.97448868037829695</c:v>
                </c:pt>
                <c:pt idx="1956">
                  <c:v>0.97318042565547702</c:v>
                </c:pt>
                <c:pt idx="1957">
                  <c:v>0.97245975811904495</c:v>
                </c:pt>
                <c:pt idx="1958">
                  <c:v>0.97245356422831597</c:v>
                </c:pt>
                <c:pt idx="1959">
                  <c:v>0.97323506292984696</c:v>
                </c:pt>
                <c:pt idx="1960">
                  <c:v>0.97476427879873795</c:v>
                </c:pt>
                <c:pt idx="1961">
                  <c:v>0.97697712010855797</c:v>
                </c:pt>
                <c:pt idx="1962">
                  <c:v>0.97970982426878594</c:v>
                </c:pt>
                <c:pt idx="1963">
                  <c:v>0.98272780118560499</c:v>
                </c:pt>
                <c:pt idx="1964">
                  <c:v>0.98585699719532804</c:v>
                </c:pt>
                <c:pt idx="1965">
                  <c:v>0.98881733122301996</c:v>
                </c:pt>
                <c:pt idx="1966">
                  <c:v>0.99121132628269504</c:v>
                </c:pt>
                <c:pt idx="1967">
                  <c:v>0.99279172555686102</c:v>
                </c:pt>
                <c:pt idx="1968">
                  <c:v>0.99367542282586696</c:v>
                </c:pt>
                <c:pt idx="1969">
                  <c:v>0.99408878623137298</c:v>
                </c:pt>
                <c:pt idx="1970">
                  <c:v>0.99441260572421997</c:v>
                </c:pt>
                <c:pt idx="1971">
                  <c:v>0.99498835875765301</c:v>
                </c:pt>
                <c:pt idx="1972">
                  <c:v>0.99570194049886096</c:v>
                </c:pt>
                <c:pt idx="1973">
                  <c:v>0.99646060310934104</c:v>
                </c:pt>
                <c:pt idx="1974">
                  <c:v>0.997453904682713</c:v>
                </c:pt>
                <c:pt idx="1975">
                  <c:v>0.99859634309021605</c:v>
                </c:pt>
                <c:pt idx="1976">
                  <c:v>0.99953623212044096</c:v>
                </c:pt>
                <c:pt idx="1977">
                  <c:v>1</c:v>
                </c:pt>
                <c:pt idx="1978">
                  <c:v>0.99961868212169402</c:v>
                </c:pt>
                <c:pt idx="1979">
                  <c:v>0.99797894622482697</c:v>
                </c:pt>
                <c:pt idx="1980">
                  <c:v>0.99528986647186601</c:v>
                </c:pt>
                <c:pt idx="1981">
                  <c:v>0.99197112417588296</c:v>
                </c:pt>
                <c:pt idx="1982">
                  <c:v>0.98780659950712402</c:v>
                </c:pt>
                <c:pt idx="1983">
                  <c:v>0.98258382125460297</c:v>
                </c:pt>
                <c:pt idx="1984">
                  <c:v>0.97661065189153695</c:v>
                </c:pt>
                <c:pt idx="1985">
                  <c:v>0.97005310328587102</c:v>
                </c:pt>
                <c:pt idx="1986">
                  <c:v>0.96323546239762703</c:v>
                </c:pt>
                <c:pt idx="1987">
                  <c:v>0.95662035901089004</c:v>
                </c:pt>
                <c:pt idx="1988">
                  <c:v>0.95010756362034099</c:v>
                </c:pt>
                <c:pt idx="1989">
                  <c:v>0.94335322173565195</c:v>
                </c:pt>
                <c:pt idx="1990">
                  <c:v>0.93696050659086605</c:v>
                </c:pt>
                <c:pt idx="1991">
                  <c:v>0.931722397385088</c:v>
                </c:pt>
                <c:pt idx="1992">
                  <c:v>0.92776222539489095</c:v>
                </c:pt>
                <c:pt idx="1993">
                  <c:v>0.92510024820733305</c:v>
                </c:pt>
                <c:pt idx="1994">
                  <c:v>0.92351367612245905</c:v>
                </c:pt>
                <c:pt idx="1995">
                  <c:v>0.92261999652984705</c:v>
                </c:pt>
                <c:pt idx="1996">
                  <c:v>0.92232734117017801</c:v>
                </c:pt>
                <c:pt idx="1997">
                  <c:v>0.92261499730789698</c:v>
                </c:pt>
                <c:pt idx="1998">
                  <c:v>0.92311358940743604</c:v>
                </c:pt>
                <c:pt idx="1999">
                  <c:v>0.92330177406712</c:v>
                </c:pt>
                <c:pt idx="2000">
                  <c:v>0.92293001332274005</c:v>
                </c:pt>
                <c:pt idx="2001">
                  <c:v>0.92230966570057704</c:v>
                </c:pt>
                <c:pt idx="2002">
                  <c:v>0.92174308709700004</c:v>
                </c:pt>
                <c:pt idx="2003">
                  <c:v>0.92115266056862999</c:v>
                </c:pt>
                <c:pt idx="2004">
                  <c:v>0.92071463662300401</c:v>
                </c:pt>
                <c:pt idx="2005">
                  <c:v>0.92078521680495795</c:v>
                </c:pt>
                <c:pt idx="2006">
                  <c:v>0.92152705974653104</c:v>
                </c:pt>
                <c:pt idx="2007">
                  <c:v>0.923177615860446</c:v>
                </c:pt>
                <c:pt idx="2008">
                  <c:v>0.92577973100800703</c:v>
                </c:pt>
                <c:pt idx="2009">
                  <c:v>0.92870987503139202</c:v>
                </c:pt>
                <c:pt idx="2010">
                  <c:v>0.93159134517033704</c:v>
                </c:pt>
                <c:pt idx="2011">
                  <c:v>0.93454913868207201</c:v>
                </c:pt>
                <c:pt idx="2012">
                  <c:v>0.93758521555086605</c:v>
                </c:pt>
                <c:pt idx="2013">
                  <c:v>0.94073899124497595</c:v>
                </c:pt>
                <c:pt idx="2014">
                  <c:v>0.94385188619240601</c:v>
                </c:pt>
                <c:pt idx="2015">
                  <c:v>0.94627953183574698</c:v>
                </c:pt>
                <c:pt idx="2016">
                  <c:v>0.94773480696202805</c:v>
                </c:pt>
                <c:pt idx="2017">
                  <c:v>0.94884711426093404</c:v>
                </c:pt>
                <c:pt idx="2018">
                  <c:v>0.95022934860116803</c:v>
                </c:pt>
                <c:pt idx="2019">
                  <c:v>0.95198695538088796</c:v>
                </c:pt>
                <c:pt idx="2020">
                  <c:v>0.95381709098237</c:v>
                </c:pt>
                <c:pt idx="2021">
                  <c:v>0.95516002913234699</c:v>
                </c:pt>
                <c:pt idx="2022">
                  <c:v>0.95596754051112398</c:v>
                </c:pt>
                <c:pt idx="2023">
                  <c:v>0.95709206761993904</c:v>
                </c:pt>
                <c:pt idx="2024">
                  <c:v>0.95937873296392495</c:v>
                </c:pt>
                <c:pt idx="2025">
                  <c:v>0.96254268636983198</c:v>
                </c:pt>
                <c:pt idx="2026">
                  <c:v>0.96569010225622998</c:v>
                </c:pt>
                <c:pt idx="2027">
                  <c:v>0.96821236783344999</c:v>
                </c:pt>
                <c:pt idx="2028">
                  <c:v>0.96998305302450605</c:v>
                </c:pt>
                <c:pt idx="2029">
                  <c:v>0.97118236240358702</c:v>
                </c:pt>
                <c:pt idx="2030">
                  <c:v>0.97215943000191096</c:v>
                </c:pt>
                <c:pt idx="2031">
                  <c:v>0.97306557206036703</c:v>
                </c:pt>
                <c:pt idx="2032">
                  <c:v>0.97372622478660098</c:v>
                </c:pt>
                <c:pt idx="2033">
                  <c:v>0.97414245466546401</c:v>
                </c:pt>
                <c:pt idx="2034">
                  <c:v>0.97463052470285605</c:v>
                </c:pt>
                <c:pt idx="2035">
                  <c:v>0.97564089229979101</c:v>
                </c:pt>
                <c:pt idx="2036">
                  <c:v>0.97745827260521301</c:v>
                </c:pt>
                <c:pt idx="2037">
                  <c:v>0.98041153997458697</c:v>
                </c:pt>
                <c:pt idx="2038">
                  <c:v>0.98450268029302801</c:v>
                </c:pt>
                <c:pt idx="2039">
                  <c:v>0.98911037546751901</c:v>
                </c:pt>
                <c:pt idx="2040">
                  <c:v>0.99341495107255195</c:v>
                </c:pt>
                <c:pt idx="2041">
                  <c:v>0.99668348871848</c:v>
                </c:pt>
                <c:pt idx="2042">
                  <c:v>0.99866440795042699</c:v>
                </c:pt>
                <c:pt idx="2043">
                  <c:v>0.99960071950472895</c:v>
                </c:pt>
                <c:pt idx="2044">
                  <c:v>0.999990744071931</c:v>
                </c:pt>
                <c:pt idx="2045">
                  <c:v>1</c:v>
                </c:pt>
                <c:pt idx="2046">
                  <c:v>0.99983716836959202</c:v>
                </c:pt>
                <c:pt idx="2047">
                  <c:v>0.99943549097644502</c:v>
                </c:pt>
                <c:pt idx="2048">
                  <c:v>0.99851148600911099</c:v>
                </c:pt>
                <c:pt idx="2049">
                  <c:v>0.99720873242665398</c:v>
                </c:pt>
                <c:pt idx="2050">
                  <c:v>0.996128855251872</c:v>
                </c:pt>
                <c:pt idx="2051">
                  <c:v>0.99538013151494698</c:v>
                </c:pt>
                <c:pt idx="2052">
                  <c:v>0.99458896396232099</c:v>
                </c:pt>
                <c:pt idx="2053">
                  <c:v>0.99341080362837197</c:v>
                </c:pt>
                <c:pt idx="2054">
                  <c:v>0.99160727057098297</c:v>
                </c:pt>
                <c:pt idx="2055">
                  <c:v>0.98946763572663299</c:v>
                </c:pt>
                <c:pt idx="2056">
                  <c:v>0.98803236064748801</c:v>
                </c:pt>
                <c:pt idx="2057">
                  <c:v>0.98785210875020701</c:v>
                </c:pt>
                <c:pt idx="2058">
                  <c:v>0.98850465122186204</c:v>
                </c:pt>
                <c:pt idx="2059">
                  <c:v>0.98944894975901498</c:v>
                </c:pt>
                <c:pt idx="2060">
                  <c:v>0.99043041459733905</c:v>
                </c:pt>
                <c:pt idx="2061">
                  <c:v>0.99146513934105995</c:v>
                </c:pt>
                <c:pt idx="2062">
                  <c:v>0.99274276058712796</c:v>
                </c:pt>
                <c:pt idx="2063">
                  <c:v>0.99428413030950402</c:v>
                </c:pt>
                <c:pt idx="2064">
                  <c:v>0.99590354938774095</c:v>
                </c:pt>
                <c:pt idx="2065">
                  <c:v>0.99734111371584999</c:v>
                </c:pt>
                <c:pt idx="2066">
                  <c:v>0.99845761040511605</c:v>
                </c:pt>
                <c:pt idx="2067">
                  <c:v>0.99933554747195696</c:v>
                </c:pt>
                <c:pt idx="2068">
                  <c:v>0.99984630782893202</c:v>
                </c:pt>
                <c:pt idx="2069">
                  <c:v>0.99971330719289397</c:v>
                </c:pt>
                <c:pt idx="2070">
                  <c:v>0.99898200330340303</c:v>
                </c:pt>
                <c:pt idx="2071">
                  <c:v>0.99745459448747698</c:v>
                </c:pt>
                <c:pt idx="2072">
                  <c:v>0.99417491223236099</c:v>
                </c:pt>
                <c:pt idx="2073">
                  <c:v>0.988766400043538</c:v>
                </c:pt>
                <c:pt idx="2074">
                  <c:v>0.98162481576762195</c:v>
                </c:pt>
                <c:pt idx="2075">
                  <c:v>0.97323363752098302</c:v>
                </c:pt>
                <c:pt idx="2076">
                  <c:v>0.96450357156283095</c:v>
                </c:pt>
                <c:pt idx="2077">
                  <c:v>0.95616125378126804</c:v>
                </c:pt>
                <c:pt idx="2078">
                  <c:v>0.94842906438559704</c:v>
                </c:pt>
                <c:pt idx="2079">
                  <c:v>0.941570333565111</c:v>
                </c:pt>
                <c:pt idx="2080">
                  <c:v>0.93626455776193496</c:v>
                </c:pt>
                <c:pt idx="2081">
                  <c:v>0.93279301217908595</c:v>
                </c:pt>
                <c:pt idx="2082">
                  <c:v>0.93078901136217196</c:v>
                </c:pt>
                <c:pt idx="2083">
                  <c:v>0.93016278647347495</c:v>
                </c:pt>
                <c:pt idx="2084">
                  <c:v>0.93053544444563097</c:v>
                </c:pt>
                <c:pt idx="2085">
                  <c:v>0.93139258294218497</c:v>
                </c:pt>
                <c:pt idx="2086">
                  <c:v>0.93215899632630295</c:v>
                </c:pt>
                <c:pt idx="2087">
                  <c:v>0.93248845790971402</c:v>
                </c:pt>
                <c:pt idx="2088">
                  <c:v>0.93337948806937898</c:v>
                </c:pt>
                <c:pt idx="2089">
                  <c:v>0.93591550675452695</c:v>
                </c:pt>
                <c:pt idx="2090">
                  <c:v>0.940436014684494</c:v>
                </c:pt>
                <c:pt idx="2091">
                  <c:v>0.94648524232630205</c:v>
                </c:pt>
                <c:pt idx="2092">
                  <c:v>0.95352435575292005</c:v>
                </c:pt>
                <c:pt idx="2093">
                  <c:v>0.96145753583812199</c:v>
                </c:pt>
                <c:pt idx="2094">
                  <c:v>0.970124412508651</c:v>
                </c:pt>
                <c:pt idx="2095">
                  <c:v>0.97918517514652303</c:v>
                </c:pt>
                <c:pt idx="2096">
                  <c:v>0.98736517967939097</c:v>
                </c:pt>
                <c:pt idx="2097">
                  <c:v>0.99357047923775399</c:v>
                </c:pt>
                <c:pt idx="2098">
                  <c:v>0.99766532581234302</c:v>
                </c:pt>
                <c:pt idx="2099">
                  <c:v>0.99980022972136795</c:v>
                </c:pt>
                <c:pt idx="2100">
                  <c:v>1</c:v>
                </c:pt>
                <c:pt idx="2101">
                  <c:v>1</c:v>
                </c:pt>
                <c:pt idx="2102">
                  <c:v>1</c:v>
                </c:pt>
                <c:pt idx="2103">
                  <c:v>1</c:v>
                </c:pt>
                <c:pt idx="2104">
                  <c:v>0.99906893270783503</c:v>
                </c:pt>
                <c:pt idx="2105">
                  <c:v>0.99715080304072301</c:v>
                </c:pt>
                <c:pt idx="2106">
                  <c:v>0.99470692914209202</c:v>
                </c:pt>
                <c:pt idx="2107">
                  <c:v>0.99241566487710797</c:v>
                </c:pt>
                <c:pt idx="2108">
                  <c:v>0.99067027743599301</c:v>
                </c:pt>
                <c:pt idx="2109">
                  <c:v>0.98959573812006496</c:v>
                </c:pt>
                <c:pt idx="2110">
                  <c:v>0.98908870824546302</c:v>
                </c:pt>
                <c:pt idx="2111">
                  <c:v>0.98929132939612596</c:v>
                </c:pt>
                <c:pt idx="2112">
                  <c:v>0.99016538750749294</c:v>
                </c:pt>
                <c:pt idx="2113">
                  <c:v>0.99184036595403602</c:v>
                </c:pt>
                <c:pt idx="2114">
                  <c:v>0.99437005025763603</c:v>
                </c:pt>
                <c:pt idx="2115">
                  <c:v>0.99732336269434996</c:v>
                </c:pt>
                <c:pt idx="2116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638C-42FC-AB81-7C5AA1BB27B2}"/>
            </c:ext>
          </c:extLst>
        </c:ser>
        <c:ser>
          <c:idx val="0"/>
          <c:order val="7"/>
          <c:tx>
            <c:strRef>
              <c:f>CRs!$B$1</c:f>
              <c:strCache>
                <c:ptCount val="1"/>
                <c:pt idx="0">
                  <c:v>CR_Gb_pure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CRs!$A$2:$A$2118</c:f>
              <c:numCache>
                <c:formatCode>General</c:formatCode>
                <c:ptCount val="2117"/>
                <c:pt idx="0">
                  <c:v>0.36699999999999999</c:v>
                </c:pt>
                <c:pt idx="1">
                  <c:v>0.36799999999999999</c:v>
                </c:pt>
                <c:pt idx="2">
                  <c:v>0.36899999999999999</c:v>
                </c:pt>
                <c:pt idx="3">
                  <c:v>0.37</c:v>
                </c:pt>
                <c:pt idx="4">
                  <c:v>0.371</c:v>
                </c:pt>
                <c:pt idx="5">
                  <c:v>0.372</c:v>
                </c:pt>
                <c:pt idx="6">
                  <c:v>0.373</c:v>
                </c:pt>
                <c:pt idx="7">
                  <c:v>0.374</c:v>
                </c:pt>
                <c:pt idx="8">
                  <c:v>0.375</c:v>
                </c:pt>
                <c:pt idx="9">
                  <c:v>0.376</c:v>
                </c:pt>
                <c:pt idx="10">
                  <c:v>0.377</c:v>
                </c:pt>
                <c:pt idx="11">
                  <c:v>0.378</c:v>
                </c:pt>
                <c:pt idx="12">
                  <c:v>0.379</c:v>
                </c:pt>
                <c:pt idx="13">
                  <c:v>0.38</c:v>
                </c:pt>
                <c:pt idx="14">
                  <c:v>0.38100000000000001</c:v>
                </c:pt>
                <c:pt idx="15">
                  <c:v>0.38200000000000001</c:v>
                </c:pt>
                <c:pt idx="16">
                  <c:v>0.38300000000000001</c:v>
                </c:pt>
                <c:pt idx="17">
                  <c:v>0.38400000000000001</c:v>
                </c:pt>
                <c:pt idx="18">
                  <c:v>0.38500000000000001</c:v>
                </c:pt>
                <c:pt idx="19">
                  <c:v>0.38600000000000001</c:v>
                </c:pt>
                <c:pt idx="20">
                  <c:v>0.38700000000000001</c:v>
                </c:pt>
                <c:pt idx="21">
                  <c:v>0.38800000000000001</c:v>
                </c:pt>
                <c:pt idx="22">
                  <c:v>0.38900000000000001</c:v>
                </c:pt>
                <c:pt idx="23">
                  <c:v>0.39</c:v>
                </c:pt>
                <c:pt idx="24">
                  <c:v>0.39100000000000001</c:v>
                </c:pt>
                <c:pt idx="25">
                  <c:v>0.39200000000000002</c:v>
                </c:pt>
                <c:pt idx="26">
                  <c:v>0.39300000000000002</c:v>
                </c:pt>
                <c:pt idx="27">
                  <c:v>0.39400000000000002</c:v>
                </c:pt>
                <c:pt idx="28">
                  <c:v>0.39500000000000002</c:v>
                </c:pt>
                <c:pt idx="29">
                  <c:v>0.39600000000000002</c:v>
                </c:pt>
                <c:pt idx="30">
                  <c:v>0.39700000000000002</c:v>
                </c:pt>
                <c:pt idx="31">
                  <c:v>0.39800000000000002</c:v>
                </c:pt>
                <c:pt idx="32">
                  <c:v>0.39900000000000002</c:v>
                </c:pt>
                <c:pt idx="33">
                  <c:v>0.4</c:v>
                </c:pt>
                <c:pt idx="34">
                  <c:v>0.40100000000000002</c:v>
                </c:pt>
                <c:pt idx="35">
                  <c:v>0.40200000000000002</c:v>
                </c:pt>
                <c:pt idx="36">
                  <c:v>0.40300000000000002</c:v>
                </c:pt>
                <c:pt idx="37">
                  <c:v>0.40400000000000003</c:v>
                </c:pt>
                <c:pt idx="38">
                  <c:v>0.40500000000000003</c:v>
                </c:pt>
                <c:pt idx="39">
                  <c:v>0.40600000000000003</c:v>
                </c:pt>
                <c:pt idx="40">
                  <c:v>0.40699999999999997</c:v>
                </c:pt>
                <c:pt idx="41">
                  <c:v>0.40799999999999997</c:v>
                </c:pt>
                <c:pt idx="42">
                  <c:v>0.40899999999999997</c:v>
                </c:pt>
                <c:pt idx="43">
                  <c:v>0.41</c:v>
                </c:pt>
                <c:pt idx="44">
                  <c:v>0.41099999999999998</c:v>
                </c:pt>
                <c:pt idx="45">
                  <c:v>0.41199999999999998</c:v>
                </c:pt>
                <c:pt idx="46">
                  <c:v>0.41299999999999998</c:v>
                </c:pt>
                <c:pt idx="47">
                  <c:v>0.41399999999999998</c:v>
                </c:pt>
                <c:pt idx="48">
                  <c:v>0.41499999999999998</c:v>
                </c:pt>
                <c:pt idx="49">
                  <c:v>0.41599999999999998</c:v>
                </c:pt>
                <c:pt idx="50">
                  <c:v>0.41699999999999998</c:v>
                </c:pt>
                <c:pt idx="51">
                  <c:v>0.41799999999999998</c:v>
                </c:pt>
                <c:pt idx="52">
                  <c:v>0.41899999999999998</c:v>
                </c:pt>
                <c:pt idx="53">
                  <c:v>0.42</c:v>
                </c:pt>
                <c:pt idx="54">
                  <c:v>0.42099999999999999</c:v>
                </c:pt>
                <c:pt idx="55">
                  <c:v>0.42199999999999999</c:v>
                </c:pt>
                <c:pt idx="56">
                  <c:v>0.42299999999999999</c:v>
                </c:pt>
                <c:pt idx="57">
                  <c:v>0.42399999999999999</c:v>
                </c:pt>
                <c:pt idx="58">
                  <c:v>0.42499999999999999</c:v>
                </c:pt>
                <c:pt idx="59">
                  <c:v>0.42599999999999999</c:v>
                </c:pt>
                <c:pt idx="60">
                  <c:v>0.42699999999999999</c:v>
                </c:pt>
                <c:pt idx="61">
                  <c:v>0.42799999999999999</c:v>
                </c:pt>
                <c:pt idx="62">
                  <c:v>0.42899999999999999</c:v>
                </c:pt>
                <c:pt idx="63">
                  <c:v>0.43</c:v>
                </c:pt>
                <c:pt idx="64">
                  <c:v>0.43099999999999999</c:v>
                </c:pt>
                <c:pt idx="65">
                  <c:v>0.432</c:v>
                </c:pt>
                <c:pt idx="66">
                  <c:v>0.433</c:v>
                </c:pt>
                <c:pt idx="67">
                  <c:v>0.434</c:v>
                </c:pt>
                <c:pt idx="68">
                  <c:v>0.435</c:v>
                </c:pt>
                <c:pt idx="69">
                  <c:v>0.436</c:v>
                </c:pt>
                <c:pt idx="70">
                  <c:v>0.437</c:v>
                </c:pt>
                <c:pt idx="71">
                  <c:v>0.438</c:v>
                </c:pt>
                <c:pt idx="72">
                  <c:v>0.439</c:v>
                </c:pt>
                <c:pt idx="73">
                  <c:v>0.44</c:v>
                </c:pt>
                <c:pt idx="74">
                  <c:v>0.441</c:v>
                </c:pt>
                <c:pt idx="75">
                  <c:v>0.442</c:v>
                </c:pt>
                <c:pt idx="76">
                  <c:v>0.443</c:v>
                </c:pt>
                <c:pt idx="77">
                  <c:v>0.44400000000000001</c:v>
                </c:pt>
                <c:pt idx="78">
                  <c:v>0.44500000000000001</c:v>
                </c:pt>
                <c:pt idx="79">
                  <c:v>0.44600000000000001</c:v>
                </c:pt>
                <c:pt idx="80">
                  <c:v>0.44700000000000001</c:v>
                </c:pt>
                <c:pt idx="81">
                  <c:v>0.44800000000000001</c:v>
                </c:pt>
                <c:pt idx="82">
                  <c:v>0.44900000000000001</c:v>
                </c:pt>
                <c:pt idx="83">
                  <c:v>0.45</c:v>
                </c:pt>
                <c:pt idx="84">
                  <c:v>0.45100000000000001</c:v>
                </c:pt>
                <c:pt idx="85">
                  <c:v>0.45200000000000001</c:v>
                </c:pt>
                <c:pt idx="86">
                  <c:v>0.45300000000000001</c:v>
                </c:pt>
                <c:pt idx="87">
                  <c:v>0.45400000000000001</c:v>
                </c:pt>
                <c:pt idx="88">
                  <c:v>0.45500000000000002</c:v>
                </c:pt>
                <c:pt idx="89">
                  <c:v>0.45600000000000002</c:v>
                </c:pt>
                <c:pt idx="90">
                  <c:v>0.45700000000000002</c:v>
                </c:pt>
                <c:pt idx="91">
                  <c:v>0.45800000000000002</c:v>
                </c:pt>
                <c:pt idx="92">
                  <c:v>0.45900000000000002</c:v>
                </c:pt>
                <c:pt idx="93">
                  <c:v>0.46</c:v>
                </c:pt>
                <c:pt idx="94">
                  <c:v>0.46100000000000002</c:v>
                </c:pt>
                <c:pt idx="95">
                  <c:v>0.46200000000000002</c:v>
                </c:pt>
                <c:pt idx="96">
                  <c:v>0.46300000000000002</c:v>
                </c:pt>
                <c:pt idx="97">
                  <c:v>0.46400000000000002</c:v>
                </c:pt>
                <c:pt idx="98">
                  <c:v>0.46500000000000002</c:v>
                </c:pt>
                <c:pt idx="99">
                  <c:v>0.46600000000000003</c:v>
                </c:pt>
                <c:pt idx="100">
                  <c:v>0.46700000000000003</c:v>
                </c:pt>
                <c:pt idx="101">
                  <c:v>0.46800000000000003</c:v>
                </c:pt>
                <c:pt idx="102">
                  <c:v>0.46899999999999997</c:v>
                </c:pt>
                <c:pt idx="103">
                  <c:v>0.47</c:v>
                </c:pt>
                <c:pt idx="104">
                  <c:v>0.47099999999999997</c:v>
                </c:pt>
                <c:pt idx="105">
                  <c:v>0.47199999999999998</c:v>
                </c:pt>
                <c:pt idx="106">
                  <c:v>0.47299999999999998</c:v>
                </c:pt>
                <c:pt idx="107">
                  <c:v>0.47399999999999998</c:v>
                </c:pt>
                <c:pt idx="108">
                  <c:v>0.47499999999999998</c:v>
                </c:pt>
                <c:pt idx="109">
                  <c:v>0.47599999999999998</c:v>
                </c:pt>
                <c:pt idx="110">
                  <c:v>0.47699999999999998</c:v>
                </c:pt>
                <c:pt idx="111">
                  <c:v>0.47799999999999998</c:v>
                </c:pt>
                <c:pt idx="112">
                  <c:v>0.47899999999999998</c:v>
                </c:pt>
                <c:pt idx="113">
                  <c:v>0.48</c:v>
                </c:pt>
                <c:pt idx="114">
                  <c:v>0.48099999999999998</c:v>
                </c:pt>
                <c:pt idx="115">
                  <c:v>0.48199999999999998</c:v>
                </c:pt>
                <c:pt idx="116">
                  <c:v>0.48299999999999998</c:v>
                </c:pt>
                <c:pt idx="117">
                  <c:v>0.48399999999999999</c:v>
                </c:pt>
                <c:pt idx="118">
                  <c:v>0.48499999999999999</c:v>
                </c:pt>
                <c:pt idx="119">
                  <c:v>0.48599999999999999</c:v>
                </c:pt>
                <c:pt idx="120">
                  <c:v>0.48699999999999999</c:v>
                </c:pt>
                <c:pt idx="121">
                  <c:v>0.48799999999999999</c:v>
                </c:pt>
                <c:pt idx="122">
                  <c:v>0.48899999999999999</c:v>
                </c:pt>
                <c:pt idx="123">
                  <c:v>0.49</c:v>
                </c:pt>
                <c:pt idx="124">
                  <c:v>0.49099999999999999</c:v>
                </c:pt>
                <c:pt idx="125">
                  <c:v>0.49199999999999999</c:v>
                </c:pt>
                <c:pt idx="126">
                  <c:v>0.49299999999999999</c:v>
                </c:pt>
                <c:pt idx="127">
                  <c:v>0.49399999999999999</c:v>
                </c:pt>
                <c:pt idx="128">
                  <c:v>0.495</c:v>
                </c:pt>
                <c:pt idx="129">
                  <c:v>0.496</c:v>
                </c:pt>
                <c:pt idx="130">
                  <c:v>0.497</c:v>
                </c:pt>
                <c:pt idx="131">
                  <c:v>0.498</c:v>
                </c:pt>
                <c:pt idx="132">
                  <c:v>0.499</c:v>
                </c:pt>
                <c:pt idx="133">
                  <c:v>0.5</c:v>
                </c:pt>
                <c:pt idx="134">
                  <c:v>0.501</c:v>
                </c:pt>
                <c:pt idx="135">
                  <c:v>0.502</c:v>
                </c:pt>
                <c:pt idx="136">
                  <c:v>0.503</c:v>
                </c:pt>
                <c:pt idx="137">
                  <c:v>0.504</c:v>
                </c:pt>
                <c:pt idx="138">
                  <c:v>0.505</c:v>
                </c:pt>
                <c:pt idx="139">
                  <c:v>0.50600000000000001</c:v>
                </c:pt>
                <c:pt idx="140">
                  <c:v>0.50700000000000001</c:v>
                </c:pt>
                <c:pt idx="141">
                  <c:v>0.50800000000000001</c:v>
                </c:pt>
                <c:pt idx="142">
                  <c:v>0.50900000000000001</c:v>
                </c:pt>
                <c:pt idx="143">
                  <c:v>0.51</c:v>
                </c:pt>
                <c:pt idx="144">
                  <c:v>0.51100000000000001</c:v>
                </c:pt>
                <c:pt idx="145">
                  <c:v>0.51200000000000001</c:v>
                </c:pt>
                <c:pt idx="146">
                  <c:v>0.51300000000000001</c:v>
                </c:pt>
                <c:pt idx="147">
                  <c:v>0.51400000000000001</c:v>
                </c:pt>
                <c:pt idx="148">
                  <c:v>0.51500000000000001</c:v>
                </c:pt>
                <c:pt idx="149">
                  <c:v>0.51600000000000001</c:v>
                </c:pt>
                <c:pt idx="150">
                  <c:v>0.51700000000000002</c:v>
                </c:pt>
                <c:pt idx="151">
                  <c:v>0.51800000000000002</c:v>
                </c:pt>
                <c:pt idx="152">
                  <c:v>0.51900000000000002</c:v>
                </c:pt>
                <c:pt idx="153">
                  <c:v>0.52</c:v>
                </c:pt>
                <c:pt idx="154">
                  <c:v>0.52100000000000002</c:v>
                </c:pt>
                <c:pt idx="155">
                  <c:v>0.52200000000000002</c:v>
                </c:pt>
                <c:pt idx="156">
                  <c:v>0.52300000000000002</c:v>
                </c:pt>
                <c:pt idx="157">
                  <c:v>0.52400000000000002</c:v>
                </c:pt>
                <c:pt idx="158">
                  <c:v>0.52500000000000002</c:v>
                </c:pt>
                <c:pt idx="159">
                  <c:v>0.52600000000000002</c:v>
                </c:pt>
                <c:pt idx="160">
                  <c:v>0.52700000000000002</c:v>
                </c:pt>
                <c:pt idx="161">
                  <c:v>0.52800000000000002</c:v>
                </c:pt>
                <c:pt idx="162">
                  <c:v>0.52900000000000003</c:v>
                </c:pt>
                <c:pt idx="163">
                  <c:v>0.53</c:v>
                </c:pt>
                <c:pt idx="164">
                  <c:v>0.53100000000000003</c:v>
                </c:pt>
                <c:pt idx="165">
                  <c:v>0.53200000000000003</c:v>
                </c:pt>
                <c:pt idx="166">
                  <c:v>0.53300000000000003</c:v>
                </c:pt>
                <c:pt idx="167">
                  <c:v>0.53400000000000003</c:v>
                </c:pt>
                <c:pt idx="168">
                  <c:v>0.53500000000000003</c:v>
                </c:pt>
                <c:pt idx="169">
                  <c:v>0.53600000000000003</c:v>
                </c:pt>
                <c:pt idx="170">
                  <c:v>0.53700000000000003</c:v>
                </c:pt>
                <c:pt idx="171">
                  <c:v>0.53800000000000003</c:v>
                </c:pt>
                <c:pt idx="172">
                  <c:v>0.53900000000000003</c:v>
                </c:pt>
                <c:pt idx="173">
                  <c:v>0.54</c:v>
                </c:pt>
                <c:pt idx="174">
                  <c:v>0.54100000000000004</c:v>
                </c:pt>
                <c:pt idx="175">
                  <c:v>0.54200000000000004</c:v>
                </c:pt>
                <c:pt idx="176">
                  <c:v>0.54300000000000004</c:v>
                </c:pt>
                <c:pt idx="177">
                  <c:v>0.54400000000000004</c:v>
                </c:pt>
                <c:pt idx="178">
                  <c:v>0.54500000000000004</c:v>
                </c:pt>
                <c:pt idx="179">
                  <c:v>0.54600000000000004</c:v>
                </c:pt>
                <c:pt idx="180">
                  <c:v>0.54700000000000004</c:v>
                </c:pt>
                <c:pt idx="181">
                  <c:v>0.54800000000000004</c:v>
                </c:pt>
                <c:pt idx="182">
                  <c:v>0.54900000000000004</c:v>
                </c:pt>
                <c:pt idx="183">
                  <c:v>0.55000000000000004</c:v>
                </c:pt>
                <c:pt idx="184">
                  <c:v>0.55100000000000005</c:v>
                </c:pt>
                <c:pt idx="185">
                  <c:v>0.55200000000000005</c:v>
                </c:pt>
                <c:pt idx="186">
                  <c:v>0.55300000000000005</c:v>
                </c:pt>
                <c:pt idx="187">
                  <c:v>0.55400000000000005</c:v>
                </c:pt>
                <c:pt idx="188">
                  <c:v>0.55500000000000005</c:v>
                </c:pt>
                <c:pt idx="189">
                  <c:v>0.55600000000000005</c:v>
                </c:pt>
                <c:pt idx="190">
                  <c:v>0.55700000000000005</c:v>
                </c:pt>
                <c:pt idx="191">
                  <c:v>0.55800000000000005</c:v>
                </c:pt>
                <c:pt idx="192">
                  <c:v>0.55900000000000005</c:v>
                </c:pt>
                <c:pt idx="193">
                  <c:v>0.56000000000000005</c:v>
                </c:pt>
                <c:pt idx="194">
                  <c:v>0.56100000000000005</c:v>
                </c:pt>
                <c:pt idx="195">
                  <c:v>0.56200000000000006</c:v>
                </c:pt>
                <c:pt idx="196">
                  <c:v>0.56299999999999994</c:v>
                </c:pt>
                <c:pt idx="197">
                  <c:v>0.56399999999999995</c:v>
                </c:pt>
                <c:pt idx="198">
                  <c:v>0.56499999999999995</c:v>
                </c:pt>
                <c:pt idx="199">
                  <c:v>0.56599999999999995</c:v>
                </c:pt>
                <c:pt idx="200">
                  <c:v>0.56699999999999995</c:v>
                </c:pt>
                <c:pt idx="201">
                  <c:v>0.56799999999999995</c:v>
                </c:pt>
                <c:pt idx="202">
                  <c:v>0.56899999999999995</c:v>
                </c:pt>
                <c:pt idx="203">
                  <c:v>0.56999999999999995</c:v>
                </c:pt>
                <c:pt idx="204">
                  <c:v>0.57099999999999995</c:v>
                </c:pt>
                <c:pt idx="205">
                  <c:v>0.57199999999999995</c:v>
                </c:pt>
                <c:pt idx="206">
                  <c:v>0.57299999999999995</c:v>
                </c:pt>
                <c:pt idx="207">
                  <c:v>0.57399999999999995</c:v>
                </c:pt>
                <c:pt idx="208">
                  <c:v>0.57499999999999996</c:v>
                </c:pt>
                <c:pt idx="209">
                  <c:v>0.57599999999999996</c:v>
                </c:pt>
                <c:pt idx="210">
                  <c:v>0.57699999999999996</c:v>
                </c:pt>
                <c:pt idx="211">
                  <c:v>0.57799999999999996</c:v>
                </c:pt>
                <c:pt idx="212">
                  <c:v>0.57899999999999996</c:v>
                </c:pt>
                <c:pt idx="213">
                  <c:v>0.57999999999999996</c:v>
                </c:pt>
                <c:pt idx="214">
                  <c:v>0.58099999999999996</c:v>
                </c:pt>
                <c:pt idx="215">
                  <c:v>0.58199999999999996</c:v>
                </c:pt>
                <c:pt idx="216">
                  <c:v>0.58299999999999996</c:v>
                </c:pt>
                <c:pt idx="217">
                  <c:v>0.58399999999999996</c:v>
                </c:pt>
                <c:pt idx="218">
                  <c:v>0.58499999999999996</c:v>
                </c:pt>
                <c:pt idx="219">
                  <c:v>0.58599999999999997</c:v>
                </c:pt>
                <c:pt idx="220">
                  <c:v>0.58699999999999997</c:v>
                </c:pt>
                <c:pt idx="221">
                  <c:v>0.58799999999999997</c:v>
                </c:pt>
                <c:pt idx="222">
                  <c:v>0.58899999999999997</c:v>
                </c:pt>
                <c:pt idx="223">
                  <c:v>0.59</c:v>
                </c:pt>
                <c:pt idx="224">
                  <c:v>0.59099999999999997</c:v>
                </c:pt>
                <c:pt idx="225">
                  <c:v>0.59199999999999997</c:v>
                </c:pt>
                <c:pt idx="226">
                  <c:v>0.59299999999999997</c:v>
                </c:pt>
                <c:pt idx="227">
                  <c:v>0.59399999999999997</c:v>
                </c:pt>
                <c:pt idx="228">
                  <c:v>0.59499999999999997</c:v>
                </c:pt>
                <c:pt idx="229">
                  <c:v>0.59599999999999997</c:v>
                </c:pt>
                <c:pt idx="230">
                  <c:v>0.59699999999999998</c:v>
                </c:pt>
                <c:pt idx="231">
                  <c:v>0.59799999999999998</c:v>
                </c:pt>
                <c:pt idx="232">
                  <c:v>0.59899999999999998</c:v>
                </c:pt>
                <c:pt idx="233">
                  <c:v>0.6</c:v>
                </c:pt>
                <c:pt idx="234">
                  <c:v>0.60099999999999998</c:v>
                </c:pt>
                <c:pt idx="235">
                  <c:v>0.60199999999999998</c:v>
                </c:pt>
                <c:pt idx="236">
                  <c:v>0.60299999999999998</c:v>
                </c:pt>
                <c:pt idx="237">
                  <c:v>0.60399999999999998</c:v>
                </c:pt>
                <c:pt idx="238">
                  <c:v>0.60499999999999998</c:v>
                </c:pt>
                <c:pt idx="239">
                  <c:v>0.60599999999999998</c:v>
                </c:pt>
                <c:pt idx="240">
                  <c:v>0.60699999999999998</c:v>
                </c:pt>
                <c:pt idx="241">
                  <c:v>0.60799999999999998</c:v>
                </c:pt>
                <c:pt idx="242">
                  <c:v>0.60899999999999999</c:v>
                </c:pt>
                <c:pt idx="243">
                  <c:v>0.61</c:v>
                </c:pt>
                <c:pt idx="244">
                  <c:v>0.61099999999999999</c:v>
                </c:pt>
                <c:pt idx="245">
                  <c:v>0.61199999999999999</c:v>
                </c:pt>
                <c:pt idx="246">
                  <c:v>0.61299999999999999</c:v>
                </c:pt>
                <c:pt idx="247">
                  <c:v>0.61399999999999999</c:v>
                </c:pt>
                <c:pt idx="248">
                  <c:v>0.61499999999999999</c:v>
                </c:pt>
                <c:pt idx="249">
                  <c:v>0.61599999999999999</c:v>
                </c:pt>
                <c:pt idx="250">
                  <c:v>0.61699999999999999</c:v>
                </c:pt>
                <c:pt idx="251">
                  <c:v>0.61799999999999999</c:v>
                </c:pt>
                <c:pt idx="252">
                  <c:v>0.61899999999999999</c:v>
                </c:pt>
                <c:pt idx="253">
                  <c:v>0.62</c:v>
                </c:pt>
                <c:pt idx="254">
                  <c:v>0.621</c:v>
                </c:pt>
                <c:pt idx="255">
                  <c:v>0.622</c:v>
                </c:pt>
                <c:pt idx="256">
                  <c:v>0.623</c:v>
                </c:pt>
                <c:pt idx="257">
                  <c:v>0.624</c:v>
                </c:pt>
                <c:pt idx="258">
                  <c:v>0.625</c:v>
                </c:pt>
                <c:pt idx="259">
                  <c:v>0.626</c:v>
                </c:pt>
                <c:pt idx="260">
                  <c:v>0.627</c:v>
                </c:pt>
                <c:pt idx="261">
                  <c:v>0.628</c:v>
                </c:pt>
                <c:pt idx="262">
                  <c:v>0.629</c:v>
                </c:pt>
                <c:pt idx="263">
                  <c:v>0.63</c:v>
                </c:pt>
                <c:pt idx="264">
                  <c:v>0.63100000000000001</c:v>
                </c:pt>
                <c:pt idx="265">
                  <c:v>0.63200000000000001</c:v>
                </c:pt>
                <c:pt idx="266">
                  <c:v>0.63300000000000001</c:v>
                </c:pt>
                <c:pt idx="267">
                  <c:v>0.63400000000000001</c:v>
                </c:pt>
                <c:pt idx="268">
                  <c:v>0.63500000000000001</c:v>
                </c:pt>
                <c:pt idx="269">
                  <c:v>0.63600000000000001</c:v>
                </c:pt>
                <c:pt idx="270">
                  <c:v>0.63700000000000001</c:v>
                </c:pt>
                <c:pt idx="271">
                  <c:v>0.63800000000000001</c:v>
                </c:pt>
                <c:pt idx="272">
                  <c:v>0.63900000000000001</c:v>
                </c:pt>
                <c:pt idx="273">
                  <c:v>0.64</c:v>
                </c:pt>
                <c:pt idx="274">
                  <c:v>0.64100000000000001</c:v>
                </c:pt>
                <c:pt idx="275">
                  <c:v>0.64200000000000002</c:v>
                </c:pt>
                <c:pt idx="276">
                  <c:v>0.64300000000000002</c:v>
                </c:pt>
                <c:pt idx="277">
                  <c:v>0.64400000000000002</c:v>
                </c:pt>
                <c:pt idx="278">
                  <c:v>0.64500000000000002</c:v>
                </c:pt>
                <c:pt idx="279">
                  <c:v>0.64600000000000002</c:v>
                </c:pt>
                <c:pt idx="280">
                  <c:v>0.64700000000000002</c:v>
                </c:pt>
                <c:pt idx="281">
                  <c:v>0.64800000000000002</c:v>
                </c:pt>
                <c:pt idx="282">
                  <c:v>0.64900000000000002</c:v>
                </c:pt>
                <c:pt idx="283">
                  <c:v>0.65</c:v>
                </c:pt>
                <c:pt idx="284">
                  <c:v>0.65100000000000002</c:v>
                </c:pt>
                <c:pt idx="285">
                  <c:v>0.65200000000000002</c:v>
                </c:pt>
                <c:pt idx="286">
                  <c:v>0.65300000000000002</c:v>
                </c:pt>
                <c:pt idx="287">
                  <c:v>0.65400000000000003</c:v>
                </c:pt>
                <c:pt idx="288">
                  <c:v>0.65500000000000003</c:v>
                </c:pt>
                <c:pt idx="289">
                  <c:v>0.65600000000000003</c:v>
                </c:pt>
                <c:pt idx="290">
                  <c:v>0.65700000000000003</c:v>
                </c:pt>
                <c:pt idx="291">
                  <c:v>0.65800000000000003</c:v>
                </c:pt>
                <c:pt idx="292">
                  <c:v>0.65900000000000003</c:v>
                </c:pt>
                <c:pt idx="293">
                  <c:v>0.66</c:v>
                </c:pt>
                <c:pt idx="294">
                  <c:v>0.66100000000000003</c:v>
                </c:pt>
                <c:pt idx="295">
                  <c:v>0.66200000000000003</c:v>
                </c:pt>
                <c:pt idx="296">
                  <c:v>0.66300000000000003</c:v>
                </c:pt>
                <c:pt idx="297">
                  <c:v>0.66400000000000003</c:v>
                </c:pt>
                <c:pt idx="298">
                  <c:v>0.66500000000000004</c:v>
                </c:pt>
                <c:pt idx="299">
                  <c:v>0.66600000000000004</c:v>
                </c:pt>
                <c:pt idx="300">
                  <c:v>0.66700000000000004</c:v>
                </c:pt>
                <c:pt idx="301">
                  <c:v>0.66800000000000004</c:v>
                </c:pt>
                <c:pt idx="302">
                  <c:v>0.66900000000000004</c:v>
                </c:pt>
                <c:pt idx="303">
                  <c:v>0.67</c:v>
                </c:pt>
                <c:pt idx="304">
                  <c:v>0.67100000000000004</c:v>
                </c:pt>
                <c:pt idx="305">
                  <c:v>0.67200000000000004</c:v>
                </c:pt>
                <c:pt idx="306">
                  <c:v>0.67300000000000004</c:v>
                </c:pt>
                <c:pt idx="307">
                  <c:v>0.67400000000000004</c:v>
                </c:pt>
                <c:pt idx="308">
                  <c:v>0.67500000000000004</c:v>
                </c:pt>
                <c:pt idx="309">
                  <c:v>0.67600000000000005</c:v>
                </c:pt>
                <c:pt idx="310">
                  <c:v>0.67700000000000005</c:v>
                </c:pt>
                <c:pt idx="311">
                  <c:v>0.67800000000000005</c:v>
                </c:pt>
                <c:pt idx="312">
                  <c:v>0.67900000000000005</c:v>
                </c:pt>
                <c:pt idx="313">
                  <c:v>0.68</c:v>
                </c:pt>
                <c:pt idx="314">
                  <c:v>0.68100000000000005</c:v>
                </c:pt>
                <c:pt idx="315">
                  <c:v>0.68200000000000005</c:v>
                </c:pt>
                <c:pt idx="316">
                  <c:v>0.68300000000000005</c:v>
                </c:pt>
                <c:pt idx="317">
                  <c:v>0.68400000000000005</c:v>
                </c:pt>
                <c:pt idx="318">
                  <c:v>0.68500000000000005</c:v>
                </c:pt>
                <c:pt idx="319">
                  <c:v>0.68600000000000005</c:v>
                </c:pt>
                <c:pt idx="320">
                  <c:v>0.68700000000000006</c:v>
                </c:pt>
                <c:pt idx="321">
                  <c:v>0.68799999999999994</c:v>
                </c:pt>
                <c:pt idx="322">
                  <c:v>0.68899999999999995</c:v>
                </c:pt>
                <c:pt idx="323">
                  <c:v>0.69</c:v>
                </c:pt>
                <c:pt idx="324">
                  <c:v>0.69099999999999995</c:v>
                </c:pt>
                <c:pt idx="325">
                  <c:v>0.69199999999999995</c:v>
                </c:pt>
                <c:pt idx="326">
                  <c:v>0.69299999999999995</c:v>
                </c:pt>
                <c:pt idx="327">
                  <c:v>0.69399999999999995</c:v>
                </c:pt>
                <c:pt idx="328">
                  <c:v>0.69499999999999995</c:v>
                </c:pt>
                <c:pt idx="329">
                  <c:v>0.69599999999999995</c:v>
                </c:pt>
                <c:pt idx="330">
                  <c:v>0.69699999999999995</c:v>
                </c:pt>
                <c:pt idx="331">
                  <c:v>0.69799999999999995</c:v>
                </c:pt>
                <c:pt idx="332">
                  <c:v>0.69899999999999995</c:v>
                </c:pt>
                <c:pt idx="333">
                  <c:v>0.7</c:v>
                </c:pt>
                <c:pt idx="334">
                  <c:v>0.70099999999999996</c:v>
                </c:pt>
                <c:pt idx="335">
                  <c:v>0.70199999999999996</c:v>
                </c:pt>
                <c:pt idx="336">
                  <c:v>0.70299999999999996</c:v>
                </c:pt>
                <c:pt idx="337">
                  <c:v>0.70399999999999996</c:v>
                </c:pt>
                <c:pt idx="338">
                  <c:v>0.70499999999999996</c:v>
                </c:pt>
                <c:pt idx="339">
                  <c:v>0.70599999999999996</c:v>
                </c:pt>
                <c:pt idx="340">
                  <c:v>0.70699999999999996</c:v>
                </c:pt>
                <c:pt idx="341">
                  <c:v>0.70799999999999996</c:v>
                </c:pt>
                <c:pt idx="342">
                  <c:v>0.70899999999999996</c:v>
                </c:pt>
                <c:pt idx="343">
                  <c:v>0.71</c:v>
                </c:pt>
                <c:pt idx="344">
                  <c:v>0.71099999999999997</c:v>
                </c:pt>
                <c:pt idx="345">
                  <c:v>0.71199999999999997</c:v>
                </c:pt>
                <c:pt idx="346">
                  <c:v>0.71299999999999997</c:v>
                </c:pt>
                <c:pt idx="347">
                  <c:v>0.71399999999999997</c:v>
                </c:pt>
                <c:pt idx="348">
                  <c:v>0.71499999999999997</c:v>
                </c:pt>
                <c:pt idx="349">
                  <c:v>0.71599999999999997</c:v>
                </c:pt>
                <c:pt idx="350">
                  <c:v>0.71699999999999997</c:v>
                </c:pt>
                <c:pt idx="351">
                  <c:v>0.71799999999999997</c:v>
                </c:pt>
                <c:pt idx="352">
                  <c:v>0.71899999999999997</c:v>
                </c:pt>
                <c:pt idx="353">
                  <c:v>0.72</c:v>
                </c:pt>
                <c:pt idx="354">
                  <c:v>0.72099999999999997</c:v>
                </c:pt>
                <c:pt idx="355">
                  <c:v>0.72199999999999998</c:v>
                </c:pt>
                <c:pt idx="356">
                  <c:v>0.72299999999999998</c:v>
                </c:pt>
                <c:pt idx="357">
                  <c:v>0.72399999999999998</c:v>
                </c:pt>
                <c:pt idx="358">
                  <c:v>0.72499999999999998</c:v>
                </c:pt>
                <c:pt idx="359">
                  <c:v>0.72599999999999998</c:v>
                </c:pt>
                <c:pt idx="360">
                  <c:v>0.72699999999999998</c:v>
                </c:pt>
                <c:pt idx="361">
                  <c:v>0.72799999999999998</c:v>
                </c:pt>
                <c:pt idx="362">
                  <c:v>0.72899999999999998</c:v>
                </c:pt>
                <c:pt idx="363">
                  <c:v>0.73</c:v>
                </c:pt>
                <c:pt idx="364">
                  <c:v>0.73099999999999998</c:v>
                </c:pt>
                <c:pt idx="365">
                  <c:v>0.73199999999999998</c:v>
                </c:pt>
                <c:pt idx="366">
                  <c:v>0.73299999999999998</c:v>
                </c:pt>
                <c:pt idx="367">
                  <c:v>0.73399999999999999</c:v>
                </c:pt>
                <c:pt idx="368">
                  <c:v>0.73499999999999999</c:v>
                </c:pt>
                <c:pt idx="369">
                  <c:v>0.73599999999999999</c:v>
                </c:pt>
                <c:pt idx="370">
                  <c:v>0.73699999999999999</c:v>
                </c:pt>
                <c:pt idx="371">
                  <c:v>0.73799999999999999</c:v>
                </c:pt>
                <c:pt idx="372">
                  <c:v>0.73899999999999999</c:v>
                </c:pt>
                <c:pt idx="373">
                  <c:v>0.74</c:v>
                </c:pt>
                <c:pt idx="374">
                  <c:v>0.74099999999999999</c:v>
                </c:pt>
                <c:pt idx="375">
                  <c:v>0.74199999999999999</c:v>
                </c:pt>
                <c:pt idx="376">
                  <c:v>0.74299999999999999</c:v>
                </c:pt>
                <c:pt idx="377">
                  <c:v>0.74399999999999999</c:v>
                </c:pt>
                <c:pt idx="378">
                  <c:v>0.745</c:v>
                </c:pt>
                <c:pt idx="379">
                  <c:v>0.746</c:v>
                </c:pt>
                <c:pt idx="380">
                  <c:v>0.747</c:v>
                </c:pt>
                <c:pt idx="381">
                  <c:v>0.748</c:v>
                </c:pt>
                <c:pt idx="382">
                  <c:v>0.749</c:v>
                </c:pt>
                <c:pt idx="383">
                  <c:v>0.75</c:v>
                </c:pt>
                <c:pt idx="384">
                  <c:v>0.751</c:v>
                </c:pt>
                <c:pt idx="385">
                  <c:v>0.752</c:v>
                </c:pt>
                <c:pt idx="386">
                  <c:v>0.753</c:v>
                </c:pt>
                <c:pt idx="387">
                  <c:v>0.754</c:v>
                </c:pt>
                <c:pt idx="388">
                  <c:v>0.755</c:v>
                </c:pt>
                <c:pt idx="389">
                  <c:v>0.75600000000000001</c:v>
                </c:pt>
                <c:pt idx="390">
                  <c:v>0.75700000000000001</c:v>
                </c:pt>
                <c:pt idx="391">
                  <c:v>0.75800000000000001</c:v>
                </c:pt>
                <c:pt idx="392">
                  <c:v>0.75900000000000001</c:v>
                </c:pt>
                <c:pt idx="393">
                  <c:v>0.76</c:v>
                </c:pt>
                <c:pt idx="394">
                  <c:v>0.76100000000000001</c:v>
                </c:pt>
                <c:pt idx="395">
                  <c:v>0.76200000000000001</c:v>
                </c:pt>
                <c:pt idx="396">
                  <c:v>0.76300000000000001</c:v>
                </c:pt>
                <c:pt idx="397">
                  <c:v>0.76400000000000001</c:v>
                </c:pt>
                <c:pt idx="398">
                  <c:v>0.76500000000000001</c:v>
                </c:pt>
                <c:pt idx="399">
                  <c:v>0.76600000000000001</c:v>
                </c:pt>
                <c:pt idx="400">
                  <c:v>0.76700000000000002</c:v>
                </c:pt>
                <c:pt idx="401">
                  <c:v>0.76800000000000002</c:v>
                </c:pt>
                <c:pt idx="402">
                  <c:v>0.76900000000000002</c:v>
                </c:pt>
                <c:pt idx="403">
                  <c:v>0.77</c:v>
                </c:pt>
                <c:pt idx="404">
                  <c:v>0.77100000000000002</c:v>
                </c:pt>
                <c:pt idx="405">
                  <c:v>0.77200000000000002</c:v>
                </c:pt>
                <c:pt idx="406">
                  <c:v>0.77300000000000002</c:v>
                </c:pt>
                <c:pt idx="407">
                  <c:v>0.77400000000000002</c:v>
                </c:pt>
                <c:pt idx="408">
                  <c:v>0.77500000000000002</c:v>
                </c:pt>
                <c:pt idx="409">
                  <c:v>0.77600000000000002</c:v>
                </c:pt>
                <c:pt idx="410">
                  <c:v>0.77700000000000002</c:v>
                </c:pt>
                <c:pt idx="411">
                  <c:v>0.77800000000000002</c:v>
                </c:pt>
                <c:pt idx="412">
                  <c:v>0.77900000000000003</c:v>
                </c:pt>
                <c:pt idx="413">
                  <c:v>0.78</c:v>
                </c:pt>
                <c:pt idx="414">
                  <c:v>0.78100000000000003</c:v>
                </c:pt>
                <c:pt idx="415">
                  <c:v>0.78200000000000003</c:v>
                </c:pt>
                <c:pt idx="416">
                  <c:v>0.78300000000000003</c:v>
                </c:pt>
                <c:pt idx="417">
                  <c:v>0.78400000000000003</c:v>
                </c:pt>
                <c:pt idx="418">
                  <c:v>0.78500000000000003</c:v>
                </c:pt>
                <c:pt idx="419">
                  <c:v>0.78600000000000003</c:v>
                </c:pt>
                <c:pt idx="420">
                  <c:v>0.78700000000000003</c:v>
                </c:pt>
                <c:pt idx="421">
                  <c:v>0.78800000000000003</c:v>
                </c:pt>
                <c:pt idx="422">
                  <c:v>0.78900000000000003</c:v>
                </c:pt>
                <c:pt idx="423">
                  <c:v>0.79</c:v>
                </c:pt>
                <c:pt idx="424">
                  <c:v>0.79100000000000004</c:v>
                </c:pt>
                <c:pt idx="425">
                  <c:v>0.79200000000000004</c:v>
                </c:pt>
                <c:pt idx="426">
                  <c:v>0.79300000000000004</c:v>
                </c:pt>
                <c:pt idx="427">
                  <c:v>0.79400000000000004</c:v>
                </c:pt>
                <c:pt idx="428">
                  <c:v>0.79500000000000004</c:v>
                </c:pt>
                <c:pt idx="429">
                  <c:v>0.79600000000000004</c:v>
                </c:pt>
                <c:pt idx="430">
                  <c:v>0.79700000000000004</c:v>
                </c:pt>
                <c:pt idx="431">
                  <c:v>0.79800000000000004</c:v>
                </c:pt>
                <c:pt idx="432">
                  <c:v>0.79900000000000004</c:v>
                </c:pt>
                <c:pt idx="433">
                  <c:v>0.8</c:v>
                </c:pt>
                <c:pt idx="434">
                  <c:v>0.80100000000000005</c:v>
                </c:pt>
                <c:pt idx="435">
                  <c:v>0.80200000000000005</c:v>
                </c:pt>
                <c:pt idx="436">
                  <c:v>0.80300000000000005</c:v>
                </c:pt>
                <c:pt idx="437">
                  <c:v>0.80400000000000005</c:v>
                </c:pt>
                <c:pt idx="438">
                  <c:v>0.80500000000000005</c:v>
                </c:pt>
                <c:pt idx="439">
                  <c:v>0.80600000000000005</c:v>
                </c:pt>
                <c:pt idx="440">
                  <c:v>0.80700000000000005</c:v>
                </c:pt>
                <c:pt idx="441">
                  <c:v>0.80800000000000005</c:v>
                </c:pt>
                <c:pt idx="442">
                  <c:v>0.80900000000000005</c:v>
                </c:pt>
                <c:pt idx="443">
                  <c:v>0.81</c:v>
                </c:pt>
                <c:pt idx="444">
                  <c:v>0.81100000000000005</c:v>
                </c:pt>
                <c:pt idx="445">
                  <c:v>0.81200000000000006</c:v>
                </c:pt>
                <c:pt idx="446">
                  <c:v>0.81299999999999994</c:v>
                </c:pt>
                <c:pt idx="447">
                  <c:v>0.81399999999999995</c:v>
                </c:pt>
                <c:pt idx="448">
                  <c:v>0.81499999999999995</c:v>
                </c:pt>
                <c:pt idx="449">
                  <c:v>0.81599999999999995</c:v>
                </c:pt>
                <c:pt idx="450">
                  <c:v>0.81699999999999995</c:v>
                </c:pt>
                <c:pt idx="451">
                  <c:v>0.81799999999999995</c:v>
                </c:pt>
                <c:pt idx="452">
                  <c:v>0.81899999999999995</c:v>
                </c:pt>
                <c:pt idx="453">
                  <c:v>0.82</c:v>
                </c:pt>
                <c:pt idx="454">
                  <c:v>0.82099999999999995</c:v>
                </c:pt>
                <c:pt idx="455">
                  <c:v>0.82199999999999995</c:v>
                </c:pt>
                <c:pt idx="456">
                  <c:v>0.82299999999999995</c:v>
                </c:pt>
                <c:pt idx="457">
                  <c:v>0.82399999999999995</c:v>
                </c:pt>
                <c:pt idx="458">
                  <c:v>0.82499999999999996</c:v>
                </c:pt>
                <c:pt idx="459">
                  <c:v>0.82599999999999996</c:v>
                </c:pt>
                <c:pt idx="460">
                  <c:v>0.82699999999999996</c:v>
                </c:pt>
                <c:pt idx="461">
                  <c:v>0.82799999999999996</c:v>
                </c:pt>
                <c:pt idx="462">
                  <c:v>0.82899999999999996</c:v>
                </c:pt>
                <c:pt idx="463">
                  <c:v>0.83</c:v>
                </c:pt>
                <c:pt idx="464">
                  <c:v>0.83099999999999996</c:v>
                </c:pt>
                <c:pt idx="465">
                  <c:v>0.83199999999999996</c:v>
                </c:pt>
                <c:pt idx="466">
                  <c:v>0.83299999999999996</c:v>
                </c:pt>
                <c:pt idx="467">
                  <c:v>0.83399999999999996</c:v>
                </c:pt>
                <c:pt idx="468">
                  <c:v>0.83499999999999996</c:v>
                </c:pt>
                <c:pt idx="469">
                  <c:v>0.83599999999999997</c:v>
                </c:pt>
                <c:pt idx="470">
                  <c:v>0.83699999999999997</c:v>
                </c:pt>
                <c:pt idx="471">
                  <c:v>0.83799999999999997</c:v>
                </c:pt>
                <c:pt idx="472">
                  <c:v>0.83899999999999997</c:v>
                </c:pt>
                <c:pt idx="473">
                  <c:v>0.84</c:v>
                </c:pt>
                <c:pt idx="474">
                  <c:v>0.84099999999999997</c:v>
                </c:pt>
                <c:pt idx="475">
                  <c:v>0.84199999999999997</c:v>
                </c:pt>
                <c:pt idx="476">
                  <c:v>0.84299999999999997</c:v>
                </c:pt>
                <c:pt idx="477">
                  <c:v>0.84399999999999997</c:v>
                </c:pt>
                <c:pt idx="478">
                  <c:v>0.84499999999999997</c:v>
                </c:pt>
                <c:pt idx="479">
                  <c:v>0.84599999999999997</c:v>
                </c:pt>
                <c:pt idx="480">
                  <c:v>0.84699999999999998</c:v>
                </c:pt>
                <c:pt idx="481">
                  <c:v>0.84799999999999998</c:v>
                </c:pt>
                <c:pt idx="482">
                  <c:v>0.84899999999999998</c:v>
                </c:pt>
                <c:pt idx="483">
                  <c:v>0.85</c:v>
                </c:pt>
                <c:pt idx="484">
                  <c:v>0.85099999999999998</c:v>
                </c:pt>
                <c:pt idx="485">
                  <c:v>0.85199999999999998</c:v>
                </c:pt>
                <c:pt idx="486">
                  <c:v>0.85299999999999998</c:v>
                </c:pt>
                <c:pt idx="487">
                  <c:v>0.85399999999999998</c:v>
                </c:pt>
                <c:pt idx="488">
                  <c:v>0.85499999999999998</c:v>
                </c:pt>
                <c:pt idx="489">
                  <c:v>0.85599999999999998</c:v>
                </c:pt>
                <c:pt idx="490">
                  <c:v>0.85699999999999998</c:v>
                </c:pt>
                <c:pt idx="491">
                  <c:v>0.85799999999999998</c:v>
                </c:pt>
                <c:pt idx="492">
                  <c:v>0.85899999999999999</c:v>
                </c:pt>
                <c:pt idx="493">
                  <c:v>0.86</c:v>
                </c:pt>
                <c:pt idx="494">
                  <c:v>0.86099999999999999</c:v>
                </c:pt>
                <c:pt idx="495">
                  <c:v>0.86199999999999999</c:v>
                </c:pt>
                <c:pt idx="496">
                  <c:v>0.86299999999999999</c:v>
                </c:pt>
                <c:pt idx="497">
                  <c:v>0.86399999999999999</c:v>
                </c:pt>
                <c:pt idx="498">
                  <c:v>0.86499999999999999</c:v>
                </c:pt>
                <c:pt idx="499">
                  <c:v>0.86599999999999999</c:v>
                </c:pt>
                <c:pt idx="500">
                  <c:v>0.86699999999999999</c:v>
                </c:pt>
                <c:pt idx="501">
                  <c:v>0.86799999999999999</c:v>
                </c:pt>
                <c:pt idx="502">
                  <c:v>0.86899999999999999</c:v>
                </c:pt>
                <c:pt idx="503">
                  <c:v>0.87</c:v>
                </c:pt>
                <c:pt idx="504">
                  <c:v>0.871</c:v>
                </c:pt>
                <c:pt idx="505">
                  <c:v>0.872</c:v>
                </c:pt>
                <c:pt idx="506">
                  <c:v>0.873</c:v>
                </c:pt>
                <c:pt idx="507">
                  <c:v>0.874</c:v>
                </c:pt>
                <c:pt idx="508">
                  <c:v>0.875</c:v>
                </c:pt>
                <c:pt idx="509">
                  <c:v>0.876</c:v>
                </c:pt>
                <c:pt idx="510">
                  <c:v>0.877</c:v>
                </c:pt>
                <c:pt idx="511">
                  <c:v>0.878</c:v>
                </c:pt>
                <c:pt idx="512">
                  <c:v>0.879</c:v>
                </c:pt>
                <c:pt idx="513">
                  <c:v>0.88</c:v>
                </c:pt>
                <c:pt idx="514">
                  <c:v>0.88100000000000001</c:v>
                </c:pt>
                <c:pt idx="515">
                  <c:v>0.88200000000000001</c:v>
                </c:pt>
                <c:pt idx="516">
                  <c:v>0.88300000000000001</c:v>
                </c:pt>
                <c:pt idx="517">
                  <c:v>0.88400000000000001</c:v>
                </c:pt>
                <c:pt idx="518">
                  <c:v>0.88500000000000001</c:v>
                </c:pt>
                <c:pt idx="519">
                  <c:v>0.88600000000000001</c:v>
                </c:pt>
                <c:pt idx="520">
                  <c:v>0.88700000000000001</c:v>
                </c:pt>
                <c:pt idx="521">
                  <c:v>0.88800000000000001</c:v>
                </c:pt>
                <c:pt idx="522">
                  <c:v>0.88900000000000001</c:v>
                </c:pt>
                <c:pt idx="523">
                  <c:v>0.89</c:v>
                </c:pt>
                <c:pt idx="524">
                  <c:v>0.89100000000000001</c:v>
                </c:pt>
                <c:pt idx="525">
                  <c:v>0.89200000000000002</c:v>
                </c:pt>
                <c:pt idx="526">
                  <c:v>0.89300000000000002</c:v>
                </c:pt>
                <c:pt idx="527">
                  <c:v>0.89400000000000002</c:v>
                </c:pt>
                <c:pt idx="528">
                  <c:v>0.89500000000000002</c:v>
                </c:pt>
                <c:pt idx="529">
                  <c:v>0.89600000000000002</c:v>
                </c:pt>
                <c:pt idx="530">
                  <c:v>0.89700000000000002</c:v>
                </c:pt>
                <c:pt idx="531">
                  <c:v>0.89800000000000002</c:v>
                </c:pt>
                <c:pt idx="532">
                  <c:v>0.89900000000000002</c:v>
                </c:pt>
                <c:pt idx="533">
                  <c:v>0.9</c:v>
                </c:pt>
                <c:pt idx="534">
                  <c:v>0.90100000000000002</c:v>
                </c:pt>
                <c:pt idx="535">
                  <c:v>0.90200000000000002</c:v>
                </c:pt>
                <c:pt idx="536">
                  <c:v>0.90300000000000002</c:v>
                </c:pt>
                <c:pt idx="537">
                  <c:v>0.90400000000000003</c:v>
                </c:pt>
                <c:pt idx="538">
                  <c:v>0.90500000000000003</c:v>
                </c:pt>
                <c:pt idx="539">
                  <c:v>0.90600000000000003</c:v>
                </c:pt>
                <c:pt idx="540">
                  <c:v>0.90700000000000003</c:v>
                </c:pt>
                <c:pt idx="541">
                  <c:v>0.90800000000000003</c:v>
                </c:pt>
                <c:pt idx="542">
                  <c:v>0.90900000000000003</c:v>
                </c:pt>
                <c:pt idx="543">
                  <c:v>0.91</c:v>
                </c:pt>
                <c:pt idx="544">
                  <c:v>0.91100000000000003</c:v>
                </c:pt>
                <c:pt idx="545">
                  <c:v>0.91200000000000003</c:v>
                </c:pt>
                <c:pt idx="546">
                  <c:v>0.91300000000000003</c:v>
                </c:pt>
                <c:pt idx="547">
                  <c:v>0.91400000000000003</c:v>
                </c:pt>
                <c:pt idx="548">
                  <c:v>0.91500000000000004</c:v>
                </c:pt>
                <c:pt idx="549">
                  <c:v>0.91600000000000004</c:v>
                </c:pt>
                <c:pt idx="550">
                  <c:v>0.91700000000000004</c:v>
                </c:pt>
                <c:pt idx="551">
                  <c:v>0.91800000000000004</c:v>
                </c:pt>
                <c:pt idx="552">
                  <c:v>0.91900000000000004</c:v>
                </c:pt>
                <c:pt idx="553">
                  <c:v>0.92</c:v>
                </c:pt>
                <c:pt idx="554">
                  <c:v>0.92100000000000004</c:v>
                </c:pt>
                <c:pt idx="555">
                  <c:v>0.92200000000000004</c:v>
                </c:pt>
                <c:pt idx="556">
                  <c:v>0.92300000000000004</c:v>
                </c:pt>
                <c:pt idx="557">
                  <c:v>0.92400000000000004</c:v>
                </c:pt>
                <c:pt idx="558">
                  <c:v>0.92500000000000004</c:v>
                </c:pt>
                <c:pt idx="559">
                  <c:v>0.92600000000000005</c:v>
                </c:pt>
                <c:pt idx="560">
                  <c:v>0.92700000000000005</c:v>
                </c:pt>
                <c:pt idx="561">
                  <c:v>0.92800000000000005</c:v>
                </c:pt>
                <c:pt idx="562">
                  <c:v>0.92900000000000005</c:v>
                </c:pt>
                <c:pt idx="563">
                  <c:v>0.93</c:v>
                </c:pt>
                <c:pt idx="564">
                  <c:v>0.93100000000000005</c:v>
                </c:pt>
                <c:pt idx="565">
                  <c:v>0.93200000000000005</c:v>
                </c:pt>
                <c:pt idx="566">
                  <c:v>0.93300000000000005</c:v>
                </c:pt>
                <c:pt idx="567">
                  <c:v>0.93400000000000005</c:v>
                </c:pt>
                <c:pt idx="568">
                  <c:v>0.93500000000000005</c:v>
                </c:pt>
                <c:pt idx="569">
                  <c:v>0.93600000000000005</c:v>
                </c:pt>
                <c:pt idx="570">
                  <c:v>0.93700000000000006</c:v>
                </c:pt>
                <c:pt idx="571">
                  <c:v>0.93799999999999994</c:v>
                </c:pt>
                <c:pt idx="572">
                  <c:v>0.93899999999999995</c:v>
                </c:pt>
                <c:pt idx="573">
                  <c:v>0.94</c:v>
                </c:pt>
                <c:pt idx="574">
                  <c:v>0.94099999999999995</c:v>
                </c:pt>
                <c:pt idx="575">
                  <c:v>0.94199999999999995</c:v>
                </c:pt>
                <c:pt idx="576">
                  <c:v>0.94299999999999995</c:v>
                </c:pt>
                <c:pt idx="577">
                  <c:v>0.94399999999999995</c:v>
                </c:pt>
                <c:pt idx="578">
                  <c:v>0.94499999999999995</c:v>
                </c:pt>
                <c:pt idx="579">
                  <c:v>0.94599999999999995</c:v>
                </c:pt>
                <c:pt idx="580">
                  <c:v>0.94699999999999995</c:v>
                </c:pt>
                <c:pt idx="581">
                  <c:v>0.94799999999999995</c:v>
                </c:pt>
                <c:pt idx="582">
                  <c:v>0.94899999999999995</c:v>
                </c:pt>
                <c:pt idx="583">
                  <c:v>0.95</c:v>
                </c:pt>
                <c:pt idx="584">
                  <c:v>0.95099999999999996</c:v>
                </c:pt>
                <c:pt idx="585">
                  <c:v>0.95199999999999996</c:v>
                </c:pt>
                <c:pt idx="586">
                  <c:v>0.95299999999999996</c:v>
                </c:pt>
                <c:pt idx="587">
                  <c:v>0.95399999999999996</c:v>
                </c:pt>
                <c:pt idx="588">
                  <c:v>0.95499999999999996</c:v>
                </c:pt>
                <c:pt idx="589">
                  <c:v>0.95599999999999996</c:v>
                </c:pt>
                <c:pt idx="590">
                  <c:v>0.95699999999999996</c:v>
                </c:pt>
                <c:pt idx="591">
                  <c:v>0.95799999999999996</c:v>
                </c:pt>
                <c:pt idx="592">
                  <c:v>0.95899999999999996</c:v>
                </c:pt>
                <c:pt idx="593">
                  <c:v>0.96</c:v>
                </c:pt>
                <c:pt idx="594">
                  <c:v>0.96099999999999997</c:v>
                </c:pt>
                <c:pt idx="595">
                  <c:v>0.96199999999999997</c:v>
                </c:pt>
                <c:pt idx="596">
                  <c:v>0.96299999999999997</c:v>
                </c:pt>
                <c:pt idx="597">
                  <c:v>0.96399999999999997</c:v>
                </c:pt>
                <c:pt idx="598">
                  <c:v>0.96499999999999997</c:v>
                </c:pt>
                <c:pt idx="599">
                  <c:v>0.96599999999999997</c:v>
                </c:pt>
                <c:pt idx="600">
                  <c:v>0.96699999999999997</c:v>
                </c:pt>
                <c:pt idx="601">
                  <c:v>0.96799999999999997</c:v>
                </c:pt>
                <c:pt idx="602">
                  <c:v>0.96899999999999997</c:v>
                </c:pt>
                <c:pt idx="603">
                  <c:v>0.97</c:v>
                </c:pt>
                <c:pt idx="604">
                  <c:v>0.97099999999999997</c:v>
                </c:pt>
                <c:pt idx="605">
                  <c:v>0.97199999999999998</c:v>
                </c:pt>
                <c:pt idx="606">
                  <c:v>0.97299999999999998</c:v>
                </c:pt>
                <c:pt idx="607">
                  <c:v>0.97399999999999998</c:v>
                </c:pt>
                <c:pt idx="608">
                  <c:v>0.97499999999999998</c:v>
                </c:pt>
                <c:pt idx="609">
                  <c:v>0.97599999999999998</c:v>
                </c:pt>
                <c:pt idx="610">
                  <c:v>0.97699999999999998</c:v>
                </c:pt>
                <c:pt idx="611">
                  <c:v>0.97799999999999998</c:v>
                </c:pt>
                <c:pt idx="612">
                  <c:v>0.97899999999999998</c:v>
                </c:pt>
                <c:pt idx="613">
                  <c:v>0.98</c:v>
                </c:pt>
                <c:pt idx="614">
                  <c:v>0.98099999999999998</c:v>
                </c:pt>
                <c:pt idx="615">
                  <c:v>0.98199999999999998</c:v>
                </c:pt>
                <c:pt idx="616">
                  <c:v>0.98299999999999998</c:v>
                </c:pt>
                <c:pt idx="617">
                  <c:v>0.98399999999999999</c:v>
                </c:pt>
                <c:pt idx="618">
                  <c:v>0.98499999999999999</c:v>
                </c:pt>
                <c:pt idx="619">
                  <c:v>0.98599999999999999</c:v>
                </c:pt>
                <c:pt idx="620">
                  <c:v>0.98699999999999999</c:v>
                </c:pt>
                <c:pt idx="621">
                  <c:v>0.98799999999999999</c:v>
                </c:pt>
                <c:pt idx="622">
                  <c:v>0.98899999999999999</c:v>
                </c:pt>
                <c:pt idx="623">
                  <c:v>0.99</c:v>
                </c:pt>
                <c:pt idx="624">
                  <c:v>0.99099999999999999</c:v>
                </c:pt>
                <c:pt idx="625">
                  <c:v>0.99199999999999999</c:v>
                </c:pt>
                <c:pt idx="626">
                  <c:v>0.99299999999999999</c:v>
                </c:pt>
                <c:pt idx="627">
                  <c:v>0.99399999999999999</c:v>
                </c:pt>
                <c:pt idx="628">
                  <c:v>0.995</c:v>
                </c:pt>
                <c:pt idx="629">
                  <c:v>0.996</c:v>
                </c:pt>
                <c:pt idx="630">
                  <c:v>0.997</c:v>
                </c:pt>
                <c:pt idx="631">
                  <c:v>0.998</c:v>
                </c:pt>
                <c:pt idx="632">
                  <c:v>0.999</c:v>
                </c:pt>
                <c:pt idx="633">
                  <c:v>1</c:v>
                </c:pt>
                <c:pt idx="634">
                  <c:v>1.0009999999999999</c:v>
                </c:pt>
                <c:pt idx="635">
                  <c:v>1.002</c:v>
                </c:pt>
                <c:pt idx="636">
                  <c:v>1.0029999999999999</c:v>
                </c:pt>
                <c:pt idx="637">
                  <c:v>1.004</c:v>
                </c:pt>
                <c:pt idx="638">
                  <c:v>1.0049999999999999</c:v>
                </c:pt>
                <c:pt idx="639">
                  <c:v>1.006</c:v>
                </c:pt>
                <c:pt idx="640">
                  <c:v>1.0069999999999999</c:v>
                </c:pt>
                <c:pt idx="641">
                  <c:v>1.008</c:v>
                </c:pt>
                <c:pt idx="642">
                  <c:v>1.0089999999999999</c:v>
                </c:pt>
                <c:pt idx="643">
                  <c:v>1.01</c:v>
                </c:pt>
                <c:pt idx="644">
                  <c:v>1.0109999999999999</c:v>
                </c:pt>
                <c:pt idx="645">
                  <c:v>1.012</c:v>
                </c:pt>
                <c:pt idx="646">
                  <c:v>1.0129999999999999</c:v>
                </c:pt>
                <c:pt idx="647">
                  <c:v>1.014</c:v>
                </c:pt>
                <c:pt idx="648">
                  <c:v>1.0149999999999999</c:v>
                </c:pt>
                <c:pt idx="649">
                  <c:v>1.016</c:v>
                </c:pt>
                <c:pt idx="650">
                  <c:v>1.0169999999999999</c:v>
                </c:pt>
                <c:pt idx="651">
                  <c:v>1.018</c:v>
                </c:pt>
                <c:pt idx="652">
                  <c:v>1.0189999999999999</c:v>
                </c:pt>
                <c:pt idx="653">
                  <c:v>1.02</c:v>
                </c:pt>
                <c:pt idx="654">
                  <c:v>1.0209999999999999</c:v>
                </c:pt>
                <c:pt idx="655">
                  <c:v>1.022</c:v>
                </c:pt>
                <c:pt idx="656">
                  <c:v>1.0229999999999999</c:v>
                </c:pt>
                <c:pt idx="657">
                  <c:v>1.024</c:v>
                </c:pt>
                <c:pt idx="658">
                  <c:v>1.0249999999999999</c:v>
                </c:pt>
                <c:pt idx="659">
                  <c:v>1.026</c:v>
                </c:pt>
                <c:pt idx="660">
                  <c:v>1.0269999999999999</c:v>
                </c:pt>
                <c:pt idx="661">
                  <c:v>1.028</c:v>
                </c:pt>
                <c:pt idx="662">
                  <c:v>1.0289999999999999</c:v>
                </c:pt>
                <c:pt idx="663">
                  <c:v>1.03</c:v>
                </c:pt>
                <c:pt idx="664">
                  <c:v>1.0309999999999999</c:v>
                </c:pt>
                <c:pt idx="665">
                  <c:v>1.032</c:v>
                </c:pt>
                <c:pt idx="666">
                  <c:v>1.0329999999999999</c:v>
                </c:pt>
                <c:pt idx="667">
                  <c:v>1.034</c:v>
                </c:pt>
                <c:pt idx="668">
                  <c:v>1.0349999999999999</c:v>
                </c:pt>
                <c:pt idx="669">
                  <c:v>1.036</c:v>
                </c:pt>
                <c:pt idx="670">
                  <c:v>1.0369999999999999</c:v>
                </c:pt>
                <c:pt idx="671">
                  <c:v>1.038</c:v>
                </c:pt>
                <c:pt idx="672">
                  <c:v>1.0389999999999999</c:v>
                </c:pt>
                <c:pt idx="673">
                  <c:v>1.04</c:v>
                </c:pt>
                <c:pt idx="674">
                  <c:v>1.0409999999999999</c:v>
                </c:pt>
                <c:pt idx="675">
                  <c:v>1.042</c:v>
                </c:pt>
                <c:pt idx="676">
                  <c:v>1.0429999999999999</c:v>
                </c:pt>
                <c:pt idx="677">
                  <c:v>1.044</c:v>
                </c:pt>
                <c:pt idx="678">
                  <c:v>1.0449999999999999</c:v>
                </c:pt>
                <c:pt idx="679">
                  <c:v>1.046</c:v>
                </c:pt>
                <c:pt idx="680">
                  <c:v>1.0469999999999999</c:v>
                </c:pt>
                <c:pt idx="681">
                  <c:v>1.048</c:v>
                </c:pt>
                <c:pt idx="682">
                  <c:v>1.0489999999999999</c:v>
                </c:pt>
                <c:pt idx="683">
                  <c:v>1.05</c:v>
                </c:pt>
                <c:pt idx="684">
                  <c:v>1.0509999999999999</c:v>
                </c:pt>
                <c:pt idx="685">
                  <c:v>1.052</c:v>
                </c:pt>
                <c:pt idx="686">
                  <c:v>1.0529999999999999</c:v>
                </c:pt>
                <c:pt idx="687">
                  <c:v>1.054</c:v>
                </c:pt>
                <c:pt idx="688">
                  <c:v>1.0549999999999999</c:v>
                </c:pt>
                <c:pt idx="689">
                  <c:v>1.056</c:v>
                </c:pt>
                <c:pt idx="690">
                  <c:v>1.0569999999999999</c:v>
                </c:pt>
                <c:pt idx="691">
                  <c:v>1.0580000000000001</c:v>
                </c:pt>
                <c:pt idx="692">
                  <c:v>1.0589999999999999</c:v>
                </c:pt>
                <c:pt idx="693">
                  <c:v>1.06</c:v>
                </c:pt>
                <c:pt idx="694">
                  <c:v>1.0609999999999999</c:v>
                </c:pt>
                <c:pt idx="695">
                  <c:v>1.0620000000000001</c:v>
                </c:pt>
                <c:pt idx="696">
                  <c:v>1.0629999999999999</c:v>
                </c:pt>
                <c:pt idx="697">
                  <c:v>1.0640000000000001</c:v>
                </c:pt>
                <c:pt idx="698">
                  <c:v>1.0649999999999999</c:v>
                </c:pt>
                <c:pt idx="699">
                  <c:v>1.0660000000000001</c:v>
                </c:pt>
                <c:pt idx="700">
                  <c:v>1.0669999999999999</c:v>
                </c:pt>
                <c:pt idx="701">
                  <c:v>1.0680000000000001</c:v>
                </c:pt>
                <c:pt idx="702">
                  <c:v>1.069</c:v>
                </c:pt>
                <c:pt idx="703">
                  <c:v>1.07</c:v>
                </c:pt>
                <c:pt idx="704">
                  <c:v>1.071</c:v>
                </c:pt>
                <c:pt idx="705">
                  <c:v>1.0720000000000001</c:v>
                </c:pt>
                <c:pt idx="706">
                  <c:v>1.073</c:v>
                </c:pt>
                <c:pt idx="707">
                  <c:v>1.0740000000000001</c:v>
                </c:pt>
                <c:pt idx="708">
                  <c:v>1.075</c:v>
                </c:pt>
                <c:pt idx="709">
                  <c:v>1.0760000000000001</c:v>
                </c:pt>
                <c:pt idx="710">
                  <c:v>1.077</c:v>
                </c:pt>
                <c:pt idx="711">
                  <c:v>1.0780000000000001</c:v>
                </c:pt>
                <c:pt idx="712">
                  <c:v>1.079</c:v>
                </c:pt>
                <c:pt idx="713">
                  <c:v>1.08</c:v>
                </c:pt>
                <c:pt idx="714">
                  <c:v>1.081</c:v>
                </c:pt>
                <c:pt idx="715">
                  <c:v>1.0820000000000001</c:v>
                </c:pt>
                <c:pt idx="716">
                  <c:v>1.083</c:v>
                </c:pt>
                <c:pt idx="717">
                  <c:v>1.0840000000000001</c:v>
                </c:pt>
                <c:pt idx="718">
                  <c:v>1.085</c:v>
                </c:pt>
                <c:pt idx="719">
                  <c:v>1.0860000000000001</c:v>
                </c:pt>
                <c:pt idx="720">
                  <c:v>1.087</c:v>
                </c:pt>
                <c:pt idx="721">
                  <c:v>1.0880000000000001</c:v>
                </c:pt>
                <c:pt idx="722">
                  <c:v>1.089</c:v>
                </c:pt>
                <c:pt idx="723">
                  <c:v>1.0900000000000001</c:v>
                </c:pt>
                <c:pt idx="724">
                  <c:v>1.091</c:v>
                </c:pt>
                <c:pt idx="725">
                  <c:v>1.0920000000000001</c:v>
                </c:pt>
                <c:pt idx="726">
                  <c:v>1.093</c:v>
                </c:pt>
                <c:pt idx="727">
                  <c:v>1.0940000000000001</c:v>
                </c:pt>
                <c:pt idx="728">
                  <c:v>1.095</c:v>
                </c:pt>
                <c:pt idx="729">
                  <c:v>1.0960000000000001</c:v>
                </c:pt>
                <c:pt idx="730">
                  <c:v>1.097</c:v>
                </c:pt>
                <c:pt idx="731">
                  <c:v>1.0980000000000001</c:v>
                </c:pt>
                <c:pt idx="732">
                  <c:v>1.099</c:v>
                </c:pt>
                <c:pt idx="733">
                  <c:v>1.1000000000000001</c:v>
                </c:pt>
                <c:pt idx="734">
                  <c:v>1.101</c:v>
                </c:pt>
                <c:pt idx="735">
                  <c:v>1.1020000000000001</c:v>
                </c:pt>
                <c:pt idx="736">
                  <c:v>1.103</c:v>
                </c:pt>
                <c:pt idx="737">
                  <c:v>1.1040000000000001</c:v>
                </c:pt>
                <c:pt idx="738">
                  <c:v>1.105</c:v>
                </c:pt>
                <c:pt idx="739">
                  <c:v>1.1060000000000001</c:v>
                </c:pt>
                <c:pt idx="740">
                  <c:v>1.107</c:v>
                </c:pt>
                <c:pt idx="741">
                  <c:v>1.1080000000000001</c:v>
                </c:pt>
                <c:pt idx="742">
                  <c:v>1.109</c:v>
                </c:pt>
                <c:pt idx="743">
                  <c:v>1.1100000000000001</c:v>
                </c:pt>
                <c:pt idx="744">
                  <c:v>1.111</c:v>
                </c:pt>
                <c:pt idx="745">
                  <c:v>1.1120000000000001</c:v>
                </c:pt>
                <c:pt idx="746">
                  <c:v>1.113</c:v>
                </c:pt>
                <c:pt idx="747">
                  <c:v>1.1140000000000001</c:v>
                </c:pt>
                <c:pt idx="748">
                  <c:v>1.115</c:v>
                </c:pt>
                <c:pt idx="749">
                  <c:v>1.1160000000000001</c:v>
                </c:pt>
                <c:pt idx="750">
                  <c:v>1.117</c:v>
                </c:pt>
                <c:pt idx="751">
                  <c:v>1.1180000000000001</c:v>
                </c:pt>
                <c:pt idx="752">
                  <c:v>1.119</c:v>
                </c:pt>
                <c:pt idx="753">
                  <c:v>1.1200000000000001</c:v>
                </c:pt>
                <c:pt idx="754">
                  <c:v>1.121</c:v>
                </c:pt>
                <c:pt idx="755">
                  <c:v>1.1220000000000001</c:v>
                </c:pt>
                <c:pt idx="756">
                  <c:v>1.123</c:v>
                </c:pt>
                <c:pt idx="757">
                  <c:v>1.1240000000000001</c:v>
                </c:pt>
                <c:pt idx="758">
                  <c:v>1.125</c:v>
                </c:pt>
                <c:pt idx="759">
                  <c:v>1.1259999999999999</c:v>
                </c:pt>
                <c:pt idx="760">
                  <c:v>1.127</c:v>
                </c:pt>
                <c:pt idx="761">
                  <c:v>1.1279999999999999</c:v>
                </c:pt>
                <c:pt idx="762">
                  <c:v>1.129</c:v>
                </c:pt>
                <c:pt idx="763">
                  <c:v>1.1299999999999999</c:v>
                </c:pt>
                <c:pt idx="764">
                  <c:v>1.131</c:v>
                </c:pt>
                <c:pt idx="765">
                  <c:v>1.1319999999999999</c:v>
                </c:pt>
                <c:pt idx="766">
                  <c:v>1.133</c:v>
                </c:pt>
                <c:pt idx="767">
                  <c:v>1.1339999999999999</c:v>
                </c:pt>
                <c:pt idx="768">
                  <c:v>1.135</c:v>
                </c:pt>
                <c:pt idx="769">
                  <c:v>1.1359999999999999</c:v>
                </c:pt>
                <c:pt idx="770">
                  <c:v>1.137</c:v>
                </c:pt>
                <c:pt idx="771">
                  <c:v>1.1379999999999999</c:v>
                </c:pt>
                <c:pt idx="772">
                  <c:v>1.139</c:v>
                </c:pt>
                <c:pt idx="773">
                  <c:v>1.1399999999999999</c:v>
                </c:pt>
                <c:pt idx="774">
                  <c:v>1.141</c:v>
                </c:pt>
                <c:pt idx="775">
                  <c:v>1.1419999999999999</c:v>
                </c:pt>
                <c:pt idx="776">
                  <c:v>1.143</c:v>
                </c:pt>
                <c:pt idx="777">
                  <c:v>1.1439999999999999</c:v>
                </c:pt>
                <c:pt idx="778">
                  <c:v>1.145</c:v>
                </c:pt>
                <c:pt idx="779">
                  <c:v>1.1459999999999999</c:v>
                </c:pt>
                <c:pt idx="780">
                  <c:v>1.147</c:v>
                </c:pt>
                <c:pt idx="781">
                  <c:v>1.1479999999999999</c:v>
                </c:pt>
                <c:pt idx="782">
                  <c:v>1.149</c:v>
                </c:pt>
                <c:pt idx="783">
                  <c:v>1.1499999999999999</c:v>
                </c:pt>
                <c:pt idx="784">
                  <c:v>1.151</c:v>
                </c:pt>
                <c:pt idx="785">
                  <c:v>1.1519999999999999</c:v>
                </c:pt>
                <c:pt idx="786">
                  <c:v>1.153</c:v>
                </c:pt>
                <c:pt idx="787">
                  <c:v>1.1539999999999999</c:v>
                </c:pt>
                <c:pt idx="788">
                  <c:v>1.155</c:v>
                </c:pt>
                <c:pt idx="789">
                  <c:v>1.1559999999999999</c:v>
                </c:pt>
                <c:pt idx="790">
                  <c:v>1.157</c:v>
                </c:pt>
                <c:pt idx="791">
                  <c:v>1.1579999999999999</c:v>
                </c:pt>
                <c:pt idx="792">
                  <c:v>1.159</c:v>
                </c:pt>
                <c:pt idx="793">
                  <c:v>1.1599999999999999</c:v>
                </c:pt>
                <c:pt idx="794">
                  <c:v>1.161</c:v>
                </c:pt>
                <c:pt idx="795">
                  <c:v>1.1619999999999999</c:v>
                </c:pt>
                <c:pt idx="796">
                  <c:v>1.163</c:v>
                </c:pt>
                <c:pt idx="797">
                  <c:v>1.1639999999999999</c:v>
                </c:pt>
                <c:pt idx="798">
                  <c:v>1.165</c:v>
                </c:pt>
                <c:pt idx="799">
                  <c:v>1.1659999999999999</c:v>
                </c:pt>
                <c:pt idx="800">
                  <c:v>1.167</c:v>
                </c:pt>
                <c:pt idx="801">
                  <c:v>1.1679999999999999</c:v>
                </c:pt>
                <c:pt idx="802">
                  <c:v>1.169</c:v>
                </c:pt>
                <c:pt idx="803">
                  <c:v>1.17</c:v>
                </c:pt>
                <c:pt idx="804">
                  <c:v>1.171</c:v>
                </c:pt>
                <c:pt idx="805">
                  <c:v>1.1719999999999999</c:v>
                </c:pt>
                <c:pt idx="806">
                  <c:v>1.173</c:v>
                </c:pt>
                <c:pt idx="807">
                  <c:v>1.1739999999999999</c:v>
                </c:pt>
                <c:pt idx="808">
                  <c:v>1.175</c:v>
                </c:pt>
                <c:pt idx="809">
                  <c:v>1.1759999999999999</c:v>
                </c:pt>
                <c:pt idx="810">
                  <c:v>1.177</c:v>
                </c:pt>
                <c:pt idx="811">
                  <c:v>1.1779999999999999</c:v>
                </c:pt>
                <c:pt idx="812">
                  <c:v>1.179</c:v>
                </c:pt>
                <c:pt idx="813">
                  <c:v>1.18</c:v>
                </c:pt>
                <c:pt idx="814">
                  <c:v>1.181</c:v>
                </c:pt>
                <c:pt idx="815">
                  <c:v>1.1819999999999999</c:v>
                </c:pt>
                <c:pt idx="816">
                  <c:v>1.1830000000000001</c:v>
                </c:pt>
                <c:pt idx="817">
                  <c:v>1.1839999999999999</c:v>
                </c:pt>
                <c:pt idx="818">
                  <c:v>1.1850000000000001</c:v>
                </c:pt>
                <c:pt idx="819">
                  <c:v>1.1859999999999999</c:v>
                </c:pt>
                <c:pt idx="820">
                  <c:v>1.1870000000000001</c:v>
                </c:pt>
                <c:pt idx="821">
                  <c:v>1.1879999999999999</c:v>
                </c:pt>
                <c:pt idx="822">
                  <c:v>1.1890000000000001</c:v>
                </c:pt>
                <c:pt idx="823">
                  <c:v>1.19</c:v>
                </c:pt>
                <c:pt idx="824">
                  <c:v>1.1910000000000001</c:v>
                </c:pt>
                <c:pt idx="825">
                  <c:v>1.1919999999999999</c:v>
                </c:pt>
                <c:pt idx="826">
                  <c:v>1.1930000000000001</c:v>
                </c:pt>
                <c:pt idx="827">
                  <c:v>1.194</c:v>
                </c:pt>
                <c:pt idx="828">
                  <c:v>1.1950000000000001</c:v>
                </c:pt>
                <c:pt idx="829">
                  <c:v>1.196</c:v>
                </c:pt>
                <c:pt idx="830">
                  <c:v>1.1970000000000001</c:v>
                </c:pt>
                <c:pt idx="831">
                  <c:v>1.198</c:v>
                </c:pt>
                <c:pt idx="832">
                  <c:v>1.1990000000000001</c:v>
                </c:pt>
                <c:pt idx="833">
                  <c:v>1.2</c:v>
                </c:pt>
                <c:pt idx="834">
                  <c:v>1.2010000000000001</c:v>
                </c:pt>
                <c:pt idx="835">
                  <c:v>1.202</c:v>
                </c:pt>
                <c:pt idx="836">
                  <c:v>1.2030000000000001</c:v>
                </c:pt>
                <c:pt idx="837">
                  <c:v>1.204</c:v>
                </c:pt>
                <c:pt idx="838">
                  <c:v>1.2050000000000001</c:v>
                </c:pt>
                <c:pt idx="839">
                  <c:v>1.206</c:v>
                </c:pt>
                <c:pt idx="840">
                  <c:v>1.2070000000000001</c:v>
                </c:pt>
                <c:pt idx="841">
                  <c:v>1.208</c:v>
                </c:pt>
                <c:pt idx="842">
                  <c:v>1.2090000000000001</c:v>
                </c:pt>
                <c:pt idx="843">
                  <c:v>1.21</c:v>
                </c:pt>
                <c:pt idx="844">
                  <c:v>1.2110000000000001</c:v>
                </c:pt>
                <c:pt idx="845">
                  <c:v>1.212</c:v>
                </c:pt>
                <c:pt idx="846">
                  <c:v>1.2130000000000001</c:v>
                </c:pt>
                <c:pt idx="847">
                  <c:v>1.214</c:v>
                </c:pt>
                <c:pt idx="848">
                  <c:v>1.2150000000000001</c:v>
                </c:pt>
                <c:pt idx="849">
                  <c:v>1.216</c:v>
                </c:pt>
                <c:pt idx="850">
                  <c:v>1.2170000000000001</c:v>
                </c:pt>
                <c:pt idx="851">
                  <c:v>1.218</c:v>
                </c:pt>
                <c:pt idx="852">
                  <c:v>1.2190000000000001</c:v>
                </c:pt>
                <c:pt idx="853">
                  <c:v>1.22</c:v>
                </c:pt>
                <c:pt idx="854">
                  <c:v>1.2210000000000001</c:v>
                </c:pt>
                <c:pt idx="855">
                  <c:v>1.222</c:v>
                </c:pt>
                <c:pt idx="856">
                  <c:v>1.2230000000000001</c:v>
                </c:pt>
                <c:pt idx="857">
                  <c:v>1.224</c:v>
                </c:pt>
                <c:pt idx="858">
                  <c:v>1.2250000000000001</c:v>
                </c:pt>
                <c:pt idx="859">
                  <c:v>1.226</c:v>
                </c:pt>
                <c:pt idx="860">
                  <c:v>1.2270000000000001</c:v>
                </c:pt>
                <c:pt idx="861">
                  <c:v>1.228</c:v>
                </c:pt>
                <c:pt idx="862">
                  <c:v>1.2290000000000001</c:v>
                </c:pt>
                <c:pt idx="863">
                  <c:v>1.23</c:v>
                </c:pt>
                <c:pt idx="864">
                  <c:v>1.2310000000000001</c:v>
                </c:pt>
                <c:pt idx="865">
                  <c:v>1.232</c:v>
                </c:pt>
                <c:pt idx="866">
                  <c:v>1.2330000000000001</c:v>
                </c:pt>
                <c:pt idx="867">
                  <c:v>1.234</c:v>
                </c:pt>
                <c:pt idx="868">
                  <c:v>1.2350000000000001</c:v>
                </c:pt>
                <c:pt idx="869">
                  <c:v>1.236</c:v>
                </c:pt>
                <c:pt idx="870">
                  <c:v>1.2370000000000001</c:v>
                </c:pt>
                <c:pt idx="871">
                  <c:v>1.238</c:v>
                </c:pt>
                <c:pt idx="872">
                  <c:v>1.2390000000000001</c:v>
                </c:pt>
                <c:pt idx="873">
                  <c:v>1.24</c:v>
                </c:pt>
                <c:pt idx="874">
                  <c:v>1.2410000000000001</c:v>
                </c:pt>
                <c:pt idx="875">
                  <c:v>1.242</c:v>
                </c:pt>
                <c:pt idx="876">
                  <c:v>1.2430000000000001</c:v>
                </c:pt>
                <c:pt idx="877">
                  <c:v>1.244</c:v>
                </c:pt>
                <c:pt idx="878">
                  <c:v>1.2450000000000001</c:v>
                </c:pt>
                <c:pt idx="879">
                  <c:v>1.246</c:v>
                </c:pt>
                <c:pt idx="880">
                  <c:v>1.2470000000000001</c:v>
                </c:pt>
                <c:pt idx="881">
                  <c:v>1.248</c:v>
                </c:pt>
                <c:pt idx="882">
                  <c:v>1.2490000000000001</c:v>
                </c:pt>
                <c:pt idx="883">
                  <c:v>1.25</c:v>
                </c:pt>
                <c:pt idx="884">
                  <c:v>1.2509999999999999</c:v>
                </c:pt>
                <c:pt idx="885">
                  <c:v>1.252</c:v>
                </c:pt>
                <c:pt idx="886">
                  <c:v>1.2529999999999999</c:v>
                </c:pt>
                <c:pt idx="887">
                  <c:v>1.254</c:v>
                </c:pt>
                <c:pt idx="888">
                  <c:v>1.2549999999999999</c:v>
                </c:pt>
                <c:pt idx="889">
                  <c:v>1.256</c:v>
                </c:pt>
                <c:pt idx="890">
                  <c:v>1.2569999999999999</c:v>
                </c:pt>
                <c:pt idx="891">
                  <c:v>1.258</c:v>
                </c:pt>
                <c:pt idx="892">
                  <c:v>1.2589999999999999</c:v>
                </c:pt>
                <c:pt idx="893">
                  <c:v>1.26</c:v>
                </c:pt>
                <c:pt idx="894">
                  <c:v>1.2609999999999999</c:v>
                </c:pt>
                <c:pt idx="895">
                  <c:v>1.262</c:v>
                </c:pt>
                <c:pt idx="896">
                  <c:v>1.2629999999999999</c:v>
                </c:pt>
                <c:pt idx="897">
                  <c:v>1.264</c:v>
                </c:pt>
                <c:pt idx="898">
                  <c:v>1.2649999999999999</c:v>
                </c:pt>
                <c:pt idx="899">
                  <c:v>1.266</c:v>
                </c:pt>
                <c:pt idx="900">
                  <c:v>1.2669999999999999</c:v>
                </c:pt>
                <c:pt idx="901">
                  <c:v>1.268</c:v>
                </c:pt>
                <c:pt idx="902">
                  <c:v>1.2689999999999999</c:v>
                </c:pt>
                <c:pt idx="903">
                  <c:v>1.27</c:v>
                </c:pt>
                <c:pt idx="904">
                  <c:v>1.2709999999999999</c:v>
                </c:pt>
                <c:pt idx="905">
                  <c:v>1.272</c:v>
                </c:pt>
                <c:pt idx="906">
                  <c:v>1.2729999999999999</c:v>
                </c:pt>
                <c:pt idx="907">
                  <c:v>1.274</c:v>
                </c:pt>
                <c:pt idx="908">
                  <c:v>1.2749999999999999</c:v>
                </c:pt>
                <c:pt idx="909">
                  <c:v>1.276</c:v>
                </c:pt>
                <c:pt idx="910">
                  <c:v>1.2769999999999999</c:v>
                </c:pt>
                <c:pt idx="911">
                  <c:v>1.278</c:v>
                </c:pt>
                <c:pt idx="912">
                  <c:v>1.2789999999999999</c:v>
                </c:pt>
                <c:pt idx="913">
                  <c:v>1.28</c:v>
                </c:pt>
                <c:pt idx="914">
                  <c:v>1.2809999999999999</c:v>
                </c:pt>
                <c:pt idx="915">
                  <c:v>1.282</c:v>
                </c:pt>
                <c:pt idx="916">
                  <c:v>1.2829999999999999</c:v>
                </c:pt>
                <c:pt idx="917">
                  <c:v>1.284</c:v>
                </c:pt>
                <c:pt idx="918">
                  <c:v>1.2849999999999999</c:v>
                </c:pt>
                <c:pt idx="919">
                  <c:v>1.286</c:v>
                </c:pt>
                <c:pt idx="920">
                  <c:v>1.2869999999999999</c:v>
                </c:pt>
                <c:pt idx="921">
                  <c:v>1.288</c:v>
                </c:pt>
                <c:pt idx="922">
                  <c:v>1.2889999999999999</c:v>
                </c:pt>
                <c:pt idx="923">
                  <c:v>1.29</c:v>
                </c:pt>
                <c:pt idx="924">
                  <c:v>1.2909999999999999</c:v>
                </c:pt>
                <c:pt idx="925">
                  <c:v>1.292</c:v>
                </c:pt>
                <c:pt idx="926">
                  <c:v>1.2929999999999999</c:v>
                </c:pt>
                <c:pt idx="927">
                  <c:v>1.294</c:v>
                </c:pt>
                <c:pt idx="928">
                  <c:v>1.2949999999999999</c:v>
                </c:pt>
                <c:pt idx="929">
                  <c:v>1.296</c:v>
                </c:pt>
                <c:pt idx="930">
                  <c:v>1.2969999999999999</c:v>
                </c:pt>
                <c:pt idx="931">
                  <c:v>1.298</c:v>
                </c:pt>
                <c:pt idx="932">
                  <c:v>1.2989999999999999</c:v>
                </c:pt>
                <c:pt idx="933">
                  <c:v>1.3</c:v>
                </c:pt>
                <c:pt idx="934">
                  <c:v>1.3009999999999999</c:v>
                </c:pt>
                <c:pt idx="935">
                  <c:v>1.302</c:v>
                </c:pt>
                <c:pt idx="936">
                  <c:v>1.3029999999999999</c:v>
                </c:pt>
                <c:pt idx="937">
                  <c:v>1.304</c:v>
                </c:pt>
                <c:pt idx="938">
                  <c:v>1.3049999999999999</c:v>
                </c:pt>
                <c:pt idx="939">
                  <c:v>1.306</c:v>
                </c:pt>
                <c:pt idx="940">
                  <c:v>1.3069999999999999</c:v>
                </c:pt>
                <c:pt idx="941">
                  <c:v>1.3080000000000001</c:v>
                </c:pt>
                <c:pt idx="942">
                  <c:v>1.3089999999999999</c:v>
                </c:pt>
                <c:pt idx="943">
                  <c:v>1.31</c:v>
                </c:pt>
                <c:pt idx="944">
                  <c:v>1.3109999999999999</c:v>
                </c:pt>
                <c:pt idx="945">
                  <c:v>1.3120000000000001</c:v>
                </c:pt>
                <c:pt idx="946">
                  <c:v>1.3129999999999999</c:v>
                </c:pt>
                <c:pt idx="947">
                  <c:v>1.3140000000000001</c:v>
                </c:pt>
                <c:pt idx="948">
                  <c:v>1.3149999999999999</c:v>
                </c:pt>
                <c:pt idx="949">
                  <c:v>1.3160000000000001</c:v>
                </c:pt>
                <c:pt idx="950">
                  <c:v>1.3169999999999999</c:v>
                </c:pt>
                <c:pt idx="951">
                  <c:v>1.3180000000000001</c:v>
                </c:pt>
                <c:pt idx="952">
                  <c:v>1.319</c:v>
                </c:pt>
                <c:pt idx="953">
                  <c:v>1.32</c:v>
                </c:pt>
                <c:pt idx="954">
                  <c:v>1.321</c:v>
                </c:pt>
                <c:pt idx="955">
                  <c:v>1.3220000000000001</c:v>
                </c:pt>
                <c:pt idx="956">
                  <c:v>1.323</c:v>
                </c:pt>
                <c:pt idx="957">
                  <c:v>1.3240000000000001</c:v>
                </c:pt>
                <c:pt idx="958">
                  <c:v>1.325</c:v>
                </c:pt>
                <c:pt idx="959">
                  <c:v>1.3260000000000001</c:v>
                </c:pt>
                <c:pt idx="960">
                  <c:v>1.327</c:v>
                </c:pt>
                <c:pt idx="961">
                  <c:v>1.3280000000000001</c:v>
                </c:pt>
                <c:pt idx="962">
                  <c:v>1.329</c:v>
                </c:pt>
                <c:pt idx="963">
                  <c:v>1.33</c:v>
                </c:pt>
                <c:pt idx="964">
                  <c:v>1.331</c:v>
                </c:pt>
                <c:pt idx="965">
                  <c:v>1.3320000000000001</c:v>
                </c:pt>
                <c:pt idx="966">
                  <c:v>1.333</c:v>
                </c:pt>
                <c:pt idx="967">
                  <c:v>1.3340000000000001</c:v>
                </c:pt>
                <c:pt idx="968">
                  <c:v>1.335</c:v>
                </c:pt>
                <c:pt idx="969">
                  <c:v>1.3360000000000001</c:v>
                </c:pt>
                <c:pt idx="970">
                  <c:v>1.337</c:v>
                </c:pt>
                <c:pt idx="971">
                  <c:v>1.3380000000000001</c:v>
                </c:pt>
                <c:pt idx="972">
                  <c:v>1.339</c:v>
                </c:pt>
                <c:pt idx="973">
                  <c:v>1.34</c:v>
                </c:pt>
                <c:pt idx="974">
                  <c:v>1.341</c:v>
                </c:pt>
                <c:pt idx="975">
                  <c:v>1.3420000000000001</c:v>
                </c:pt>
                <c:pt idx="976">
                  <c:v>1.343</c:v>
                </c:pt>
                <c:pt idx="977">
                  <c:v>1.3440000000000001</c:v>
                </c:pt>
                <c:pt idx="978">
                  <c:v>1.345</c:v>
                </c:pt>
                <c:pt idx="979">
                  <c:v>1.3460000000000001</c:v>
                </c:pt>
                <c:pt idx="980">
                  <c:v>1.347</c:v>
                </c:pt>
                <c:pt idx="981">
                  <c:v>1.3480000000000001</c:v>
                </c:pt>
                <c:pt idx="982">
                  <c:v>1.349</c:v>
                </c:pt>
                <c:pt idx="983">
                  <c:v>1.35</c:v>
                </c:pt>
                <c:pt idx="984">
                  <c:v>1.351</c:v>
                </c:pt>
                <c:pt idx="985">
                  <c:v>1.3520000000000001</c:v>
                </c:pt>
                <c:pt idx="986">
                  <c:v>1.353</c:v>
                </c:pt>
                <c:pt idx="987">
                  <c:v>1.3540000000000001</c:v>
                </c:pt>
                <c:pt idx="988">
                  <c:v>1.355</c:v>
                </c:pt>
                <c:pt idx="989">
                  <c:v>1.3560000000000001</c:v>
                </c:pt>
                <c:pt idx="990">
                  <c:v>1.357</c:v>
                </c:pt>
                <c:pt idx="991">
                  <c:v>1.3580000000000001</c:v>
                </c:pt>
                <c:pt idx="992">
                  <c:v>1.359</c:v>
                </c:pt>
                <c:pt idx="993">
                  <c:v>1.36</c:v>
                </c:pt>
                <c:pt idx="994">
                  <c:v>1.361</c:v>
                </c:pt>
                <c:pt idx="995">
                  <c:v>1.3620000000000001</c:v>
                </c:pt>
                <c:pt idx="996">
                  <c:v>1.363</c:v>
                </c:pt>
                <c:pt idx="997">
                  <c:v>1.3640000000000001</c:v>
                </c:pt>
                <c:pt idx="998">
                  <c:v>1.365</c:v>
                </c:pt>
                <c:pt idx="999">
                  <c:v>1.3660000000000001</c:v>
                </c:pt>
                <c:pt idx="1000">
                  <c:v>1.367</c:v>
                </c:pt>
                <c:pt idx="1001">
                  <c:v>1.3680000000000001</c:v>
                </c:pt>
                <c:pt idx="1002">
                  <c:v>1.369</c:v>
                </c:pt>
                <c:pt idx="1003">
                  <c:v>1.37</c:v>
                </c:pt>
                <c:pt idx="1004">
                  <c:v>1.371</c:v>
                </c:pt>
                <c:pt idx="1005">
                  <c:v>1.3720000000000001</c:v>
                </c:pt>
                <c:pt idx="1006">
                  <c:v>1.373</c:v>
                </c:pt>
                <c:pt idx="1007">
                  <c:v>1.3740000000000001</c:v>
                </c:pt>
                <c:pt idx="1008">
                  <c:v>1.375</c:v>
                </c:pt>
                <c:pt idx="1009">
                  <c:v>1.3759999999999999</c:v>
                </c:pt>
                <c:pt idx="1010">
                  <c:v>1.377</c:v>
                </c:pt>
                <c:pt idx="1011">
                  <c:v>1.3779999999999999</c:v>
                </c:pt>
                <c:pt idx="1012">
                  <c:v>1.379</c:v>
                </c:pt>
                <c:pt idx="1013">
                  <c:v>1.38</c:v>
                </c:pt>
                <c:pt idx="1014">
                  <c:v>1.381</c:v>
                </c:pt>
                <c:pt idx="1015">
                  <c:v>1.3819999999999999</c:v>
                </c:pt>
                <c:pt idx="1016">
                  <c:v>1.383</c:v>
                </c:pt>
                <c:pt idx="1017">
                  <c:v>1.3839999999999999</c:v>
                </c:pt>
                <c:pt idx="1018">
                  <c:v>1.385</c:v>
                </c:pt>
                <c:pt idx="1019">
                  <c:v>1.3859999999999999</c:v>
                </c:pt>
                <c:pt idx="1020">
                  <c:v>1.387</c:v>
                </c:pt>
                <c:pt idx="1021">
                  <c:v>1.3879999999999999</c:v>
                </c:pt>
                <c:pt idx="1022">
                  <c:v>1.389</c:v>
                </c:pt>
                <c:pt idx="1023">
                  <c:v>1.39</c:v>
                </c:pt>
                <c:pt idx="1024">
                  <c:v>1.391</c:v>
                </c:pt>
                <c:pt idx="1025">
                  <c:v>1.3919999999999999</c:v>
                </c:pt>
                <c:pt idx="1026">
                  <c:v>1.393</c:v>
                </c:pt>
                <c:pt idx="1027">
                  <c:v>1.3939999999999999</c:v>
                </c:pt>
                <c:pt idx="1028">
                  <c:v>1.395</c:v>
                </c:pt>
                <c:pt idx="1029">
                  <c:v>1.3959999999999999</c:v>
                </c:pt>
                <c:pt idx="1030">
                  <c:v>1.397</c:v>
                </c:pt>
                <c:pt idx="1031">
                  <c:v>1.3979999999999999</c:v>
                </c:pt>
                <c:pt idx="1032">
                  <c:v>1.399</c:v>
                </c:pt>
                <c:pt idx="1033">
                  <c:v>1.4</c:v>
                </c:pt>
                <c:pt idx="1034">
                  <c:v>1.401</c:v>
                </c:pt>
                <c:pt idx="1035">
                  <c:v>1.4019999999999999</c:v>
                </c:pt>
                <c:pt idx="1036">
                  <c:v>1.403</c:v>
                </c:pt>
                <c:pt idx="1037">
                  <c:v>1.4039999999999999</c:v>
                </c:pt>
                <c:pt idx="1038">
                  <c:v>1.405</c:v>
                </c:pt>
                <c:pt idx="1039">
                  <c:v>1.4059999999999999</c:v>
                </c:pt>
                <c:pt idx="1040">
                  <c:v>1.407</c:v>
                </c:pt>
                <c:pt idx="1041">
                  <c:v>1.4079999999999999</c:v>
                </c:pt>
                <c:pt idx="1042">
                  <c:v>1.409</c:v>
                </c:pt>
                <c:pt idx="1043">
                  <c:v>1.41</c:v>
                </c:pt>
                <c:pt idx="1044">
                  <c:v>1.411</c:v>
                </c:pt>
                <c:pt idx="1045">
                  <c:v>1.4119999999999999</c:v>
                </c:pt>
                <c:pt idx="1046">
                  <c:v>1.413</c:v>
                </c:pt>
                <c:pt idx="1047">
                  <c:v>1.4139999999999999</c:v>
                </c:pt>
                <c:pt idx="1048">
                  <c:v>1.415</c:v>
                </c:pt>
                <c:pt idx="1049">
                  <c:v>1.4159999999999999</c:v>
                </c:pt>
                <c:pt idx="1050">
                  <c:v>1.417</c:v>
                </c:pt>
                <c:pt idx="1051">
                  <c:v>1.4179999999999999</c:v>
                </c:pt>
                <c:pt idx="1052">
                  <c:v>1.419</c:v>
                </c:pt>
                <c:pt idx="1053">
                  <c:v>1.42</c:v>
                </c:pt>
                <c:pt idx="1054">
                  <c:v>1.421</c:v>
                </c:pt>
                <c:pt idx="1055">
                  <c:v>1.4219999999999999</c:v>
                </c:pt>
                <c:pt idx="1056">
                  <c:v>1.423</c:v>
                </c:pt>
                <c:pt idx="1057">
                  <c:v>1.4239999999999999</c:v>
                </c:pt>
                <c:pt idx="1058">
                  <c:v>1.425</c:v>
                </c:pt>
                <c:pt idx="1059">
                  <c:v>1.4259999999999999</c:v>
                </c:pt>
                <c:pt idx="1060">
                  <c:v>1.427</c:v>
                </c:pt>
                <c:pt idx="1061">
                  <c:v>1.4279999999999999</c:v>
                </c:pt>
                <c:pt idx="1062">
                  <c:v>1.429</c:v>
                </c:pt>
                <c:pt idx="1063">
                  <c:v>1.43</c:v>
                </c:pt>
                <c:pt idx="1064">
                  <c:v>1.431</c:v>
                </c:pt>
                <c:pt idx="1065">
                  <c:v>1.4319999999999999</c:v>
                </c:pt>
                <c:pt idx="1066">
                  <c:v>1.4330000000000001</c:v>
                </c:pt>
                <c:pt idx="1067">
                  <c:v>1.4339999999999999</c:v>
                </c:pt>
                <c:pt idx="1068">
                  <c:v>1.4350000000000001</c:v>
                </c:pt>
                <c:pt idx="1069">
                  <c:v>1.4359999999999999</c:v>
                </c:pt>
                <c:pt idx="1070">
                  <c:v>1.4370000000000001</c:v>
                </c:pt>
                <c:pt idx="1071">
                  <c:v>1.4379999999999999</c:v>
                </c:pt>
                <c:pt idx="1072">
                  <c:v>1.4390000000000001</c:v>
                </c:pt>
                <c:pt idx="1073">
                  <c:v>1.44</c:v>
                </c:pt>
                <c:pt idx="1074">
                  <c:v>1.4410000000000001</c:v>
                </c:pt>
                <c:pt idx="1075">
                  <c:v>1.4419999999999999</c:v>
                </c:pt>
                <c:pt idx="1076">
                  <c:v>1.4430000000000001</c:v>
                </c:pt>
                <c:pt idx="1077">
                  <c:v>1.444</c:v>
                </c:pt>
                <c:pt idx="1078">
                  <c:v>1.4450000000000001</c:v>
                </c:pt>
                <c:pt idx="1079">
                  <c:v>1.446</c:v>
                </c:pt>
                <c:pt idx="1080">
                  <c:v>1.4470000000000001</c:v>
                </c:pt>
                <c:pt idx="1081">
                  <c:v>1.448</c:v>
                </c:pt>
                <c:pt idx="1082">
                  <c:v>1.4490000000000001</c:v>
                </c:pt>
                <c:pt idx="1083">
                  <c:v>1.45</c:v>
                </c:pt>
                <c:pt idx="1084">
                  <c:v>1.4510000000000001</c:v>
                </c:pt>
                <c:pt idx="1085">
                  <c:v>1.452</c:v>
                </c:pt>
                <c:pt idx="1086">
                  <c:v>1.4530000000000001</c:v>
                </c:pt>
                <c:pt idx="1087">
                  <c:v>1.454</c:v>
                </c:pt>
                <c:pt idx="1088">
                  <c:v>1.4550000000000001</c:v>
                </c:pt>
                <c:pt idx="1089">
                  <c:v>1.456</c:v>
                </c:pt>
                <c:pt idx="1090">
                  <c:v>1.4570000000000001</c:v>
                </c:pt>
                <c:pt idx="1091">
                  <c:v>1.458</c:v>
                </c:pt>
                <c:pt idx="1092">
                  <c:v>1.4590000000000001</c:v>
                </c:pt>
                <c:pt idx="1093">
                  <c:v>1.46</c:v>
                </c:pt>
                <c:pt idx="1094">
                  <c:v>1.4610000000000001</c:v>
                </c:pt>
                <c:pt idx="1095">
                  <c:v>1.462</c:v>
                </c:pt>
                <c:pt idx="1096">
                  <c:v>1.4630000000000001</c:v>
                </c:pt>
                <c:pt idx="1097">
                  <c:v>1.464</c:v>
                </c:pt>
                <c:pt idx="1098">
                  <c:v>1.4650000000000001</c:v>
                </c:pt>
                <c:pt idx="1099">
                  <c:v>1.466</c:v>
                </c:pt>
                <c:pt idx="1100">
                  <c:v>1.4670000000000001</c:v>
                </c:pt>
                <c:pt idx="1101">
                  <c:v>1.468</c:v>
                </c:pt>
                <c:pt idx="1102">
                  <c:v>1.4690000000000001</c:v>
                </c:pt>
                <c:pt idx="1103">
                  <c:v>1.47</c:v>
                </c:pt>
                <c:pt idx="1104">
                  <c:v>1.4710000000000001</c:v>
                </c:pt>
                <c:pt idx="1105">
                  <c:v>1.472</c:v>
                </c:pt>
                <c:pt idx="1106">
                  <c:v>1.4730000000000001</c:v>
                </c:pt>
                <c:pt idx="1107">
                  <c:v>1.474</c:v>
                </c:pt>
                <c:pt idx="1108">
                  <c:v>1.4750000000000001</c:v>
                </c:pt>
                <c:pt idx="1109">
                  <c:v>1.476</c:v>
                </c:pt>
                <c:pt idx="1110">
                  <c:v>1.4770000000000001</c:v>
                </c:pt>
                <c:pt idx="1111">
                  <c:v>1.478</c:v>
                </c:pt>
                <c:pt idx="1112">
                  <c:v>1.4790000000000001</c:v>
                </c:pt>
                <c:pt idx="1113">
                  <c:v>1.48</c:v>
                </c:pt>
                <c:pt idx="1114">
                  <c:v>1.4810000000000001</c:v>
                </c:pt>
                <c:pt idx="1115">
                  <c:v>1.482</c:v>
                </c:pt>
                <c:pt idx="1116">
                  <c:v>1.4830000000000001</c:v>
                </c:pt>
                <c:pt idx="1117">
                  <c:v>1.484</c:v>
                </c:pt>
                <c:pt idx="1118">
                  <c:v>1.4850000000000001</c:v>
                </c:pt>
                <c:pt idx="1119">
                  <c:v>1.486</c:v>
                </c:pt>
                <c:pt idx="1120">
                  <c:v>1.4870000000000001</c:v>
                </c:pt>
                <c:pt idx="1121">
                  <c:v>1.488</c:v>
                </c:pt>
                <c:pt idx="1122">
                  <c:v>1.4890000000000001</c:v>
                </c:pt>
                <c:pt idx="1123">
                  <c:v>1.49</c:v>
                </c:pt>
                <c:pt idx="1124">
                  <c:v>1.4910000000000001</c:v>
                </c:pt>
                <c:pt idx="1125">
                  <c:v>1.492</c:v>
                </c:pt>
                <c:pt idx="1126">
                  <c:v>1.4930000000000001</c:v>
                </c:pt>
                <c:pt idx="1127">
                  <c:v>1.494</c:v>
                </c:pt>
                <c:pt idx="1128">
                  <c:v>1.4950000000000001</c:v>
                </c:pt>
                <c:pt idx="1129">
                  <c:v>1.496</c:v>
                </c:pt>
                <c:pt idx="1130">
                  <c:v>1.4970000000000001</c:v>
                </c:pt>
                <c:pt idx="1131">
                  <c:v>1.498</c:v>
                </c:pt>
                <c:pt idx="1132">
                  <c:v>1.4990000000000001</c:v>
                </c:pt>
                <c:pt idx="1133">
                  <c:v>1.5</c:v>
                </c:pt>
                <c:pt idx="1134">
                  <c:v>1.5009999999999999</c:v>
                </c:pt>
                <c:pt idx="1135">
                  <c:v>1.502</c:v>
                </c:pt>
                <c:pt idx="1136">
                  <c:v>1.5029999999999999</c:v>
                </c:pt>
                <c:pt idx="1137">
                  <c:v>1.504</c:v>
                </c:pt>
                <c:pt idx="1138">
                  <c:v>1.5049999999999999</c:v>
                </c:pt>
                <c:pt idx="1139">
                  <c:v>1.506</c:v>
                </c:pt>
                <c:pt idx="1140">
                  <c:v>1.5069999999999999</c:v>
                </c:pt>
                <c:pt idx="1141">
                  <c:v>1.508</c:v>
                </c:pt>
                <c:pt idx="1142">
                  <c:v>1.5089999999999999</c:v>
                </c:pt>
                <c:pt idx="1143">
                  <c:v>1.51</c:v>
                </c:pt>
                <c:pt idx="1144">
                  <c:v>1.5109999999999999</c:v>
                </c:pt>
                <c:pt idx="1145">
                  <c:v>1.512</c:v>
                </c:pt>
                <c:pt idx="1146">
                  <c:v>1.5129999999999999</c:v>
                </c:pt>
                <c:pt idx="1147">
                  <c:v>1.514</c:v>
                </c:pt>
                <c:pt idx="1148">
                  <c:v>1.5149999999999999</c:v>
                </c:pt>
                <c:pt idx="1149">
                  <c:v>1.516</c:v>
                </c:pt>
                <c:pt idx="1150">
                  <c:v>1.5169999999999999</c:v>
                </c:pt>
                <c:pt idx="1151">
                  <c:v>1.518</c:v>
                </c:pt>
                <c:pt idx="1152">
                  <c:v>1.5189999999999999</c:v>
                </c:pt>
                <c:pt idx="1153">
                  <c:v>1.52</c:v>
                </c:pt>
                <c:pt idx="1154">
                  <c:v>1.5209999999999999</c:v>
                </c:pt>
                <c:pt idx="1155">
                  <c:v>1.522</c:v>
                </c:pt>
                <c:pt idx="1156">
                  <c:v>1.5229999999999999</c:v>
                </c:pt>
                <c:pt idx="1157">
                  <c:v>1.524</c:v>
                </c:pt>
                <c:pt idx="1158">
                  <c:v>1.5249999999999999</c:v>
                </c:pt>
                <c:pt idx="1159">
                  <c:v>1.526</c:v>
                </c:pt>
                <c:pt idx="1160">
                  <c:v>1.5269999999999999</c:v>
                </c:pt>
                <c:pt idx="1161">
                  <c:v>1.528</c:v>
                </c:pt>
                <c:pt idx="1162">
                  <c:v>1.5289999999999999</c:v>
                </c:pt>
                <c:pt idx="1163">
                  <c:v>1.53</c:v>
                </c:pt>
                <c:pt idx="1164">
                  <c:v>1.5309999999999999</c:v>
                </c:pt>
                <c:pt idx="1165">
                  <c:v>1.532</c:v>
                </c:pt>
                <c:pt idx="1166">
                  <c:v>1.5329999999999999</c:v>
                </c:pt>
                <c:pt idx="1167">
                  <c:v>1.534</c:v>
                </c:pt>
                <c:pt idx="1168">
                  <c:v>1.5349999999999999</c:v>
                </c:pt>
                <c:pt idx="1169">
                  <c:v>1.536</c:v>
                </c:pt>
                <c:pt idx="1170">
                  <c:v>1.5369999999999999</c:v>
                </c:pt>
                <c:pt idx="1171">
                  <c:v>1.538</c:v>
                </c:pt>
                <c:pt idx="1172">
                  <c:v>1.5389999999999999</c:v>
                </c:pt>
                <c:pt idx="1173">
                  <c:v>1.54</c:v>
                </c:pt>
                <c:pt idx="1174">
                  <c:v>1.5409999999999999</c:v>
                </c:pt>
                <c:pt idx="1175">
                  <c:v>1.542</c:v>
                </c:pt>
                <c:pt idx="1176">
                  <c:v>1.5429999999999999</c:v>
                </c:pt>
                <c:pt idx="1177">
                  <c:v>1.544</c:v>
                </c:pt>
                <c:pt idx="1178">
                  <c:v>1.5449999999999999</c:v>
                </c:pt>
                <c:pt idx="1179">
                  <c:v>1.546</c:v>
                </c:pt>
                <c:pt idx="1180">
                  <c:v>1.5469999999999999</c:v>
                </c:pt>
                <c:pt idx="1181">
                  <c:v>1.548</c:v>
                </c:pt>
                <c:pt idx="1182">
                  <c:v>1.5489999999999999</c:v>
                </c:pt>
                <c:pt idx="1183">
                  <c:v>1.55</c:v>
                </c:pt>
                <c:pt idx="1184">
                  <c:v>1.5509999999999999</c:v>
                </c:pt>
                <c:pt idx="1185">
                  <c:v>1.552</c:v>
                </c:pt>
                <c:pt idx="1186">
                  <c:v>1.5529999999999999</c:v>
                </c:pt>
                <c:pt idx="1187">
                  <c:v>1.554</c:v>
                </c:pt>
                <c:pt idx="1188">
                  <c:v>1.5549999999999999</c:v>
                </c:pt>
                <c:pt idx="1189">
                  <c:v>1.556</c:v>
                </c:pt>
                <c:pt idx="1190">
                  <c:v>1.5569999999999999</c:v>
                </c:pt>
                <c:pt idx="1191">
                  <c:v>1.5580000000000001</c:v>
                </c:pt>
                <c:pt idx="1192">
                  <c:v>1.5589999999999999</c:v>
                </c:pt>
                <c:pt idx="1193">
                  <c:v>1.56</c:v>
                </c:pt>
                <c:pt idx="1194">
                  <c:v>1.5609999999999999</c:v>
                </c:pt>
                <c:pt idx="1195">
                  <c:v>1.5620000000000001</c:v>
                </c:pt>
                <c:pt idx="1196">
                  <c:v>1.5629999999999999</c:v>
                </c:pt>
                <c:pt idx="1197">
                  <c:v>1.5640000000000001</c:v>
                </c:pt>
                <c:pt idx="1198">
                  <c:v>1.5649999999999999</c:v>
                </c:pt>
                <c:pt idx="1199">
                  <c:v>1.5660000000000001</c:v>
                </c:pt>
                <c:pt idx="1200">
                  <c:v>1.5669999999999999</c:v>
                </c:pt>
                <c:pt idx="1201">
                  <c:v>1.5680000000000001</c:v>
                </c:pt>
                <c:pt idx="1202">
                  <c:v>1.569</c:v>
                </c:pt>
                <c:pt idx="1203">
                  <c:v>1.57</c:v>
                </c:pt>
                <c:pt idx="1204">
                  <c:v>1.571</c:v>
                </c:pt>
                <c:pt idx="1205">
                  <c:v>1.5720000000000001</c:v>
                </c:pt>
                <c:pt idx="1206">
                  <c:v>1.573</c:v>
                </c:pt>
                <c:pt idx="1207">
                  <c:v>1.5740000000000001</c:v>
                </c:pt>
                <c:pt idx="1208">
                  <c:v>1.575</c:v>
                </c:pt>
                <c:pt idx="1209">
                  <c:v>1.5760000000000001</c:v>
                </c:pt>
                <c:pt idx="1210">
                  <c:v>1.577</c:v>
                </c:pt>
                <c:pt idx="1211">
                  <c:v>1.5780000000000001</c:v>
                </c:pt>
                <c:pt idx="1212">
                  <c:v>1.579</c:v>
                </c:pt>
                <c:pt idx="1213">
                  <c:v>1.58</c:v>
                </c:pt>
                <c:pt idx="1214">
                  <c:v>1.581</c:v>
                </c:pt>
                <c:pt idx="1215">
                  <c:v>1.5820000000000001</c:v>
                </c:pt>
                <c:pt idx="1216">
                  <c:v>1.583</c:v>
                </c:pt>
                <c:pt idx="1217">
                  <c:v>1.5840000000000001</c:v>
                </c:pt>
                <c:pt idx="1218">
                  <c:v>1.585</c:v>
                </c:pt>
                <c:pt idx="1219">
                  <c:v>1.5860000000000001</c:v>
                </c:pt>
                <c:pt idx="1220">
                  <c:v>1.587</c:v>
                </c:pt>
                <c:pt idx="1221">
                  <c:v>1.5880000000000001</c:v>
                </c:pt>
                <c:pt idx="1222">
                  <c:v>1.589</c:v>
                </c:pt>
                <c:pt idx="1223">
                  <c:v>1.59</c:v>
                </c:pt>
                <c:pt idx="1224">
                  <c:v>1.591</c:v>
                </c:pt>
                <c:pt idx="1225">
                  <c:v>1.5920000000000001</c:v>
                </c:pt>
                <c:pt idx="1226">
                  <c:v>1.593</c:v>
                </c:pt>
                <c:pt idx="1227">
                  <c:v>1.5940000000000001</c:v>
                </c:pt>
                <c:pt idx="1228">
                  <c:v>1.595</c:v>
                </c:pt>
                <c:pt idx="1229">
                  <c:v>1.5960000000000001</c:v>
                </c:pt>
                <c:pt idx="1230">
                  <c:v>1.597</c:v>
                </c:pt>
                <c:pt idx="1231">
                  <c:v>1.5980000000000001</c:v>
                </c:pt>
                <c:pt idx="1232">
                  <c:v>1.599</c:v>
                </c:pt>
                <c:pt idx="1233">
                  <c:v>1.6</c:v>
                </c:pt>
                <c:pt idx="1234">
                  <c:v>1.601</c:v>
                </c:pt>
                <c:pt idx="1235">
                  <c:v>1.6020000000000001</c:v>
                </c:pt>
                <c:pt idx="1236">
                  <c:v>1.603</c:v>
                </c:pt>
                <c:pt idx="1237">
                  <c:v>1.6040000000000001</c:v>
                </c:pt>
                <c:pt idx="1238">
                  <c:v>1.605</c:v>
                </c:pt>
                <c:pt idx="1239">
                  <c:v>1.6060000000000001</c:v>
                </c:pt>
                <c:pt idx="1240">
                  <c:v>1.607</c:v>
                </c:pt>
                <c:pt idx="1241">
                  <c:v>1.6080000000000001</c:v>
                </c:pt>
                <c:pt idx="1242">
                  <c:v>1.609</c:v>
                </c:pt>
                <c:pt idx="1243">
                  <c:v>1.61</c:v>
                </c:pt>
                <c:pt idx="1244">
                  <c:v>1.611</c:v>
                </c:pt>
                <c:pt idx="1245">
                  <c:v>1.6120000000000001</c:v>
                </c:pt>
                <c:pt idx="1246">
                  <c:v>1.613</c:v>
                </c:pt>
                <c:pt idx="1247">
                  <c:v>1.6140000000000001</c:v>
                </c:pt>
                <c:pt idx="1248">
                  <c:v>1.615</c:v>
                </c:pt>
                <c:pt idx="1249">
                  <c:v>1.6160000000000001</c:v>
                </c:pt>
                <c:pt idx="1250">
                  <c:v>1.617</c:v>
                </c:pt>
                <c:pt idx="1251">
                  <c:v>1.6180000000000001</c:v>
                </c:pt>
                <c:pt idx="1252">
                  <c:v>1.619</c:v>
                </c:pt>
                <c:pt idx="1253">
                  <c:v>1.62</c:v>
                </c:pt>
                <c:pt idx="1254">
                  <c:v>1.621</c:v>
                </c:pt>
                <c:pt idx="1255">
                  <c:v>1.6220000000000001</c:v>
                </c:pt>
                <c:pt idx="1256">
                  <c:v>1.623</c:v>
                </c:pt>
                <c:pt idx="1257">
                  <c:v>1.6240000000000001</c:v>
                </c:pt>
                <c:pt idx="1258">
                  <c:v>1.625</c:v>
                </c:pt>
                <c:pt idx="1259">
                  <c:v>1.6259999999999999</c:v>
                </c:pt>
                <c:pt idx="1260">
                  <c:v>1.627</c:v>
                </c:pt>
                <c:pt idx="1261">
                  <c:v>1.6279999999999999</c:v>
                </c:pt>
                <c:pt idx="1262">
                  <c:v>1.629</c:v>
                </c:pt>
                <c:pt idx="1263">
                  <c:v>1.63</c:v>
                </c:pt>
                <c:pt idx="1264">
                  <c:v>1.631</c:v>
                </c:pt>
                <c:pt idx="1265">
                  <c:v>1.6319999999999999</c:v>
                </c:pt>
                <c:pt idx="1266">
                  <c:v>1.633</c:v>
                </c:pt>
                <c:pt idx="1267">
                  <c:v>1.6339999999999999</c:v>
                </c:pt>
                <c:pt idx="1268">
                  <c:v>1.635</c:v>
                </c:pt>
                <c:pt idx="1269">
                  <c:v>1.6359999999999999</c:v>
                </c:pt>
                <c:pt idx="1270">
                  <c:v>1.637</c:v>
                </c:pt>
                <c:pt idx="1271">
                  <c:v>1.6379999999999999</c:v>
                </c:pt>
                <c:pt idx="1272">
                  <c:v>1.639</c:v>
                </c:pt>
                <c:pt idx="1273">
                  <c:v>1.64</c:v>
                </c:pt>
                <c:pt idx="1274">
                  <c:v>1.641</c:v>
                </c:pt>
                <c:pt idx="1275">
                  <c:v>1.6419999999999999</c:v>
                </c:pt>
                <c:pt idx="1276">
                  <c:v>1.643</c:v>
                </c:pt>
                <c:pt idx="1277">
                  <c:v>1.6439999999999999</c:v>
                </c:pt>
                <c:pt idx="1278">
                  <c:v>1.645</c:v>
                </c:pt>
                <c:pt idx="1279">
                  <c:v>1.6459999999999999</c:v>
                </c:pt>
                <c:pt idx="1280">
                  <c:v>1.647</c:v>
                </c:pt>
                <c:pt idx="1281">
                  <c:v>1.6479999999999999</c:v>
                </c:pt>
                <c:pt idx="1282">
                  <c:v>1.649</c:v>
                </c:pt>
                <c:pt idx="1283">
                  <c:v>1.65</c:v>
                </c:pt>
                <c:pt idx="1284">
                  <c:v>1.651</c:v>
                </c:pt>
                <c:pt idx="1285">
                  <c:v>1.6519999999999999</c:v>
                </c:pt>
                <c:pt idx="1286">
                  <c:v>1.653</c:v>
                </c:pt>
                <c:pt idx="1287">
                  <c:v>1.6539999999999999</c:v>
                </c:pt>
                <c:pt idx="1288">
                  <c:v>1.655</c:v>
                </c:pt>
                <c:pt idx="1289">
                  <c:v>1.6559999999999999</c:v>
                </c:pt>
                <c:pt idx="1290">
                  <c:v>1.657</c:v>
                </c:pt>
                <c:pt idx="1291">
                  <c:v>1.6579999999999999</c:v>
                </c:pt>
                <c:pt idx="1292">
                  <c:v>1.659</c:v>
                </c:pt>
                <c:pt idx="1293">
                  <c:v>1.66</c:v>
                </c:pt>
                <c:pt idx="1294">
                  <c:v>1.661</c:v>
                </c:pt>
                <c:pt idx="1295">
                  <c:v>1.6619999999999999</c:v>
                </c:pt>
                <c:pt idx="1296">
                  <c:v>1.663</c:v>
                </c:pt>
                <c:pt idx="1297">
                  <c:v>1.6639999999999999</c:v>
                </c:pt>
                <c:pt idx="1298">
                  <c:v>1.665</c:v>
                </c:pt>
                <c:pt idx="1299">
                  <c:v>1.6659999999999999</c:v>
                </c:pt>
                <c:pt idx="1300">
                  <c:v>1.667</c:v>
                </c:pt>
                <c:pt idx="1301">
                  <c:v>1.6679999999999999</c:v>
                </c:pt>
                <c:pt idx="1302">
                  <c:v>1.669</c:v>
                </c:pt>
                <c:pt idx="1303">
                  <c:v>1.67</c:v>
                </c:pt>
                <c:pt idx="1304">
                  <c:v>1.671</c:v>
                </c:pt>
                <c:pt idx="1305">
                  <c:v>1.6719999999999999</c:v>
                </c:pt>
                <c:pt idx="1306">
                  <c:v>1.673</c:v>
                </c:pt>
                <c:pt idx="1307">
                  <c:v>1.6739999999999999</c:v>
                </c:pt>
                <c:pt idx="1308">
                  <c:v>1.675</c:v>
                </c:pt>
                <c:pt idx="1309">
                  <c:v>1.6759999999999999</c:v>
                </c:pt>
                <c:pt idx="1310">
                  <c:v>1.677</c:v>
                </c:pt>
                <c:pt idx="1311">
                  <c:v>1.6779999999999999</c:v>
                </c:pt>
                <c:pt idx="1312">
                  <c:v>1.679</c:v>
                </c:pt>
                <c:pt idx="1313">
                  <c:v>1.68</c:v>
                </c:pt>
                <c:pt idx="1314">
                  <c:v>1.681</c:v>
                </c:pt>
                <c:pt idx="1315">
                  <c:v>1.6819999999999999</c:v>
                </c:pt>
                <c:pt idx="1316">
                  <c:v>1.6830000000000001</c:v>
                </c:pt>
                <c:pt idx="1317">
                  <c:v>1.6839999999999999</c:v>
                </c:pt>
                <c:pt idx="1318">
                  <c:v>1.6850000000000001</c:v>
                </c:pt>
                <c:pt idx="1319">
                  <c:v>1.6859999999999999</c:v>
                </c:pt>
                <c:pt idx="1320">
                  <c:v>1.6870000000000001</c:v>
                </c:pt>
                <c:pt idx="1321">
                  <c:v>1.6879999999999999</c:v>
                </c:pt>
                <c:pt idx="1322">
                  <c:v>1.6890000000000001</c:v>
                </c:pt>
                <c:pt idx="1323">
                  <c:v>1.69</c:v>
                </c:pt>
                <c:pt idx="1324">
                  <c:v>1.6910000000000001</c:v>
                </c:pt>
                <c:pt idx="1325">
                  <c:v>1.6919999999999999</c:v>
                </c:pt>
                <c:pt idx="1326">
                  <c:v>1.6930000000000001</c:v>
                </c:pt>
                <c:pt idx="1327">
                  <c:v>1.694</c:v>
                </c:pt>
                <c:pt idx="1328">
                  <c:v>1.6950000000000001</c:v>
                </c:pt>
                <c:pt idx="1329">
                  <c:v>1.696</c:v>
                </c:pt>
                <c:pt idx="1330">
                  <c:v>1.6970000000000001</c:v>
                </c:pt>
                <c:pt idx="1331">
                  <c:v>1.698</c:v>
                </c:pt>
                <c:pt idx="1332">
                  <c:v>1.6990000000000001</c:v>
                </c:pt>
                <c:pt idx="1333">
                  <c:v>1.7</c:v>
                </c:pt>
                <c:pt idx="1334">
                  <c:v>1.7010000000000001</c:v>
                </c:pt>
                <c:pt idx="1335">
                  <c:v>1.702</c:v>
                </c:pt>
                <c:pt idx="1336">
                  <c:v>1.7030000000000001</c:v>
                </c:pt>
                <c:pt idx="1337">
                  <c:v>1.704</c:v>
                </c:pt>
                <c:pt idx="1338">
                  <c:v>1.7050000000000001</c:v>
                </c:pt>
                <c:pt idx="1339">
                  <c:v>1.706</c:v>
                </c:pt>
                <c:pt idx="1340">
                  <c:v>1.7070000000000001</c:v>
                </c:pt>
                <c:pt idx="1341">
                  <c:v>1.708</c:v>
                </c:pt>
                <c:pt idx="1342">
                  <c:v>1.7090000000000001</c:v>
                </c:pt>
                <c:pt idx="1343">
                  <c:v>1.71</c:v>
                </c:pt>
                <c:pt idx="1344">
                  <c:v>1.7110000000000001</c:v>
                </c:pt>
                <c:pt idx="1345">
                  <c:v>1.712</c:v>
                </c:pt>
                <c:pt idx="1346">
                  <c:v>1.7130000000000001</c:v>
                </c:pt>
                <c:pt idx="1347">
                  <c:v>1.714</c:v>
                </c:pt>
                <c:pt idx="1348">
                  <c:v>1.7150000000000001</c:v>
                </c:pt>
                <c:pt idx="1349">
                  <c:v>1.716</c:v>
                </c:pt>
                <c:pt idx="1350">
                  <c:v>1.7170000000000001</c:v>
                </c:pt>
                <c:pt idx="1351">
                  <c:v>1.718</c:v>
                </c:pt>
                <c:pt idx="1352">
                  <c:v>1.7190000000000001</c:v>
                </c:pt>
                <c:pt idx="1353">
                  <c:v>1.72</c:v>
                </c:pt>
                <c:pt idx="1354">
                  <c:v>1.7210000000000001</c:v>
                </c:pt>
                <c:pt idx="1355">
                  <c:v>1.722</c:v>
                </c:pt>
                <c:pt idx="1356">
                  <c:v>1.7230000000000001</c:v>
                </c:pt>
                <c:pt idx="1357">
                  <c:v>1.724</c:v>
                </c:pt>
                <c:pt idx="1358">
                  <c:v>1.7250000000000001</c:v>
                </c:pt>
                <c:pt idx="1359">
                  <c:v>1.726</c:v>
                </c:pt>
                <c:pt idx="1360">
                  <c:v>1.7270000000000001</c:v>
                </c:pt>
                <c:pt idx="1361">
                  <c:v>1.728</c:v>
                </c:pt>
                <c:pt idx="1362">
                  <c:v>1.7290000000000001</c:v>
                </c:pt>
                <c:pt idx="1363">
                  <c:v>1.73</c:v>
                </c:pt>
                <c:pt idx="1364">
                  <c:v>1.7310000000000001</c:v>
                </c:pt>
                <c:pt idx="1365">
                  <c:v>1.732</c:v>
                </c:pt>
                <c:pt idx="1366">
                  <c:v>1.7330000000000001</c:v>
                </c:pt>
                <c:pt idx="1367">
                  <c:v>1.734</c:v>
                </c:pt>
                <c:pt idx="1368">
                  <c:v>1.7350000000000001</c:v>
                </c:pt>
                <c:pt idx="1369">
                  <c:v>1.736</c:v>
                </c:pt>
                <c:pt idx="1370">
                  <c:v>1.7370000000000001</c:v>
                </c:pt>
                <c:pt idx="1371">
                  <c:v>1.738</c:v>
                </c:pt>
                <c:pt idx="1372">
                  <c:v>1.7390000000000001</c:v>
                </c:pt>
                <c:pt idx="1373">
                  <c:v>1.74</c:v>
                </c:pt>
                <c:pt idx="1374">
                  <c:v>1.7410000000000001</c:v>
                </c:pt>
                <c:pt idx="1375">
                  <c:v>1.742</c:v>
                </c:pt>
                <c:pt idx="1376">
                  <c:v>1.7430000000000001</c:v>
                </c:pt>
                <c:pt idx="1377">
                  <c:v>1.744</c:v>
                </c:pt>
                <c:pt idx="1378">
                  <c:v>1.7450000000000001</c:v>
                </c:pt>
                <c:pt idx="1379">
                  <c:v>1.746</c:v>
                </c:pt>
                <c:pt idx="1380">
                  <c:v>1.7470000000000001</c:v>
                </c:pt>
                <c:pt idx="1381">
                  <c:v>1.748</c:v>
                </c:pt>
                <c:pt idx="1382">
                  <c:v>1.7490000000000001</c:v>
                </c:pt>
                <c:pt idx="1383">
                  <c:v>1.75</c:v>
                </c:pt>
                <c:pt idx="1384">
                  <c:v>1.7509999999999999</c:v>
                </c:pt>
                <c:pt idx="1385">
                  <c:v>1.752</c:v>
                </c:pt>
                <c:pt idx="1386">
                  <c:v>1.7529999999999999</c:v>
                </c:pt>
                <c:pt idx="1387">
                  <c:v>1.754</c:v>
                </c:pt>
                <c:pt idx="1388">
                  <c:v>1.7549999999999999</c:v>
                </c:pt>
                <c:pt idx="1389">
                  <c:v>1.756</c:v>
                </c:pt>
                <c:pt idx="1390">
                  <c:v>1.7569999999999999</c:v>
                </c:pt>
                <c:pt idx="1391">
                  <c:v>1.758</c:v>
                </c:pt>
                <c:pt idx="1392">
                  <c:v>1.7589999999999999</c:v>
                </c:pt>
                <c:pt idx="1393">
                  <c:v>1.76</c:v>
                </c:pt>
                <c:pt idx="1394">
                  <c:v>1.7609999999999999</c:v>
                </c:pt>
                <c:pt idx="1395">
                  <c:v>1.762</c:v>
                </c:pt>
                <c:pt idx="1396">
                  <c:v>1.7629999999999999</c:v>
                </c:pt>
                <c:pt idx="1397">
                  <c:v>1.764</c:v>
                </c:pt>
                <c:pt idx="1398">
                  <c:v>1.7649999999999999</c:v>
                </c:pt>
                <c:pt idx="1399">
                  <c:v>1.766</c:v>
                </c:pt>
                <c:pt idx="1400">
                  <c:v>1.7669999999999999</c:v>
                </c:pt>
                <c:pt idx="1401">
                  <c:v>1.768</c:v>
                </c:pt>
                <c:pt idx="1402">
                  <c:v>1.7689999999999999</c:v>
                </c:pt>
                <c:pt idx="1403">
                  <c:v>1.77</c:v>
                </c:pt>
                <c:pt idx="1404">
                  <c:v>1.7709999999999999</c:v>
                </c:pt>
                <c:pt idx="1405">
                  <c:v>1.772</c:v>
                </c:pt>
                <c:pt idx="1406">
                  <c:v>1.7729999999999999</c:v>
                </c:pt>
                <c:pt idx="1407">
                  <c:v>1.774</c:v>
                </c:pt>
                <c:pt idx="1408">
                  <c:v>1.7749999999999999</c:v>
                </c:pt>
                <c:pt idx="1409">
                  <c:v>1.776</c:v>
                </c:pt>
                <c:pt idx="1410">
                  <c:v>1.7769999999999999</c:v>
                </c:pt>
                <c:pt idx="1411">
                  <c:v>1.778</c:v>
                </c:pt>
                <c:pt idx="1412">
                  <c:v>1.7789999999999999</c:v>
                </c:pt>
                <c:pt idx="1413">
                  <c:v>1.78</c:v>
                </c:pt>
                <c:pt idx="1414">
                  <c:v>1.7809999999999999</c:v>
                </c:pt>
                <c:pt idx="1415">
                  <c:v>1.782</c:v>
                </c:pt>
                <c:pt idx="1416">
                  <c:v>1.7829999999999999</c:v>
                </c:pt>
                <c:pt idx="1417">
                  <c:v>1.784</c:v>
                </c:pt>
                <c:pt idx="1418">
                  <c:v>1.7849999999999999</c:v>
                </c:pt>
                <c:pt idx="1419">
                  <c:v>1.786</c:v>
                </c:pt>
                <c:pt idx="1420">
                  <c:v>1.7869999999999999</c:v>
                </c:pt>
                <c:pt idx="1421">
                  <c:v>1.788</c:v>
                </c:pt>
                <c:pt idx="1422">
                  <c:v>1.7889999999999999</c:v>
                </c:pt>
                <c:pt idx="1423">
                  <c:v>1.79</c:v>
                </c:pt>
                <c:pt idx="1424">
                  <c:v>1.7909999999999999</c:v>
                </c:pt>
                <c:pt idx="1425">
                  <c:v>1.792</c:v>
                </c:pt>
                <c:pt idx="1426">
                  <c:v>1.7929999999999999</c:v>
                </c:pt>
                <c:pt idx="1427">
                  <c:v>1.794</c:v>
                </c:pt>
                <c:pt idx="1428">
                  <c:v>1.7949999999999999</c:v>
                </c:pt>
                <c:pt idx="1429">
                  <c:v>1.796</c:v>
                </c:pt>
                <c:pt idx="1430">
                  <c:v>1.7969999999999999</c:v>
                </c:pt>
                <c:pt idx="1431">
                  <c:v>1.798</c:v>
                </c:pt>
                <c:pt idx="1432">
                  <c:v>1.7989999999999999</c:v>
                </c:pt>
                <c:pt idx="1433">
                  <c:v>1.8</c:v>
                </c:pt>
                <c:pt idx="1434">
                  <c:v>1.8009999999999999</c:v>
                </c:pt>
                <c:pt idx="1435">
                  <c:v>1.802</c:v>
                </c:pt>
                <c:pt idx="1436">
                  <c:v>1.8029999999999999</c:v>
                </c:pt>
                <c:pt idx="1437">
                  <c:v>1.804</c:v>
                </c:pt>
                <c:pt idx="1438">
                  <c:v>1.8049999999999999</c:v>
                </c:pt>
                <c:pt idx="1439">
                  <c:v>1.806</c:v>
                </c:pt>
                <c:pt idx="1440">
                  <c:v>1.8069999999999999</c:v>
                </c:pt>
                <c:pt idx="1441">
                  <c:v>1.8080000000000001</c:v>
                </c:pt>
                <c:pt idx="1442">
                  <c:v>1.8089999999999999</c:v>
                </c:pt>
                <c:pt idx="1443">
                  <c:v>1.81</c:v>
                </c:pt>
                <c:pt idx="1444">
                  <c:v>1.8109999999999999</c:v>
                </c:pt>
                <c:pt idx="1445">
                  <c:v>1.8120000000000001</c:v>
                </c:pt>
                <c:pt idx="1446">
                  <c:v>1.8129999999999999</c:v>
                </c:pt>
                <c:pt idx="1447">
                  <c:v>1.8140000000000001</c:v>
                </c:pt>
                <c:pt idx="1448">
                  <c:v>1.8149999999999999</c:v>
                </c:pt>
                <c:pt idx="1449">
                  <c:v>1.8160000000000001</c:v>
                </c:pt>
                <c:pt idx="1450">
                  <c:v>1.8169999999999999</c:v>
                </c:pt>
                <c:pt idx="1451">
                  <c:v>1.8180000000000001</c:v>
                </c:pt>
                <c:pt idx="1452">
                  <c:v>1.819</c:v>
                </c:pt>
                <c:pt idx="1453">
                  <c:v>1.82</c:v>
                </c:pt>
                <c:pt idx="1454">
                  <c:v>1.821</c:v>
                </c:pt>
                <c:pt idx="1455">
                  <c:v>1.8220000000000001</c:v>
                </c:pt>
                <c:pt idx="1456">
                  <c:v>1.823</c:v>
                </c:pt>
                <c:pt idx="1457">
                  <c:v>1.8240000000000001</c:v>
                </c:pt>
                <c:pt idx="1458">
                  <c:v>1.825</c:v>
                </c:pt>
                <c:pt idx="1459">
                  <c:v>1.8260000000000001</c:v>
                </c:pt>
                <c:pt idx="1460">
                  <c:v>1.827</c:v>
                </c:pt>
                <c:pt idx="1461">
                  <c:v>1.8280000000000001</c:v>
                </c:pt>
                <c:pt idx="1462">
                  <c:v>1.829</c:v>
                </c:pt>
                <c:pt idx="1463">
                  <c:v>1.83</c:v>
                </c:pt>
                <c:pt idx="1464">
                  <c:v>1.831</c:v>
                </c:pt>
                <c:pt idx="1465">
                  <c:v>1.8320000000000001</c:v>
                </c:pt>
                <c:pt idx="1466">
                  <c:v>1.833</c:v>
                </c:pt>
                <c:pt idx="1467">
                  <c:v>1.8340000000000001</c:v>
                </c:pt>
                <c:pt idx="1468">
                  <c:v>1.835</c:v>
                </c:pt>
                <c:pt idx="1469">
                  <c:v>1.8360000000000001</c:v>
                </c:pt>
                <c:pt idx="1470">
                  <c:v>1.837</c:v>
                </c:pt>
                <c:pt idx="1471">
                  <c:v>1.8380000000000001</c:v>
                </c:pt>
                <c:pt idx="1472">
                  <c:v>1.839</c:v>
                </c:pt>
                <c:pt idx="1473">
                  <c:v>1.84</c:v>
                </c:pt>
                <c:pt idx="1474">
                  <c:v>1.841</c:v>
                </c:pt>
                <c:pt idx="1475">
                  <c:v>1.8420000000000001</c:v>
                </c:pt>
                <c:pt idx="1476">
                  <c:v>1.843</c:v>
                </c:pt>
                <c:pt idx="1477">
                  <c:v>1.8440000000000001</c:v>
                </c:pt>
                <c:pt idx="1478">
                  <c:v>1.845</c:v>
                </c:pt>
                <c:pt idx="1479">
                  <c:v>1.8460000000000001</c:v>
                </c:pt>
                <c:pt idx="1480">
                  <c:v>1.847</c:v>
                </c:pt>
                <c:pt idx="1481">
                  <c:v>1.8480000000000001</c:v>
                </c:pt>
                <c:pt idx="1482">
                  <c:v>1.849</c:v>
                </c:pt>
                <c:pt idx="1483">
                  <c:v>1.85</c:v>
                </c:pt>
                <c:pt idx="1484">
                  <c:v>1.851</c:v>
                </c:pt>
                <c:pt idx="1485">
                  <c:v>1.8520000000000001</c:v>
                </c:pt>
                <c:pt idx="1486">
                  <c:v>1.853</c:v>
                </c:pt>
                <c:pt idx="1487">
                  <c:v>1.8540000000000001</c:v>
                </c:pt>
                <c:pt idx="1488">
                  <c:v>1.855</c:v>
                </c:pt>
                <c:pt idx="1489">
                  <c:v>1.8560000000000001</c:v>
                </c:pt>
                <c:pt idx="1490">
                  <c:v>1.857</c:v>
                </c:pt>
                <c:pt idx="1491">
                  <c:v>1.8580000000000001</c:v>
                </c:pt>
                <c:pt idx="1492">
                  <c:v>1.859</c:v>
                </c:pt>
                <c:pt idx="1493">
                  <c:v>1.86</c:v>
                </c:pt>
                <c:pt idx="1494">
                  <c:v>1.861</c:v>
                </c:pt>
                <c:pt idx="1495">
                  <c:v>1.8620000000000001</c:v>
                </c:pt>
                <c:pt idx="1496">
                  <c:v>1.863</c:v>
                </c:pt>
                <c:pt idx="1497">
                  <c:v>1.8640000000000001</c:v>
                </c:pt>
                <c:pt idx="1498">
                  <c:v>1.865</c:v>
                </c:pt>
                <c:pt idx="1499">
                  <c:v>1.8660000000000001</c:v>
                </c:pt>
                <c:pt idx="1500">
                  <c:v>1.867</c:v>
                </c:pt>
                <c:pt idx="1501">
                  <c:v>1.8680000000000001</c:v>
                </c:pt>
                <c:pt idx="1502">
                  <c:v>1.869</c:v>
                </c:pt>
                <c:pt idx="1503">
                  <c:v>1.87</c:v>
                </c:pt>
                <c:pt idx="1504">
                  <c:v>1.871</c:v>
                </c:pt>
                <c:pt idx="1505">
                  <c:v>1.8720000000000001</c:v>
                </c:pt>
                <c:pt idx="1506">
                  <c:v>1.873</c:v>
                </c:pt>
                <c:pt idx="1507">
                  <c:v>1.8740000000000001</c:v>
                </c:pt>
                <c:pt idx="1508">
                  <c:v>1.875</c:v>
                </c:pt>
                <c:pt idx="1509">
                  <c:v>1.8759999999999999</c:v>
                </c:pt>
                <c:pt idx="1510">
                  <c:v>1.877</c:v>
                </c:pt>
                <c:pt idx="1511">
                  <c:v>1.8779999999999999</c:v>
                </c:pt>
                <c:pt idx="1512">
                  <c:v>1.879</c:v>
                </c:pt>
                <c:pt idx="1513">
                  <c:v>1.88</c:v>
                </c:pt>
                <c:pt idx="1514">
                  <c:v>1.881</c:v>
                </c:pt>
                <c:pt idx="1515">
                  <c:v>1.8819999999999999</c:v>
                </c:pt>
                <c:pt idx="1516">
                  <c:v>1.883</c:v>
                </c:pt>
                <c:pt idx="1517">
                  <c:v>1.8839999999999999</c:v>
                </c:pt>
                <c:pt idx="1518">
                  <c:v>1.885</c:v>
                </c:pt>
                <c:pt idx="1519">
                  <c:v>1.8859999999999999</c:v>
                </c:pt>
                <c:pt idx="1520">
                  <c:v>1.887</c:v>
                </c:pt>
                <c:pt idx="1521">
                  <c:v>1.8879999999999999</c:v>
                </c:pt>
                <c:pt idx="1522">
                  <c:v>1.889</c:v>
                </c:pt>
                <c:pt idx="1523">
                  <c:v>1.89</c:v>
                </c:pt>
                <c:pt idx="1524">
                  <c:v>1.891</c:v>
                </c:pt>
                <c:pt idx="1525">
                  <c:v>1.8919999999999999</c:v>
                </c:pt>
                <c:pt idx="1526">
                  <c:v>1.893</c:v>
                </c:pt>
                <c:pt idx="1527">
                  <c:v>1.8939999999999999</c:v>
                </c:pt>
                <c:pt idx="1528">
                  <c:v>1.895</c:v>
                </c:pt>
                <c:pt idx="1529">
                  <c:v>1.8959999999999999</c:v>
                </c:pt>
                <c:pt idx="1530">
                  <c:v>1.897</c:v>
                </c:pt>
                <c:pt idx="1531">
                  <c:v>1.8979999999999999</c:v>
                </c:pt>
                <c:pt idx="1532">
                  <c:v>1.899</c:v>
                </c:pt>
                <c:pt idx="1533">
                  <c:v>1.9</c:v>
                </c:pt>
                <c:pt idx="1534">
                  <c:v>1.901</c:v>
                </c:pt>
                <c:pt idx="1535">
                  <c:v>1.9019999999999999</c:v>
                </c:pt>
                <c:pt idx="1536">
                  <c:v>1.903</c:v>
                </c:pt>
                <c:pt idx="1537">
                  <c:v>1.9039999999999999</c:v>
                </c:pt>
                <c:pt idx="1538">
                  <c:v>1.905</c:v>
                </c:pt>
                <c:pt idx="1539">
                  <c:v>1.9059999999999999</c:v>
                </c:pt>
                <c:pt idx="1540">
                  <c:v>1.907</c:v>
                </c:pt>
                <c:pt idx="1541">
                  <c:v>1.9079999999999999</c:v>
                </c:pt>
                <c:pt idx="1542">
                  <c:v>1.909</c:v>
                </c:pt>
                <c:pt idx="1543">
                  <c:v>1.91</c:v>
                </c:pt>
                <c:pt idx="1544">
                  <c:v>1.911</c:v>
                </c:pt>
                <c:pt idx="1545">
                  <c:v>1.9119999999999999</c:v>
                </c:pt>
                <c:pt idx="1546">
                  <c:v>1.913</c:v>
                </c:pt>
                <c:pt idx="1547">
                  <c:v>1.9139999999999999</c:v>
                </c:pt>
                <c:pt idx="1548">
                  <c:v>1.915</c:v>
                </c:pt>
                <c:pt idx="1549">
                  <c:v>1.9159999999999999</c:v>
                </c:pt>
                <c:pt idx="1550">
                  <c:v>1.917</c:v>
                </c:pt>
                <c:pt idx="1551">
                  <c:v>1.9179999999999999</c:v>
                </c:pt>
                <c:pt idx="1552">
                  <c:v>1.919</c:v>
                </c:pt>
                <c:pt idx="1553">
                  <c:v>1.92</c:v>
                </c:pt>
                <c:pt idx="1554">
                  <c:v>1.921</c:v>
                </c:pt>
                <c:pt idx="1555">
                  <c:v>1.9219999999999999</c:v>
                </c:pt>
                <c:pt idx="1556">
                  <c:v>1.923</c:v>
                </c:pt>
                <c:pt idx="1557">
                  <c:v>1.9239999999999999</c:v>
                </c:pt>
                <c:pt idx="1558">
                  <c:v>1.925</c:v>
                </c:pt>
                <c:pt idx="1559">
                  <c:v>1.9259999999999999</c:v>
                </c:pt>
                <c:pt idx="1560">
                  <c:v>1.927</c:v>
                </c:pt>
                <c:pt idx="1561">
                  <c:v>1.9279999999999999</c:v>
                </c:pt>
                <c:pt idx="1562">
                  <c:v>1.929</c:v>
                </c:pt>
                <c:pt idx="1563">
                  <c:v>1.93</c:v>
                </c:pt>
                <c:pt idx="1564">
                  <c:v>1.931</c:v>
                </c:pt>
                <c:pt idx="1565">
                  <c:v>1.9319999999999999</c:v>
                </c:pt>
                <c:pt idx="1566">
                  <c:v>1.9330000000000001</c:v>
                </c:pt>
                <c:pt idx="1567">
                  <c:v>1.9339999999999999</c:v>
                </c:pt>
                <c:pt idx="1568">
                  <c:v>1.9350000000000001</c:v>
                </c:pt>
                <c:pt idx="1569">
                  <c:v>1.9359999999999999</c:v>
                </c:pt>
                <c:pt idx="1570">
                  <c:v>1.9370000000000001</c:v>
                </c:pt>
                <c:pt idx="1571">
                  <c:v>1.9379999999999999</c:v>
                </c:pt>
                <c:pt idx="1572">
                  <c:v>1.9390000000000001</c:v>
                </c:pt>
                <c:pt idx="1573">
                  <c:v>1.94</c:v>
                </c:pt>
                <c:pt idx="1574">
                  <c:v>1.9410000000000001</c:v>
                </c:pt>
                <c:pt idx="1575">
                  <c:v>1.9419999999999999</c:v>
                </c:pt>
                <c:pt idx="1576">
                  <c:v>1.9430000000000001</c:v>
                </c:pt>
                <c:pt idx="1577">
                  <c:v>1.944</c:v>
                </c:pt>
                <c:pt idx="1578">
                  <c:v>1.9450000000000001</c:v>
                </c:pt>
                <c:pt idx="1579">
                  <c:v>1.946</c:v>
                </c:pt>
                <c:pt idx="1580">
                  <c:v>1.9470000000000001</c:v>
                </c:pt>
                <c:pt idx="1581">
                  <c:v>1.948</c:v>
                </c:pt>
                <c:pt idx="1582">
                  <c:v>1.9490000000000001</c:v>
                </c:pt>
                <c:pt idx="1583">
                  <c:v>1.95</c:v>
                </c:pt>
                <c:pt idx="1584">
                  <c:v>1.9510000000000001</c:v>
                </c:pt>
                <c:pt idx="1585">
                  <c:v>1.952</c:v>
                </c:pt>
                <c:pt idx="1586">
                  <c:v>1.9530000000000001</c:v>
                </c:pt>
                <c:pt idx="1587">
                  <c:v>1.954</c:v>
                </c:pt>
                <c:pt idx="1588">
                  <c:v>1.9550000000000001</c:v>
                </c:pt>
                <c:pt idx="1589">
                  <c:v>1.956</c:v>
                </c:pt>
                <c:pt idx="1590">
                  <c:v>1.9570000000000001</c:v>
                </c:pt>
                <c:pt idx="1591">
                  <c:v>1.958</c:v>
                </c:pt>
                <c:pt idx="1592">
                  <c:v>1.9590000000000001</c:v>
                </c:pt>
                <c:pt idx="1593">
                  <c:v>1.96</c:v>
                </c:pt>
                <c:pt idx="1594">
                  <c:v>1.9610000000000001</c:v>
                </c:pt>
                <c:pt idx="1595">
                  <c:v>1.962</c:v>
                </c:pt>
                <c:pt idx="1596">
                  <c:v>1.9630000000000001</c:v>
                </c:pt>
                <c:pt idx="1597">
                  <c:v>1.964</c:v>
                </c:pt>
                <c:pt idx="1598">
                  <c:v>1.9650000000000001</c:v>
                </c:pt>
                <c:pt idx="1599">
                  <c:v>1.966</c:v>
                </c:pt>
                <c:pt idx="1600">
                  <c:v>1.9670000000000001</c:v>
                </c:pt>
                <c:pt idx="1601">
                  <c:v>1.968</c:v>
                </c:pt>
                <c:pt idx="1602">
                  <c:v>1.9690000000000001</c:v>
                </c:pt>
                <c:pt idx="1603">
                  <c:v>1.97</c:v>
                </c:pt>
                <c:pt idx="1604">
                  <c:v>1.9710000000000001</c:v>
                </c:pt>
                <c:pt idx="1605">
                  <c:v>1.972</c:v>
                </c:pt>
                <c:pt idx="1606">
                  <c:v>1.9730000000000001</c:v>
                </c:pt>
                <c:pt idx="1607">
                  <c:v>1.974</c:v>
                </c:pt>
                <c:pt idx="1608">
                  <c:v>1.9750000000000001</c:v>
                </c:pt>
                <c:pt idx="1609">
                  <c:v>1.976</c:v>
                </c:pt>
                <c:pt idx="1610">
                  <c:v>1.9770000000000001</c:v>
                </c:pt>
                <c:pt idx="1611">
                  <c:v>1.978</c:v>
                </c:pt>
                <c:pt idx="1612">
                  <c:v>1.9790000000000001</c:v>
                </c:pt>
                <c:pt idx="1613">
                  <c:v>1.98</c:v>
                </c:pt>
                <c:pt idx="1614">
                  <c:v>1.9810000000000001</c:v>
                </c:pt>
                <c:pt idx="1615">
                  <c:v>1.982</c:v>
                </c:pt>
                <c:pt idx="1616">
                  <c:v>1.9830000000000001</c:v>
                </c:pt>
                <c:pt idx="1617">
                  <c:v>1.984</c:v>
                </c:pt>
                <c:pt idx="1618">
                  <c:v>1.9850000000000001</c:v>
                </c:pt>
                <c:pt idx="1619">
                  <c:v>1.986</c:v>
                </c:pt>
                <c:pt idx="1620">
                  <c:v>1.9870000000000001</c:v>
                </c:pt>
                <c:pt idx="1621">
                  <c:v>1.988</c:v>
                </c:pt>
                <c:pt idx="1622">
                  <c:v>1.9890000000000001</c:v>
                </c:pt>
                <c:pt idx="1623">
                  <c:v>1.99</c:v>
                </c:pt>
                <c:pt idx="1624">
                  <c:v>1.9910000000000001</c:v>
                </c:pt>
                <c:pt idx="1625">
                  <c:v>1.992</c:v>
                </c:pt>
                <c:pt idx="1626">
                  <c:v>1.9930000000000001</c:v>
                </c:pt>
                <c:pt idx="1627">
                  <c:v>1.994</c:v>
                </c:pt>
                <c:pt idx="1628">
                  <c:v>1.9950000000000001</c:v>
                </c:pt>
                <c:pt idx="1629">
                  <c:v>1.996</c:v>
                </c:pt>
                <c:pt idx="1630">
                  <c:v>1.9970000000000001</c:v>
                </c:pt>
                <c:pt idx="1631">
                  <c:v>1.998</c:v>
                </c:pt>
                <c:pt idx="1632">
                  <c:v>1.9990000000000001</c:v>
                </c:pt>
                <c:pt idx="1633">
                  <c:v>2</c:v>
                </c:pt>
                <c:pt idx="1634">
                  <c:v>2.0009999999999999</c:v>
                </c:pt>
                <c:pt idx="1635">
                  <c:v>2.0019999999999998</c:v>
                </c:pt>
                <c:pt idx="1636">
                  <c:v>2.0030000000000001</c:v>
                </c:pt>
                <c:pt idx="1637">
                  <c:v>2.004</c:v>
                </c:pt>
                <c:pt idx="1638">
                  <c:v>2.0049999999999999</c:v>
                </c:pt>
                <c:pt idx="1639">
                  <c:v>2.0059999999999998</c:v>
                </c:pt>
                <c:pt idx="1640">
                  <c:v>2.0070000000000001</c:v>
                </c:pt>
                <c:pt idx="1641">
                  <c:v>2.008</c:v>
                </c:pt>
                <c:pt idx="1642">
                  <c:v>2.0089999999999999</c:v>
                </c:pt>
                <c:pt idx="1643">
                  <c:v>2.0099999999999998</c:v>
                </c:pt>
                <c:pt idx="1644">
                  <c:v>2.0110000000000001</c:v>
                </c:pt>
                <c:pt idx="1645">
                  <c:v>2.012</c:v>
                </c:pt>
                <c:pt idx="1646">
                  <c:v>2.0129999999999999</c:v>
                </c:pt>
                <c:pt idx="1647">
                  <c:v>2.0139999999999998</c:v>
                </c:pt>
                <c:pt idx="1648">
                  <c:v>2.0150000000000001</c:v>
                </c:pt>
                <c:pt idx="1649">
                  <c:v>2.016</c:v>
                </c:pt>
                <c:pt idx="1650">
                  <c:v>2.0169999999999999</c:v>
                </c:pt>
                <c:pt idx="1651">
                  <c:v>2.0179999999999998</c:v>
                </c:pt>
                <c:pt idx="1652">
                  <c:v>2.0190000000000001</c:v>
                </c:pt>
                <c:pt idx="1653">
                  <c:v>2.02</c:v>
                </c:pt>
                <c:pt idx="1654">
                  <c:v>2.0209999999999999</c:v>
                </c:pt>
                <c:pt idx="1655">
                  <c:v>2.0219999999999998</c:v>
                </c:pt>
                <c:pt idx="1656">
                  <c:v>2.0230000000000001</c:v>
                </c:pt>
                <c:pt idx="1657">
                  <c:v>2.024</c:v>
                </c:pt>
                <c:pt idx="1658">
                  <c:v>2.0249999999999999</c:v>
                </c:pt>
                <c:pt idx="1659">
                  <c:v>2.0259999999999998</c:v>
                </c:pt>
                <c:pt idx="1660">
                  <c:v>2.0270000000000001</c:v>
                </c:pt>
                <c:pt idx="1661">
                  <c:v>2.028</c:v>
                </c:pt>
                <c:pt idx="1662">
                  <c:v>2.0289999999999999</c:v>
                </c:pt>
                <c:pt idx="1663">
                  <c:v>2.0299999999999998</c:v>
                </c:pt>
                <c:pt idx="1664">
                  <c:v>2.0310000000000001</c:v>
                </c:pt>
                <c:pt idx="1665">
                  <c:v>2.032</c:v>
                </c:pt>
                <c:pt idx="1666">
                  <c:v>2.0329999999999999</c:v>
                </c:pt>
                <c:pt idx="1667">
                  <c:v>2.0339999999999998</c:v>
                </c:pt>
                <c:pt idx="1668">
                  <c:v>2.0350000000000001</c:v>
                </c:pt>
                <c:pt idx="1669">
                  <c:v>2.036</c:v>
                </c:pt>
                <c:pt idx="1670">
                  <c:v>2.0369999999999999</c:v>
                </c:pt>
                <c:pt idx="1671">
                  <c:v>2.0379999999999998</c:v>
                </c:pt>
                <c:pt idx="1672">
                  <c:v>2.0390000000000001</c:v>
                </c:pt>
                <c:pt idx="1673">
                  <c:v>2.04</c:v>
                </c:pt>
                <c:pt idx="1674">
                  <c:v>2.0409999999999999</c:v>
                </c:pt>
                <c:pt idx="1675">
                  <c:v>2.0419999999999998</c:v>
                </c:pt>
                <c:pt idx="1676">
                  <c:v>2.0430000000000001</c:v>
                </c:pt>
                <c:pt idx="1677">
                  <c:v>2.044</c:v>
                </c:pt>
                <c:pt idx="1678">
                  <c:v>2.0449999999999999</c:v>
                </c:pt>
                <c:pt idx="1679">
                  <c:v>2.0459999999999998</c:v>
                </c:pt>
                <c:pt idx="1680">
                  <c:v>2.0470000000000002</c:v>
                </c:pt>
                <c:pt idx="1681">
                  <c:v>2.048</c:v>
                </c:pt>
                <c:pt idx="1682">
                  <c:v>2.0489999999999999</c:v>
                </c:pt>
                <c:pt idx="1683">
                  <c:v>2.0499999999999998</c:v>
                </c:pt>
                <c:pt idx="1684">
                  <c:v>2.0510000000000002</c:v>
                </c:pt>
                <c:pt idx="1685">
                  <c:v>2.052</c:v>
                </c:pt>
                <c:pt idx="1686">
                  <c:v>2.0529999999999999</c:v>
                </c:pt>
                <c:pt idx="1687">
                  <c:v>2.0539999999999998</c:v>
                </c:pt>
                <c:pt idx="1688">
                  <c:v>2.0550000000000002</c:v>
                </c:pt>
                <c:pt idx="1689">
                  <c:v>2.056</c:v>
                </c:pt>
                <c:pt idx="1690">
                  <c:v>2.0569999999999999</c:v>
                </c:pt>
                <c:pt idx="1691">
                  <c:v>2.0579999999999998</c:v>
                </c:pt>
                <c:pt idx="1692">
                  <c:v>2.0590000000000002</c:v>
                </c:pt>
                <c:pt idx="1693">
                  <c:v>2.06</c:v>
                </c:pt>
                <c:pt idx="1694">
                  <c:v>2.0609999999999999</c:v>
                </c:pt>
                <c:pt idx="1695">
                  <c:v>2.0619999999999998</c:v>
                </c:pt>
                <c:pt idx="1696">
                  <c:v>2.0630000000000002</c:v>
                </c:pt>
                <c:pt idx="1697">
                  <c:v>2.0640000000000001</c:v>
                </c:pt>
                <c:pt idx="1698">
                  <c:v>2.0649999999999999</c:v>
                </c:pt>
                <c:pt idx="1699">
                  <c:v>2.0659999999999998</c:v>
                </c:pt>
                <c:pt idx="1700">
                  <c:v>2.0670000000000002</c:v>
                </c:pt>
                <c:pt idx="1701">
                  <c:v>2.0680000000000001</c:v>
                </c:pt>
                <c:pt idx="1702">
                  <c:v>2.069</c:v>
                </c:pt>
                <c:pt idx="1703">
                  <c:v>2.0699999999999998</c:v>
                </c:pt>
                <c:pt idx="1704">
                  <c:v>2.0710000000000002</c:v>
                </c:pt>
                <c:pt idx="1705">
                  <c:v>2.0720000000000001</c:v>
                </c:pt>
                <c:pt idx="1706">
                  <c:v>2.073</c:v>
                </c:pt>
                <c:pt idx="1707">
                  <c:v>2.0739999999999998</c:v>
                </c:pt>
                <c:pt idx="1708">
                  <c:v>2.0750000000000002</c:v>
                </c:pt>
                <c:pt idx="1709">
                  <c:v>2.0760000000000001</c:v>
                </c:pt>
                <c:pt idx="1710">
                  <c:v>2.077</c:v>
                </c:pt>
                <c:pt idx="1711">
                  <c:v>2.0779999999999998</c:v>
                </c:pt>
                <c:pt idx="1712">
                  <c:v>2.0790000000000002</c:v>
                </c:pt>
                <c:pt idx="1713">
                  <c:v>2.08</c:v>
                </c:pt>
                <c:pt idx="1714">
                  <c:v>2.081</c:v>
                </c:pt>
                <c:pt idx="1715">
                  <c:v>2.0819999999999999</c:v>
                </c:pt>
                <c:pt idx="1716">
                  <c:v>2.0830000000000002</c:v>
                </c:pt>
                <c:pt idx="1717">
                  <c:v>2.0840000000000001</c:v>
                </c:pt>
                <c:pt idx="1718">
                  <c:v>2.085</c:v>
                </c:pt>
                <c:pt idx="1719">
                  <c:v>2.0859999999999999</c:v>
                </c:pt>
                <c:pt idx="1720">
                  <c:v>2.0870000000000002</c:v>
                </c:pt>
                <c:pt idx="1721">
                  <c:v>2.0880000000000001</c:v>
                </c:pt>
                <c:pt idx="1722">
                  <c:v>2.089</c:v>
                </c:pt>
                <c:pt idx="1723">
                  <c:v>2.09</c:v>
                </c:pt>
                <c:pt idx="1724">
                  <c:v>2.0910000000000002</c:v>
                </c:pt>
                <c:pt idx="1725">
                  <c:v>2.0920000000000001</c:v>
                </c:pt>
                <c:pt idx="1726">
                  <c:v>2.093</c:v>
                </c:pt>
                <c:pt idx="1727">
                  <c:v>2.0939999999999999</c:v>
                </c:pt>
                <c:pt idx="1728">
                  <c:v>2.0950000000000002</c:v>
                </c:pt>
                <c:pt idx="1729">
                  <c:v>2.0960000000000001</c:v>
                </c:pt>
                <c:pt idx="1730">
                  <c:v>2.097</c:v>
                </c:pt>
                <c:pt idx="1731">
                  <c:v>2.0979999999999999</c:v>
                </c:pt>
                <c:pt idx="1732">
                  <c:v>2.0990000000000002</c:v>
                </c:pt>
                <c:pt idx="1733">
                  <c:v>2.1</c:v>
                </c:pt>
                <c:pt idx="1734">
                  <c:v>2.101</c:v>
                </c:pt>
                <c:pt idx="1735">
                  <c:v>2.1019999999999999</c:v>
                </c:pt>
                <c:pt idx="1736">
                  <c:v>2.1030000000000002</c:v>
                </c:pt>
                <c:pt idx="1737">
                  <c:v>2.1040000000000001</c:v>
                </c:pt>
                <c:pt idx="1738">
                  <c:v>2.105</c:v>
                </c:pt>
                <c:pt idx="1739">
                  <c:v>2.1059999999999999</c:v>
                </c:pt>
                <c:pt idx="1740">
                  <c:v>2.1070000000000002</c:v>
                </c:pt>
                <c:pt idx="1741">
                  <c:v>2.1080000000000001</c:v>
                </c:pt>
                <c:pt idx="1742">
                  <c:v>2.109</c:v>
                </c:pt>
                <c:pt idx="1743">
                  <c:v>2.11</c:v>
                </c:pt>
                <c:pt idx="1744">
                  <c:v>2.1110000000000002</c:v>
                </c:pt>
                <c:pt idx="1745">
                  <c:v>2.1120000000000001</c:v>
                </c:pt>
                <c:pt idx="1746">
                  <c:v>2.113</c:v>
                </c:pt>
                <c:pt idx="1747">
                  <c:v>2.1139999999999999</c:v>
                </c:pt>
                <c:pt idx="1748">
                  <c:v>2.1150000000000002</c:v>
                </c:pt>
                <c:pt idx="1749">
                  <c:v>2.1160000000000001</c:v>
                </c:pt>
                <c:pt idx="1750">
                  <c:v>2.117</c:v>
                </c:pt>
                <c:pt idx="1751">
                  <c:v>2.1179999999999999</c:v>
                </c:pt>
                <c:pt idx="1752">
                  <c:v>2.1190000000000002</c:v>
                </c:pt>
                <c:pt idx="1753">
                  <c:v>2.12</c:v>
                </c:pt>
                <c:pt idx="1754">
                  <c:v>2.121</c:v>
                </c:pt>
                <c:pt idx="1755">
                  <c:v>2.1219999999999999</c:v>
                </c:pt>
                <c:pt idx="1756">
                  <c:v>2.1230000000000002</c:v>
                </c:pt>
                <c:pt idx="1757">
                  <c:v>2.1240000000000001</c:v>
                </c:pt>
                <c:pt idx="1758">
                  <c:v>2.125</c:v>
                </c:pt>
                <c:pt idx="1759">
                  <c:v>2.1259999999999999</c:v>
                </c:pt>
                <c:pt idx="1760">
                  <c:v>2.1269999999999998</c:v>
                </c:pt>
                <c:pt idx="1761">
                  <c:v>2.1280000000000001</c:v>
                </c:pt>
                <c:pt idx="1762">
                  <c:v>2.129</c:v>
                </c:pt>
                <c:pt idx="1763">
                  <c:v>2.13</c:v>
                </c:pt>
                <c:pt idx="1764">
                  <c:v>2.1309999999999998</c:v>
                </c:pt>
                <c:pt idx="1765">
                  <c:v>2.1320000000000001</c:v>
                </c:pt>
                <c:pt idx="1766">
                  <c:v>2.133</c:v>
                </c:pt>
                <c:pt idx="1767">
                  <c:v>2.1339999999999999</c:v>
                </c:pt>
                <c:pt idx="1768">
                  <c:v>2.1349999999999998</c:v>
                </c:pt>
                <c:pt idx="1769">
                  <c:v>2.1360000000000001</c:v>
                </c:pt>
                <c:pt idx="1770">
                  <c:v>2.137</c:v>
                </c:pt>
                <c:pt idx="1771">
                  <c:v>2.1379999999999999</c:v>
                </c:pt>
                <c:pt idx="1772">
                  <c:v>2.1389999999999998</c:v>
                </c:pt>
                <c:pt idx="1773">
                  <c:v>2.14</c:v>
                </c:pt>
                <c:pt idx="1774">
                  <c:v>2.141</c:v>
                </c:pt>
                <c:pt idx="1775">
                  <c:v>2.1419999999999999</c:v>
                </c:pt>
                <c:pt idx="1776">
                  <c:v>2.1429999999999998</c:v>
                </c:pt>
                <c:pt idx="1777">
                  <c:v>2.1440000000000001</c:v>
                </c:pt>
                <c:pt idx="1778">
                  <c:v>2.145</c:v>
                </c:pt>
                <c:pt idx="1779">
                  <c:v>2.1459999999999999</c:v>
                </c:pt>
                <c:pt idx="1780">
                  <c:v>2.1469999999999998</c:v>
                </c:pt>
                <c:pt idx="1781">
                  <c:v>2.1480000000000001</c:v>
                </c:pt>
                <c:pt idx="1782">
                  <c:v>2.149</c:v>
                </c:pt>
                <c:pt idx="1783">
                  <c:v>2.15</c:v>
                </c:pt>
                <c:pt idx="1784">
                  <c:v>2.1509999999999998</c:v>
                </c:pt>
                <c:pt idx="1785">
                  <c:v>2.1520000000000001</c:v>
                </c:pt>
                <c:pt idx="1786">
                  <c:v>2.153</c:v>
                </c:pt>
                <c:pt idx="1787">
                  <c:v>2.1539999999999999</c:v>
                </c:pt>
                <c:pt idx="1788">
                  <c:v>2.1549999999999998</c:v>
                </c:pt>
                <c:pt idx="1789">
                  <c:v>2.1560000000000001</c:v>
                </c:pt>
                <c:pt idx="1790">
                  <c:v>2.157</c:v>
                </c:pt>
                <c:pt idx="1791">
                  <c:v>2.1579999999999999</c:v>
                </c:pt>
                <c:pt idx="1792">
                  <c:v>2.1589999999999998</c:v>
                </c:pt>
                <c:pt idx="1793">
                  <c:v>2.16</c:v>
                </c:pt>
                <c:pt idx="1794">
                  <c:v>2.161</c:v>
                </c:pt>
                <c:pt idx="1795">
                  <c:v>2.1619999999999999</c:v>
                </c:pt>
                <c:pt idx="1796">
                  <c:v>2.1629999999999998</c:v>
                </c:pt>
                <c:pt idx="1797">
                  <c:v>2.1640000000000001</c:v>
                </c:pt>
                <c:pt idx="1798">
                  <c:v>2.165</c:v>
                </c:pt>
                <c:pt idx="1799">
                  <c:v>2.1659999999999999</c:v>
                </c:pt>
                <c:pt idx="1800">
                  <c:v>2.1669999999999998</c:v>
                </c:pt>
                <c:pt idx="1801">
                  <c:v>2.1680000000000001</c:v>
                </c:pt>
                <c:pt idx="1802">
                  <c:v>2.169</c:v>
                </c:pt>
                <c:pt idx="1803">
                  <c:v>2.17</c:v>
                </c:pt>
                <c:pt idx="1804">
                  <c:v>2.1709999999999998</c:v>
                </c:pt>
                <c:pt idx="1805">
                  <c:v>2.1720000000000002</c:v>
                </c:pt>
                <c:pt idx="1806">
                  <c:v>2.173</c:v>
                </c:pt>
                <c:pt idx="1807">
                  <c:v>2.1739999999999999</c:v>
                </c:pt>
                <c:pt idx="1808">
                  <c:v>2.1749999999999998</c:v>
                </c:pt>
                <c:pt idx="1809">
                  <c:v>2.1760000000000002</c:v>
                </c:pt>
                <c:pt idx="1810">
                  <c:v>2.177</c:v>
                </c:pt>
                <c:pt idx="1811">
                  <c:v>2.1779999999999999</c:v>
                </c:pt>
                <c:pt idx="1812">
                  <c:v>2.1789999999999998</c:v>
                </c:pt>
                <c:pt idx="1813">
                  <c:v>2.1800000000000002</c:v>
                </c:pt>
                <c:pt idx="1814">
                  <c:v>2.181</c:v>
                </c:pt>
                <c:pt idx="1815">
                  <c:v>2.1819999999999999</c:v>
                </c:pt>
                <c:pt idx="1816">
                  <c:v>2.1829999999999998</c:v>
                </c:pt>
                <c:pt idx="1817">
                  <c:v>2.1840000000000002</c:v>
                </c:pt>
                <c:pt idx="1818">
                  <c:v>2.1850000000000001</c:v>
                </c:pt>
                <c:pt idx="1819">
                  <c:v>2.1859999999999999</c:v>
                </c:pt>
                <c:pt idx="1820">
                  <c:v>2.1869999999999998</c:v>
                </c:pt>
                <c:pt idx="1821">
                  <c:v>2.1880000000000002</c:v>
                </c:pt>
                <c:pt idx="1822">
                  <c:v>2.1890000000000001</c:v>
                </c:pt>
                <c:pt idx="1823">
                  <c:v>2.19</c:v>
                </c:pt>
                <c:pt idx="1824">
                  <c:v>2.1909999999999998</c:v>
                </c:pt>
                <c:pt idx="1825">
                  <c:v>2.1920000000000002</c:v>
                </c:pt>
                <c:pt idx="1826">
                  <c:v>2.1930000000000001</c:v>
                </c:pt>
                <c:pt idx="1827">
                  <c:v>2.194</c:v>
                </c:pt>
                <c:pt idx="1828">
                  <c:v>2.1949999999999998</c:v>
                </c:pt>
                <c:pt idx="1829">
                  <c:v>2.1960000000000002</c:v>
                </c:pt>
                <c:pt idx="1830">
                  <c:v>2.1970000000000001</c:v>
                </c:pt>
                <c:pt idx="1831">
                  <c:v>2.198</c:v>
                </c:pt>
                <c:pt idx="1832">
                  <c:v>2.1989999999999998</c:v>
                </c:pt>
                <c:pt idx="1833">
                  <c:v>2.2000000000000002</c:v>
                </c:pt>
                <c:pt idx="1834">
                  <c:v>2.2010000000000001</c:v>
                </c:pt>
                <c:pt idx="1835">
                  <c:v>2.202</c:v>
                </c:pt>
                <c:pt idx="1836">
                  <c:v>2.2029999999999998</c:v>
                </c:pt>
                <c:pt idx="1837">
                  <c:v>2.2040000000000002</c:v>
                </c:pt>
                <c:pt idx="1838">
                  <c:v>2.2050000000000001</c:v>
                </c:pt>
                <c:pt idx="1839">
                  <c:v>2.206</c:v>
                </c:pt>
                <c:pt idx="1840">
                  <c:v>2.2069999999999999</c:v>
                </c:pt>
                <c:pt idx="1841">
                  <c:v>2.2080000000000002</c:v>
                </c:pt>
                <c:pt idx="1842">
                  <c:v>2.2090000000000001</c:v>
                </c:pt>
                <c:pt idx="1843">
                  <c:v>2.21</c:v>
                </c:pt>
                <c:pt idx="1844">
                  <c:v>2.2109999999999999</c:v>
                </c:pt>
                <c:pt idx="1845">
                  <c:v>2.2120000000000002</c:v>
                </c:pt>
                <c:pt idx="1846">
                  <c:v>2.2130000000000001</c:v>
                </c:pt>
                <c:pt idx="1847">
                  <c:v>2.214</c:v>
                </c:pt>
                <c:pt idx="1848">
                  <c:v>2.2149999999999999</c:v>
                </c:pt>
                <c:pt idx="1849">
                  <c:v>2.2160000000000002</c:v>
                </c:pt>
                <c:pt idx="1850">
                  <c:v>2.2170000000000001</c:v>
                </c:pt>
                <c:pt idx="1851">
                  <c:v>2.218</c:v>
                </c:pt>
                <c:pt idx="1852">
                  <c:v>2.2189999999999999</c:v>
                </c:pt>
                <c:pt idx="1853">
                  <c:v>2.2200000000000002</c:v>
                </c:pt>
                <c:pt idx="1854">
                  <c:v>2.2210000000000001</c:v>
                </c:pt>
                <c:pt idx="1855">
                  <c:v>2.222</c:v>
                </c:pt>
                <c:pt idx="1856">
                  <c:v>2.2229999999999999</c:v>
                </c:pt>
                <c:pt idx="1857">
                  <c:v>2.2240000000000002</c:v>
                </c:pt>
                <c:pt idx="1858">
                  <c:v>2.2250000000000001</c:v>
                </c:pt>
                <c:pt idx="1859">
                  <c:v>2.226</c:v>
                </c:pt>
                <c:pt idx="1860">
                  <c:v>2.2269999999999999</c:v>
                </c:pt>
                <c:pt idx="1861">
                  <c:v>2.2280000000000002</c:v>
                </c:pt>
                <c:pt idx="1862">
                  <c:v>2.2290000000000001</c:v>
                </c:pt>
                <c:pt idx="1863">
                  <c:v>2.23</c:v>
                </c:pt>
                <c:pt idx="1864">
                  <c:v>2.2309999999999999</c:v>
                </c:pt>
                <c:pt idx="1865">
                  <c:v>2.2320000000000002</c:v>
                </c:pt>
                <c:pt idx="1866">
                  <c:v>2.2330000000000001</c:v>
                </c:pt>
                <c:pt idx="1867">
                  <c:v>2.234</c:v>
                </c:pt>
                <c:pt idx="1868">
                  <c:v>2.2349999999999999</c:v>
                </c:pt>
                <c:pt idx="1869">
                  <c:v>2.2360000000000002</c:v>
                </c:pt>
                <c:pt idx="1870">
                  <c:v>2.2370000000000001</c:v>
                </c:pt>
                <c:pt idx="1871">
                  <c:v>2.238</c:v>
                </c:pt>
                <c:pt idx="1872">
                  <c:v>2.2389999999999999</c:v>
                </c:pt>
                <c:pt idx="1873">
                  <c:v>2.2400000000000002</c:v>
                </c:pt>
                <c:pt idx="1874">
                  <c:v>2.2410000000000001</c:v>
                </c:pt>
                <c:pt idx="1875">
                  <c:v>2.242</c:v>
                </c:pt>
                <c:pt idx="1876">
                  <c:v>2.2429999999999999</c:v>
                </c:pt>
                <c:pt idx="1877">
                  <c:v>2.2440000000000002</c:v>
                </c:pt>
                <c:pt idx="1878">
                  <c:v>2.2450000000000001</c:v>
                </c:pt>
                <c:pt idx="1879">
                  <c:v>2.246</c:v>
                </c:pt>
                <c:pt idx="1880">
                  <c:v>2.2469999999999999</c:v>
                </c:pt>
                <c:pt idx="1881">
                  <c:v>2.2480000000000002</c:v>
                </c:pt>
                <c:pt idx="1882">
                  <c:v>2.2490000000000001</c:v>
                </c:pt>
                <c:pt idx="1883">
                  <c:v>2.25</c:v>
                </c:pt>
                <c:pt idx="1884">
                  <c:v>2.2509999999999999</c:v>
                </c:pt>
                <c:pt idx="1885">
                  <c:v>2.2519999999999998</c:v>
                </c:pt>
                <c:pt idx="1886">
                  <c:v>2.2530000000000001</c:v>
                </c:pt>
                <c:pt idx="1887">
                  <c:v>2.254</c:v>
                </c:pt>
                <c:pt idx="1888">
                  <c:v>2.2549999999999999</c:v>
                </c:pt>
                <c:pt idx="1889">
                  <c:v>2.2559999999999998</c:v>
                </c:pt>
                <c:pt idx="1890">
                  <c:v>2.2570000000000001</c:v>
                </c:pt>
                <c:pt idx="1891">
                  <c:v>2.258</c:v>
                </c:pt>
                <c:pt idx="1892">
                  <c:v>2.2589999999999999</c:v>
                </c:pt>
                <c:pt idx="1893">
                  <c:v>2.2599999999999998</c:v>
                </c:pt>
                <c:pt idx="1894">
                  <c:v>2.2610000000000001</c:v>
                </c:pt>
                <c:pt idx="1895">
                  <c:v>2.262</c:v>
                </c:pt>
                <c:pt idx="1896">
                  <c:v>2.2629999999999999</c:v>
                </c:pt>
                <c:pt idx="1897">
                  <c:v>2.2639999999999998</c:v>
                </c:pt>
                <c:pt idx="1898">
                  <c:v>2.2650000000000001</c:v>
                </c:pt>
                <c:pt idx="1899">
                  <c:v>2.266</c:v>
                </c:pt>
                <c:pt idx="1900">
                  <c:v>2.2669999999999999</c:v>
                </c:pt>
                <c:pt idx="1901">
                  <c:v>2.2679999999999998</c:v>
                </c:pt>
                <c:pt idx="1902">
                  <c:v>2.2690000000000001</c:v>
                </c:pt>
                <c:pt idx="1903">
                  <c:v>2.27</c:v>
                </c:pt>
                <c:pt idx="1904">
                  <c:v>2.2709999999999999</c:v>
                </c:pt>
                <c:pt idx="1905">
                  <c:v>2.2719999999999998</c:v>
                </c:pt>
                <c:pt idx="1906">
                  <c:v>2.2730000000000001</c:v>
                </c:pt>
                <c:pt idx="1907">
                  <c:v>2.274</c:v>
                </c:pt>
                <c:pt idx="1908">
                  <c:v>2.2749999999999999</c:v>
                </c:pt>
                <c:pt idx="1909">
                  <c:v>2.2759999999999998</c:v>
                </c:pt>
                <c:pt idx="1910">
                  <c:v>2.2770000000000001</c:v>
                </c:pt>
                <c:pt idx="1911">
                  <c:v>2.278</c:v>
                </c:pt>
                <c:pt idx="1912">
                  <c:v>2.2789999999999999</c:v>
                </c:pt>
                <c:pt idx="1913">
                  <c:v>2.2799999999999998</c:v>
                </c:pt>
                <c:pt idx="1914">
                  <c:v>2.2810000000000001</c:v>
                </c:pt>
                <c:pt idx="1915">
                  <c:v>2.282</c:v>
                </c:pt>
                <c:pt idx="1916">
                  <c:v>2.2829999999999999</c:v>
                </c:pt>
                <c:pt idx="1917">
                  <c:v>2.2839999999999998</c:v>
                </c:pt>
                <c:pt idx="1918">
                  <c:v>2.2850000000000001</c:v>
                </c:pt>
                <c:pt idx="1919">
                  <c:v>2.286</c:v>
                </c:pt>
                <c:pt idx="1920">
                  <c:v>2.2869999999999999</c:v>
                </c:pt>
                <c:pt idx="1921">
                  <c:v>2.2879999999999998</c:v>
                </c:pt>
                <c:pt idx="1922">
                  <c:v>2.2890000000000001</c:v>
                </c:pt>
                <c:pt idx="1923">
                  <c:v>2.29</c:v>
                </c:pt>
                <c:pt idx="1924">
                  <c:v>2.2909999999999999</c:v>
                </c:pt>
                <c:pt idx="1925">
                  <c:v>2.2919999999999998</c:v>
                </c:pt>
                <c:pt idx="1926">
                  <c:v>2.2930000000000001</c:v>
                </c:pt>
                <c:pt idx="1927">
                  <c:v>2.294</c:v>
                </c:pt>
                <c:pt idx="1928">
                  <c:v>2.2949999999999999</c:v>
                </c:pt>
                <c:pt idx="1929">
                  <c:v>2.2959999999999998</c:v>
                </c:pt>
                <c:pt idx="1930">
                  <c:v>2.2970000000000002</c:v>
                </c:pt>
                <c:pt idx="1931">
                  <c:v>2.298</c:v>
                </c:pt>
                <c:pt idx="1932">
                  <c:v>2.2989999999999999</c:v>
                </c:pt>
                <c:pt idx="1933">
                  <c:v>2.2999999999999998</c:v>
                </c:pt>
                <c:pt idx="1934">
                  <c:v>2.3010000000000002</c:v>
                </c:pt>
                <c:pt idx="1935">
                  <c:v>2.302</c:v>
                </c:pt>
                <c:pt idx="1936">
                  <c:v>2.3029999999999999</c:v>
                </c:pt>
                <c:pt idx="1937">
                  <c:v>2.3039999999999998</c:v>
                </c:pt>
                <c:pt idx="1938">
                  <c:v>2.3050000000000002</c:v>
                </c:pt>
                <c:pt idx="1939">
                  <c:v>2.306</c:v>
                </c:pt>
                <c:pt idx="1940">
                  <c:v>2.3069999999999999</c:v>
                </c:pt>
                <c:pt idx="1941">
                  <c:v>2.3079999999999998</c:v>
                </c:pt>
                <c:pt idx="1942">
                  <c:v>2.3090000000000002</c:v>
                </c:pt>
                <c:pt idx="1943">
                  <c:v>2.31</c:v>
                </c:pt>
                <c:pt idx="1944">
                  <c:v>2.3109999999999999</c:v>
                </c:pt>
                <c:pt idx="1945">
                  <c:v>2.3119999999999998</c:v>
                </c:pt>
                <c:pt idx="1946">
                  <c:v>2.3130000000000002</c:v>
                </c:pt>
                <c:pt idx="1947">
                  <c:v>2.3140000000000001</c:v>
                </c:pt>
                <c:pt idx="1948">
                  <c:v>2.3149999999999999</c:v>
                </c:pt>
                <c:pt idx="1949">
                  <c:v>2.3159999999999998</c:v>
                </c:pt>
                <c:pt idx="1950">
                  <c:v>2.3170000000000002</c:v>
                </c:pt>
                <c:pt idx="1951">
                  <c:v>2.3180000000000001</c:v>
                </c:pt>
                <c:pt idx="1952">
                  <c:v>2.319</c:v>
                </c:pt>
                <c:pt idx="1953">
                  <c:v>2.3199999999999998</c:v>
                </c:pt>
                <c:pt idx="1954">
                  <c:v>2.3210000000000002</c:v>
                </c:pt>
                <c:pt idx="1955">
                  <c:v>2.3220000000000001</c:v>
                </c:pt>
                <c:pt idx="1956">
                  <c:v>2.323</c:v>
                </c:pt>
                <c:pt idx="1957">
                  <c:v>2.3239999999999998</c:v>
                </c:pt>
                <c:pt idx="1958">
                  <c:v>2.3250000000000002</c:v>
                </c:pt>
                <c:pt idx="1959">
                  <c:v>2.3260000000000001</c:v>
                </c:pt>
                <c:pt idx="1960">
                  <c:v>2.327</c:v>
                </c:pt>
                <c:pt idx="1961">
                  <c:v>2.3279999999999998</c:v>
                </c:pt>
                <c:pt idx="1962">
                  <c:v>2.3290000000000002</c:v>
                </c:pt>
                <c:pt idx="1963">
                  <c:v>2.33</c:v>
                </c:pt>
                <c:pt idx="1964">
                  <c:v>2.331</c:v>
                </c:pt>
                <c:pt idx="1965">
                  <c:v>2.3319999999999999</c:v>
                </c:pt>
                <c:pt idx="1966">
                  <c:v>2.3330000000000002</c:v>
                </c:pt>
                <c:pt idx="1967">
                  <c:v>2.3340000000000001</c:v>
                </c:pt>
                <c:pt idx="1968">
                  <c:v>2.335</c:v>
                </c:pt>
                <c:pt idx="1969">
                  <c:v>2.3359999999999999</c:v>
                </c:pt>
                <c:pt idx="1970">
                  <c:v>2.3370000000000002</c:v>
                </c:pt>
                <c:pt idx="1971">
                  <c:v>2.3380000000000001</c:v>
                </c:pt>
                <c:pt idx="1972">
                  <c:v>2.339</c:v>
                </c:pt>
                <c:pt idx="1973">
                  <c:v>2.34</c:v>
                </c:pt>
                <c:pt idx="1974">
                  <c:v>2.3410000000000002</c:v>
                </c:pt>
                <c:pt idx="1975">
                  <c:v>2.3420000000000001</c:v>
                </c:pt>
                <c:pt idx="1976">
                  <c:v>2.343</c:v>
                </c:pt>
                <c:pt idx="1977">
                  <c:v>2.3439999999999999</c:v>
                </c:pt>
                <c:pt idx="1978">
                  <c:v>2.3450000000000002</c:v>
                </c:pt>
                <c:pt idx="1979">
                  <c:v>2.3460000000000001</c:v>
                </c:pt>
                <c:pt idx="1980">
                  <c:v>2.347</c:v>
                </c:pt>
                <c:pt idx="1981">
                  <c:v>2.3479999999999999</c:v>
                </c:pt>
                <c:pt idx="1982">
                  <c:v>2.3490000000000002</c:v>
                </c:pt>
                <c:pt idx="1983">
                  <c:v>2.35</c:v>
                </c:pt>
                <c:pt idx="1984">
                  <c:v>2.351</c:v>
                </c:pt>
                <c:pt idx="1985">
                  <c:v>2.3519999999999999</c:v>
                </c:pt>
                <c:pt idx="1986">
                  <c:v>2.3530000000000002</c:v>
                </c:pt>
                <c:pt idx="1987">
                  <c:v>2.3540000000000001</c:v>
                </c:pt>
                <c:pt idx="1988">
                  <c:v>2.355</c:v>
                </c:pt>
                <c:pt idx="1989">
                  <c:v>2.3559999999999999</c:v>
                </c:pt>
                <c:pt idx="1990">
                  <c:v>2.3570000000000002</c:v>
                </c:pt>
                <c:pt idx="1991">
                  <c:v>2.3580000000000001</c:v>
                </c:pt>
                <c:pt idx="1992">
                  <c:v>2.359</c:v>
                </c:pt>
                <c:pt idx="1993">
                  <c:v>2.36</c:v>
                </c:pt>
                <c:pt idx="1994">
                  <c:v>2.3610000000000002</c:v>
                </c:pt>
                <c:pt idx="1995">
                  <c:v>2.3620000000000001</c:v>
                </c:pt>
                <c:pt idx="1996">
                  <c:v>2.363</c:v>
                </c:pt>
                <c:pt idx="1997">
                  <c:v>2.3639999999999999</c:v>
                </c:pt>
                <c:pt idx="1998">
                  <c:v>2.3650000000000002</c:v>
                </c:pt>
                <c:pt idx="1999">
                  <c:v>2.3660000000000001</c:v>
                </c:pt>
                <c:pt idx="2000">
                  <c:v>2.367</c:v>
                </c:pt>
                <c:pt idx="2001">
                  <c:v>2.3679999999999999</c:v>
                </c:pt>
                <c:pt idx="2002">
                  <c:v>2.3690000000000002</c:v>
                </c:pt>
                <c:pt idx="2003">
                  <c:v>2.37</c:v>
                </c:pt>
                <c:pt idx="2004">
                  <c:v>2.371</c:v>
                </c:pt>
                <c:pt idx="2005">
                  <c:v>2.3719999999999999</c:v>
                </c:pt>
                <c:pt idx="2006">
                  <c:v>2.3730000000000002</c:v>
                </c:pt>
                <c:pt idx="2007">
                  <c:v>2.3740000000000001</c:v>
                </c:pt>
                <c:pt idx="2008">
                  <c:v>2.375</c:v>
                </c:pt>
                <c:pt idx="2009">
                  <c:v>2.3759999999999999</c:v>
                </c:pt>
                <c:pt idx="2010">
                  <c:v>2.3769999999999998</c:v>
                </c:pt>
                <c:pt idx="2011">
                  <c:v>2.3780000000000001</c:v>
                </c:pt>
                <c:pt idx="2012">
                  <c:v>2.379</c:v>
                </c:pt>
                <c:pt idx="2013">
                  <c:v>2.38</c:v>
                </c:pt>
                <c:pt idx="2014">
                  <c:v>2.3809999999999998</c:v>
                </c:pt>
                <c:pt idx="2015">
                  <c:v>2.3820000000000001</c:v>
                </c:pt>
                <c:pt idx="2016">
                  <c:v>2.383</c:v>
                </c:pt>
                <c:pt idx="2017">
                  <c:v>2.3839999999999999</c:v>
                </c:pt>
                <c:pt idx="2018">
                  <c:v>2.3849999999999998</c:v>
                </c:pt>
                <c:pt idx="2019">
                  <c:v>2.3860000000000001</c:v>
                </c:pt>
                <c:pt idx="2020">
                  <c:v>2.387</c:v>
                </c:pt>
                <c:pt idx="2021">
                  <c:v>2.3879999999999999</c:v>
                </c:pt>
                <c:pt idx="2022">
                  <c:v>2.3889999999999998</c:v>
                </c:pt>
                <c:pt idx="2023">
                  <c:v>2.39</c:v>
                </c:pt>
                <c:pt idx="2024">
                  <c:v>2.391</c:v>
                </c:pt>
                <c:pt idx="2025">
                  <c:v>2.3919999999999999</c:v>
                </c:pt>
                <c:pt idx="2026">
                  <c:v>2.3929999999999998</c:v>
                </c:pt>
                <c:pt idx="2027">
                  <c:v>2.3940000000000001</c:v>
                </c:pt>
                <c:pt idx="2028">
                  <c:v>2.395</c:v>
                </c:pt>
                <c:pt idx="2029">
                  <c:v>2.3959999999999999</c:v>
                </c:pt>
                <c:pt idx="2030">
                  <c:v>2.3969999999999998</c:v>
                </c:pt>
                <c:pt idx="2031">
                  <c:v>2.3980000000000001</c:v>
                </c:pt>
                <c:pt idx="2032">
                  <c:v>2.399</c:v>
                </c:pt>
                <c:pt idx="2033">
                  <c:v>2.4</c:v>
                </c:pt>
                <c:pt idx="2034">
                  <c:v>2.4009999999999998</c:v>
                </c:pt>
                <c:pt idx="2035">
                  <c:v>2.4020000000000001</c:v>
                </c:pt>
                <c:pt idx="2036">
                  <c:v>2.403</c:v>
                </c:pt>
                <c:pt idx="2037">
                  <c:v>2.4039999999999999</c:v>
                </c:pt>
                <c:pt idx="2038">
                  <c:v>2.4049999999999998</c:v>
                </c:pt>
                <c:pt idx="2039">
                  <c:v>2.4060000000000001</c:v>
                </c:pt>
                <c:pt idx="2040">
                  <c:v>2.407</c:v>
                </c:pt>
                <c:pt idx="2041">
                  <c:v>2.4079999999999999</c:v>
                </c:pt>
                <c:pt idx="2042">
                  <c:v>2.4089999999999998</c:v>
                </c:pt>
                <c:pt idx="2043">
                  <c:v>2.41</c:v>
                </c:pt>
                <c:pt idx="2044">
                  <c:v>2.411</c:v>
                </c:pt>
                <c:pt idx="2045">
                  <c:v>2.4119999999999999</c:v>
                </c:pt>
                <c:pt idx="2046">
                  <c:v>2.4129999999999998</c:v>
                </c:pt>
                <c:pt idx="2047">
                  <c:v>2.4140000000000001</c:v>
                </c:pt>
                <c:pt idx="2048">
                  <c:v>2.415</c:v>
                </c:pt>
                <c:pt idx="2049">
                  <c:v>2.4159999999999999</c:v>
                </c:pt>
                <c:pt idx="2050">
                  <c:v>2.4169999999999998</c:v>
                </c:pt>
                <c:pt idx="2051">
                  <c:v>2.4180000000000001</c:v>
                </c:pt>
                <c:pt idx="2052">
                  <c:v>2.419</c:v>
                </c:pt>
                <c:pt idx="2053">
                  <c:v>2.42</c:v>
                </c:pt>
                <c:pt idx="2054">
                  <c:v>2.4209999999999998</c:v>
                </c:pt>
                <c:pt idx="2055">
                  <c:v>2.4220000000000002</c:v>
                </c:pt>
                <c:pt idx="2056">
                  <c:v>2.423</c:v>
                </c:pt>
                <c:pt idx="2057">
                  <c:v>2.4239999999999999</c:v>
                </c:pt>
                <c:pt idx="2058">
                  <c:v>2.4249999999999998</c:v>
                </c:pt>
                <c:pt idx="2059">
                  <c:v>2.4260000000000002</c:v>
                </c:pt>
                <c:pt idx="2060">
                  <c:v>2.427</c:v>
                </c:pt>
                <c:pt idx="2061">
                  <c:v>2.4279999999999999</c:v>
                </c:pt>
                <c:pt idx="2062">
                  <c:v>2.4289999999999998</c:v>
                </c:pt>
                <c:pt idx="2063">
                  <c:v>2.4300000000000002</c:v>
                </c:pt>
                <c:pt idx="2064">
                  <c:v>2.431</c:v>
                </c:pt>
                <c:pt idx="2065">
                  <c:v>2.4319999999999999</c:v>
                </c:pt>
                <c:pt idx="2066">
                  <c:v>2.4329999999999998</c:v>
                </c:pt>
                <c:pt idx="2067">
                  <c:v>2.4340000000000002</c:v>
                </c:pt>
                <c:pt idx="2068">
                  <c:v>2.4350000000000001</c:v>
                </c:pt>
                <c:pt idx="2069">
                  <c:v>2.4359999999999999</c:v>
                </c:pt>
                <c:pt idx="2070">
                  <c:v>2.4369999999999998</c:v>
                </c:pt>
                <c:pt idx="2071">
                  <c:v>2.4380000000000002</c:v>
                </c:pt>
                <c:pt idx="2072">
                  <c:v>2.4390000000000001</c:v>
                </c:pt>
                <c:pt idx="2073">
                  <c:v>2.44</c:v>
                </c:pt>
                <c:pt idx="2074">
                  <c:v>2.4409999999999998</c:v>
                </c:pt>
                <c:pt idx="2075">
                  <c:v>2.4420000000000002</c:v>
                </c:pt>
                <c:pt idx="2076">
                  <c:v>2.4430000000000001</c:v>
                </c:pt>
                <c:pt idx="2077">
                  <c:v>2.444</c:v>
                </c:pt>
                <c:pt idx="2078">
                  <c:v>2.4449999999999998</c:v>
                </c:pt>
                <c:pt idx="2079">
                  <c:v>2.4460000000000002</c:v>
                </c:pt>
                <c:pt idx="2080">
                  <c:v>2.4470000000000001</c:v>
                </c:pt>
                <c:pt idx="2081">
                  <c:v>2.448</c:v>
                </c:pt>
                <c:pt idx="2082">
                  <c:v>2.4489999999999998</c:v>
                </c:pt>
                <c:pt idx="2083">
                  <c:v>2.4500000000000002</c:v>
                </c:pt>
                <c:pt idx="2084">
                  <c:v>2.4510000000000001</c:v>
                </c:pt>
                <c:pt idx="2085">
                  <c:v>2.452</c:v>
                </c:pt>
                <c:pt idx="2086">
                  <c:v>2.4529999999999998</c:v>
                </c:pt>
                <c:pt idx="2087">
                  <c:v>2.4540000000000002</c:v>
                </c:pt>
                <c:pt idx="2088">
                  <c:v>2.4550000000000001</c:v>
                </c:pt>
                <c:pt idx="2089">
                  <c:v>2.456</c:v>
                </c:pt>
                <c:pt idx="2090">
                  <c:v>2.4569999999999999</c:v>
                </c:pt>
                <c:pt idx="2091">
                  <c:v>2.4580000000000002</c:v>
                </c:pt>
                <c:pt idx="2092">
                  <c:v>2.4590000000000001</c:v>
                </c:pt>
                <c:pt idx="2093">
                  <c:v>2.46</c:v>
                </c:pt>
                <c:pt idx="2094">
                  <c:v>2.4609999999999999</c:v>
                </c:pt>
                <c:pt idx="2095">
                  <c:v>2.4620000000000002</c:v>
                </c:pt>
                <c:pt idx="2096">
                  <c:v>2.4630000000000001</c:v>
                </c:pt>
                <c:pt idx="2097">
                  <c:v>2.464</c:v>
                </c:pt>
                <c:pt idx="2098">
                  <c:v>2.4649999999999999</c:v>
                </c:pt>
                <c:pt idx="2099">
                  <c:v>2.4660000000000002</c:v>
                </c:pt>
                <c:pt idx="2100">
                  <c:v>2.4670000000000001</c:v>
                </c:pt>
                <c:pt idx="2101">
                  <c:v>2.468</c:v>
                </c:pt>
                <c:pt idx="2102">
                  <c:v>2.4689999999999999</c:v>
                </c:pt>
                <c:pt idx="2103">
                  <c:v>2.4700000000000002</c:v>
                </c:pt>
                <c:pt idx="2104">
                  <c:v>2.4710000000000001</c:v>
                </c:pt>
                <c:pt idx="2105">
                  <c:v>2.472</c:v>
                </c:pt>
                <c:pt idx="2106">
                  <c:v>2.4729999999999999</c:v>
                </c:pt>
                <c:pt idx="2107">
                  <c:v>2.4740000000000002</c:v>
                </c:pt>
                <c:pt idx="2108">
                  <c:v>2.4750000000000001</c:v>
                </c:pt>
                <c:pt idx="2109">
                  <c:v>2.476</c:v>
                </c:pt>
                <c:pt idx="2110">
                  <c:v>2.4769999999999999</c:v>
                </c:pt>
                <c:pt idx="2111">
                  <c:v>2.4780000000000002</c:v>
                </c:pt>
                <c:pt idx="2112">
                  <c:v>2.4790000000000001</c:v>
                </c:pt>
                <c:pt idx="2113">
                  <c:v>2.48</c:v>
                </c:pt>
                <c:pt idx="2114">
                  <c:v>2.4809999999999999</c:v>
                </c:pt>
                <c:pt idx="2115">
                  <c:v>2.4820000000000002</c:v>
                </c:pt>
                <c:pt idx="2116">
                  <c:v>2.4830000000000001</c:v>
                </c:pt>
              </c:numCache>
            </c:numRef>
          </c:xVal>
          <c:yVal>
            <c:numRef>
              <c:f>CRs!$I$2:$I$2118</c:f>
              <c:numCache>
                <c:formatCode>General</c:formatCode>
                <c:ptCount val="2117"/>
                <c:pt idx="0">
                  <c:v>1</c:v>
                </c:pt>
                <c:pt idx="1">
                  <c:v>0.97415327920452999</c:v>
                </c:pt>
                <c:pt idx="2">
                  <c:v>0.95835920652873796</c:v>
                </c:pt>
                <c:pt idx="3">
                  <c:v>0.94579876528874296</c:v>
                </c:pt>
                <c:pt idx="4">
                  <c:v>0.93652749480517605</c:v>
                </c:pt>
                <c:pt idx="5">
                  <c:v>0.930957041389194</c:v>
                </c:pt>
                <c:pt idx="6">
                  <c:v>0.92821193335916297</c:v>
                </c:pt>
                <c:pt idx="7">
                  <c:v>0.92754014614880698</c:v>
                </c:pt>
                <c:pt idx="8">
                  <c:v>0.92828854291584795</c:v>
                </c:pt>
                <c:pt idx="9">
                  <c:v>0.93234674842256204</c:v>
                </c:pt>
                <c:pt idx="10">
                  <c:v>0.93660102819856705</c:v>
                </c:pt>
                <c:pt idx="11">
                  <c:v>0.94195596354144695</c:v>
                </c:pt>
                <c:pt idx="12">
                  <c:v>0.94919193281344005</c:v>
                </c:pt>
                <c:pt idx="13">
                  <c:v>0.95808695762815699</c:v>
                </c:pt>
                <c:pt idx="14">
                  <c:v>0.96610323193150105</c:v>
                </c:pt>
                <c:pt idx="15">
                  <c:v>0.97386461339780195</c:v>
                </c:pt>
                <c:pt idx="16">
                  <c:v>0.98108647904955604</c:v>
                </c:pt>
                <c:pt idx="17">
                  <c:v>0.98751756111113498</c:v>
                </c:pt>
                <c:pt idx="18">
                  <c:v>0.992935199932651</c:v>
                </c:pt>
                <c:pt idx="19">
                  <c:v>0.99612418189824603</c:v>
                </c:pt>
                <c:pt idx="20">
                  <c:v>0.99969896065663899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0.99986841433262297</c:v>
                </c:pt>
                <c:pt idx="30">
                  <c:v>1</c:v>
                </c:pt>
                <c:pt idx="31">
                  <c:v>0.99994859997411101</c:v>
                </c:pt>
                <c:pt idx="32">
                  <c:v>0.99984672399407304</c:v>
                </c:pt>
                <c:pt idx="33">
                  <c:v>0.99916544690850595</c:v>
                </c:pt>
                <c:pt idx="34">
                  <c:v>0.99881870887887003</c:v>
                </c:pt>
                <c:pt idx="35">
                  <c:v>0.99891143989089404</c:v>
                </c:pt>
                <c:pt idx="36">
                  <c:v>0.99897211147651699</c:v>
                </c:pt>
                <c:pt idx="37">
                  <c:v>0.999146871942035</c:v>
                </c:pt>
                <c:pt idx="38">
                  <c:v>0.99939400239694898</c:v>
                </c:pt>
                <c:pt idx="39">
                  <c:v>0.99968418880366905</c:v>
                </c:pt>
                <c:pt idx="40">
                  <c:v>1</c:v>
                </c:pt>
                <c:pt idx="41">
                  <c:v>0.99978965453278201</c:v>
                </c:pt>
                <c:pt idx="42">
                  <c:v>0.99978960430964603</c:v>
                </c:pt>
                <c:pt idx="43">
                  <c:v>1</c:v>
                </c:pt>
                <c:pt idx="44">
                  <c:v>1</c:v>
                </c:pt>
                <c:pt idx="45">
                  <c:v>0.99987281795119698</c:v>
                </c:pt>
                <c:pt idx="46">
                  <c:v>1</c:v>
                </c:pt>
                <c:pt idx="47">
                  <c:v>0.99993912354412395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0.99995822556283498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0.99988506682096501</c:v>
                </c:pt>
                <c:pt idx="56">
                  <c:v>0.99986744619677204</c:v>
                </c:pt>
                <c:pt idx="57">
                  <c:v>1</c:v>
                </c:pt>
                <c:pt idx="58">
                  <c:v>0.99981496242661705</c:v>
                </c:pt>
                <c:pt idx="59">
                  <c:v>0.99989715679981195</c:v>
                </c:pt>
                <c:pt idx="60">
                  <c:v>0.99962411376985205</c:v>
                </c:pt>
                <c:pt idx="61">
                  <c:v>0.99957363101640595</c:v>
                </c:pt>
                <c:pt idx="62">
                  <c:v>0.99981619036784397</c:v>
                </c:pt>
                <c:pt idx="63">
                  <c:v>0.99975387881686495</c:v>
                </c:pt>
                <c:pt idx="64">
                  <c:v>0.99947103019930095</c:v>
                </c:pt>
                <c:pt idx="65">
                  <c:v>0.99905098717444096</c:v>
                </c:pt>
                <c:pt idx="66">
                  <c:v>0.999080263866162</c:v>
                </c:pt>
                <c:pt idx="67">
                  <c:v>0.99897608435808205</c:v>
                </c:pt>
                <c:pt idx="68">
                  <c:v>0.998829794833204</c:v>
                </c:pt>
                <c:pt idx="69">
                  <c:v>0.99873168035316096</c:v>
                </c:pt>
                <c:pt idx="70">
                  <c:v>0.99860582110388996</c:v>
                </c:pt>
                <c:pt idx="71">
                  <c:v>0.99903872620635603</c:v>
                </c:pt>
                <c:pt idx="72">
                  <c:v>0.999464446948227</c:v>
                </c:pt>
                <c:pt idx="73">
                  <c:v>0.99932353345702496</c:v>
                </c:pt>
                <c:pt idx="74">
                  <c:v>0.99920208591209303</c:v>
                </c:pt>
                <c:pt idx="75">
                  <c:v>0.99902551386119298</c:v>
                </c:pt>
                <c:pt idx="76">
                  <c:v>0.99937221342888105</c:v>
                </c:pt>
                <c:pt idx="77">
                  <c:v>0.99968456943265005</c:v>
                </c:pt>
                <c:pt idx="78">
                  <c:v>0.99989830557721304</c:v>
                </c:pt>
                <c:pt idx="79">
                  <c:v>0.99946421927550499</c:v>
                </c:pt>
                <c:pt idx="80">
                  <c:v>0.99960399599455796</c:v>
                </c:pt>
                <c:pt idx="81">
                  <c:v>0.99976585401546603</c:v>
                </c:pt>
                <c:pt idx="82">
                  <c:v>0.99988576283406705</c:v>
                </c:pt>
                <c:pt idx="83">
                  <c:v>0.99990040669539904</c:v>
                </c:pt>
                <c:pt idx="84">
                  <c:v>0.99974717464835205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0.99996766968476203</c:v>
                </c:pt>
                <c:pt idx="89">
                  <c:v>0.99977868989795504</c:v>
                </c:pt>
                <c:pt idx="90">
                  <c:v>1</c:v>
                </c:pt>
                <c:pt idx="91">
                  <c:v>0.99967489739645798</c:v>
                </c:pt>
                <c:pt idx="92">
                  <c:v>0.99932901016540698</c:v>
                </c:pt>
                <c:pt idx="93">
                  <c:v>0.99952452471339404</c:v>
                </c:pt>
                <c:pt idx="94">
                  <c:v>0.99973688173853004</c:v>
                </c:pt>
                <c:pt idx="95">
                  <c:v>0.99991293190966002</c:v>
                </c:pt>
                <c:pt idx="96">
                  <c:v>1</c:v>
                </c:pt>
                <c:pt idx="97">
                  <c:v>1</c:v>
                </c:pt>
                <c:pt idx="98">
                  <c:v>0.99950991198616501</c:v>
                </c:pt>
                <c:pt idx="99">
                  <c:v>1</c:v>
                </c:pt>
                <c:pt idx="100">
                  <c:v>0.99989444008337502</c:v>
                </c:pt>
                <c:pt idx="101">
                  <c:v>0.99974564334190896</c:v>
                </c:pt>
                <c:pt idx="102">
                  <c:v>0.99950158412597701</c:v>
                </c:pt>
                <c:pt idx="103">
                  <c:v>0.99972200448967097</c:v>
                </c:pt>
                <c:pt idx="104">
                  <c:v>0.99990250208014797</c:v>
                </c:pt>
                <c:pt idx="105">
                  <c:v>1</c:v>
                </c:pt>
                <c:pt idx="106">
                  <c:v>0.99965775121956602</c:v>
                </c:pt>
                <c:pt idx="107">
                  <c:v>0.99974656362241698</c:v>
                </c:pt>
                <c:pt idx="108">
                  <c:v>0.99976613210700704</c:v>
                </c:pt>
                <c:pt idx="109">
                  <c:v>0.99982432916726904</c:v>
                </c:pt>
                <c:pt idx="110">
                  <c:v>0.99987802445504304</c:v>
                </c:pt>
                <c:pt idx="111">
                  <c:v>0.99988439774653504</c:v>
                </c:pt>
                <c:pt idx="112">
                  <c:v>0.99980093615991605</c:v>
                </c:pt>
                <c:pt idx="113">
                  <c:v>0.99958543140282996</c:v>
                </c:pt>
                <c:pt idx="114">
                  <c:v>0.99979513957007804</c:v>
                </c:pt>
                <c:pt idx="115">
                  <c:v>0.99994454509342401</c:v>
                </c:pt>
                <c:pt idx="116">
                  <c:v>1</c:v>
                </c:pt>
                <c:pt idx="117">
                  <c:v>1</c:v>
                </c:pt>
                <c:pt idx="118">
                  <c:v>0.99986578789491498</c:v>
                </c:pt>
                <c:pt idx="119">
                  <c:v>0.99967693374604605</c:v>
                </c:pt>
                <c:pt idx="120">
                  <c:v>0.99983739816796302</c:v>
                </c:pt>
                <c:pt idx="121">
                  <c:v>0.99986670344976503</c:v>
                </c:pt>
                <c:pt idx="122">
                  <c:v>0.99987908463275199</c:v>
                </c:pt>
                <c:pt idx="123">
                  <c:v>0.99984094042082605</c:v>
                </c:pt>
                <c:pt idx="124">
                  <c:v>0.99971883372734405</c:v>
                </c:pt>
                <c:pt idx="125">
                  <c:v>0.99947949067322805</c:v>
                </c:pt>
                <c:pt idx="126">
                  <c:v>0.99967927069930296</c:v>
                </c:pt>
                <c:pt idx="127">
                  <c:v>0.99984925229136501</c:v>
                </c:pt>
                <c:pt idx="128">
                  <c:v>0.99996445006551704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0.99988281092729903</c:v>
                </c:pt>
                <c:pt idx="133">
                  <c:v>0.99973256930569099</c:v>
                </c:pt>
                <c:pt idx="134">
                  <c:v>0.99908555333735205</c:v>
                </c:pt>
                <c:pt idx="135">
                  <c:v>0.99893222777905299</c:v>
                </c:pt>
                <c:pt idx="136">
                  <c:v>0.99880823629254001</c:v>
                </c:pt>
                <c:pt idx="137">
                  <c:v>0.99868862959458904</c:v>
                </c:pt>
                <c:pt idx="138">
                  <c:v>0.998548555221631</c:v>
                </c:pt>
                <c:pt idx="139">
                  <c:v>0.99836325706054596</c:v>
                </c:pt>
                <c:pt idx="140">
                  <c:v>0.998108074882195</c:v>
                </c:pt>
                <c:pt idx="141">
                  <c:v>0.99833883167159299</c:v>
                </c:pt>
                <c:pt idx="142">
                  <c:v>0.99802230712198403</c:v>
                </c:pt>
                <c:pt idx="143">
                  <c:v>0.99814970200943298</c:v>
                </c:pt>
                <c:pt idx="144">
                  <c:v>0.99783397049237299</c:v>
                </c:pt>
                <c:pt idx="145">
                  <c:v>0.99806410196644402</c:v>
                </c:pt>
                <c:pt idx="146">
                  <c:v>0.99781068175500298</c:v>
                </c:pt>
                <c:pt idx="147">
                  <c:v>0.99762751896554902</c:v>
                </c:pt>
                <c:pt idx="148">
                  <c:v>0.99748981004788495</c:v>
                </c:pt>
                <c:pt idx="149">
                  <c:v>0.99737284668957105</c:v>
                </c:pt>
                <c:pt idx="150">
                  <c:v>0.99725201535924901</c:v>
                </c:pt>
                <c:pt idx="151">
                  <c:v>0.99710279685261305</c:v>
                </c:pt>
                <c:pt idx="152">
                  <c:v>0.99646944541725402</c:v>
                </c:pt>
                <c:pt idx="153">
                  <c:v>0.99689906904204995</c:v>
                </c:pt>
                <c:pt idx="154">
                  <c:v>0.99736863849383295</c:v>
                </c:pt>
                <c:pt idx="155">
                  <c:v>0.99685903015219601</c:v>
                </c:pt>
                <c:pt idx="156">
                  <c:v>0.99691434253686795</c:v>
                </c:pt>
                <c:pt idx="157">
                  <c:v>0.99707930505971198</c:v>
                </c:pt>
                <c:pt idx="158">
                  <c:v>0.99732923775559301</c:v>
                </c:pt>
                <c:pt idx="159">
                  <c:v>0.99763955452159703</c:v>
                </c:pt>
                <c:pt idx="160">
                  <c:v>0.99798576267123595</c:v>
                </c:pt>
                <c:pt idx="161">
                  <c:v>0.99834346249119699</c:v>
                </c:pt>
                <c:pt idx="162">
                  <c:v>0.99868834680060303</c:v>
                </c:pt>
                <c:pt idx="163">
                  <c:v>0.99899620051278804</c:v>
                </c:pt>
                <c:pt idx="164">
                  <c:v>0.99924290019954798</c:v>
                </c:pt>
                <c:pt idx="165">
                  <c:v>0.99940441365788002</c:v>
                </c:pt>
                <c:pt idx="166">
                  <c:v>0.99945679947916199</c:v>
                </c:pt>
                <c:pt idx="167">
                  <c:v>0.99937620662077997</c:v>
                </c:pt>
                <c:pt idx="168">
                  <c:v>0.99970448880384799</c:v>
                </c:pt>
                <c:pt idx="169">
                  <c:v>1</c:v>
                </c:pt>
                <c:pt idx="170">
                  <c:v>0.99990964802484605</c:v>
                </c:pt>
                <c:pt idx="171">
                  <c:v>0.99988765794089796</c:v>
                </c:pt>
                <c:pt idx="172">
                  <c:v>0.99990980210582003</c:v>
                </c:pt>
                <c:pt idx="173">
                  <c:v>0.99995193543968297</c:v>
                </c:pt>
                <c:pt idx="174">
                  <c:v>0.999989995073574</c:v>
                </c:pt>
                <c:pt idx="175">
                  <c:v>1</c:v>
                </c:pt>
                <c:pt idx="176">
                  <c:v>0.99998392599700003</c:v>
                </c:pt>
                <c:pt idx="177">
                  <c:v>0.99989203077577804</c:v>
                </c:pt>
                <c:pt idx="178">
                  <c:v>0.99970056924124795</c:v>
                </c:pt>
                <c:pt idx="179">
                  <c:v>0.99994622461583105</c:v>
                </c:pt>
                <c:pt idx="180">
                  <c:v>0.99963158643205297</c:v>
                </c:pt>
                <c:pt idx="181">
                  <c:v>0.999713761147066</c:v>
                </c:pt>
                <c:pt idx="182">
                  <c:v>0.99975604492856196</c:v>
                </c:pt>
                <c:pt idx="183">
                  <c:v>0.99932316492390205</c:v>
                </c:pt>
                <c:pt idx="184">
                  <c:v>0.99936966830751595</c:v>
                </c:pt>
                <c:pt idx="185">
                  <c:v>0.99932091487734898</c:v>
                </c:pt>
                <c:pt idx="186">
                  <c:v>0.99916128766616596</c:v>
                </c:pt>
                <c:pt idx="187">
                  <c:v>0.99943191067915105</c:v>
                </c:pt>
                <c:pt idx="188">
                  <c:v>0.99914981248363899</c:v>
                </c:pt>
                <c:pt idx="189">
                  <c:v>0.99830053306126398</c:v>
                </c:pt>
                <c:pt idx="190">
                  <c:v>0.99797241939251102</c:v>
                </c:pt>
                <c:pt idx="191">
                  <c:v>0.99773166276887204</c:v>
                </c:pt>
                <c:pt idx="192">
                  <c:v>0.99756227691758004</c:v>
                </c:pt>
                <c:pt idx="193">
                  <c:v>0.99744832752363199</c:v>
                </c:pt>
                <c:pt idx="194">
                  <c:v>0.99737393201887203</c:v>
                </c:pt>
                <c:pt idx="195">
                  <c:v>0.99732325937210498</c:v>
                </c:pt>
                <c:pt idx="196">
                  <c:v>0.99686546864168901</c:v>
                </c:pt>
                <c:pt idx="197">
                  <c:v>0.99694489146894605</c:v>
                </c:pt>
                <c:pt idx="198">
                  <c:v>0.99699279260935403</c:v>
                </c:pt>
                <c:pt idx="199">
                  <c:v>0.99657951026031999</c:v>
                </c:pt>
                <c:pt idx="200">
                  <c:v>0.99623349835599895</c:v>
                </c:pt>
                <c:pt idx="201">
                  <c:v>0.995931106142939</c:v>
                </c:pt>
                <c:pt idx="202">
                  <c:v>0.99564875917810902</c:v>
                </c:pt>
                <c:pt idx="203">
                  <c:v>0.99536295902137495</c:v>
                </c:pt>
                <c:pt idx="204">
                  <c:v>0.99505028292945796</c:v>
                </c:pt>
                <c:pt idx="205">
                  <c:v>0.99523601017535501</c:v>
                </c:pt>
                <c:pt idx="206">
                  <c:v>0.99549161897645599</c:v>
                </c:pt>
                <c:pt idx="207">
                  <c:v>0.99580135782944401</c:v>
                </c:pt>
                <c:pt idx="208">
                  <c:v>0.99614952580928096</c:v>
                </c:pt>
                <c:pt idx="209">
                  <c:v>0.99652047236635999</c:v>
                </c:pt>
                <c:pt idx="210">
                  <c:v>0.99689859712463402</c:v>
                </c:pt>
                <c:pt idx="211">
                  <c:v>0.99726834968071798</c:v>
                </c:pt>
                <c:pt idx="212">
                  <c:v>0.99761422940394795</c:v>
                </c:pt>
                <c:pt idx="213">
                  <c:v>0.99833020486056701</c:v>
                </c:pt>
                <c:pt idx="214">
                  <c:v>0.99886295915384704</c:v>
                </c:pt>
                <c:pt idx="215">
                  <c:v>0.99920518928255397</c:v>
                </c:pt>
                <c:pt idx="216">
                  <c:v>0.99975805547191299</c:v>
                </c:pt>
                <c:pt idx="217">
                  <c:v>0.99997767450288</c:v>
                </c:pt>
                <c:pt idx="218">
                  <c:v>1</c:v>
                </c:pt>
                <c:pt idx="219">
                  <c:v>0.99966448331302105</c:v>
                </c:pt>
                <c:pt idx="220">
                  <c:v>0.99925185073418399</c:v>
                </c:pt>
                <c:pt idx="221">
                  <c:v>0.99874669502978797</c:v>
                </c:pt>
                <c:pt idx="222">
                  <c:v>0.99813361769460696</c:v>
                </c:pt>
                <c:pt idx="223">
                  <c:v>0.99739722894571203</c:v>
                </c:pt>
                <c:pt idx="224">
                  <c:v>0.99706463332846595</c:v>
                </c:pt>
                <c:pt idx="225">
                  <c:v>0.99672055843641705</c:v>
                </c:pt>
                <c:pt idx="226">
                  <c:v>0.99594996698924199</c:v>
                </c:pt>
                <c:pt idx="227">
                  <c:v>0.99527986846732697</c:v>
                </c:pt>
                <c:pt idx="228">
                  <c:v>0.99510200783445901</c:v>
                </c:pt>
                <c:pt idx="229">
                  <c:v>0.99486636305514697</c:v>
                </c:pt>
                <c:pt idx="230">
                  <c:v>0.99456524848071104</c:v>
                </c:pt>
                <c:pt idx="231">
                  <c:v>0.99473293128397799</c:v>
                </c:pt>
                <c:pt idx="232">
                  <c:v>0.99401337679712498</c:v>
                </c:pt>
                <c:pt idx="233">
                  <c:v>0.993747191642258</c:v>
                </c:pt>
                <c:pt idx="234">
                  <c:v>0.99392647770258602</c:v>
                </c:pt>
                <c:pt idx="235">
                  <c:v>0.99414423668590401</c:v>
                </c:pt>
                <c:pt idx="236">
                  <c:v>0.99440045227785301</c:v>
                </c:pt>
                <c:pt idx="237">
                  <c:v>0.99469510817329998</c:v>
                </c:pt>
                <c:pt idx="238">
                  <c:v>0.99502818807632698</c:v>
                </c:pt>
                <c:pt idx="239">
                  <c:v>0.99539967570022603</c:v>
                </c:pt>
                <c:pt idx="240">
                  <c:v>0.995809554767492</c:v>
                </c:pt>
                <c:pt idx="241">
                  <c:v>0.99625780900981598</c:v>
                </c:pt>
                <c:pt idx="242">
                  <c:v>0.99674442216808201</c:v>
                </c:pt>
                <c:pt idx="243">
                  <c:v>0.99726937799235504</c:v>
                </c:pt>
                <c:pt idx="244">
                  <c:v>0.997832660241878</c:v>
                </c:pt>
                <c:pt idx="245">
                  <c:v>0.99843425268506503</c:v>
                </c:pt>
                <c:pt idx="246">
                  <c:v>0.99907413909949605</c:v>
                </c:pt>
                <c:pt idx="247">
                  <c:v>0.99975230327190401</c:v>
                </c:pt>
                <c:pt idx="248">
                  <c:v>0.99992808058824401</c:v>
                </c:pt>
                <c:pt idx="249">
                  <c:v>1</c:v>
                </c:pt>
                <c:pt idx="250">
                  <c:v>1</c:v>
                </c:pt>
                <c:pt idx="251">
                  <c:v>0.99951468475229499</c:v>
                </c:pt>
                <c:pt idx="252">
                  <c:v>0.99876015413687302</c:v>
                </c:pt>
                <c:pt idx="253">
                  <c:v>0.99826160397258801</c:v>
                </c:pt>
                <c:pt idx="254">
                  <c:v>0.99814599122922099</c:v>
                </c:pt>
                <c:pt idx="255">
                  <c:v>0.998007287034545</c:v>
                </c:pt>
                <c:pt idx="256">
                  <c:v>0.997845486334761</c:v>
                </c:pt>
                <c:pt idx="257">
                  <c:v>0.99766058407459401</c:v>
                </c:pt>
                <c:pt idx="258">
                  <c:v>0.99745257519729602</c:v>
                </c:pt>
                <c:pt idx="259">
                  <c:v>0.99722145464464196</c:v>
                </c:pt>
                <c:pt idx="260">
                  <c:v>0.99696721735692795</c:v>
                </c:pt>
                <c:pt idx="261">
                  <c:v>0.99723080945607101</c:v>
                </c:pt>
                <c:pt idx="262">
                  <c:v>0.99761371962370005</c:v>
                </c:pt>
                <c:pt idx="263">
                  <c:v>0.99758263985449203</c:v>
                </c:pt>
                <c:pt idx="264">
                  <c:v>0.99754385896687703</c:v>
                </c:pt>
                <c:pt idx="265">
                  <c:v>0.99790378441777405</c:v>
                </c:pt>
                <c:pt idx="266">
                  <c:v>0.99812905258837004</c:v>
                </c:pt>
                <c:pt idx="267">
                  <c:v>0.99876852040932096</c:v>
                </c:pt>
                <c:pt idx="268">
                  <c:v>0.99929644859504096</c:v>
                </c:pt>
                <c:pt idx="269">
                  <c:v>1</c:v>
                </c:pt>
                <c:pt idx="270">
                  <c:v>1</c:v>
                </c:pt>
                <c:pt idx="271">
                  <c:v>0.99983246335137999</c:v>
                </c:pt>
                <c:pt idx="272">
                  <c:v>0.99948772071094805</c:v>
                </c:pt>
                <c:pt idx="273">
                  <c:v>0.99898110296109199</c:v>
                </c:pt>
                <c:pt idx="274">
                  <c:v>0.99792114009586896</c:v>
                </c:pt>
                <c:pt idx="275">
                  <c:v>0.99685701971560303</c:v>
                </c:pt>
                <c:pt idx="276">
                  <c:v>0.99620337358962296</c:v>
                </c:pt>
                <c:pt idx="277">
                  <c:v>0.99543391880618803</c:v>
                </c:pt>
                <c:pt idx="278">
                  <c:v>0.99456402374300501</c:v>
                </c:pt>
                <c:pt idx="279">
                  <c:v>0.99442326986382901</c:v>
                </c:pt>
                <c:pt idx="280">
                  <c:v>0.99395859771018202</c:v>
                </c:pt>
                <c:pt idx="281">
                  <c:v>0.99360793668968195</c:v>
                </c:pt>
                <c:pt idx="282">
                  <c:v>0.99327491606678397</c:v>
                </c:pt>
                <c:pt idx="283">
                  <c:v>0.99246348799109696</c:v>
                </c:pt>
                <c:pt idx="284">
                  <c:v>0.99121974086181996</c:v>
                </c:pt>
                <c:pt idx="285">
                  <c:v>0.98999724319540305</c:v>
                </c:pt>
                <c:pt idx="286">
                  <c:v>0.98830745257502794</c:v>
                </c:pt>
                <c:pt idx="287">
                  <c:v>0.98661177212628304</c:v>
                </c:pt>
                <c:pt idx="288">
                  <c:v>0.98442922731571603</c:v>
                </c:pt>
                <c:pt idx="289">
                  <c:v>0.98182137880347098</c:v>
                </c:pt>
                <c:pt idx="290">
                  <c:v>0.97884982270694898</c:v>
                </c:pt>
                <c:pt idx="291">
                  <c:v>0.97598399629097099</c:v>
                </c:pt>
                <c:pt idx="292">
                  <c:v>0.97397401405821704</c:v>
                </c:pt>
                <c:pt idx="293">
                  <c:v>0.97169150395592097</c:v>
                </c:pt>
                <c:pt idx="294">
                  <c:v>0.96869359507271202</c:v>
                </c:pt>
                <c:pt idx="295">
                  <c:v>0.96508044271920501</c:v>
                </c:pt>
                <c:pt idx="296">
                  <c:v>0.96136035946730902</c:v>
                </c:pt>
                <c:pt idx="297">
                  <c:v>0.95873071816996602</c:v>
                </c:pt>
                <c:pt idx="298">
                  <c:v>0.95638174115329899</c:v>
                </c:pt>
                <c:pt idx="299">
                  <c:v>0.95488652812774499</c:v>
                </c:pt>
                <c:pt idx="300">
                  <c:v>0.95240948802662895</c:v>
                </c:pt>
                <c:pt idx="301">
                  <c:v>0.94753551370724198</c:v>
                </c:pt>
                <c:pt idx="302">
                  <c:v>0.94060781313778996</c:v>
                </c:pt>
                <c:pt idx="303">
                  <c:v>0.93100963524008395</c:v>
                </c:pt>
                <c:pt idx="304">
                  <c:v>0.92354749271023995</c:v>
                </c:pt>
                <c:pt idx="305">
                  <c:v>0.91043203571630005</c:v>
                </c:pt>
                <c:pt idx="306">
                  <c:v>0.89277696961201203</c:v>
                </c:pt>
                <c:pt idx="307">
                  <c:v>0.87448046105750998</c:v>
                </c:pt>
                <c:pt idx="308">
                  <c:v>0.85696376400451102</c:v>
                </c:pt>
                <c:pt idx="309">
                  <c:v>0.84149795177373199</c:v>
                </c:pt>
                <c:pt idx="310">
                  <c:v>0.82785699069566598</c:v>
                </c:pt>
                <c:pt idx="311">
                  <c:v>0.81567141732066495</c:v>
                </c:pt>
                <c:pt idx="312">
                  <c:v>0.80591876174174604</c:v>
                </c:pt>
                <c:pt idx="313">
                  <c:v>0.79862332284371695</c:v>
                </c:pt>
                <c:pt idx="314">
                  <c:v>0.79231070663971404</c:v>
                </c:pt>
                <c:pt idx="315">
                  <c:v>0.78834463107121999</c:v>
                </c:pt>
                <c:pt idx="316">
                  <c:v>0.78618118313874397</c:v>
                </c:pt>
                <c:pt idx="317">
                  <c:v>0.78526838272026001</c:v>
                </c:pt>
                <c:pt idx="318">
                  <c:v>0.78653799662247004</c:v>
                </c:pt>
                <c:pt idx="319">
                  <c:v>0.78996770696872998</c:v>
                </c:pt>
                <c:pt idx="320">
                  <c:v>0.79498993727904899</c:v>
                </c:pt>
                <c:pt idx="321">
                  <c:v>0.80198392535031904</c:v>
                </c:pt>
                <c:pt idx="322">
                  <c:v>0.80996445607873502</c:v>
                </c:pt>
                <c:pt idx="323">
                  <c:v>0.81984057762961005</c:v>
                </c:pt>
                <c:pt idx="324">
                  <c:v>0.83156655004726598</c:v>
                </c:pt>
                <c:pt idx="325">
                  <c:v>0.84509660689761501</c:v>
                </c:pt>
                <c:pt idx="326">
                  <c:v>0.85983923603128398</c:v>
                </c:pt>
                <c:pt idx="327">
                  <c:v>0.87451315345060598</c:v>
                </c:pt>
                <c:pt idx="328">
                  <c:v>0.88972477330176303</c:v>
                </c:pt>
                <c:pt idx="329">
                  <c:v>0.90538890215769896</c:v>
                </c:pt>
                <c:pt idx="330">
                  <c:v>0.92236867443870496</c:v>
                </c:pt>
                <c:pt idx="331">
                  <c:v>0.93907681272387999</c:v>
                </c:pt>
                <c:pt idx="332">
                  <c:v>0.954594070953242</c:v>
                </c:pt>
                <c:pt idx="333">
                  <c:v>0.96784137314635199</c:v>
                </c:pt>
                <c:pt idx="334">
                  <c:v>0.97770793096447906</c:v>
                </c:pt>
                <c:pt idx="335">
                  <c:v>0.98441069143303805</c:v>
                </c:pt>
                <c:pt idx="336">
                  <c:v>0.98950851499274906</c:v>
                </c:pt>
                <c:pt idx="337">
                  <c:v>0.99292684017566502</c:v>
                </c:pt>
                <c:pt idx="338">
                  <c:v>0.99514550723495698</c:v>
                </c:pt>
                <c:pt idx="339">
                  <c:v>0.99023531699852896</c:v>
                </c:pt>
                <c:pt idx="340">
                  <c:v>0.98710108567050703</c:v>
                </c:pt>
                <c:pt idx="341">
                  <c:v>0.98692608693770401</c:v>
                </c:pt>
                <c:pt idx="342">
                  <c:v>0.987690172673925</c:v>
                </c:pt>
                <c:pt idx="343">
                  <c:v>0.98877431493976298</c:v>
                </c:pt>
                <c:pt idx="344">
                  <c:v>0.98984943227325795</c:v>
                </c:pt>
                <c:pt idx="345">
                  <c:v>0.99100503820932895</c:v>
                </c:pt>
                <c:pt idx="346">
                  <c:v>0.99233848351670395</c:v>
                </c:pt>
                <c:pt idx="347">
                  <c:v>0.99340757883654796</c:v>
                </c:pt>
                <c:pt idx="348">
                  <c:v>0.99459223990454304</c:v>
                </c:pt>
                <c:pt idx="349">
                  <c:v>0.99586915112282104</c:v>
                </c:pt>
                <c:pt idx="350">
                  <c:v>0.99640017230636302</c:v>
                </c:pt>
                <c:pt idx="351">
                  <c:v>0.99712066693646495</c:v>
                </c:pt>
                <c:pt idx="352">
                  <c:v>0.99801513351094295</c:v>
                </c:pt>
                <c:pt idx="353">
                  <c:v>0.99907585469377302</c:v>
                </c:pt>
                <c:pt idx="354">
                  <c:v>0.99934342354108097</c:v>
                </c:pt>
                <c:pt idx="355">
                  <c:v>0.99976931764257204</c:v>
                </c:pt>
                <c:pt idx="356">
                  <c:v>0.99980550681600799</c:v>
                </c:pt>
                <c:pt idx="357">
                  <c:v>1</c:v>
                </c:pt>
                <c:pt idx="358">
                  <c:v>1</c:v>
                </c:pt>
                <c:pt idx="359">
                  <c:v>0.99985853230911403</c:v>
                </c:pt>
                <c:pt idx="360">
                  <c:v>0.99989881054264096</c:v>
                </c:pt>
                <c:pt idx="361">
                  <c:v>1</c:v>
                </c:pt>
                <c:pt idx="362">
                  <c:v>0.999881023076577</c:v>
                </c:pt>
                <c:pt idx="363">
                  <c:v>0.99973300442952195</c:v>
                </c:pt>
                <c:pt idx="364">
                  <c:v>1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0.99995354480682097</c:v>
                </c:pt>
                <c:pt idx="369">
                  <c:v>1</c:v>
                </c:pt>
                <c:pt idx="370">
                  <c:v>0.998831413380594</c:v>
                </c:pt>
                <c:pt idx="371">
                  <c:v>0.99798468007886798</c:v>
                </c:pt>
                <c:pt idx="372">
                  <c:v>0.99779052350043396</c:v>
                </c:pt>
                <c:pt idx="373">
                  <c:v>0.99803855307224298</c:v>
                </c:pt>
                <c:pt idx="374">
                  <c:v>0.99895414538737404</c:v>
                </c:pt>
                <c:pt idx="375">
                  <c:v>0.99980296829071003</c:v>
                </c:pt>
                <c:pt idx="376">
                  <c:v>1</c:v>
                </c:pt>
                <c:pt idx="377">
                  <c:v>1</c:v>
                </c:pt>
                <c:pt idx="378">
                  <c:v>0.999975552929667</c:v>
                </c:pt>
                <c:pt idx="379">
                  <c:v>0.99880142704896402</c:v>
                </c:pt>
                <c:pt idx="380">
                  <c:v>0.99715045945623204</c:v>
                </c:pt>
                <c:pt idx="381">
                  <c:v>0.99469732676445499</c:v>
                </c:pt>
                <c:pt idx="382">
                  <c:v>0.99211789556572605</c:v>
                </c:pt>
                <c:pt idx="383">
                  <c:v>0.98849772246743195</c:v>
                </c:pt>
                <c:pt idx="384">
                  <c:v>0.985378566508881</c:v>
                </c:pt>
                <c:pt idx="385">
                  <c:v>0.98242618707599905</c:v>
                </c:pt>
                <c:pt idx="386">
                  <c:v>0.97929990746594398</c:v>
                </c:pt>
                <c:pt idx="387">
                  <c:v>0.97698243081655101</c:v>
                </c:pt>
                <c:pt idx="388">
                  <c:v>0.97439364723170296</c:v>
                </c:pt>
                <c:pt idx="389">
                  <c:v>0.97312424432836897</c:v>
                </c:pt>
                <c:pt idx="390">
                  <c:v>0.97164689132687299</c:v>
                </c:pt>
                <c:pt idx="391">
                  <c:v>0.97142673643079502</c:v>
                </c:pt>
                <c:pt idx="392">
                  <c:v>0.97138623909653798</c:v>
                </c:pt>
                <c:pt idx="393">
                  <c:v>0.97256886718010505</c:v>
                </c:pt>
                <c:pt idx="394">
                  <c:v>0.97436504637089805</c:v>
                </c:pt>
                <c:pt idx="395">
                  <c:v>0.97616172267703305</c:v>
                </c:pt>
                <c:pt idx="396">
                  <c:v>0.97826633482129999</c:v>
                </c:pt>
                <c:pt idx="397">
                  <c:v>0.980532633347872</c:v>
                </c:pt>
                <c:pt idx="398">
                  <c:v>0.98329151804943904</c:v>
                </c:pt>
                <c:pt idx="399">
                  <c:v>0.98800556519252603</c:v>
                </c:pt>
                <c:pt idx="400">
                  <c:v>0.99384396307106104</c:v>
                </c:pt>
                <c:pt idx="401">
                  <c:v>0.99873600190080802</c:v>
                </c:pt>
                <c:pt idx="402">
                  <c:v>0.99995188855300399</c:v>
                </c:pt>
                <c:pt idx="403">
                  <c:v>1</c:v>
                </c:pt>
                <c:pt idx="404">
                  <c:v>0.99895950162937697</c:v>
                </c:pt>
                <c:pt idx="405">
                  <c:v>1</c:v>
                </c:pt>
                <c:pt idx="406">
                  <c:v>0.99891405460494198</c:v>
                </c:pt>
                <c:pt idx="407">
                  <c:v>0.98989827635356198</c:v>
                </c:pt>
                <c:pt idx="408">
                  <c:v>0.97897947717074296</c:v>
                </c:pt>
                <c:pt idx="409">
                  <c:v>0.96714120560531203</c:v>
                </c:pt>
                <c:pt idx="410">
                  <c:v>0.95401687570912197</c:v>
                </c:pt>
                <c:pt idx="411">
                  <c:v>0.94059209871445204</c:v>
                </c:pt>
                <c:pt idx="412">
                  <c:v>0.92859744284873902</c:v>
                </c:pt>
                <c:pt idx="413">
                  <c:v>0.91738638374410497</c:v>
                </c:pt>
                <c:pt idx="414">
                  <c:v>0.90702108154998395</c:v>
                </c:pt>
                <c:pt idx="415">
                  <c:v>0.89704224516534004</c:v>
                </c:pt>
                <c:pt idx="416">
                  <c:v>0.88936733559442904</c:v>
                </c:pt>
                <c:pt idx="417">
                  <c:v>0.881587645220967</c:v>
                </c:pt>
                <c:pt idx="418">
                  <c:v>0.87418564702373103</c:v>
                </c:pt>
                <c:pt idx="419">
                  <c:v>0.86747759832284199</c:v>
                </c:pt>
                <c:pt idx="420">
                  <c:v>0.86352838590666503</c:v>
                </c:pt>
                <c:pt idx="421">
                  <c:v>0.86064023221143204</c:v>
                </c:pt>
                <c:pt idx="422">
                  <c:v>0.85959594450573495</c:v>
                </c:pt>
                <c:pt idx="423">
                  <c:v>0.86043069772436498</c:v>
                </c:pt>
                <c:pt idx="424">
                  <c:v>0.860764612047628</c:v>
                </c:pt>
                <c:pt idx="425">
                  <c:v>0.86317998305630295</c:v>
                </c:pt>
                <c:pt idx="426">
                  <c:v>0.86894478206503101</c:v>
                </c:pt>
                <c:pt idx="427">
                  <c:v>0.87836830176911695</c:v>
                </c:pt>
                <c:pt idx="428">
                  <c:v>0.88904270115683703</c:v>
                </c:pt>
                <c:pt idx="429">
                  <c:v>0.90145209977068796</c:v>
                </c:pt>
                <c:pt idx="430">
                  <c:v>0.91546257320451296</c:v>
                </c:pt>
                <c:pt idx="431">
                  <c:v>0.93072456054993202</c:v>
                </c:pt>
                <c:pt idx="432">
                  <c:v>0.946881573180267</c:v>
                </c:pt>
                <c:pt idx="433">
                  <c:v>0.96539834600799901</c:v>
                </c:pt>
                <c:pt idx="434">
                  <c:v>0.98441316156409098</c:v>
                </c:pt>
                <c:pt idx="435">
                  <c:v>0.99755896762406104</c:v>
                </c:pt>
                <c:pt idx="436">
                  <c:v>1</c:v>
                </c:pt>
                <c:pt idx="437">
                  <c:v>1</c:v>
                </c:pt>
                <c:pt idx="438">
                  <c:v>1</c:v>
                </c:pt>
                <c:pt idx="439">
                  <c:v>1</c:v>
                </c:pt>
                <c:pt idx="440">
                  <c:v>0.995855509938391</c:v>
                </c:pt>
                <c:pt idx="441">
                  <c:v>0.99151941137814403</c:v>
                </c:pt>
                <c:pt idx="442">
                  <c:v>0.99511840880708602</c:v>
                </c:pt>
                <c:pt idx="44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638C-42FC-AB81-7C5AA1BB27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5471872"/>
        <c:axId val="1045472704"/>
      </c:scatterChart>
      <c:valAx>
        <c:axId val="1045471872"/>
        <c:scaling>
          <c:orientation val="minMax"/>
          <c:max val="2.5"/>
          <c:min val="2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pt-BR"/>
          </a:p>
        </c:txPr>
        <c:crossAx val="1045472704"/>
        <c:crosses val="autoZero"/>
        <c:crossBetween val="midCat"/>
      </c:valAx>
      <c:valAx>
        <c:axId val="1045472704"/>
        <c:scaling>
          <c:orientation val="minMax"/>
          <c:max val="1"/>
          <c:min val="0.60000000000000009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pt-BR"/>
          </a:p>
        </c:txPr>
        <c:crossAx val="1045471872"/>
        <c:crosses val="autoZero"/>
        <c:crossBetween val="midCat"/>
        <c:majorUnit val="0.1"/>
      </c:valAx>
    </c:plotArea>
    <c:plotVisOnly val="1"/>
    <c:dispBlanksAs val="gap"/>
    <c:showDLblsOverMax val="0"/>
    <c:extLst/>
  </c:chart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spectras!$F$1</c:f>
              <c:strCache>
                <c:ptCount val="1"/>
                <c:pt idx="0">
                  <c:v>Soil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spectras!$K$2:$K$2152</c:f>
              <c:numCache>
                <c:formatCode>0.00</c:formatCode>
                <c:ptCount val="2151"/>
                <c:pt idx="0">
                  <c:v>0.22109999999999999</c:v>
                </c:pt>
                <c:pt idx="1">
                  <c:v>0.2291</c:v>
                </c:pt>
                <c:pt idx="2">
                  <c:v>0.2361</c:v>
                </c:pt>
                <c:pt idx="3">
                  <c:v>0.24210002</c:v>
                </c:pt>
                <c:pt idx="4">
                  <c:v>0.24810001000000001</c:v>
                </c:pt>
                <c:pt idx="5">
                  <c:v>0.25359999999999999</c:v>
                </c:pt>
                <c:pt idx="6">
                  <c:v>0.2586</c:v>
                </c:pt>
                <c:pt idx="7">
                  <c:v>0.26359999000000001</c:v>
                </c:pt>
                <c:pt idx="8">
                  <c:v>0.26859999000000001</c:v>
                </c:pt>
                <c:pt idx="9">
                  <c:v>0.27309999000000001</c:v>
                </c:pt>
                <c:pt idx="10">
                  <c:v>0.27710000000000001</c:v>
                </c:pt>
                <c:pt idx="11">
                  <c:v>0.28109998000000003</c:v>
                </c:pt>
                <c:pt idx="12">
                  <c:v>0.28509997999999998</c:v>
                </c:pt>
                <c:pt idx="13">
                  <c:v>0.28909998999999997</c:v>
                </c:pt>
                <c:pt idx="14">
                  <c:v>0.29310000000000003</c:v>
                </c:pt>
                <c:pt idx="15">
                  <c:v>0.29710001000000003</c:v>
                </c:pt>
                <c:pt idx="16">
                  <c:v>0.30109998999999998</c:v>
                </c:pt>
                <c:pt idx="17">
                  <c:v>0.30509998999999999</c:v>
                </c:pt>
                <c:pt idx="18">
                  <c:v>0.30909999999999999</c:v>
                </c:pt>
                <c:pt idx="19">
                  <c:v>0.31309998</c:v>
                </c:pt>
                <c:pt idx="20">
                  <c:v>0.31709999</c:v>
                </c:pt>
                <c:pt idx="21">
                  <c:v>0.3211</c:v>
                </c:pt>
                <c:pt idx="22">
                  <c:v>0.3251</c:v>
                </c:pt>
                <c:pt idx="23">
                  <c:v>0.32910001</c:v>
                </c:pt>
                <c:pt idx="24">
                  <c:v>0.33309999000000001</c:v>
                </c:pt>
                <c:pt idx="25">
                  <c:v>0.33710000000000001</c:v>
                </c:pt>
                <c:pt idx="26">
                  <c:v>0.34109998000000002</c:v>
                </c:pt>
                <c:pt idx="27">
                  <c:v>0.34509999000000002</c:v>
                </c:pt>
                <c:pt idx="28">
                  <c:v>0.34909999000000003</c:v>
                </c:pt>
                <c:pt idx="29">
                  <c:v>0.35310000000000002</c:v>
                </c:pt>
                <c:pt idx="30">
                  <c:v>0.35710001000000002</c:v>
                </c:pt>
                <c:pt idx="31">
                  <c:v>0.36060002000000002</c:v>
                </c:pt>
                <c:pt idx="32">
                  <c:v>0.36360002000000002</c:v>
                </c:pt>
                <c:pt idx="33">
                  <c:v>0.36660004000000002</c:v>
                </c:pt>
                <c:pt idx="34">
                  <c:v>0.36960003000000002</c:v>
                </c:pt>
                <c:pt idx="35">
                  <c:v>0.37260001999999998</c:v>
                </c:pt>
                <c:pt idx="36">
                  <c:v>0.37560000999999998</c:v>
                </c:pt>
                <c:pt idx="37">
                  <c:v>0.37859999999999999</c:v>
                </c:pt>
                <c:pt idx="38">
                  <c:v>0.38109997000000001</c:v>
                </c:pt>
                <c:pt idx="39">
                  <c:v>0.38309997000000001</c:v>
                </c:pt>
                <c:pt idx="40">
                  <c:v>0.38509998000000001</c:v>
                </c:pt>
                <c:pt idx="41">
                  <c:v>0.38709998000000001</c:v>
                </c:pt>
                <c:pt idx="42">
                  <c:v>0.38909999000000001</c:v>
                </c:pt>
                <c:pt idx="43">
                  <c:v>0.39109999000000001</c:v>
                </c:pt>
                <c:pt idx="44">
                  <c:v>0.39309999000000001</c:v>
                </c:pt>
                <c:pt idx="45">
                  <c:v>0.39510000000000001</c:v>
                </c:pt>
                <c:pt idx="46">
                  <c:v>0.39710000000000001</c:v>
                </c:pt>
                <c:pt idx="47">
                  <c:v>0.39910001000000001</c:v>
                </c:pt>
                <c:pt idx="48">
                  <c:v>0.40109998000000002</c:v>
                </c:pt>
                <c:pt idx="49">
                  <c:v>0.40309998000000002</c:v>
                </c:pt>
                <c:pt idx="50">
                  <c:v>0.40509999000000002</c:v>
                </c:pt>
                <c:pt idx="51">
                  <c:v>0.40709999000000002</c:v>
                </c:pt>
                <c:pt idx="52">
                  <c:v>0.40910000000000002</c:v>
                </c:pt>
                <c:pt idx="53">
                  <c:v>0.41109996999999998</c:v>
                </c:pt>
                <c:pt idx="54">
                  <c:v>0.41280001</c:v>
                </c:pt>
                <c:pt idx="55">
                  <c:v>0.41580001</c:v>
                </c:pt>
                <c:pt idx="56">
                  <c:v>0.41880000000000001</c:v>
                </c:pt>
                <c:pt idx="57">
                  <c:v>0.42180002</c:v>
                </c:pt>
                <c:pt idx="58">
                  <c:v>0.42480003999999999</c:v>
                </c:pt>
                <c:pt idx="59">
                  <c:v>0.42780003</c:v>
                </c:pt>
                <c:pt idx="60">
                  <c:v>0.43080002000000001</c:v>
                </c:pt>
                <c:pt idx="61">
                  <c:v>0.43380001000000001</c:v>
                </c:pt>
                <c:pt idx="62">
                  <c:v>0.43680003000000001</c:v>
                </c:pt>
                <c:pt idx="63">
                  <c:v>0.43980002000000001</c:v>
                </c:pt>
                <c:pt idx="64">
                  <c:v>0.44280002000000002</c:v>
                </c:pt>
                <c:pt idx="65">
                  <c:v>0.44580001000000002</c:v>
                </c:pt>
                <c:pt idx="66">
                  <c:v>0.44879999999999998</c:v>
                </c:pt>
                <c:pt idx="67">
                  <c:v>0.45129999999999998</c:v>
                </c:pt>
                <c:pt idx="68">
                  <c:v>0.45329999999999998</c:v>
                </c:pt>
                <c:pt idx="69">
                  <c:v>0.45529999999999998</c:v>
                </c:pt>
                <c:pt idx="70">
                  <c:v>0.45730000999999998</c:v>
                </c:pt>
                <c:pt idx="71">
                  <c:v>0.45930000999999998</c:v>
                </c:pt>
                <c:pt idx="72">
                  <c:v>0.46129998999999999</c:v>
                </c:pt>
                <c:pt idx="73">
                  <c:v>0.46329998999999999</c:v>
                </c:pt>
                <c:pt idx="74">
                  <c:v>0.46529999</c:v>
                </c:pt>
                <c:pt idx="75">
                  <c:v>0.46729999999999999</c:v>
                </c:pt>
                <c:pt idx="76">
                  <c:v>0.46929999999999999</c:v>
                </c:pt>
                <c:pt idx="77">
                  <c:v>0.47129998000000001</c:v>
                </c:pt>
                <c:pt idx="78">
                  <c:v>0.47329998000000001</c:v>
                </c:pt>
                <c:pt idx="79">
                  <c:v>0.47529998000000001</c:v>
                </c:pt>
                <c:pt idx="80">
                  <c:v>0.47729999000000001</c:v>
                </c:pt>
                <c:pt idx="81">
                  <c:v>0.47929999000000001</c:v>
                </c:pt>
                <c:pt idx="82">
                  <c:v>0.48130000000000001</c:v>
                </c:pt>
                <c:pt idx="83">
                  <c:v>0.48330000000000001</c:v>
                </c:pt>
                <c:pt idx="84">
                  <c:v>0.48530000000000001</c:v>
                </c:pt>
                <c:pt idx="85">
                  <c:v>0.48730001000000001</c:v>
                </c:pt>
                <c:pt idx="86">
                  <c:v>0.48930001000000001</c:v>
                </c:pt>
                <c:pt idx="87">
                  <c:v>0.49129999000000002</c:v>
                </c:pt>
                <c:pt idx="88">
                  <c:v>0.49329999000000002</c:v>
                </c:pt>
                <c:pt idx="89">
                  <c:v>0.49529999000000002</c:v>
                </c:pt>
                <c:pt idx="90">
                  <c:v>0.49730000000000002</c:v>
                </c:pt>
                <c:pt idx="91">
                  <c:v>0.49930000000000002</c:v>
                </c:pt>
                <c:pt idx="92">
                  <c:v>0.50129997999999998</c:v>
                </c:pt>
                <c:pt idx="93">
                  <c:v>0.50330001000000002</c:v>
                </c:pt>
                <c:pt idx="94">
                  <c:v>0.50529999000000003</c:v>
                </c:pt>
                <c:pt idx="95">
                  <c:v>0.50730001999999996</c:v>
                </c:pt>
                <c:pt idx="96">
                  <c:v>0.50929999000000004</c:v>
                </c:pt>
                <c:pt idx="97">
                  <c:v>0.51129997000000005</c:v>
                </c:pt>
                <c:pt idx="98">
                  <c:v>0.51329999999999998</c:v>
                </c:pt>
                <c:pt idx="99">
                  <c:v>0.51529997999999999</c:v>
                </c:pt>
                <c:pt idx="100">
                  <c:v>0.51730001000000003</c:v>
                </c:pt>
                <c:pt idx="101">
                  <c:v>0.51929997999999999</c:v>
                </c:pt>
                <c:pt idx="102">
                  <c:v>0.52129996000000001</c:v>
                </c:pt>
                <c:pt idx="103">
                  <c:v>0.52329999000000005</c:v>
                </c:pt>
                <c:pt idx="104">
                  <c:v>0.52529996999999995</c:v>
                </c:pt>
                <c:pt idx="105">
                  <c:v>0.52729999999999999</c:v>
                </c:pt>
                <c:pt idx="106">
                  <c:v>0.52929996999999995</c:v>
                </c:pt>
                <c:pt idx="107">
                  <c:v>0.53129994999999997</c:v>
                </c:pt>
                <c:pt idx="108">
                  <c:v>0.53329998000000001</c:v>
                </c:pt>
                <c:pt idx="109">
                  <c:v>0.53529996000000002</c:v>
                </c:pt>
                <c:pt idx="110">
                  <c:v>0.53729998999999995</c:v>
                </c:pt>
                <c:pt idx="111">
                  <c:v>0.53929996000000002</c:v>
                </c:pt>
                <c:pt idx="112">
                  <c:v>0.5413</c:v>
                </c:pt>
                <c:pt idx="113">
                  <c:v>0.54330003000000004</c:v>
                </c:pt>
                <c:pt idx="114">
                  <c:v>0.54530000999999995</c:v>
                </c:pt>
                <c:pt idx="115">
                  <c:v>0.54730003999999999</c:v>
                </c:pt>
                <c:pt idx="116">
                  <c:v>0.54930000999999995</c:v>
                </c:pt>
                <c:pt idx="117">
                  <c:v>0.55129998999999996</c:v>
                </c:pt>
                <c:pt idx="118">
                  <c:v>0.55330002</c:v>
                </c:pt>
                <c:pt idx="119">
                  <c:v>0.55530000000000002</c:v>
                </c:pt>
                <c:pt idx="120">
                  <c:v>0.55730002999999995</c:v>
                </c:pt>
                <c:pt idx="121">
                  <c:v>0.55930000999999996</c:v>
                </c:pt>
                <c:pt idx="122">
                  <c:v>0.56129998000000003</c:v>
                </c:pt>
                <c:pt idx="123">
                  <c:v>0.56330000999999996</c:v>
                </c:pt>
                <c:pt idx="124">
                  <c:v>0.56529998999999997</c:v>
                </c:pt>
                <c:pt idx="125">
                  <c:v>0.56730002000000002</c:v>
                </c:pt>
                <c:pt idx="126">
                  <c:v>0.56930000000000003</c:v>
                </c:pt>
                <c:pt idx="127">
                  <c:v>0.57129996999999999</c:v>
                </c:pt>
                <c:pt idx="128">
                  <c:v>0.57330000000000003</c:v>
                </c:pt>
                <c:pt idx="129">
                  <c:v>0.57529998000000004</c:v>
                </c:pt>
                <c:pt idx="130">
                  <c:v>0.57730000999999997</c:v>
                </c:pt>
                <c:pt idx="131">
                  <c:v>0.57929998999999999</c:v>
                </c:pt>
                <c:pt idx="132">
                  <c:v>0.58129995999999995</c:v>
                </c:pt>
                <c:pt idx="133">
                  <c:v>0.58329998999999999</c:v>
                </c:pt>
                <c:pt idx="134">
                  <c:v>0.58529997</c:v>
                </c:pt>
                <c:pt idx="135">
                  <c:v>0.58730000000000004</c:v>
                </c:pt>
                <c:pt idx="136">
                  <c:v>0.58929997999999995</c:v>
                </c:pt>
                <c:pt idx="137">
                  <c:v>0.59130000999999999</c:v>
                </c:pt>
                <c:pt idx="138">
                  <c:v>0.59330004000000003</c:v>
                </c:pt>
                <c:pt idx="139">
                  <c:v>0.59530002000000004</c:v>
                </c:pt>
                <c:pt idx="140">
                  <c:v>0.59730004999999997</c:v>
                </c:pt>
                <c:pt idx="141">
                  <c:v>0.59930002999999998</c:v>
                </c:pt>
                <c:pt idx="142">
                  <c:v>0.60110003000000001</c:v>
                </c:pt>
                <c:pt idx="143">
                  <c:v>0.60270000000000001</c:v>
                </c:pt>
                <c:pt idx="144">
                  <c:v>0.60430002000000005</c:v>
                </c:pt>
                <c:pt idx="145">
                  <c:v>0.60589999000000005</c:v>
                </c:pt>
                <c:pt idx="146">
                  <c:v>0.60750008</c:v>
                </c:pt>
                <c:pt idx="147">
                  <c:v>0.60910003999999995</c:v>
                </c:pt>
                <c:pt idx="148">
                  <c:v>0.61070000999999996</c:v>
                </c:pt>
                <c:pt idx="149">
                  <c:v>0.61229997999999997</c:v>
                </c:pt>
                <c:pt idx="150">
                  <c:v>0.61390001000000005</c:v>
                </c:pt>
                <c:pt idx="151">
                  <c:v>0.61550002999999998</c:v>
                </c:pt>
                <c:pt idx="152">
                  <c:v>0.61710005999999995</c:v>
                </c:pt>
                <c:pt idx="153">
                  <c:v>0.61870002999999996</c:v>
                </c:pt>
                <c:pt idx="154">
                  <c:v>0.62029999000000002</c:v>
                </c:pt>
                <c:pt idx="155">
                  <c:v>0.62189996000000003</c:v>
                </c:pt>
                <c:pt idx="156">
                  <c:v>0.62350004999999997</c:v>
                </c:pt>
                <c:pt idx="157">
                  <c:v>0.62510001999999998</c:v>
                </c:pt>
                <c:pt idx="158">
                  <c:v>0.62669998000000005</c:v>
                </c:pt>
                <c:pt idx="159">
                  <c:v>0.62830001000000002</c:v>
                </c:pt>
                <c:pt idx="160">
                  <c:v>0.62989998000000003</c:v>
                </c:pt>
                <c:pt idx="161">
                  <c:v>0.63169998000000005</c:v>
                </c:pt>
                <c:pt idx="162">
                  <c:v>0.63370000999999998</c:v>
                </c:pt>
                <c:pt idx="163">
                  <c:v>0.63569998999999999</c:v>
                </c:pt>
                <c:pt idx="164">
                  <c:v>0.63770002000000003</c:v>
                </c:pt>
                <c:pt idx="165">
                  <c:v>0.63970000000000005</c:v>
                </c:pt>
                <c:pt idx="166">
                  <c:v>0.64170002999999998</c:v>
                </c:pt>
                <c:pt idx="167">
                  <c:v>0.64370006000000002</c:v>
                </c:pt>
                <c:pt idx="168">
                  <c:v>0.64570004000000003</c:v>
                </c:pt>
                <c:pt idx="169">
                  <c:v>0.64770006999999996</c:v>
                </c:pt>
                <c:pt idx="170">
                  <c:v>0.64970004999999997</c:v>
                </c:pt>
                <c:pt idx="171">
                  <c:v>0.65170002000000005</c:v>
                </c:pt>
                <c:pt idx="172">
                  <c:v>0.65370004999999998</c:v>
                </c:pt>
                <c:pt idx="173">
                  <c:v>0.65570002999999999</c:v>
                </c:pt>
                <c:pt idx="174">
                  <c:v>0.65770006000000003</c:v>
                </c:pt>
                <c:pt idx="175">
                  <c:v>0.65970004000000004</c:v>
                </c:pt>
                <c:pt idx="176">
                  <c:v>0.66170001000000001</c:v>
                </c:pt>
                <c:pt idx="177">
                  <c:v>0.66370004000000005</c:v>
                </c:pt>
                <c:pt idx="178">
                  <c:v>0.66570001999999995</c:v>
                </c:pt>
                <c:pt idx="179">
                  <c:v>0.66770004999999999</c:v>
                </c:pt>
                <c:pt idx="180">
                  <c:v>0.67019998999999997</c:v>
                </c:pt>
                <c:pt idx="181">
                  <c:v>0.67320000999999996</c:v>
                </c:pt>
                <c:pt idx="182">
                  <c:v>0.67619996999999998</c:v>
                </c:pt>
                <c:pt idx="183">
                  <c:v>0.67919998999999998</c:v>
                </c:pt>
                <c:pt idx="184">
                  <c:v>0.68219995</c:v>
                </c:pt>
                <c:pt idx="185">
                  <c:v>0.68519998000000004</c:v>
                </c:pt>
                <c:pt idx="186">
                  <c:v>0.68820000000000003</c:v>
                </c:pt>
                <c:pt idx="187">
                  <c:v>0.69120002000000003</c:v>
                </c:pt>
                <c:pt idx="188">
                  <c:v>0.69420004000000002</c:v>
                </c:pt>
                <c:pt idx="189">
                  <c:v>0.69720006000000001</c:v>
                </c:pt>
                <c:pt idx="190">
                  <c:v>0.70019995999999995</c:v>
                </c:pt>
                <c:pt idx="191">
                  <c:v>0.70199995999999998</c:v>
                </c:pt>
                <c:pt idx="192">
                  <c:v>0.70399999999999996</c:v>
                </c:pt>
                <c:pt idx="193">
                  <c:v>0.70599997000000003</c:v>
                </c:pt>
                <c:pt idx="194">
                  <c:v>0.70799999999999996</c:v>
                </c:pt>
                <c:pt idx="195">
                  <c:v>0.70999997999999997</c:v>
                </c:pt>
                <c:pt idx="196">
                  <c:v>0.71199995000000005</c:v>
                </c:pt>
                <c:pt idx="197">
                  <c:v>0.71399999000000003</c:v>
                </c:pt>
                <c:pt idx="198">
                  <c:v>0.71599995999999999</c:v>
                </c:pt>
                <c:pt idx="199">
                  <c:v>0.71799999000000003</c:v>
                </c:pt>
                <c:pt idx="200">
                  <c:v>0.71999997000000004</c:v>
                </c:pt>
                <c:pt idx="201">
                  <c:v>0.72199994000000001</c:v>
                </c:pt>
                <c:pt idx="202">
                  <c:v>0.72399997999999999</c:v>
                </c:pt>
                <c:pt idx="203">
                  <c:v>0.72599994999999995</c:v>
                </c:pt>
                <c:pt idx="204">
                  <c:v>0.72799999000000004</c:v>
                </c:pt>
                <c:pt idx="205">
                  <c:v>0.72999996</c:v>
                </c:pt>
                <c:pt idx="206">
                  <c:v>0.73199992999999997</c:v>
                </c:pt>
                <c:pt idx="207">
                  <c:v>0.73399996999999995</c:v>
                </c:pt>
                <c:pt idx="208">
                  <c:v>0.73599994000000002</c:v>
                </c:pt>
                <c:pt idx="209">
                  <c:v>0.73799998</c:v>
                </c:pt>
                <c:pt idx="210">
                  <c:v>0.74000001000000004</c:v>
                </c:pt>
                <c:pt idx="211">
                  <c:v>0.74199998</c:v>
                </c:pt>
                <c:pt idx="212">
                  <c:v>0.74400001999999998</c:v>
                </c:pt>
                <c:pt idx="213">
                  <c:v>0.74599998999999995</c:v>
                </c:pt>
                <c:pt idx="214">
                  <c:v>0.74800003000000004</c:v>
                </c:pt>
                <c:pt idx="215">
                  <c:v>0.75050002000000005</c:v>
                </c:pt>
                <c:pt idx="216">
                  <c:v>0.75350004000000004</c:v>
                </c:pt>
                <c:pt idx="217">
                  <c:v>0.75650001</c:v>
                </c:pt>
                <c:pt idx="218">
                  <c:v>0.75950002999999999</c:v>
                </c:pt>
                <c:pt idx="219">
                  <c:v>0.76249999000000002</c:v>
                </c:pt>
                <c:pt idx="220">
                  <c:v>0.76550001000000001</c:v>
                </c:pt>
                <c:pt idx="221">
                  <c:v>0.76850003</c:v>
                </c:pt>
                <c:pt idx="222">
                  <c:v>0.77149999000000002</c:v>
                </c:pt>
                <c:pt idx="223">
                  <c:v>0.77450001000000002</c:v>
                </c:pt>
                <c:pt idx="224">
                  <c:v>0.77750003000000001</c:v>
                </c:pt>
                <c:pt idx="225">
                  <c:v>0.78099996000000005</c:v>
                </c:pt>
                <c:pt idx="226">
                  <c:v>0.78499996999999999</c:v>
                </c:pt>
                <c:pt idx="227">
                  <c:v>0.78899996999999999</c:v>
                </c:pt>
                <c:pt idx="228">
                  <c:v>0.79299998000000005</c:v>
                </c:pt>
                <c:pt idx="229">
                  <c:v>0.79699998999999999</c:v>
                </c:pt>
                <c:pt idx="230">
                  <c:v>0.80150001999999998</c:v>
                </c:pt>
                <c:pt idx="231">
                  <c:v>0.80650001999999998</c:v>
                </c:pt>
                <c:pt idx="232">
                  <c:v>0.81150001000000005</c:v>
                </c:pt>
                <c:pt idx="233">
                  <c:v>0.81650001000000005</c:v>
                </c:pt>
                <c:pt idx="234">
                  <c:v>0.82199997000000002</c:v>
                </c:pt>
                <c:pt idx="235">
                  <c:v>0.82800001000000001</c:v>
                </c:pt>
                <c:pt idx="236">
                  <c:v>0.83499997999999997</c:v>
                </c:pt>
                <c:pt idx="237">
                  <c:v>0.84300005</c:v>
                </c:pt>
                <c:pt idx="238">
                  <c:v>0.85100001000000003</c:v>
                </c:pt>
                <c:pt idx="239">
                  <c:v>0.85900003000000003</c:v>
                </c:pt>
                <c:pt idx="240">
                  <c:v>0.87099998999999995</c:v>
                </c:pt>
                <c:pt idx="241">
                  <c:v>0.88300002</c:v>
                </c:pt>
                <c:pt idx="242">
                  <c:v>0.89399998999999997</c:v>
                </c:pt>
                <c:pt idx="243">
                  <c:v>0.90399998000000004</c:v>
                </c:pt>
                <c:pt idx="244">
                  <c:v>0.91399996999999999</c:v>
                </c:pt>
                <c:pt idx="245">
                  <c:v>0.92399997</c:v>
                </c:pt>
                <c:pt idx="246">
                  <c:v>0.93299997000000001</c:v>
                </c:pt>
                <c:pt idx="247">
                  <c:v>0.94099997999999996</c:v>
                </c:pt>
                <c:pt idx="248">
                  <c:v>0.94899999999999995</c:v>
                </c:pt>
                <c:pt idx="249">
                  <c:v>0.95700001999999995</c:v>
                </c:pt>
                <c:pt idx="250">
                  <c:v>0.96399999000000003</c:v>
                </c:pt>
                <c:pt idx="251">
                  <c:v>0.96999997000000004</c:v>
                </c:pt>
                <c:pt idx="252">
                  <c:v>0.97599994999999995</c:v>
                </c:pt>
                <c:pt idx="253">
                  <c:v>0.98199992999999997</c:v>
                </c:pt>
                <c:pt idx="254">
                  <c:v>0.98799998</c:v>
                </c:pt>
                <c:pt idx="255">
                  <c:v>0.99400001999999998</c:v>
                </c:pt>
                <c:pt idx="256">
                  <c:v>1</c:v>
                </c:pt>
                <c:pt idx="257">
                  <c:v>1.006</c:v>
                </c:pt>
                <c:pt idx="258">
                  <c:v>1.012</c:v>
                </c:pt>
                <c:pt idx="259">
                  <c:v>1.018</c:v>
                </c:pt>
                <c:pt idx="260">
                  <c:v>1.0235000000000001</c:v>
                </c:pt>
                <c:pt idx="261">
                  <c:v>1.0285</c:v>
                </c:pt>
                <c:pt idx="262">
                  <c:v>1.0335000000000001</c:v>
                </c:pt>
                <c:pt idx="263">
                  <c:v>1.0385</c:v>
                </c:pt>
                <c:pt idx="264">
                  <c:v>1.0434999</c:v>
                </c:pt>
                <c:pt idx="265">
                  <c:v>1.0484998999999999</c:v>
                </c:pt>
                <c:pt idx="266">
                  <c:v>1.0534999</c:v>
                </c:pt>
                <c:pt idx="267">
                  <c:v>1.0584998999999999</c:v>
                </c:pt>
                <c:pt idx="268">
                  <c:v>1.0634999000000001</c:v>
                </c:pt>
                <c:pt idx="269">
                  <c:v>1.0684998999999999</c:v>
                </c:pt>
                <c:pt idx="270">
                  <c:v>1.0734999999999999</c:v>
                </c:pt>
                <c:pt idx="271">
                  <c:v>1.0785</c:v>
                </c:pt>
                <c:pt idx="272">
                  <c:v>1.0834999999999999</c:v>
                </c:pt>
                <c:pt idx="273">
                  <c:v>1.0885</c:v>
                </c:pt>
                <c:pt idx="274">
                  <c:v>1.0934999999999999</c:v>
                </c:pt>
                <c:pt idx="275">
                  <c:v>1.0985</c:v>
                </c:pt>
                <c:pt idx="276">
                  <c:v>1.1034999999999999</c:v>
                </c:pt>
                <c:pt idx="277">
                  <c:v>1.1085</c:v>
                </c:pt>
                <c:pt idx="278">
                  <c:v>1.1134999999999999</c:v>
                </c:pt>
                <c:pt idx="279">
                  <c:v>1.1185</c:v>
                </c:pt>
                <c:pt idx="280">
                  <c:v>1.1234999999999999</c:v>
                </c:pt>
                <c:pt idx="281">
                  <c:v>1.1285000000000001</c:v>
                </c:pt>
                <c:pt idx="282">
                  <c:v>1.1335</c:v>
                </c:pt>
                <c:pt idx="283">
                  <c:v>1.1385000000000001</c:v>
                </c:pt>
                <c:pt idx="284">
                  <c:v>1.1435</c:v>
                </c:pt>
                <c:pt idx="285">
                  <c:v>1.1485000000000001</c:v>
                </c:pt>
                <c:pt idx="286">
                  <c:v>1.1535</c:v>
                </c:pt>
                <c:pt idx="287">
                  <c:v>1.1585000000000001</c:v>
                </c:pt>
                <c:pt idx="288">
                  <c:v>1.1635</c:v>
                </c:pt>
                <c:pt idx="289">
                  <c:v>1.1684999</c:v>
                </c:pt>
                <c:pt idx="290">
                  <c:v>1.1735001</c:v>
                </c:pt>
                <c:pt idx="291">
                  <c:v>1.1785000999999999</c:v>
                </c:pt>
                <c:pt idx="292">
                  <c:v>1.1835001000000001</c:v>
                </c:pt>
                <c:pt idx="293">
                  <c:v>1.1884999999999999</c:v>
                </c:pt>
                <c:pt idx="294">
                  <c:v>1.1935</c:v>
                </c:pt>
                <c:pt idx="295">
                  <c:v>1.1984999999999999</c:v>
                </c:pt>
                <c:pt idx="296">
                  <c:v>1.2035</c:v>
                </c:pt>
                <c:pt idx="297">
                  <c:v>1.2084999999999999</c:v>
                </c:pt>
                <c:pt idx="298">
                  <c:v>1.2135</c:v>
                </c:pt>
                <c:pt idx="299">
                  <c:v>1.2184999999999999</c:v>
                </c:pt>
                <c:pt idx="300">
                  <c:v>1.2235</c:v>
                </c:pt>
                <c:pt idx="301">
                  <c:v>1.2284999999999999</c:v>
                </c:pt>
                <c:pt idx="302">
                  <c:v>1.2335</c:v>
                </c:pt>
                <c:pt idx="303">
                  <c:v>1.2384999999999999</c:v>
                </c:pt>
                <c:pt idx="304">
                  <c:v>1.2435</c:v>
                </c:pt>
                <c:pt idx="305">
                  <c:v>1.2484999999999999</c:v>
                </c:pt>
                <c:pt idx="306">
                  <c:v>1.2535000000000001</c:v>
                </c:pt>
                <c:pt idx="307">
                  <c:v>1.2585</c:v>
                </c:pt>
                <c:pt idx="308">
                  <c:v>1.2635000000000001</c:v>
                </c:pt>
                <c:pt idx="309">
                  <c:v>1.2685</c:v>
                </c:pt>
                <c:pt idx="310">
                  <c:v>1.2735000999999999</c:v>
                </c:pt>
                <c:pt idx="311">
                  <c:v>1.2785001</c:v>
                </c:pt>
                <c:pt idx="312">
                  <c:v>1.2835000999999999</c:v>
                </c:pt>
                <c:pt idx="313">
                  <c:v>1.2885001</c:v>
                </c:pt>
                <c:pt idx="314">
                  <c:v>1.2935000999999999</c:v>
                </c:pt>
                <c:pt idx="315">
                  <c:v>1.2985001</c:v>
                </c:pt>
                <c:pt idx="316">
                  <c:v>1.3034999</c:v>
                </c:pt>
                <c:pt idx="317">
                  <c:v>1.3084998999999999</c:v>
                </c:pt>
                <c:pt idx="318">
                  <c:v>1.3134999000000001</c:v>
                </c:pt>
                <c:pt idx="319">
                  <c:v>1.3184998999999999</c:v>
                </c:pt>
                <c:pt idx="320">
                  <c:v>1.3234999000000001</c:v>
                </c:pt>
                <c:pt idx="321">
                  <c:v>1.3284999</c:v>
                </c:pt>
                <c:pt idx="322">
                  <c:v>1.3334999000000001</c:v>
                </c:pt>
                <c:pt idx="323">
                  <c:v>1.3384999</c:v>
                </c:pt>
                <c:pt idx="324">
                  <c:v>1.3434999000000001</c:v>
                </c:pt>
                <c:pt idx="325">
                  <c:v>1.3484999</c:v>
                </c:pt>
                <c:pt idx="326">
                  <c:v>1.3534999000000001</c:v>
                </c:pt>
                <c:pt idx="327">
                  <c:v>1.3584999</c:v>
                </c:pt>
                <c:pt idx="328">
                  <c:v>1.3634999000000001</c:v>
                </c:pt>
                <c:pt idx="329">
                  <c:v>1.3684999</c:v>
                </c:pt>
                <c:pt idx="330">
                  <c:v>1.3734999999999999</c:v>
                </c:pt>
                <c:pt idx="331">
                  <c:v>1.3785000000000001</c:v>
                </c:pt>
                <c:pt idx="332">
                  <c:v>1.3835</c:v>
                </c:pt>
                <c:pt idx="333">
                  <c:v>1.3885000000000001</c:v>
                </c:pt>
                <c:pt idx="334">
                  <c:v>1.3935</c:v>
                </c:pt>
                <c:pt idx="335">
                  <c:v>1.3985000000000001</c:v>
                </c:pt>
                <c:pt idx="336">
                  <c:v>1.4035</c:v>
                </c:pt>
                <c:pt idx="337">
                  <c:v>1.4085000000000001</c:v>
                </c:pt>
                <c:pt idx="338">
                  <c:v>1.4135</c:v>
                </c:pt>
                <c:pt idx="339">
                  <c:v>1.4184999</c:v>
                </c:pt>
                <c:pt idx="340">
                  <c:v>1.4234998999999999</c:v>
                </c:pt>
                <c:pt idx="341">
                  <c:v>1.4284999</c:v>
                </c:pt>
                <c:pt idx="342">
                  <c:v>1.4334998999999999</c:v>
                </c:pt>
                <c:pt idx="343">
                  <c:v>1.4384999000000001</c:v>
                </c:pt>
                <c:pt idx="344">
                  <c:v>1.4434998999999999</c:v>
                </c:pt>
                <c:pt idx="345">
                  <c:v>1.4484999000000001</c:v>
                </c:pt>
                <c:pt idx="346">
                  <c:v>1.4534999</c:v>
                </c:pt>
                <c:pt idx="347">
                  <c:v>1.4584999000000001</c:v>
                </c:pt>
                <c:pt idx="348">
                  <c:v>1.4634999</c:v>
                </c:pt>
                <c:pt idx="349">
                  <c:v>1.4684999000000001</c:v>
                </c:pt>
                <c:pt idx="350">
                  <c:v>1.4735</c:v>
                </c:pt>
                <c:pt idx="351">
                  <c:v>1.4784999999999999</c:v>
                </c:pt>
                <c:pt idx="352">
                  <c:v>1.4835</c:v>
                </c:pt>
                <c:pt idx="353">
                  <c:v>1.4884999999999999</c:v>
                </c:pt>
                <c:pt idx="354">
                  <c:v>1.4935</c:v>
                </c:pt>
                <c:pt idx="355">
                  <c:v>1.4984999999999999</c:v>
                </c:pt>
                <c:pt idx="356">
                  <c:v>1.5035000000000001</c:v>
                </c:pt>
                <c:pt idx="357">
                  <c:v>1.5085</c:v>
                </c:pt>
                <c:pt idx="358">
                  <c:v>1.5135000000000001</c:v>
                </c:pt>
                <c:pt idx="359">
                  <c:v>1.5185</c:v>
                </c:pt>
                <c:pt idx="360">
                  <c:v>1.5235000000000001</c:v>
                </c:pt>
                <c:pt idx="361">
                  <c:v>1.5285</c:v>
                </c:pt>
                <c:pt idx="362">
                  <c:v>1.5339999</c:v>
                </c:pt>
                <c:pt idx="363">
                  <c:v>1.54</c:v>
                </c:pt>
                <c:pt idx="364">
                  <c:v>1.546</c:v>
                </c:pt>
                <c:pt idx="365">
                  <c:v>1.5519999</c:v>
                </c:pt>
                <c:pt idx="366">
                  <c:v>1.5580000000000001</c:v>
                </c:pt>
                <c:pt idx="367">
                  <c:v>1.5639999</c:v>
                </c:pt>
                <c:pt idx="368">
                  <c:v>1.5705</c:v>
                </c:pt>
                <c:pt idx="369">
                  <c:v>1.5774999999999999</c:v>
                </c:pt>
                <c:pt idx="370">
                  <c:v>1.5845</c:v>
                </c:pt>
                <c:pt idx="371">
                  <c:v>1.5914999999999999</c:v>
                </c:pt>
                <c:pt idx="372">
                  <c:v>1.5985</c:v>
                </c:pt>
                <c:pt idx="373">
                  <c:v>1.6054999999999999</c:v>
                </c:pt>
                <c:pt idx="374">
                  <c:v>1.6125</c:v>
                </c:pt>
                <c:pt idx="375">
                  <c:v>1.6194999000000001</c:v>
                </c:pt>
                <c:pt idx="376">
                  <c:v>1.6265000000000001</c:v>
                </c:pt>
                <c:pt idx="377">
                  <c:v>1.6335</c:v>
                </c:pt>
                <c:pt idx="378">
                  <c:v>1.6404999</c:v>
                </c:pt>
                <c:pt idx="379">
                  <c:v>1.6474998999999999</c:v>
                </c:pt>
                <c:pt idx="380">
                  <c:v>1.6544999</c:v>
                </c:pt>
                <c:pt idx="381">
                  <c:v>1.6615</c:v>
                </c:pt>
                <c:pt idx="382">
                  <c:v>1.6684999</c:v>
                </c:pt>
                <c:pt idx="383">
                  <c:v>1.6760001</c:v>
                </c:pt>
                <c:pt idx="384">
                  <c:v>1.6839999999999999</c:v>
                </c:pt>
                <c:pt idx="385">
                  <c:v>1.6919999999999999</c:v>
                </c:pt>
                <c:pt idx="386">
                  <c:v>1.7</c:v>
                </c:pt>
                <c:pt idx="387">
                  <c:v>1.7080001</c:v>
                </c:pt>
                <c:pt idx="388">
                  <c:v>1.7160001</c:v>
                </c:pt>
                <c:pt idx="389">
                  <c:v>1.724</c:v>
                </c:pt>
                <c:pt idx="390">
                  <c:v>1.732</c:v>
                </c:pt>
                <c:pt idx="391">
                  <c:v>1.74</c:v>
                </c:pt>
                <c:pt idx="392">
                  <c:v>1.748</c:v>
                </c:pt>
                <c:pt idx="393">
                  <c:v>1.756</c:v>
                </c:pt>
                <c:pt idx="394">
                  <c:v>1.7639999</c:v>
                </c:pt>
                <c:pt idx="395">
                  <c:v>1.7720001000000001</c:v>
                </c:pt>
                <c:pt idx="396">
                  <c:v>1.7800001000000001</c:v>
                </c:pt>
                <c:pt idx="397">
                  <c:v>1.7880001000000001</c:v>
                </c:pt>
                <c:pt idx="398">
                  <c:v>1.7960001000000001</c:v>
                </c:pt>
                <c:pt idx="399">
                  <c:v>1.8049999000000001</c:v>
                </c:pt>
                <c:pt idx="400">
                  <c:v>1.8149999000000001</c:v>
                </c:pt>
                <c:pt idx="401">
                  <c:v>1.8249998999999999</c:v>
                </c:pt>
                <c:pt idx="402">
                  <c:v>1.8349998999999999</c:v>
                </c:pt>
                <c:pt idx="403">
                  <c:v>1.8449998999999999</c:v>
                </c:pt>
                <c:pt idx="404">
                  <c:v>1.8549998999999999</c:v>
                </c:pt>
                <c:pt idx="405">
                  <c:v>1.8649998999999999</c:v>
                </c:pt>
                <c:pt idx="406">
                  <c:v>1.875</c:v>
                </c:pt>
                <c:pt idx="407">
                  <c:v>1.885</c:v>
                </c:pt>
                <c:pt idx="408">
                  <c:v>1.895</c:v>
                </c:pt>
                <c:pt idx="409">
                  <c:v>1.905</c:v>
                </c:pt>
                <c:pt idx="410">
                  <c:v>1.915</c:v>
                </c:pt>
                <c:pt idx="411">
                  <c:v>1.925</c:v>
                </c:pt>
                <c:pt idx="412">
                  <c:v>1.9349999</c:v>
                </c:pt>
                <c:pt idx="413">
                  <c:v>1.9449999</c:v>
                </c:pt>
                <c:pt idx="414">
                  <c:v>1.9549999</c:v>
                </c:pt>
                <c:pt idx="415">
                  <c:v>1.9649999</c:v>
                </c:pt>
                <c:pt idx="416">
                  <c:v>1.9750000000000001</c:v>
                </c:pt>
                <c:pt idx="417">
                  <c:v>1.9850000000000001</c:v>
                </c:pt>
                <c:pt idx="418">
                  <c:v>1.9950000000000001</c:v>
                </c:pt>
                <c:pt idx="419">
                  <c:v>2.0050001000000002</c:v>
                </c:pt>
                <c:pt idx="420">
                  <c:v>2.0150001</c:v>
                </c:pt>
                <c:pt idx="421">
                  <c:v>2.0250001000000002</c:v>
                </c:pt>
                <c:pt idx="422">
                  <c:v>2.0350001</c:v>
                </c:pt>
                <c:pt idx="423">
                  <c:v>2.0450001000000002</c:v>
                </c:pt>
                <c:pt idx="424">
                  <c:v>2.0550001</c:v>
                </c:pt>
                <c:pt idx="425">
                  <c:v>2.0650000999999998</c:v>
                </c:pt>
                <c:pt idx="426">
                  <c:v>2.0750000000000002</c:v>
                </c:pt>
                <c:pt idx="427">
                  <c:v>2.085</c:v>
                </c:pt>
                <c:pt idx="428">
                  <c:v>2.0950000000000002</c:v>
                </c:pt>
                <c:pt idx="429">
                  <c:v>2.105</c:v>
                </c:pt>
                <c:pt idx="430">
                  <c:v>2.1150000000000002</c:v>
                </c:pt>
                <c:pt idx="431">
                  <c:v>2.125</c:v>
                </c:pt>
                <c:pt idx="432">
                  <c:v>2.1349999999999998</c:v>
                </c:pt>
                <c:pt idx="433">
                  <c:v>2.145</c:v>
                </c:pt>
                <c:pt idx="434">
                  <c:v>2.1549999999999998</c:v>
                </c:pt>
                <c:pt idx="435">
                  <c:v>2.165</c:v>
                </c:pt>
                <c:pt idx="436">
                  <c:v>2.1749999999999998</c:v>
                </c:pt>
                <c:pt idx="437">
                  <c:v>2.1849999000000002</c:v>
                </c:pt>
                <c:pt idx="438">
                  <c:v>2.1949999</c:v>
                </c:pt>
                <c:pt idx="439">
                  <c:v>2.2050002000000002</c:v>
                </c:pt>
                <c:pt idx="440">
                  <c:v>2.2150002</c:v>
                </c:pt>
                <c:pt idx="441">
                  <c:v>2.2250000999999999</c:v>
                </c:pt>
                <c:pt idx="442">
                  <c:v>2.2350001000000002</c:v>
                </c:pt>
                <c:pt idx="443">
                  <c:v>2.2450000999999999</c:v>
                </c:pt>
                <c:pt idx="444">
                  <c:v>2.2550001000000002</c:v>
                </c:pt>
                <c:pt idx="445">
                  <c:v>2.2650001</c:v>
                </c:pt>
                <c:pt idx="446">
                  <c:v>2.2750001000000002</c:v>
                </c:pt>
                <c:pt idx="447">
                  <c:v>2.2850001</c:v>
                </c:pt>
                <c:pt idx="448">
                  <c:v>2.2950001000000002</c:v>
                </c:pt>
                <c:pt idx="449">
                  <c:v>2.3050001</c:v>
                </c:pt>
                <c:pt idx="450">
                  <c:v>2.3150000999999998</c:v>
                </c:pt>
                <c:pt idx="451">
                  <c:v>2.3250000000000002</c:v>
                </c:pt>
                <c:pt idx="452">
                  <c:v>2.335</c:v>
                </c:pt>
                <c:pt idx="453">
                  <c:v>2.3450000000000002</c:v>
                </c:pt>
                <c:pt idx="454">
                  <c:v>2.355</c:v>
                </c:pt>
                <c:pt idx="455">
                  <c:v>2.3650000000000002</c:v>
                </c:pt>
                <c:pt idx="456">
                  <c:v>2.375</c:v>
                </c:pt>
                <c:pt idx="457">
                  <c:v>2.3859998999999998</c:v>
                </c:pt>
                <c:pt idx="458">
                  <c:v>2.4000001000000002</c:v>
                </c:pt>
                <c:pt idx="459">
                  <c:v>2.4180000000000001</c:v>
                </c:pt>
                <c:pt idx="460">
                  <c:v>2.4400000999999998</c:v>
                </c:pt>
                <c:pt idx="461">
                  <c:v>2.4660001</c:v>
                </c:pt>
                <c:pt idx="462">
                  <c:v>2.4960000999999998</c:v>
                </c:pt>
                <c:pt idx="463">
                  <c:v>2.5279999000000002</c:v>
                </c:pt>
                <c:pt idx="464">
                  <c:v>2.5599999000000002</c:v>
                </c:pt>
                <c:pt idx="465">
                  <c:v>2.5920000000000001</c:v>
                </c:pt>
                <c:pt idx="466">
                  <c:v>2.6239998</c:v>
                </c:pt>
                <c:pt idx="467">
                  <c:v>2.6559998999999999</c:v>
                </c:pt>
                <c:pt idx="468">
                  <c:v>2.6879997000000002</c:v>
                </c:pt>
                <c:pt idx="469">
                  <c:v>2.72</c:v>
                </c:pt>
                <c:pt idx="470">
                  <c:v>2.7520001000000001</c:v>
                </c:pt>
                <c:pt idx="471">
                  <c:v>2.7839999</c:v>
                </c:pt>
                <c:pt idx="472">
                  <c:v>2.8159999999999998</c:v>
                </c:pt>
                <c:pt idx="473">
                  <c:v>2.8479998000000002</c:v>
                </c:pt>
                <c:pt idx="474">
                  <c:v>2.8799999000000001</c:v>
                </c:pt>
                <c:pt idx="475">
                  <c:v>2.9120002</c:v>
                </c:pt>
                <c:pt idx="476">
                  <c:v>2.944</c:v>
                </c:pt>
                <c:pt idx="477">
                  <c:v>2.9760000999999998</c:v>
                </c:pt>
              </c:numCache>
            </c:numRef>
          </c:xVal>
          <c:yVal>
            <c:numRef>
              <c:f>spectras!$L$2:$L$2152</c:f>
              <c:numCache>
                <c:formatCode>0.00</c:formatCode>
                <c:ptCount val="2151"/>
                <c:pt idx="0">
                  <c:v>1.2393612E-2</c:v>
                </c:pt>
                <c:pt idx="1">
                  <c:v>1.2100539E-2</c:v>
                </c:pt>
                <c:pt idx="2">
                  <c:v>1.3214211999999999E-2</c:v>
                </c:pt>
                <c:pt idx="3">
                  <c:v>1.2856078E-2</c:v>
                </c:pt>
                <c:pt idx="4">
                  <c:v>1.2519423E-2</c:v>
                </c:pt>
                <c:pt idx="5">
                  <c:v>1.2054130999999999E-2</c:v>
                </c:pt>
                <c:pt idx="6">
                  <c:v>1.2472774000000001E-2</c:v>
                </c:pt>
                <c:pt idx="7">
                  <c:v>1.4121926999999999E-2</c:v>
                </c:pt>
                <c:pt idx="8">
                  <c:v>1.2431596E-2</c:v>
                </c:pt>
                <c:pt idx="9">
                  <c:v>1.3043519999999999E-2</c:v>
                </c:pt>
                <c:pt idx="10">
                  <c:v>1.3339347999999999E-2</c:v>
                </c:pt>
                <c:pt idx="11">
                  <c:v>1.1572772E-2</c:v>
                </c:pt>
                <c:pt idx="12">
                  <c:v>1.4098328E-2</c:v>
                </c:pt>
                <c:pt idx="13">
                  <c:v>1.3888114999999999E-2</c:v>
                </c:pt>
                <c:pt idx="14">
                  <c:v>1.4697573E-2</c:v>
                </c:pt>
                <c:pt idx="15">
                  <c:v>1.4903502000000001E-2</c:v>
                </c:pt>
                <c:pt idx="16">
                  <c:v>1.5592468999999999E-2</c:v>
                </c:pt>
                <c:pt idx="17">
                  <c:v>1.3692798000000001E-2</c:v>
                </c:pt>
                <c:pt idx="18">
                  <c:v>1.6118878E-2</c:v>
                </c:pt>
                <c:pt idx="19">
                  <c:v>1.7235249000000001E-2</c:v>
                </c:pt>
                <c:pt idx="20">
                  <c:v>1.5407206E-2</c:v>
                </c:pt>
                <c:pt idx="21">
                  <c:v>1.6600324E-2</c:v>
                </c:pt>
                <c:pt idx="22">
                  <c:v>1.5332337E-2</c:v>
                </c:pt>
                <c:pt idx="23">
                  <c:v>1.2627273E-2</c:v>
                </c:pt>
                <c:pt idx="24">
                  <c:v>1.4635545E-2</c:v>
                </c:pt>
                <c:pt idx="25">
                  <c:v>1.6972129999999998E-2</c:v>
                </c:pt>
                <c:pt idx="26">
                  <c:v>1.4387049000000001E-2</c:v>
                </c:pt>
                <c:pt idx="27">
                  <c:v>1.4353457E-2</c:v>
                </c:pt>
                <c:pt idx="28">
                  <c:v>1.5152749E-2</c:v>
                </c:pt>
                <c:pt idx="29">
                  <c:v>1.3866262000000001E-2</c:v>
                </c:pt>
                <c:pt idx="30">
                  <c:v>1.5572798000000001E-2</c:v>
                </c:pt>
                <c:pt idx="31">
                  <c:v>1.5385006999999999E-2</c:v>
                </c:pt>
                <c:pt idx="32">
                  <c:v>1.5307993000000001E-2</c:v>
                </c:pt>
                <c:pt idx="33">
                  <c:v>1.595214E-2</c:v>
                </c:pt>
                <c:pt idx="34">
                  <c:v>1.7317075000000001E-2</c:v>
                </c:pt>
                <c:pt idx="35">
                  <c:v>1.7152359999999998E-2</c:v>
                </c:pt>
                <c:pt idx="36">
                  <c:v>1.4971725E-2</c:v>
                </c:pt>
                <c:pt idx="37">
                  <c:v>1.8345634999999999E-2</c:v>
                </c:pt>
                <c:pt idx="38">
                  <c:v>1.5233673E-2</c:v>
                </c:pt>
                <c:pt idx="39">
                  <c:v>1.7436242000000001E-2</c:v>
                </c:pt>
                <c:pt idx="40">
                  <c:v>1.7333670999999998E-2</c:v>
                </c:pt>
                <c:pt idx="41">
                  <c:v>1.7762434000000001E-2</c:v>
                </c:pt>
                <c:pt idx="42">
                  <c:v>1.7806055000000001E-2</c:v>
                </c:pt>
                <c:pt idx="43">
                  <c:v>1.8242899E-2</c:v>
                </c:pt>
                <c:pt idx="44">
                  <c:v>1.6391788000000001E-2</c:v>
                </c:pt>
                <c:pt idx="45">
                  <c:v>1.7364902000000002E-2</c:v>
                </c:pt>
                <c:pt idx="46">
                  <c:v>1.6037127000000002E-2</c:v>
                </c:pt>
                <c:pt idx="47">
                  <c:v>1.8272782000000001E-2</c:v>
                </c:pt>
                <c:pt idx="48">
                  <c:v>1.7252819999999999E-2</c:v>
                </c:pt>
                <c:pt idx="49">
                  <c:v>1.7435896999999999E-2</c:v>
                </c:pt>
                <c:pt idx="50">
                  <c:v>1.9461391000000001E-2</c:v>
                </c:pt>
                <c:pt idx="51">
                  <c:v>1.9677809000000001E-2</c:v>
                </c:pt>
                <c:pt idx="52">
                  <c:v>1.9400500000000001E-2</c:v>
                </c:pt>
                <c:pt idx="53">
                  <c:v>1.9484821999999999E-2</c:v>
                </c:pt>
                <c:pt idx="54">
                  <c:v>2.069501E-2</c:v>
                </c:pt>
                <c:pt idx="55">
                  <c:v>2.1030862000000001E-2</c:v>
                </c:pt>
                <c:pt idx="56">
                  <c:v>2.0106244999999998E-2</c:v>
                </c:pt>
                <c:pt idx="57">
                  <c:v>2.0928001000000002E-2</c:v>
                </c:pt>
                <c:pt idx="58">
                  <c:v>2.0674241999999999E-2</c:v>
                </c:pt>
                <c:pt idx="59">
                  <c:v>2.4620775000000001E-2</c:v>
                </c:pt>
                <c:pt idx="60">
                  <c:v>2.2916235E-2</c:v>
                </c:pt>
                <c:pt idx="61">
                  <c:v>2.3240216000000001E-2</c:v>
                </c:pt>
                <c:pt idx="62">
                  <c:v>2.6625243999999999E-2</c:v>
                </c:pt>
                <c:pt idx="63">
                  <c:v>2.7179611999999999E-2</c:v>
                </c:pt>
                <c:pt idx="64">
                  <c:v>2.9814088999999998E-2</c:v>
                </c:pt>
                <c:pt idx="65">
                  <c:v>3.0815884000000002E-2</c:v>
                </c:pt>
                <c:pt idx="66">
                  <c:v>3.1259175E-2</c:v>
                </c:pt>
                <c:pt idx="67">
                  <c:v>3.081182E-2</c:v>
                </c:pt>
                <c:pt idx="68">
                  <c:v>3.1801655999999998E-2</c:v>
                </c:pt>
                <c:pt idx="69">
                  <c:v>3.3050167999999998E-2</c:v>
                </c:pt>
                <c:pt idx="70">
                  <c:v>3.1320835999999998E-2</c:v>
                </c:pt>
                <c:pt idx="71">
                  <c:v>3.3148337E-2</c:v>
                </c:pt>
                <c:pt idx="72">
                  <c:v>3.2929473000000001E-2</c:v>
                </c:pt>
                <c:pt idx="73">
                  <c:v>3.2104767999999999E-2</c:v>
                </c:pt>
                <c:pt idx="74">
                  <c:v>3.3114831999999997E-2</c:v>
                </c:pt>
                <c:pt idx="75">
                  <c:v>3.4316815000000001E-2</c:v>
                </c:pt>
                <c:pt idx="76">
                  <c:v>3.4132893999999997E-2</c:v>
                </c:pt>
                <c:pt idx="77">
                  <c:v>3.3169116999999998E-2</c:v>
                </c:pt>
                <c:pt idx="78">
                  <c:v>3.3389144000000003E-2</c:v>
                </c:pt>
                <c:pt idx="79">
                  <c:v>3.4610878999999997E-2</c:v>
                </c:pt>
                <c:pt idx="80">
                  <c:v>3.3609359999999998E-2</c:v>
                </c:pt>
                <c:pt idx="81">
                  <c:v>3.5464779000000002E-2</c:v>
                </c:pt>
                <c:pt idx="82">
                  <c:v>3.4836378000000001E-2</c:v>
                </c:pt>
                <c:pt idx="83">
                  <c:v>3.4529249999999997E-2</c:v>
                </c:pt>
                <c:pt idx="84">
                  <c:v>3.5938567999999997E-2</c:v>
                </c:pt>
                <c:pt idx="85">
                  <c:v>3.8122601999999998E-2</c:v>
                </c:pt>
                <c:pt idx="86">
                  <c:v>3.7771343999999998E-2</c:v>
                </c:pt>
                <c:pt idx="87">
                  <c:v>3.8081496999999999E-2</c:v>
                </c:pt>
                <c:pt idx="88">
                  <c:v>4.0221974000000001E-2</c:v>
                </c:pt>
                <c:pt idx="89">
                  <c:v>4.1254140000000002E-2</c:v>
                </c:pt>
                <c:pt idx="90">
                  <c:v>4.1293927000000001E-2</c:v>
                </c:pt>
                <c:pt idx="91">
                  <c:v>4.2062499000000003E-2</c:v>
                </c:pt>
                <c:pt idx="92">
                  <c:v>4.5535348000000003E-2</c:v>
                </c:pt>
                <c:pt idx="93">
                  <c:v>4.6656389E-2</c:v>
                </c:pt>
                <c:pt idx="94">
                  <c:v>4.6596224999999998E-2</c:v>
                </c:pt>
                <c:pt idx="95">
                  <c:v>4.8243019999999998E-2</c:v>
                </c:pt>
                <c:pt idx="96">
                  <c:v>5.1397345999999997E-2</c:v>
                </c:pt>
                <c:pt idx="97">
                  <c:v>5.3410425999999997E-2</c:v>
                </c:pt>
                <c:pt idx="98">
                  <c:v>5.4643514999999997E-2</c:v>
                </c:pt>
                <c:pt idx="99">
                  <c:v>5.8142770000000003E-2</c:v>
                </c:pt>
                <c:pt idx="100">
                  <c:v>6.0277112000000001E-2</c:v>
                </c:pt>
                <c:pt idx="101">
                  <c:v>6.2770985000000001E-2</c:v>
                </c:pt>
                <c:pt idx="102">
                  <c:v>6.4030780999999995E-2</c:v>
                </c:pt>
                <c:pt idx="103">
                  <c:v>6.7216493000000002E-2</c:v>
                </c:pt>
                <c:pt idx="104">
                  <c:v>6.9780439E-2</c:v>
                </c:pt>
                <c:pt idx="105">
                  <c:v>7.4184767999999998E-2</c:v>
                </c:pt>
                <c:pt idx="106">
                  <c:v>7.6477594999999995E-2</c:v>
                </c:pt>
                <c:pt idx="107">
                  <c:v>7.9236477999999999E-2</c:v>
                </c:pt>
                <c:pt idx="108">
                  <c:v>8.4704131000000002E-2</c:v>
                </c:pt>
                <c:pt idx="109">
                  <c:v>8.7791025999999994E-2</c:v>
                </c:pt>
                <c:pt idx="110">
                  <c:v>9.2198737000000003E-2</c:v>
                </c:pt>
                <c:pt idx="111">
                  <c:v>9.6609591999999994E-2</c:v>
                </c:pt>
                <c:pt idx="112">
                  <c:v>9.9799341999999999E-2</c:v>
                </c:pt>
                <c:pt idx="113">
                  <c:v>0.10488632000000001</c:v>
                </c:pt>
                <c:pt idx="114">
                  <c:v>0.10917161</c:v>
                </c:pt>
                <c:pt idx="115">
                  <c:v>0.11209429</c:v>
                </c:pt>
                <c:pt idx="116">
                  <c:v>0.11907040000000001</c:v>
                </c:pt>
                <c:pt idx="117">
                  <c:v>0.12359228999999999</c:v>
                </c:pt>
                <c:pt idx="118">
                  <c:v>0.12819821000000001</c:v>
                </c:pt>
                <c:pt idx="119">
                  <c:v>0.13328843000000001</c:v>
                </c:pt>
                <c:pt idx="120">
                  <c:v>0.13764272999999999</c:v>
                </c:pt>
                <c:pt idx="121">
                  <c:v>0.14226828999999999</c:v>
                </c:pt>
                <c:pt idx="122">
                  <c:v>0.14630041999999999</c:v>
                </c:pt>
                <c:pt idx="123">
                  <c:v>0.15244645000000001</c:v>
                </c:pt>
                <c:pt idx="124">
                  <c:v>0.15662192999999999</c:v>
                </c:pt>
                <c:pt idx="125">
                  <c:v>0.16121553999999999</c:v>
                </c:pt>
                <c:pt idx="126">
                  <c:v>0.16294542000000001</c:v>
                </c:pt>
                <c:pt idx="127">
                  <c:v>0.16631666000000001</c:v>
                </c:pt>
                <c:pt idx="128">
                  <c:v>0.17025498</c:v>
                </c:pt>
                <c:pt idx="129">
                  <c:v>0.17707788999999999</c:v>
                </c:pt>
                <c:pt idx="130">
                  <c:v>0.17965202</c:v>
                </c:pt>
                <c:pt idx="131">
                  <c:v>0.18214517999999999</c:v>
                </c:pt>
                <c:pt idx="132">
                  <c:v>0.18482585000000001</c:v>
                </c:pt>
                <c:pt idx="133">
                  <c:v>0.18691957000000001</c:v>
                </c:pt>
                <c:pt idx="134">
                  <c:v>0.18422715000000001</c:v>
                </c:pt>
                <c:pt idx="135">
                  <c:v>0.19243594</c:v>
                </c:pt>
                <c:pt idx="136">
                  <c:v>0.19261473000000001</c:v>
                </c:pt>
                <c:pt idx="137">
                  <c:v>0.19488773000000001</c:v>
                </c:pt>
                <c:pt idx="138">
                  <c:v>0.19614852999999999</c:v>
                </c:pt>
                <c:pt idx="139">
                  <c:v>0.19430004000000001</c:v>
                </c:pt>
                <c:pt idx="140">
                  <c:v>0.19551408000000001</c:v>
                </c:pt>
                <c:pt idx="141">
                  <c:v>0.19872624999999999</c:v>
                </c:pt>
                <c:pt idx="142">
                  <c:v>0.19883417</c:v>
                </c:pt>
                <c:pt idx="143">
                  <c:v>0.19987916999999999</c:v>
                </c:pt>
                <c:pt idx="144">
                  <c:v>0.19964765000000001</c:v>
                </c:pt>
                <c:pt idx="145">
                  <c:v>0.20096715000000001</c:v>
                </c:pt>
                <c:pt idx="146">
                  <c:v>0.19980501000000001</c:v>
                </c:pt>
                <c:pt idx="147">
                  <c:v>0.20224594000000001</c:v>
                </c:pt>
                <c:pt idx="148">
                  <c:v>0.20117514</c:v>
                </c:pt>
                <c:pt idx="149">
                  <c:v>0.19972476</c:v>
                </c:pt>
                <c:pt idx="150">
                  <c:v>0.20050634000000001</c:v>
                </c:pt>
                <c:pt idx="151">
                  <c:v>0.20189509</c:v>
                </c:pt>
                <c:pt idx="152">
                  <c:v>0.20241328</c:v>
                </c:pt>
                <c:pt idx="153">
                  <c:v>0.20015736000000001</c:v>
                </c:pt>
                <c:pt idx="154">
                  <c:v>0.20129505</c:v>
                </c:pt>
                <c:pt idx="155">
                  <c:v>0.20016965</c:v>
                </c:pt>
                <c:pt idx="156">
                  <c:v>0.20155679000000001</c:v>
                </c:pt>
                <c:pt idx="157">
                  <c:v>0.20078388</c:v>
                </c:pt>
                <c:pt idx="158">
                  <c:v>0.20018280999999999</c:v>
                </c:pt>
                <c:pt idx="159">
                  <c:v>0.20266856</c:v>
                </c:pt>
                <c:pt idx="160">
                  <c:v>0.20072456999999999</c:v>
                </c:pt>
                <c:pt idx="161">
                  <c:v>0.20056841</c:v>
                </c:pt>
                <c:pt idx="162">
                  <c:v>0.20159276000000001</c:v>
                </c:pt>
                <c:pt idx="163">
                  <c:v>0.20146148</c:v>
                </c:pt>
                <c:pt idx="164">
                  <c:v>0.20061377999999999</c:v>
                </c:pt>
                <c:pt idx="165">
                  <c:v>0.20106204</c:v>
                </c:pt>
                <c:pt idx="166">
                  <c:v>0.20331325</c:v>
                </c:pt>
                <c:pt idx="167">
                  <c:v>0.20148426</c:v>
                </c:pt>
                <c:pt idx="168">
                  <c:v>0.20435032</c:v>
                </c:pt>
                <c:pt idx="169">
                  <c:v>0.20290715000000001</c:v>
                </c:pt>
                <c:pt idx="170">
                  <c:v>0.20282966999999999</c:v>
                </c:pt>
                <c:pt idx="171">
                  <c:v>0.20302941999999999</c:v>
                </c:pt>
                <c:pt idx="172">
                  <c:v>0.20397684999999999</c:v>
                </c:pt>
                <c:pt idx="173">
                  <c:v>0.20625162</c:v>
                </c:pt>
                <c:pt idx="174">
                  <c:v>0.20553361000000001</c:v>
                </c:pt>
                <c:pt idx="175">
                  <c:v>0.20509437999999999</c:v>
                </c:pt>
                <c:pt idx="176">
                  <c:v>0.20631674999999999</c:v>
                </c:pt>
                <c:pt idx="177">
                  <c:v>0.20887982999999999</c:v>
                </c:pt>
                <c:pt idx="178">
                  <c:v>0.20883588</c:v>
                </c:pt>
                <c:pt idx="179">
                  <c:v>0.21016267999999999</c:v>
                </c:pt>
                <c:pt idx="180">
                  <c:v>0.21034147</c:v>
                </c:pt>
                <c:pt idx="181">
                  <c:v>0.21057607</c:v>
                </c:pt>
                <c:pt idx="182">
                  <c:v>0.21246007</c:v>
                </c:pt>
                <c:pt idx="183">
                  <c:v>0.21598513</c:v>
                </c:pt>
                <c:pt idx="184">
                  <c:v>0.21781074</c:v>
                </c:pt>
                <c:pt idx="185">
                  <c:v>0.21981829</c:v>
                </c:pt>
                <c:pt idx="186">
                  <c:v>0.22149199</c:v>
                </c:pt>
                <c:pt idx="187">
                  <c:v>0.22468390999999999</c:v>
                </c:pt>
                <c:pt idx="188">
                  <c:v>0.22785175999999999</c:v>
                </c:pt>
                <c:pt idx="189">
                  <c:v>0.22989185000000001</c:v>
                </c:pt>
                <c:pt idx="190">
                  <c:v>0.23295379999999999</c:v>
                </c:pt>
                <c:pt idx="191">
                  <c:v>0.23416312</c:v>
                </c:pt>
                <c:pt idx="192">
                  <c:v>0.23665099000000001</c:v>
                </c:pt>
                <c:pt idx="193">
                  <c:v>0.23748040000000001</c:v>
                </c:pt>
                <c:pt idx="194">
                  <c:v>0.23908561</c:v>
                </c:pt>
                <c:pt idx="195">
                  <c:v>0.24400616</c:v>
                </c:pt>
                <c:pt idx="196">
                  <c:v>0.24489208000000001</c:v>
                </c:pt>
                <c:pt idx="197">
                  <c:v>0.24654583999999999</c:v>
                </c:pt>
                <c:pt idx="198">
                  <c:v>0.24777553999999999</c:v>
                </c:pt>
                <c:pt idx="199">
                  <c:v>0.25135729000000001</c:v>
                </c:pt>
                <c:pt idx="200">
                  <c:v>0.25354116999999998</c:v>
                </c:pt>
                <c:pt idx="201">
                  <c:v>0.25473127000000001</c:v>
                </c:pt>
                <c:pt idx="202">
                  <c:v>0.25702481999999999</c:v>
                </c:pt>
                <c:pt idx="203">
                  <c:v>0.2599709</c:v>
                </c:pt>
                <c:pt idx="204">
                  <c:v>0.26205962999999999</c:v>
                </c:pt>
                <c:pt idx="205">
                  <c:v>0.26383284000000001</c:v>
                </c:pt>
                <c:pt idx="206">
                  <c:v>0.26774852999999998</c:v>
                </c:pt>
                <c:pt idx="207">
                  <c:v>0.26836482</c:v>
                </c:pt>
                <c:pt idx="208">
                  <c:v>0.26922121999999998</c:v>
                </c:pt>
                <c:pt idx="209">
                  <c:v>0.27002671</c:v>
                </c:pt>
                <c:pt idx="210">
                  <c:v>0.27298435999999998</c:v>
                </c:pt>
                <c:pt idx="211">
                  <c:v>0.27662759999999997</c:v>
                </c:pt>
                <c:pt idx="212">
                  <c:v>0.27659729</c:v>
                </c:pt>
                <c:pt idx="213">
                  <c:v>0.27793422000000001</c:v>
                </c:pt>
                <c:pt idx="214">
                  <c:v>0.27891116999999999</c:v>
                </c:pt>
                <c:pt idx="215">
                  <c:v>0.28132918000000001</c:v>
                </c:pt>
                <c:pt idx="216">
                  <c:v>0.28057875999999998</c:v>
                </c:pt>
                <c:pt idx="217">
                  <c:v>0.28418665999999998</c:v>
                </c:pt>
                <c:pt idx="218">
                  <c:v>0.28287604</c:v>
                </c:pt>
                <c:pt idx="219">
                  <c:v>0.28290850000000001</c:v>
                </c:pt>
                <c:pt idx="220">
                  <c:v>0.28332528000000001</c:v>
                </c:pt>
                <c:pt idx="221">
                  <c:v>0.28355016999999999</c:v>
                </c:pt>
                <c:pt idx="222">
                  <c:v>0.28422666000000002</c:v>
                </c:pt>
                <c:pt idx="223">
                  <c:v>0.28366205</c:v>
                </c:pt>
                <c:pt idx="224">
                  <c:v>0.28146446000000003</c:v>
                </c:pt>
                <c:pt idx="225">
                  <c:v>0.27958554000000002</c:v>
                </c:pt>
                <c:pt idx="226">
                  <c:v>0.27653046999999997</c:v>
                </c:pt>
                <c:pt idx="227">
                  <c:v>0.27629735999999999</c:v>
                </c:pt>
                <c:pt idx="228">
                  <c:v>0.27182614999999999</c:v>
                </c:pt>
                <c:pt idx="229">
                  <c:v>0.26927193999999999</c:v>
                </c:pt>
                <c:pt idx="230">
                  <c:v>0.26787916000000001</c:v>
                </c:pt>
                <c:pt idx="231">
                  <c:v>0.26331707999999998</c:v>
                </c:pt>
                <c:pt idx="232">
                  <c:v>0.25959259000000001</c:v>
                </c:pt>
                <c:pt idx="233">
                  <c:v>0.25589240000000002</c:v>
                </c:pt>
                <c:pt idx="234">
                  <c:v>0.25101351999999999</c:v>
                </c:pt>
                <c:pt idx="235">
                  <c:v>0.24890371</c:v>
                </c:pt>
                <c:pt idx="236">
                  <c:v>0.24122877000000001</c:v>
                </c:pt>
                <c:pt idx="237">
                  <c:v>0.23797634000000001</c:v>
                </c:pt>
                <c:pt idx="238">
                  <c:v>0.23028676000000001</c:v>
                </c:pt>
                <c:pt idx="239">
                  <c:v>0.22721058</c:v>
                </c:pt>
                <c:pt idx="240">
                  <c:v>0.22529487000000001</c:v>
                </c:pt>
                <c:pt idx="241">
                  <c:v>0.22235199999999999</c:v>
                </c:pt>
                <c:pt idx="242">
                  <c:v>0.21828539999999999</c:v>
                </c:pt>
                <c:pt idx="243">
                  <c:v>0.22241572000000001</c:v>
                </c:pt>
                <c:pt idx="244">
                  <c:v>0.21941984</c:v>
                </c:pt>
                <c:pt idx="245">
                  <c:v>0.21906574000000001</c:v>
                </c:pt>
                <c:pt idx="246">
                  <c:v>0.22118102000000001</c:v>
                </c:pt>
                <c:pt idx="247">
                  <c:v>0.22042592999999999</c:v>
                </c:pt>
                <c:pt idx="248">
                  <c:v>0.22136885000000001</c:v>
                </c:pt>
                <c:pt idx="249">
                  <c:v>0.22605579000000001</c:v>
                </c:pt>
                <c:pt idx="250">
                  <c:v>0.22859888</c:v>
                </c:pt>
                <c:pt idx="251">
                  <c:v>0.23028176</c:v>
                </c:pt>
                <c:pt idx="252">
                  <c:v>0.23402254</c:v>
                </c:pt>
                <c:pt idx="253">
                  <c:v>0.23509785999999999</c:v>
                </c:pt>
                <c:pt idx="254">
                  <c:v>0.23944372</c:v>
                </c:pt>
                <c:pt idx="255">
                  <c:v>0.23883446</c:v>
                </c:pt>
                <c:pt idx="256">
                  <c:v>0.24096166999999999</c:v>
                </c:pt>
                <c:pt idx="257">
                  <c:v>0.24645238999999999</c:v>
                </c:pt>
                <c:pt idx="258">
                  <c:v>0.24716039000000001</c:v>
                </c:pt>
                <c:pt idx="259">
                  <c:v>0.25110599</c:v>
                </c:pt>
                <c:pt idx="260">
                  <c:v>0.25629953</c:v>
                </c:pt>
                <c:pt idx="261">
                  <c:v>0.25711945000000003</c:v>
                </c:pt>
                <c:pt idx="262">
                  <c:v>0.25978181</c:v>
                </c:pt>
                <c:pt idx="263">
                  <c:v>0.26417223000000001</c:v>
                </c:pt>
                <c:pt idx="264">
                  <c:v>0.26698059000000002</c:v>
                </c:pt>
                <c:pt idx="265">
                  <c:v>0.27195122999999999</c:v>
                </c:pt>
                <c:pt idx="266">
                  <c:v>0.27648148</c:v>
                </c:pt>
                <c:pt idx="267">
                  <c:v>0.28103694000000001</c:v>
                </c:pt>
                <c:pt idx="268">
                  <c:v>0.28363755000000002</c:v>
                </c:pt>
                <c:pt idx="269">
                  <c:v>0.29097703000000003</c:v>
                </c:pt>
                <c:pt idx="270">
                  <c:v>0.29423275999999998</c:v>
                </c:pt>
                <c:pt idx="271">
                  <c:v>0.30086776999999998</c:v>
                </c:pt>
                <c:pt idx="272">
                  <c:v>0.30458054000000001</c:v>
                </c:pt>
                <c:pt idx="273">
                  <c:v>0.30949845999999998</c:v>
                </c:pt>
                <c:pt idx="274">
                  <c:v>0.31691343</c:v>
                </c:pt>
                <c:pt idx="275">
                  <c:v>0.32238995999999998</c:v>
                </c:pt>
                <c:pt idx="276">
                  <c:v>0.32909483</c:v>
                </c:pt>
                <c:pt idx="277">
                  <c:v>0.33561182000000001</c:v>
                </c:pt>
                <c:pt idx="278">
                  <c:v>0.3430877</c:v>
                </c:pt>
                <c:pt idx="279">
                  <c:v>0.35143521</c:v>
                </c:pt>
                <c:pt idx="280">
                  <c:v>0.35380378000000001</c:v>
                </c:pt>
                <c:pt idx="281">
                  <c:v>0.36356938</c:v>
                </c:pt>
                <c:pt idx="282">
                  <c:v>0.37141227999999998</c:v>
                </c:pt>
                <c:pt idx="283">
                  <c:v>0.37742332000000001</c:v>
                </c:pt>
                <c:pt idx="284">
                  <c:v>0.38667427999999998</c:v>
                </c:pt>
                <c:pt idx="285">
                  <c:v>0.39337118999999998</c:v>
                </c:pt>
                <c:pt idx="286">
                  <c:v>0.40223089000000001</c:v>
                </c:pt>
                <c:pt idx="287">
                  <c:v>0.4073869</c:v>
                </c:pt>
                <c:pt idx="288">
                  <c:v>0.41857707999999999</c:v>
                </c:pt>
                <c:pt idx="289">
                  <c:v>0.42136866000000001</c:v>
                </c:pt>
                <c:pt idx="290">
                  <c:v>0.43006882000000002</c:v>
                </c:pt>
                <c:pt idx="291">
                  <c:v>0.44109029</c:v>
                </c:pt>
                <c:pt idx="292">
                  <c:v>0.44536626000000001</c:v>
                </c:pt>
                <c:pt idx="293">
                  <c:v>0.45419174000000001</c:v>
                </c:pt>
                <c:pt idx="294">
                  <c:v>0.45799362999999998</c:v>
                </c:pt>
                <c:pt idx="295">
                  <c:v>0.46319094</c:v>
                </c:pt>
                <c:pt idx="296">
                  <c:v>0.47348949000000001</c:v>
                </c:pt>
                <c:pt idx="297">
                  <c:v>0.47699401000000002</c:v>
                </c:pt>
                <c:pt idx="298">
                  <c:v>0.48332131</c:v>
                </c:pt>
                <c:pt idx="299">
                  <c:v>0.48660982000000003</c:v>
                </c:pt>
                <c:pt idx="300">
                  <c:v>0.49276104999999998</c:v>
                </c:pt>
                <c:pt idx="301">
                  <c:v>0.49866643999999999</c:v>
                </c:pt>
                <c:pt idx="302">
                  <c:v>0.50263469999999999</c:v>
                </c:pt>
                <c:pt idx="303">
                  <c:v>0.50614422999999997</c:v>
                </c:pt>
                <c:pt idx="304">
                  <c:v>0.50879425</c:v>
                </c:pt>
                <c:pt idx="305">
                  <c:v>0.51245046000000005</c:v>
                </c:pt>
                <c:pt idx="306">
                  <c:v>0.51726675</c:v>
                </c:pt>
                <c:pt idx="307">
                  <c:v>0.51945543000000005</c:v>
                </c:pt>
                <c:pt idx="308">
                  <c:v>0.52306664000000003</c:v>
                </c:pt>
                <c:pt idx="309">
                  <c:v>0.52394021000000002</c:v>
                </c:pt>
                <c:pt idx="310">
                  <c:v>0.52880846999999997</c:v>
                </c:pt>
                <c:pt idx="311">
                  <c:v>0.52941561000000004</c:v>
                </c:pt>
                <c:pt idx="312">
                  <c:v>0.53239846000000002</c:v>
                </c:pt>
                <c:pt idx="313">
                  <c:v>0.53234303000000005</c:v>
                </c:pt>
                <c:pt idx="314">
                  <c:v>0.53291016999999996</c:v>
                </c:pt>
                <c:pt idx="315">
                  <c:v>0.53377317999999996</c:v>
                </c:pt>
                <c:pt idx="316">
                  <c:v>0.53654683000000003</c:v>
                </c:pt>
                <c:pt idx="317">
                  <c:v>0.53800946000000005</c:v>
                </c:pt>
                <c:pt idx="318">
                  <c:v>0.53833156999999998</c:v>
                </c:pt>
                <c:pt idx="319">
                  <c:v>0.53844881</c:v>
                </c:pt>
                <c:pt idx="320">
                  <c:v>0.54004943000000005</c:v>
                </c:pt>
                <c:pt idx="321">
                  <c:v>0.53813838999999997</c:v>
                </c:pt>
                <c:pt idx="322">
                  <c:v>0.54232848</c:v>
                </c:pt>
                <c:pt idx="323">
                  <c:v>0.54170441999999996</c:v>
                </c:pt>
                <c:pt idx="324">
                  <c:v>0.54226434000000001</c:v>
                </c:pt>
                <c:pt idx="325">
                  <c:v>0.54391623</c:v>
                </c:pt>
                <c:pt idx="326">
                  <c:v>0.54540544999999996</c:v>
                </c:pt>
                <c:pt idx="327">
                  <c:v>0.54438365</c:v>
                </c:pt>
                <c:pt idx="328">
                  <c:v>0.54395919999999998</c:v>
                </c:pt>
                <c:pt idx="329">
                  <c:v>0.54456269999999996</c:v>
                </c:pt>
                <c:pt idx="330">
                  <c:v>0.54678583000000003</c:v>
                </c:pt>
                <c:pt idx="331">
                  <c:v>0.54823685</c:v>
                </c:pt>
                <c:pt idx="332">
                  <c:v>0.54950922999999996</c:v>
                </c:pt>
                <c:pt idx="333">
                  <c:v>0.54720831000000003</c:v>
                </c:pt>
                <c:pt idx="334">
                  <c:v>0.54788398999999999</c:v>
                </c:pt>
                <c:pt idx="335">
                  <c:v>0.54561764000000001</c:v>
                </c:pt>
                <c:pt idx="336">
                  <c:v>0.54843127999999997</c:v>
                </c:pt>
                <c:pt idx="337">
                  <c:v>0.54380375000000003</c:v>
                </c:pt>
                <c:pt idx="338">
                  <c:v>0.54571049999999999</c:v>
                </c:pt>
                <c:pt idx="339">
                  <c:v>0.54844009999999999</c:v>
                </c:pt>
                <c:pt idx="340">
                  <c:v>0.54689102999999994</c:v>
                </c:pt>
                <c:pt idx="341">
                  <c:v>0.55003785999999999</c:v>
                </c:pt>
                <c:pt idx="342">
                  <c:v>0.54735422</c:v>
                </c:pt>
                <c:pt idx="343">
                  <c:v>0.54785085</c:v>
                </c:pt>
                <c:pt idx="344">
                  <c:v>0.55072856000000003</c:v>
                </c:pt>
                <c:pt idx="345">
                  <c:v>0.54611164000000001</c:v>
                </c:pt>
                <c:pt idx="346">
                  <c:v>0.55119525999999996</c:v>
                </c:pt>
                <c:pt idx="347">
                  <c:v>0.54816735000000005</c:v>
                </c:pt>
                <c:pt idx="348">
                  <c:v>0.54747098999999999</c:v>
                </c:pt>
                <c:pt idx="349">
                  <c:v>0.55006820000000001</c:v>
                </c:pt>
                <c:pt idx="350">
                  <c:v>0.54905981000000004</c:v>
                </c:pt>
                <c:pt idx="351">
                  <c:v>0.55092525000000003</c:v>
                </c:pt>
                <c:pt idx="352">
                  <c:v>0.55332446000000002</c:v>
                </c:pt>
                <c:pt idx="353">
                  <c:v>0.55250739999999998</c:v>
                </c:pt>
                <c:pt idx="354">
                  <c:v>0.54878901999999996</c:v>
                </c:pt>
                <c:pt idx="355">
                  <c:v>0.55186880000000005</c:v>
                </c:pt>
                <c:pt idx="356">
                  <c:v>0.55531216000000005</c:v>
                </c:pt>
                <c:pt idx="357">
                  <c:v>0.54915881</c:v>
                </c:pt>
                <c:pt idx="358">
                  <c:v>0.55390715999999995</c:v>
                </c:pt>
                <c:pt idx="359">
                  <c:v>0.551373</c:v>
                </c:pt>
                <c:pt idx="360">
                  <c:v>0.55448335000000004</c:v>
                </c:pt>
                <c:pt idx="361">
                  <c:v>0.55160427000000001</c:v>
                </c:pt>
                <c:pt idx="362">
                  <c:v>0.55542016000000005</c:v>
                </c:pt>
                <c:pt idx="363">
                  <c:v>0.55499989000000005</c:v>
                </c:pt>
                <c:pt idx="364">
                  <c:v>0.55330776999999998</c:v>
                </c:pt>
                <c:pt idx="365">
                  <c:v>0.55341702999999998</c:v>
                </c:pt>
                <c:pt idx="366">
                  <c:v>0.55493665000000003</c:v>
                </c:pt>
                <c:pt idx="367">
                  <c:v>0.55379396999999997</c:v>
                </c:pt>
                <c:pt idx="368">
                  <c:v>0.55468439999999997</c:v>
                </c:pt>
                <c:pt idx="369">
                  <c:v>0.55184907000000005</c:v>
                </c:pt>
                <c:pt idx="370">
                  <c:v>0.55166954000000001</c:v>
                </c:pt>
                <c:pt idx="371">
                  <c:v>0.54967957999999995</c:v>
                </c:pt>
                <c:pt idx="372">
                  <c:v>0.54766272999999999</c:v>
                </c:pt>
                <c:pt idx="373">
                  <c:v>0.54691087999999999</c:v>
                </c:pt>
                <c:pt idx="374">
                  <c:v>0.54414171</c:v>
                </c:pt>
                <c:pt idx="375">
                  <c:v>0.54304903999999998</c:v>
                </c:pt>
                <c:pt idx="376">
                  <c:v>0.54227006</c:v>
                </c:pt>
                <c:pt idx="377">
                  <c:v>0.53926021000000002</c:v>
                </c:pt>
                <c:pt idx="378">
                  <c:v>0.53944862000000005</c:v>
                </c:pt>
                <c:pt idx="379">
                  <c:v>0.53547310999999997</c:v>
                </c:pt>
                <c:pt idx="380">
                  <c:v>0.53359758999999995</c:v>
                </c:pt>
                <c:pt idx="381">
                  <c:v>0.53671515000000003</c:v>
                </c:pt>
                <c:pt idx="382">
                  <c:v>0.53301233000000003</c:v>
                </c:pt>
                <c:pt idx="383">
                  <c:v>0.53284847999999996</c:v>
                </c:pt>
                <c:pt idx="384">
                  <c:v>0.53630376000000002</c:v>
                </c:pt>
                <c:pt idx="385">
                  <c:v>0.52984524</c:v>
                </c:pt>
                <c:pt idx="386">
                  <c:v>0.53299337999999996</c:v>
                </c:pt>
                <c:pt idx="387">
                  <c:v>0.53423666999999997</c:v>
                </c:pt>
                <c:pt idx="388">
                  <c:v>0.53164118999999999</c:v>
                </c:pt>
                <c:pt idx="389">
                  <c:v>0.53167843999999997</c:v>
                </c:pt>
                <c:pt idx="390">
                  <c:v>0.53196025000000002</c:v>
                </c:pt>
                <c:pt idx="391">
                  <c:v>0.53402786999999996</c:v>
                </c:pt>
                <c:pt idx="392">
                  <c:v>0.52934831000000004</c:v>
                </c:pt>
                <c:pt idx="393">
                  <c:v>0.52841066999999997</c:v>
                </c:pt>
                <c:pt idx="394">
                  <c:v>0.53118401999999998</c:v>
                </c:pt>
                <c:pt idx="395">
                  <c:v>0.53082799999999997</c:v>
                </c:pt>
                <c:pt idx="396">
                  <c:v>0.53050189999999997</c:v>
                </c:pt>
                <c:pt idx="397">
                  <c:v>0.53086549000000005</c:v>
                </c:pt>
                <c:pt idx="398">
                  <c:v>0.53346956000000001</c:v>
                </c:pt>
                <c:pt idx="399">
                  <c:v>0.53428679999999995</c:v>
                </c:pt>
                <c:pt idx="400">
                  <c:v>0.53249866000000001</c:v>
                </c:pt>
                <c:pt idx="401">
                  <c:v>0.53081447000000004</c:v>
                </c:pt>
                <c:pt idx="402">
                  <c:v>0.53729128999999998</c:v>
                </c:pt>
                <c:pt idx="403">
                  <c:v>0.53582757999999997</c:v>
                </c:pt>
                <c:pt idx="404">
                  <c:v>0.53789710999999996</c:v>
                </c:pt>
                <c:pt idx="405">
                  <c:v>0.53658676000000005</c:v>
                </c:pt>
                <c:pt idx="406">
                  <c:v>0.53743600999999996</c:v>
                </c:pt>
                <c:pt idx="407">
                  <c:v>0.53456062000000004</c:v>
                </c:pt>
                <c:pt idx="408">
                  <c:v>0.53560346000000003</c:v>
                </c:pt>
                <c:pt idx="409">
                  <c:v>0.53281140000000005</c:v>
                </c:pt>
                <c:pt idx="410">
                  <c:v>0.53040785000000001</c:v>
                </c:pt>
                <c:pt idx="411">
                  <c:v>0.52463691999999995</c:v>
                </c:pt>
                <c:pt idx="412">
                  <c:v>0.52480161000000003</c:v>
                </c:pt>
                <c:pt idx="413">
                  <c:v>0.52629846000000002</c:v>
                </c:pt>
                <c:pt idx="414">
                  <c:v>0.52503734999999996</c:v>
                </c:pt>
                <c:pt idx="415">
                  <c:v>0.52898376999999996</c:v>
                </c:pt>
                <c:pt idx="416">
                  <c:v>0.53089189999999997</c:v>
                </c:pt>
                <c:pt idx="417">
                  <c:v>0.52717161000000001</c:v>
                </c:pt>
                <c:pt idx="418">
                  <c:v>0.52719539000000004</c:v>
                </c:pt>
                <c:pt idx="419">
                  <c:v>0.52924377</c:v>
                </c:pt>
                <c:pt idx="420">
                  <c:v>0.53606533999999995</c:v>
                </c:pt>
                <c:pt idx="421">
                  <c:v>0.53749674999999997</c:v>
                </c:pt>
                <c:pt idx="422">
                  <c:v>0.54503882000000003</c:v>
                </c:pt>
                <c:pt idx="423">
                  <c:v>0.54930168000000001</c:v>
                </c:pt>
                <c:pt idx="424">
                  <c:v>0.55094801999999998</c:v>
                </c:pt>
                <c:pt idx="425">
                  <c:v>0.55363941000000005</c:v>
                </c:pt>
                <c:pt idx="426">
                  <c:v>0.55331045000000001</c:v>
                </c:pt>
                <c:pt idx="427">
                  <c:v>0.55620033000000002</c:v>
                </c:pt>
                <c:pt idx="428">
                  <c:v>0.56185299</c:v>
                </c:pt>
                <c:pt idx="429">
                  <c:v>0.56073213</c:v>
                </c:pt>
                <c:pt idx="430">
                  <c:v>0.56863242000000003</c:v>
                </c:pt>
                <c:pt idx="431">
                  <c:v>0.56544422999999999</c:v>
                </c:pt>
                <c:pt idx="432">
                  <c:v>0.56390052999999996</c:v>
                </c:pt>
                <c:pt idx="433">
                  <c:v>0.56448310999999995</c:v>
                </c:pt>
                <c:pt idx="434">
                  <c:v>0.55967884999999995</c:v>
                </c:pt>
                <c:pt idx="435">
                  <c:v>0.55947471000000004</c:v>
                </c:pt>
                <c:pt idx="436">
                  <c:v>0.56188947</c:v>
                </c:pt>
                <c:pt idx="437">
                  <c:v>0.55394076999999997</c:v>
                </c:pt>
                <c:pt idx="438">
                  <c:v>0.54759133000000004</c:v>
                </c:pt>
                <c:pt idx="439">
                  <c:v>0.54414779000000002</c:v>
                </c:pt>
                <c:pt idx="440">
                  <c:v>0.53896016000000002</c:v>
                </c:pt>
                <c:pt idx="441">
                  <c:v>0.53991418999999996</c:v>
                </c:pt>
                <c:pt idx="442">
                  <c:v>0.53419167000000001</c:v>
                </c:pt>
                <c:pt idx="443">
                  <c:v>0.52598708999999999</c:v>
                </c:pt>
                <c:pt idx="444">
                  <c:v>0.52490044000000002</c:v>
                </c:pt>
                <c:pt idx="445">
                  <c:v>0.52332299999999998</c:v>
                </c:pt>
                <c:pt idx="446">
                  <c:v>0.51868862000000004</c:v>
                </c:pt>
                <c:pt idx="447">
                  <c:v>0.51617658</c:v>
                </c:pt>
                <c:pt idx="448">
                  <c:v>0.50918341</c:v>
                </c:pt>
                <c:pt idx="449">
                  <c:v>0.50552863000000003</c:v>
                </c:pt>
                <c:pt idx="450">
                  <c:v>0.50280075999999996</c:v>
                </c:pt>
                <c:pt idx="451">
                  <c:v>0.49496077999999999</c:v>
                </c:pt>
                <c:pt idx="452">
                  <c:v>0.49000153000000002</c:v>
                </c:pt>
                <c:pt idx="453">
                  <c:v>0.47830318999999999</c:v>
                </c:pt>
                <c:pt idx="454">
                  <c:v>0.47785531999999997</c:v>
                </c:pt>
                <c:pt idx="455">
                  <c:v>0.46967950000000003</c:v>
                </c:pt>
                <c:pt idx="456">
                  <c:v>0.45948960999999999</c:v>
                </c:pt>
                <c:pt idx="457">
                  <c:v>0.45155184999999998</c:v>
                </c:pt>
                <c:pt idx="458">
                  <c:v>0.43826060999999999</c:v>
                </c:pt>
                <c:pt idx="459">
                  <c:v>0.43194633999999998</c:v>
                </c:pt>
                <c:pt idx="460">
                  <c:v>0.42840493000000002</c:v>
                </c:pt>
                <c:pt idx="461">
                  <c:v>0.43268704000000002</c:v>
                </c:pt>
                <c:pt idx="462">
                  <c:v>0.43138078000000002</c:v>
                </c:pt>
                <c:pt idx="463">
                  <c:v>0.43319753</c:v>
                </c:pt>
                <c:pt idx="464">
                  <c:v>0.43720977999999999</c:v>
                </c:pt>
                <c:pt idx="465">
                  <c:v>0.43735847</c:v>
                </c:pt>
                <c:pt idx="466">
                  <c:v>0.41959953</c:v>
                </c:pt>
                <c:pt idx="467">
                  <c:v>0.397567</c:v>
                </c:pt>
                <c:pt idx="468">
                  <c:v>0.35719830000000002</c:v>
                </c:pt>
                <c:pt idx="469">
                  <c:v>0.30490640000000002</c:v>
                </c:pt>
                <c:pt idx="470">
                  <c:v>0.22079177</c:v>
                </c:pt>
                <c:pt idx="471">
                  <c:v>0.15831642000000001</c:v>
                </c:pt>
                <c:pt idx="472">
                  <c:v>0.13004077999999999</c:v>
                </c:pt>
                <c:pt idx="473">
                  <c:v>0.10113063999999999</c:v>
                </c:pt>
                <c:pt idx="474">
                  <c:v>7.3308102999999999E-2</c:v>
                </c:pt>
                <c:pt idx="475">
                  <c:v>7.6084889000000003E-2</c:v>
                </c:pt>
                <c:pt idx="476">
                  <c:v>5.4696652999999998E-2</c:v>
                </c:pt>
                <c:pt idx="477">
                  <c:v>6.2013585000000003E-2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28A-40B8-9AF0-434072B2F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5476032"/>
        <c:axId val="1045467296"/>
      </c:scatterChart>
      <c:valAx>
        <c:axId val="1045476032"/>
        <c:scaling>
          <c:orientation val="minMax"/>
          <c:max val="2.5"/>
          <c:min val="0.25"/>
        </c:scaling>
        <c:delete val="1"/>
        <c:axPos val="b"/>
        <c:numFmt formatCode="0.00" sourceLinked="1"/>
        <c:majorTickMark val="none"/>
        <c:minorTickMark val="none"/>
        <c:tickLblPos val="nextTo"/>
        <c:crossAx val="1045467296"/>
        <c:crosses val="autoZero"/>
        <c:crossBetween val="midCat"/>
        <c:majorUnit val="0.25"/>
      </c:valAx>
      <c:valAx>
        <c:axId val="1045467296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1045476032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pt-B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spectras!$F$1</c:f>
              <c:strCache>
                <c:ptCount val="1"/>
                <c:pt idx="0">
                  <c:v>Soil</c:v>
                </c:pt>
              </c:strCache>
            </c:strRef>
          </c:tx>
          <c:spPr>
            <a:ln w="19050" cap="rnd">
              <a:solidFill>
                <a:srgbClr val="A34911"/>
              </a:solidFill>
              <a:round/>
            </a:ln>
            <a:effectLst/>
          </c:spPr>
          <c:marker>
            <c:symbol val="none"/>
          </c:marker>
          <c:xVal>
            <c:numRef>
              <c:f>spectras!$D$2:$D$2152</c:f>
              <c:numCache>
                <c:formatCode>0.00</c:formatCode>
                <c:ptCount val="2151"/>
                <c:pt idx="0">
                  <c:v>0.34999998999999998</c:v>
                </c:pt>
                <c:pt idx="1">
                  <c:v>0.35100000999999997</c:v>
                </c:pt>
                <c:pt idx="2">
                  <c:v>0.35199999999999998</c:v>
                </c:pt>
                <c:pt idx="3">
                  <c:v>0.35299998999999999</c:v>
                </c:pt>
                <c:pt idx="4">
                  <c:v>0.35399999999999998</c:v>
                </c:pt>
                <c:pt idx="5">
                  <c:v>0.35499998999999999</c:v>
                </c:pt>
                <c:pt idx="6">
                  <c:v>0.35600000999999998</c:v>
                </c:pt>
                <c:pt idx="7">
                  <c:v>0.35699998999999999</c:v>
                </c:pt>
                <c:pt idx="8">
                  <c:v>0.35800000999999998</c:v>
                </c:pt>
                <c:pt idx="9">
                  <c:v>0.35899999999999999</c:v>
                </c:pt>
                <c:pt idx="10">
                  <c:v>0.36000000999999998</c:v>
                </c:pt>
                <c:pt idx="11">
                  <c:v>0.36099999999999999</c:v>
                </c:pt>
                <c:pt idx="12">
                  <c:v>0.36199998999999999</c:v>
                </c:pt>
                <c:pt idx="13">
                  <c:v>0.36300000999999998</c:v>
                </c:pt>
                <c:pt idx="14">
                  <c:v>0.36399999</c:v>
                </c:pt>
                <c:pt idx="15">
                  <c:v>0.36500000999999999</c:v>
                </c:pt>
                <c:pt idx="16">
                  <c:v>0.36599999999999999</c:v>
                </c:pt>
                <c:pt idx="17">
                  <c:v>0.36700000999999999</c:v>
                </c:pt>
                <c:pt idx="18">
                  <c:v>0.36799999999999999</c:v>
                </c:pt>
                <c:pt idx="19">
                  <c:v>0.36899999</c:v>
                </c:pt>
                <c:pt idx="20">
                  <c:v>0.37</c:v>
                </c:pt>
                <c:pt idx="21">
                  <c:v>0.37099999</c:v>
                </c:pt>
                <c:pt idx="22">
                  <c:v>0.37200000999999999</c:v>
                </c:pt>
                <c:pt idx="23">
                  <c:v>0.373</c:v>
                </c:pt>
                <c:pt idx="24">
                  <c:v>0.37400000999999999</c:v>
                </c:pt>
                <c:pt idx="25">
                  <c:v>0.375</c:v>
                </c:pt>
                <c:pt idx="26">
                  <c:v>0.37599999000000001</c:v>
                </c:pt>
                <c:pt idx="27">
                  <c:v>0.377</c:v>
                </c:pt>
                <c:pt idx="28">
                  <c:v>0.37799999000000001</c:v>
                </c:pt>
                <c:pt idx="29">
                  <c:v>0.37900001</c:v>
                </c:pt>
                <c:pt idx="30">
                  <c:v>0.38</c:v>
                </c:pt>
                <c:pt idx="31">
                  <c:v>0.38100001</c:v>
                </c:pt>
                <c:pt idx="32">
                  <c:v>0.38200000000000001</c:v>
                </c:pt>
                <c:pt idx="33">
                  <c:v>0.38299999000000001</c:v>
                </c:pt>
                <c:pt idx="34">
                  <c:v>0.38400000000000001</c:v>
                </c:pt>
                <c:pt idx="35">
                  <c:v>0.38499999000000001</c:v>
                </c:pt>
                <c:pt idx="36">
                  <c:v>0.38600001</c:v>
                </c:pt>
                <c:pt idx="37">
                  <c:v>0.38699999000000002</c:v>
                </c:pt>
                <c:pt idx="38">
                  <c:v>0.38800001000000001</c:v>
                </c:pt>
                <c:pt idx="39">
                  <c:v>0.38900000000000001</c:v>
                </c:pt>
                <c:pt idx="40">
                  <c:v>0.38999999000000002</c:v>
                </c:pt>
                <c:pt idx="41">
                  <c:v>0.39100000000000001</c:v>
                </c:pt>
                <c:pt idx="42">
                  <c:v>0.39199999000000002</c:v>
                </c:pt>
                <c:pt idx="43">
                  <c:v>0.39300001000000001</c:v>
                </c:pt>
                <c:pt idx="44">
                  <c:v>0.39399999000000002</c:v>
                </c:pt>
                <c:pt idx="45">
                  <c:v>0.39500001000000001</c:v>
                </c:pt>
                <c:pt idx="46">
                  <c:v>0.39600000000000002</c:v>
                </c:pt>
                <c:pt idx="47">
                  <c:v>0.39700001000000001</c:v>
                </c:pt>
                <c:pt idx="48">
                  <c:v>0.39800000000000002</c:v>
                </c:pt>
                <c:pt idx="49">
                  <c:v>0.39899999000000003</c:v>
                </c:pt>
                <c:pt idx="50">
                  <c:v>0.40000001000000002</c:v>
                </c:pt>
                <c:pt idx="51">
                  <c:v>0.40099998999999997</c:v>
                </c:pt>
                <c:pt idx="52">
                  <c:v>0.40200001000000002</c:v>
                </c:pt>
                <c:pt idx="53">
                  <c:v>0.40300000000000002</c:v>
                </c:pt>
                <c:pt idx="54">
                  <c:v>0.40400001000000002</c:v>
                </c:pt>
                <c:pt idx="55">
                  <c:v>0.40500000000000003</c:v>
                </c:pt>
                <c:pt idx="56">
                  <c:v>0.40599998999999998</c:v>
                </c:pt>
                <c:pt idx="57">
                  <c:v>0.40700001000000002</c:v>
                </c:pt>
                <c:pt idx="58">
                  <c:v>0.40799998999999998</c:v>
                </c:pt>
                <c:pt idx="59">
                  <c:v>0.40900001000000002</c:v>
                </c:pt>
                <c:pt idx="60">
                  <c:v>0.41</c:v>
                </c:pt>
                <c:pt idx="61">
                  <c:v>0.41100001000000003</c:v>
                </c:pt>
                <c:pt idx="62">
                  <c:v>0.41199999999999998</c:v>
                </c:pt>
                <c:pt idx="63">
                  <c:v>0.41299998999999998</c:v>
                </c:pt>
                <c:pt idx="64">
                  <c:v>0.41399999999999998</c:v>
                </c:pt>
                <c:pt idx="65">
                  <c:v>0.41499998999999999</c:v>
                </c:pt>
                <c:pt idx="66">
                  <c:v>0.41600000999999998</c:v>
                </c:pt>
                <c:pt idx="67">
                  <c:v>0.41699999999999998</c:v>
                </c:pt>
                <c:pt idx="68">
                  <c:v>0.41800000999999998</c:v>
                </c:pt>
                <c:pt idx="69">
                  <c:v>0.41899999999999998</c:v>
                </c:pt>
                <c:pt idx="70">
                  <c:v>0.41999998999999999</c:v>
                </c:pt>
                <c:pt idx="71">
                  <c:v>0.42099999999999999</c:v>
                </c:pt>
                <c:pt idx="72">
                  <c:v>0.42199998999999999</c:v>
                </c:pt>
                <c:pt idx="73">
                  <c:v>0.42300000999999998</c:v>
                </c:pt>
                <c:pt idx="74">
                  <c:v>0.42399998999999999</c:v>
                </c:pt>
                <c:pt idx="75">
                  <c:v>0.42500000999999998</c:v>
                </c:pt>
                <c:pt idx="76">
                  <c:v>0.42599999999999999</c:v>
                </c:pt>
                <c:pt idx="77">
                  <c:v>0.42699999</c:v>
                </c:pt>
                <c:pt idx="78">
                  <c:v>0.42799999999999999</c:v>
                </c:pt>
                <c:pt idx="79">
                  <c:v>0.42899999</c:v>
                </c:pt>
                <c:pt idx="80">
                  <c:v>0.43000000999999999</c:v>
                </c:pt>
                <c:pt idx="81">
                  <c:v>0.43099999</c:v>
                </c:pt>
                <c:pt idx="82">
                  <c:v>0.43200000999999999</c:v>
                </c:pt>
                <c:pt idx="83">
                  <c:v>0.433</c:v>
                </c:pt>
                <c:pt idx="84">
                  <c:v>0.43399999</c:v>
                </c:pt>
                <c:pt idx="85">
                  <c:v>0.435</c:v>
                </c:pt>
                <c:pt idx="86">
                  <c:v>0.43599999</c:v>
                </c:pt>
                <c:pt idx="87">
                  <c:v>0.43700000999999999</c:v>
                </c:pt>
                <c:pt idx="88">
                  <c:v>0.43799999000000001</c:v>
                </c:pt>
                <c:pt idx="89">
                  <c:v>0.43900001</c:v>
                </c:pt>
                <c:pt idx="90">
                  <c:v>0.44</c:v>
                </c:pt>
                <c:pt idx="91">
                  <c:v>0.44100001</c:v>
                </c:pt>
                <c:pt idx="92">
                  <c:v>0.442</c:v>
                </c:pt>
                <c:pt idx="93">
                  <c:v>0.44299999000000001</c:v>
                </c:pt>
                <c:pt idx="94">
                  <c:v>0.44400001</c:v>
                </c:pt>
                <c:pt idx="95">
                  <c:v>0.44499999000000001</c:v>
                </c:pt>
                <c:pt idx="96">
                  <c:v>0.44600001</c:v>
                </c:pt>
                <c:pt idx="97">
                  <c:v>0.44700000000000001</c:v>
                </c:pt>
                <c:pt idx="98">
                  <c:v>0.44800001</c:v>
                </c:pt>
                <c:pt idx="99">
                  <c:v>0.44900000000000001</c:v>
                </c:pt>
                <c:pt idx="100">
                  <c:v>0.44999999000000002</c:v>
                </c:pt>
                <c:pt idx="101">
                  <c:v>0.45100001000000001</c:v>
                </c:pt>
                <c:pt idx="102">
                  <c:v>0.45199999000000002</c:v>
                </c:pt>
                <c:pt idx="103">
                  <c:v>0.45300001000000001</c:v>
                </c:pt>
                <c:pt idx="104">
                  <c:v>0.45400000000000001</c:v>
                </c:pt>
                <c:pt idx="105">
                  <c:v>0.45500001000000001</c:v>
                </c:pt>
                <c:pt idx="106">
                  <c:v>0.45600000000000002</c:v>
                </c:pt>
                <c:pt idx="107">
                  <c:v>0.45699999000000002</c:v>
                </c:pt>
                <c:pt idx="108">
                  <c:v>0.45800000000000002</c:v>
                </c:pt>
                <c:pt idx="109">
                  <c:v>0.45899999000000002</c:v>
                </c:pt>
                <c:pt idx="110">
                  <c:v>0.46000001000000001</c:v>
                </c:pt>
                <c:pt idx="111">
                  <c:v>0.46100000000000002</c:v>
                </c:pt>
                <c:pt idx="112">
                  <c:v>0.46200001000000002</c:v>
                </c:pt>
                <c:pt idx="113">
                  <c:v>0.46300000000000002</c:v>
                </c:pt>
                <c:pt idx="114">
                  <c:v>0.46399998999999997</c:v>
                </c:pt>
                <c:pt idx="115">
                  <c:v>0.46500000000000002</c:v>
                </c:pt>
                <c:pt idx="116">
                  <c:v>0.46599998999999998</c:v>
                </c:pt>
                <c:pt idx="117">
                  <c:v>0.46700001000000002</c:v>
                </c:pt>
                <c:pt idx="118">
                  <c:v>0.46799998999999998</c:v>
                </c:pt>
                <c:pt idx="119">
                  <c:v>0.46900001000000002</c:v>
                </c:pt>
                <c:pt idx="120">
                  <c:v>0.47</c:v>
                </c:pt>
                <c:pt idx="121">
                  <c:v>0.47099998999999998</c:v>
                </c:pt>
                <c:pt idx="122">
                  <c:v>0.47199999999999998</c:v>
                </c:pt>
                <c:pt idx="123">
                  <c:v>0.47299998999999998</c:v>
                </c:pt>
                <c:pt idx="124">
                  <c:v>0.47400001000000003</c:v>
                </c:pt>
                <c:pt idx="125">
                  <c:v>0.47499998999999998</c:v>
                </c:pt>
                <c:pt idx="126">
                  <c:v>0.47600000999999997</c:v>
                </c:pt>
                <c:pt idx="127">
                  <c:v>0.47699999999999998</c:v>
                </c:pt>
                <c:pt idx="128">
                  <c:v>0.47799998999999999</c:v>
                </c:pt>
                <c:pt idx="129">
                  <c:v>0.47899999999999998</c:v>
                </c:pt>
                <c:pt idx="130">
                  <c:v>0.47999998999999999</c:v>
                </c:pt>
                <c:pt idx="131">
                  <c:v>0.48100000999999998</c:v>
                </c:pt>
                <c:pt idx="132">
                  <c:v>0.48199998999999999</c:v>
                </c:pt>
                <c:pt idx="133">
                  <c:v>0.48300000999999998</c:v>
                </c:pt>
                <c:pt idx="134">
                  <c:v>0.48399999999999999</c:v>
                </c:pt>
                <c:pt idx="135">
                  <c:v>0.48500000999999998</c:v>
                </c:pt>
                <c:pt idx="136">
                  <c:v>0.48599999999999999</c:v>
                </c:pt>
                <c:pt idx="137">
                  <c:v>0.48699998999999999</c:v>
                </c:pt>
                <c:pt idx="138">
                  <c:v>0.48800000999999998</c:v>
                </c:pt>
                <c:pt idx="139">
                  <c:v>0.48899999</c:v>
                </c:pt>
                <c:pt idx="140">
                  <c:v>0.49000000999999999</c:v>
                </c:pt>
                <c:pt idx="141">
                  <c:v>0.49099999999999999</c:v>
                </c:pt>
                <c:pt idx="142">
                  <c:v>0.49200000999999999</c:v>
                </c:pt>
                <c:pt idx="143">
                  <c:v>0.49299999999999999</c:v>
                </c:pt>
                <c:pt idx="144">
                  <c:v>0.49399999</c:v>
                </c:pt>
                <c:pt idx="145">
                  <c:v>0.495</c:v>
                </c:pt>
                <c:pt idx="146">
                  <c:v>0.49599999</c:v>
                </c:pt>
                <c:pt idx="147">
                  <c:v>0.49700000999999999</c:v>
                </c:pt>
                <c:pt idx="148">
                  <c:v>0.498</c:v>
                </c:pt>
                <c:pt idx="149">
                  <c:v>0.49900000999999999</c:v>
                </c:pt>
                <c:pt idx="150">
                  <c:v>0.5</c:v>
                </c:pt>
                <c:pt idx="151">
                  <c:v>0.50099998999999995</c:v>
                </c:pt>
                <c:pt idx="152">
                  <c:v>0.50199996999999996</c:v>
                </c:pt>
                <c:pt idx="153">
                  <c:v>0.50300001999999999</c:v>
                </c:pt>
                <c:pt idx="154">
                  <c:v>0.50400001000000005</c:v>
                </c:pt>
                <c:pt idx="155">
                  <c:v>0.505</c:v>
                </c:pt>
                <c:pt idx="156">
                  <c:v>0.50599998000000002</c:v>
                </c:pt>
                <c:pt idx="157">
                  <c:v>0.50700003000000005</c:v>
                </c:pt>
                <c:pt idx="158">
                  <c:v>0.50800002</c:v>
                </c:pt>
                <c:pt idx="159">
                  <c:v>0.50900000000000001</c:v>
                </c:pt>
                <c:pt idx="160">
                  <c:v>0.50999998999999996</c:v>
                </c:pt>
                <c:pt idx="161">
                  <c:v>0.51099998000000002</c:v>
                </c:pt>
                <c:pt idx="162">
                  <c:v>0.51200002</c:v>
                </c:pt>
                <c:pt idx="163">
                  <c:v>0.51300000999999995</c:v>
                </c:pt>
                <c:pt idx="164">
                  <c:v>0.51400000000000001</c:v>
                </c:pt>
                <c:pt idx="165">
                  <c:v>0.51499998999999996</c:v>
                </c:pt>
                <c:pt idx="166">
                  <c:v>0.51599996999999997</c:v>
                </c:pt>
                <c:pt idx="167">
                  <c:v>0.51700002</c:v>
                </c:pt>
                <c:pt idx="168">
                  <c:v>0.51800000999999996</c:v>
                </c:pt>
                <c:pt idx="169">
                  <c:v>0.51899998999999997</c:v>
                </c:pt>
                <c:pt idx="170">
                  <c:v>0.51999998000000003</c:v>
                </c:pt>
                <c:pt idx="171">
                  <c:v>0.52100002999999995</c:v>
                </c:pt>
                <c:pt idx="172">
                  <c:v>0.52200000999999996</c:v>
                </c:pt>
                <c:pt idx="173">
                  <c:v>0.52300000000000002</c:v>
                </c:pt>
                <c:pt idx="174">
                  <c:v>0.52399998999999997</c:v>
                </c:pt>
                <c:pt idx="175">
                  <c:v>0.52499998000000003</c:v>
                </c:pt>
                <c:pt idx="176">
                  <c:v>0.52600002000000001</c:v>
                </c:pt>
                <c:pt idx="177">
                  <c:v>0.52700000999999996</c:v>
                </c:pt>
                <c:pt idx="178">
                  <c:v>0.52800000000000002</c:v>
                </c:pt>
                <c:pt idx="179">
                  <c:v>0.52899998000000004</c:v>
                </c:pt>
                <c:pt idx="180">
                  <c:v>0.52999996999999999</c:v>
                </c:pt>
                <c:pt idx="181">
                  <c:v>0.53100002000000002</c:v>
                </c:pt>
                <c:pt idx="182">
                  <c:v>0.53200000999999997</c:v>
                </c:pt>
                <c:pt idx="183">
                  <c:v>0.53299998999999998</c:v>
                </c:pt>
                <c:pt idx="184">
                  <c:v>0.53399998000000004</c:v>
                </c:pt>
                <c:pt idx="185">
                  <c:v>0.53500002999999996</c:v>
                </c:pt>
                <c:pt idx="186">
                  <c:v>0.53600000999999997</c:v>
                </c:pt>
                <c:pt idx="187">
                  <c:v>0.53700000000000003</c:v>
                </c:pt>
                <c:pt idx="188">
                  <c:v>0.53799998999999998</c:v>
                </c:pt>
                <c:pt idx="189">
                  <c:v>0.53899996999999999</c:v>
                </c:pt>
                <c:pt idx="190">
                  <c:v>0.54000002000000003</c:v>
                </c:pt>
                <c:pt idx="191">
                  <c:v>0.54100000999999998</c:v>
                </c:pt>
                <c:pt idx="192">
                  <c:v>0.54200000000000004</c:v>
                </c:pt>
                <c:pt idx="193">
                  <c:v>0.54299998000000005</c:v>
                </c:pt>
                <c:pt idx="194">
                  <c:v>0.54400002999999997</c:v>
                </c:pt>
                <c:pt idx="195">
                  <c:v>0.54500002000000003</c:v>
                </c:pt>
                <c:pt idx="196">
                  <c:v>0.54600000000000004</c:v>
                </c:pt>
                <c:pt idx="197">
                  <c:v>0.54699998999999999</c:v>
                </c:pt>
                <c:pt idx="198">
                  <c:v>0.54799998000000005</c:v>
                </c:pt>
                <c:pt idx="199">
                  <c:v>0.54900002000000003</c:v>
                </c:pt>
                <c:pt idx="200">
                  <c:v>0.55000000999999998</c:v>
                </c:pt>
                <c:pt idx="201">
                  <c:v>0.55100000000000005</c:v>
                </c:pt>
                <c:pt idx="202">
                  <c:v>0.55199999</c:v>
                </c:pt>
                <c:pt idx="203">
                  <c:v>0.55299997000000001</c:v>
                </c:pt>
                <c:pt idx="204">
                  <c:v>0.55400002000000004</c:v>
                </c:pt>
                <c:pt idx="205">
                  <c:v>0.55500000999999999</c:v>
                </c:pt>
                <c:pt idx="206">
                  <c:v>0.55599999</c:v>
                </c:pt>
                <c:pt idx="207">
                  <c:v>0.55699997999999995</c:v>
                </c:pt>
                <c:pt idx="208">
                  <c:v>0.55800002999999998</c:v>
                </c:pt>
                <c:pt idx="209">
                  <c:v>0.55900002000000004</c:v>
                </c:pt>
                <c:pt idx="210">
                  <c:v>0.56000000000000005</c:v>
                </c:pt>
                <c:pt idx="211">
                  <c:v>0.56099999</c:v>
                </c:pt>
                <c:pt idx="212">
                  <c:v>0.56199997999999995</c:v>
                </c:pt>
                <c:pt idx="213">
                  <c:v>0.56300002000000005</c:v>
                </c:pt>
                <c:pt idx="214">
                  <c:v>0.56400001</c:v>
                </c:pt>
                <c:pt idx="215">
                  <c:v>0.56499999999999995</c:v>
                </c:pt>
                <c:pt idx="216">
                  <c:v>0.56599997999999996</c:v>
                </c:pt>
                <c:pt idx="217">
                  <c:v>0.56699997000000002</c:v>
                </c:pt>
                <c:pt idx="218">
                  <c:v>0.56800002000000005</c:v>
                </c:pt>
                <c:pt idx="219">
                  <c:v>0.56900001</c:v>
                </c:pt>
                <c:pt idx="220">
                  <c:v>0.56999999000000001</c:v>
                </c:pt>
                <c:pt idx="221">
                  <c:v>0.57099997999999996</c:v>
                </c:pt>
                <c:pt idx="222">
                  <c:v>0.57200002999999999</c:v>
                </c:pt>
                <c:pt idx="223">
                  <c:v>0.57300001</c:v>
                </c:pt>
                <c:pt idx="224">
                  <c:v>0.57399999999999995</c:v>
                </c:pt>
                <c:pt idx="225">
                  <c:v>0.57499999000000002</c:v>
                </c:pt>
                <c:pt idx="226">
                  <c:v>0.57599997999999997</c:v>
                </c:pt>
                <c:pt idx="227">
                  <c:v>0.57700001999999995</c:v>
                </c:pt>
                <c:pt idx="228">
                  <c:v>0.57800001000000001</c:v>
                </c:pt>
                <c:pt idx="229">
                  <c:v>0.57899999999999996</c:v>
                </c:pt>
                <c:pt idx="230">
                  <c:v>0.57999997999999997</c:v>
                </c:pt>
                <c:pt idx="231">
                  <c:v>0.58099997000000003</c:v>
                </c:pt>
                <c:pt idx="232">
                  <c:v>0.58200001999999995</c:v>
                </c:pt>
                <c:pt idx="233">
                  <c:v>0.58299999999999996</c:v>
                </c:pt>
                <c:pt idx="234">
                  <c:v>0.58399999000000002</c:v>
                </c:pt>
                <c:pt idx="235">
                  <c:v>0.58499997999999997</c:v>
                </c:pt>
                <c:pt idx="236">
                  <c:v>0.58600003000000001</c:v>
                </c:pt>
                <c:pt idx="237">
                  <c:v>0.58700001000000002</c:v>
                </c:pt>
                <c:pt idx="238">
                  <c:v>0.58799999999999997</c:v>
                </c:pt>
                <c:pt idx="239">
                  <c:v>0.58899999000000003</c:v>
                </c:pt>
                <c:pt idx="240">
                  <c:v>0.58999997000000004</c:v>
                </c:pt>
                <c:pt idx="241">
                  <c:v>0.59100001999999996</c:v>
                </c:pt>
                <c:pt idx="242">
                  <c:v>0.59200001000000002</c:v>
                </c:pt>
                <c:pt idx="243">
                  <c:v>0.59299999000000003</c:v>
                </c:pt>
                <c:pt idx="244">
                  <c:v>0.59399997999999998</c:v>
                </c:pt>
                <c:pt idx="245">
                  <c:v>0.59500003000000001</c:v>
                </c:pt>
                <c:pt idx="246">
                  <c:v>0.59600001999999996</c:v>
                </c:pt>
                <c:pt idx="247">
                  <c:v>0.59699999999999998</c:v>
                </c:pt>
                <c:pt idx="248">
                  <c:v>0.59799999000000004</c:v>
                </c:pt>
                <c:pt idx="249">
                  <c:v>0.59899997999999999</c:v>
                </c:pt>
                <c:pt idx="250">
                  <c:v>0.60000001999999997</c:v>
                </c:pt>
                <c:pt idx="251">
                  <c:v>0.60100001000000003</c:v>
                </c:pt>
                <c:pt idx="252">
                  <c:v>0.60199999999999998</c:v>
                </c:pt>
                <c:pt idx="253">
                  <c:v>0.60299999000000004</c:v>
                </c:pt>
                <c:pt idx="254">
                  <c:v>0.60399997000000005</c:v>
                </c:pt>
                <c:pt idx="255">
                  <c:v>0.60500001999999997</c:v>
                </c:pt>
                <c:pt idx="256">
                  <c:v>0.60600001000000003</c:v>
                </c:pt>
                <c:pt idx="257">
                  <c:v>0.60699999000000004</c:v>
                </c:pt>
                <c:pt idx="258">
                  <c:v>0.60799998</c:v>
                </c:pt>
                <c:pt idx="259">
                  <c:v>0.60900003000000003</c:v>
                </c:pt>
                <c:pt idx="260">
                  <c:v>0.61000001000000004</c:v>
                </c:pt>
                <c:pt idx="261">
                  <c:v>0.61099999999999999</c:v>
                </c:pt>
                <c:pt idx="262">
                  <c:v>0.61199999000000005</c:v>
                </c:pt>
                <c:pt idx="263">
                  <c:v>0.61299998</c:v>
                </c:pt>
                <c:pt idx="264">
                  <c:v>0.61400001999999998</c:v>
                </c:pt>
                <c:pt idx="265">
                  <c:v>0.61500001000000004</c:v>
                </c:pt>
                <c:pt idx="266">
                  <c:v>0.61599999999999999</c:v>
                </c:pt>
                <c:pt idx="267">
                  <c:v>0.61699998</c:v>
                </c:pt>
                <c:pt idx="268">
                  <c:v>0.61799996999999995</c:v>
                </c:pt>
                <c:pt idx="269">
                  <c:v>0.61900001999999998</c:v>
                </c:pt>
                <c:pt idx="270">
                  <c:v>0.62</c:v>
                </c:pt>
                <c:pt idx="271">
                  <c:v>0.62099998999999995</c:v>
                </c:pt>
                <c:pt idx="272">
                  <c:v>0.62199998000000001</c:v>
                </c:pt>
                <c:pt idx="273">
                  <c:v>0.62300003000000004</c:v>
                </c:pt>
                <c:pt idx="274">
                  <c:v>0.62400001000000005</c:v>
                </c:pt>
                <c:pt idx="275">
                  <c:v>0.625</c:v>
                </c:pt>
                <c:pt idx="276">
                  <c:v>0.62599998999999995</c:v>
                </c:pt>
                <c:pt idx="277">
                  <c:v>0.62699996999999996</c:v>
                </c:pt>
                <c:pt idx="278">
                  <c:v>0.62800001999999999</c:v>
                </c:pt>
                <c:pt idx="279">
                  <c:v>0.62900001000000005</c:v>
                </c:pt>
                <c:pt idx="280">
                  <c:v>0.63</c:v>
                </c:pt>
                <c:pt idx="281">
                  <c:v>0.63099998000000002</c:v>
                </c:pt>
                <c:pt idx="282">
                  <c:v>0.63200003000000005</c:v>
                </c:pt>
                <c:pt idx="283">
                  <c:v>0.63300002</c:v>
                </c:pt>
                <c:pt idx="284">
                  <c:v>0.63400000000000001</c:v>
                </c:pt>
                <c:pt idx="285">
                  <c:v>0.63499998999999996</c:v>
                </c:pt>
                <c:pt idx="286">
                  <c:v>0.63599998000000002</c:v>
                </c:pt>
                <c:pt idx="287">
                  <c:v>0.63700002</c:v>
                </c:pt>
                <c:pt idx="288">
                  <c:v>0.63800000999999995</c:v>
                </c:pt>
                <c:pt idx="289">
                  <c:v>0.63900000000000001</c:v>
                </c:pt>
                <c:pt idx="290">
                  <c:v>0.63999998999999996</c:v>
                </c:pt>
                <c:pt idx="291">
                  <c:v>0.64099996999999997</c:v>
                </c:pt>
                <c:pt idx="292">
                  <c:v>0.64200002</c:v>
                </c:pt>
                <c:pt idx="293">
                  <c:v>0.64300000999999996</c:v>
                </c:pt>
                <c:pt idx="294">
                  <c:v>0.64399998999999997</c:v>
                </c:pt>
                <c:pt idx="295">
                  <c:v>0.64499998000000003</c:v>
                </c:pt>
                <c:pt idx="296">
                  <c:v>0.64600002999999995</c:v>
                </c:pt>
                <c:pt idx="297">
                  <c:v>0.64700000999999996</c:v>
                </c:pt>
                <c:pt idx="298">
                  <c:v>0.64800000000000002</c:v>
                </c:pt>
                <c:pt idx="299">
                  <c:v>0.64899998999999997</c:v>
                </c:pt>
                <c:pt idx="300">
                  <c:v>0.64999998000000003</c:v>
                </c:pt>
                <c:pt idx="301">
                  <c:v>0.65100002000000001</c:v>
                </c:pt>
                <c:pt idx="302">
                  <c:v>0.65200000999999996</c:v>
                </c:pt>
                <c:pt idx="303">
                  <c:v>0.65300000000000002</c:v>
                </c:pt>
                <c:pt idx="304">
                  <c:v>0.65399998000000004</c:v>
                </c:pt>
                <c:pt idx="305">
                  <c:v>0.65499996999999999</c:v>
                </c:pt>
                <c:pt idx="306">
                  <c:v>0.65600002000000002</c:v>
                </c:pt>
                <c:pt idx="307">
                  <c:v>0.65700000999999997</c:v>
                </c:pt>
                <c:pt idx="308">
                  <c:v>0.65799998999999998</c:v>
                </c:pt>
                <c:pt idx="309">
                  <c:v>0.65899998000000004</c:v>
                </c:pt>
                <c:pt idx="310">
                  <c:v>0.66000002999999996</c:v>
                </c:pt>
                <c:pt idx="311">
                  <c:v>0.66100000999999997</c:v>
                </c:pt>
                <c:pt idx="312">
                  <c:v>0.66200000000000003</c:v>
                </c:pt>
                <c:pt idx="313">
                  <c:v>0.66299998999999998</c:v>
                </c:pt>
                <c:pt idx="314">
                  <c:v>0.66399996999999999</c:v>
                </c:pt>
                <c:pt idx="315">
                  <c:v>0.66500002000000003</c:v>
                </c:pt>
                <c:pt idx="316">
                  <c:v>0.66600000999999998</c:v>
                </c:pt>
                <c:pt idx="317">
                  <c:v>0.66700000000000004</c:v>
                </c:pt>
                <c:pt idx="318">
                  <c:v>0.66799998000000005</c:v>
                </c:pt>
                <c:pt idx="319">
                  <c:v>0.66900002999999997</c:v>
                </c:pt>
                <c:pt idx="320">
                  <c:v>0.67000002000000003</c:v>
                </c:pt>
                <c:pt idx="321">
                  <c:v>0.67100000000000004</c:v>
                </c:pt>
                <c:pt idx="322">
                  <c:v>0.67199998999999999</c:v>
                </c:pt>
                <c:pt idx="323">
                  <c:v>0.67299998000000005</c:v>
                </c:pt>
                <c:pt idx="324">
                  <c:v>0.67400002000000003</c:v>
                </c:pt>
                <c:pt idx="325">
                  <c:v>0.67500000999999998</c:v>
                </c:pt>
                <c:pt idx="326">
                  <c:v>0.67600000000000005</c:v>
                </c:pt>
                <c:pt idx="327">
                  <c:v>0.67699999</c:v>
                </c:pt>
                <c:pt idx="328">
                  <c:v>0.67799997000000001</c:v>
                </c:pt>
                <c:pt idx="329">
                  <c:v>0.67900002000000004</c:v>
                </c:pt>
                <c:pt idx="330">
                  <c:v>0.68000000999999999</c:v>
                </c:pt>
                <c:pt idx="331">
                  <c:v>0.68099999</c:v>
                </c:pt>
                <c:pt idx="332">
                  <c:v>0.68199997999999995</c:v>
                </c:pt>
                <c:pt idx="333">
                  <c:v>0.68300002999999998</c:v>
                </c:pt>
                <c:pt idx="334">
                  <c:v>0.68400002000000004</c:v>
                </c:pt>
                <c:pt idx="335">
                  <c:v>0.68500000000000005</c:v>
                </c:pt>
                <c:pt idx="336">
                  <c:v>0.68599999</c:v>
                </c:pt>
                <c:pt idx="337">
                  <c:v>0.68699997999999995</c:v>
                </c:pt>
                <c:pt idx="338">
                  <c:v>0.68800002000000005</c:v>
                </c:pt>
                <c:pt idx="339">
                  <c:v>0.68900001</c:v>
                </c:pt>
                <c:pt idx="340">
                  <c:v>0.69</c:v>
                </c:pt>
                <c:pt idx="341">
                  <c:v>0.69099997999999996</c:v>
                </c:pt>
                <c:pt idx="342">
                  <c:v>0.69199997000000002</c:v>
                </c:pt>
                <c:pt idx="343">
                  <c:v>0.69300002000000005</c:v>
                </c:pt>
                <c:pt idx="344">
                  <c:v>0.69400001</c:v>
                </c:pt>
                <c:pt idx="345">
                  <c:v>0.69499999000000001</c:v>
                </c:pt>
                <c:pt idx="346">
                  <c:v>0.69599997999999996</c:v>
                </c:pt>
                <c:pt idx="347">
                  <c:v>0.69700002999999999</c:v>
                </c:pt>
                <c:pt idx="348">
                  <c:v>0.69800001</c:v>
                </c:pt>
                <c:pt idx="349">
                  <c:v>0.69899999999999995</c:v>
                </c:pt>
                <c:pt idx="350">
                  <c:v>0.69999999000000002</c:v>
                </c:pt>
                <c:pt idx="351">
                  <c:v>0.70099997999999997</c:v>
                </c:pt>
                <c:pt idx="352">
                  <c:v>0.70200001999999995</c:v>
                </c:pt>
                <c:pt idx="353">
                  <c:v>0.70300001000000001</c:v>
                </c:pt>
                <c:pt idx="354">
                  <c:v>0.70399999999999996</c:v>
                </c:pt>
                <c:pt idx="355">
                  <c:v>0.70499997999999997</c:v>
                </c:pt>
                <c:pt idx="356">
                  <c:v>0.70599997000000003</c:v>
                </c:pt>
                <c:pt idx="357">
                  <c:v>0.70700001999999995</c:v>
                </c:pt>
                <c:pt idx="358">
                  <c:v>0.70799999999999996</c:v>
                </c:pt>
                <c:pt idx="359">
                  <c:v>0.70899999000000002</c:v>
                </c:pt>
                <c:pt idx="360">
                  <c:v>0.70999997999999997</c:v>
                </c:pt>
                <c:pt idx="361">
                  <c:v>0.71100003000000001</c:v>
                </c:pt>
                <c:pt idx="362">
                  <c:v>0.71200001000000002</c:v>
                </c:pt>
                <c:pt idx="363">
                  <c:v>0.71299999999999997</c:v>
                </c:pt>
                <c:pt idx="364">
                  <c:v>0.71399999000000003</c:v>
                </c:pt>
                <c:pt idx="365">
                  <c:v>0.71499997000000004</c:v>
                </c:pt>
                <c:pt idx="366">
                  <c:v>0.71600001999999996</c:v>
                </c:pt>
                <c:pt idx="367">
                  <c:v>0.71700001000000002</c:v>
                </c:pt>
                <c:pt idx="368">
                  <c:v>0.71799999000000003</c:v>
                </c:pt>
                <c:pt idx="369">
                  <c:v>0.71899997999999998</c:v>
                </c:pt>
                <c:pt idx="370">
                  <c:v>0.72000003000000001</c:v>
                </c:pt>
                <c:pt idx="371">
                  <c:v>0.72100001999999996</c:v>
                </c:pt>
                <c:pt idx="372">
                  <c:v>0.72199999999999998</c:v>
                </c:pt>
                <c:pt idx="373">
                  <c:v>0.72299999000000004</c:v>
                </c:pt>
                <c:pt idx="374">
                  <c:v>0.72399997999999999</c:v>
                </c:pt>
                <c:pt idx="375">
                  <c:v>0.72500001999999997</c:v>
                </c:pt>
                <c:pt idx="376">
                  <c:v>0.72600001000000003</c:v>
                </c:pt>
                <c:pt idx="377">
                  <c:v>0.72699999999999998</c:v>
                </c:pt>
                <c:pt idx="378">
                  <c:v>0.72799999000000004</c:v>
                </c:pt>
                <c:pt idx="379">
                  <c:v>0.72899997000000005</c:v>
                </c:pt>
                <c:pt idx="380">
                  <c:v>0.73000001999999997</c:v>
                </c:pt>
                <c:pt idx="381">
                  <c:v>0.73100001000000003</c:v>
                </c:pt>
                <c:pt idx="382">
                  <c:v>0.73199999000000004</c:v>
                </c:pt>
                <c:pt idx="383">
                  <c:v>0.73299998</c:v>
                </c:pt>
                <c:pt idx="384">
                  <c:v>0.73400003000000003</c:v>
                </c:pt>
                <c:pt idx="385">
                  <c:v>0.73500001000000004</c:v>
                </c:pt>
                <c:pt idx="386">
                  <c:v>0.73599999999999999</c:v>
                </c:pt>
                <c:pt idx="387">
                  <c:v>0.73699999000000005</c:v>
                </c:pt>
                <c:pt idx="388">
                  <c:v>0.73799998</c:v>
                </c:pt>
                <c:pt idx="389">
                  <c:v>0.73900001999999998</c:v>
                </c:pt>
                <c:pt idx="390">
                  <c:v>0.74000001000000004</c:v>
                </c:pt>
                <c:pt idx="391">
                  <c:v>0.74099999999999999</c:v>
                </c:pt>
                <c:pt idx="392">
                  <c:v>0.74199998</c:v>
                </c:pt>
                <c:pt idx="393">
                  <c:v>0.74299996999999995</c:v>
                </c:pt>
                <c:pt idx="394">
                  <c:v>0.74400001999999998</c:v>
                </c:pt>
                <c:pt idx="395">
                  <c:v>0.745</c:v>
                </c:pt>
                <c:pt idx="396">
                  <c:v>0.74599998999999995</c:v>
                </c:pt>
                <c:pt idx="397">
                  <c:v>0.74699998000000001</c:v>
                </c:pt>
                <c:pt idx="398">
                  <c:v>0.74800003000000004</c:v>
                </c:pt>
                <c:pt idx="399">
                  <c:v>0.74900001000000005</c:v>
                </c:pt>
                <c:pt idx="400">
                  <c:v>0.75</c:v>
                </c:pt>
                <c:pt idx="401">
                  <c:v>0.75099998999999995</c:v>
                </c:pt>
                <c:pt idx="402">
                  <c:v>0.75199996999999996</c:v>
                </c:pt>
                <c:pt idx="403">
                  <c:v>0.75300001999999999</c:v>
                </c:pt>
                <c:pt idx="404">
                  <c:v>0.75400001000000005</c:v>
                </c:pt>
                <c:pt idx="405">
                  <c:v>0.755</c:v>
                </c:pt>
                <c:pt idx="406">
                  <c:v>0.75599998000000002</c:v>
                </c:pt>
                <c:pt idx="407">
                  <c:v>0.75700003000000005</c:v>
                </c:pt>
                <c:pt idx="408">
                  <c:v>0.75800002</c:v>
                </c:pt>
                <c:pt idx="409">
                  <c:v>0.75900000000000001</c:v>
                </c:pt>
                <c:pt idx="410">
                  <c:v>0.75999998999999996</c:v>
                </c:pt>
                <c:pt idx="411">
                  <c:v>0.76099998000000002</c:v>
                </c:pt>
                <c:pt idx="412">
                  <c:v>0.76200002</c:v>
                </c:pt>
                <c:pt idx="413">
                  <c:v>0.76300000999999995</c:v>
                </c:pt>
                <c:pt idx="414">
                  <c:v>0.76400000000000001</c:v>
                </c:pt>
                <c:pt idx="415">
                  <c:v>0.76499998999999996</c:v>
                </c:pt>
                <c:pt idx="416">
                  <c:v>0.76599996999999997</c:v>
                </c:pt>
                <c:pt idx="417">
                  <c:v>0.76700002</c:v>
                </c:pt>
                <c:pt idx="418">
                  <c:v>0.76800000999999996</c:v>
                </c:pt>
                <c:pt idx="419">
                  <c:v>0.76899998999999997</c:v>
                </c:pt>
                <c:pt idx="420">
                  <c:v>0.76999998000000003</c:v>
                </c:pt>
                <c:pt idx="421">
                  <c:v>0.77100002999999995</c:v>
                </c:pt>
                <c:pt idx="422">
                  <c:v>0.77200000999999996</c:v>
                </c:pt>
                <c:pt idx="423">
                  <c:v>0.77300000000000002</c:v>
                </c:pt>
                <c:pt idx="424">
                  <c:v>0.77399998999999997</c:v>
                </c:pt>
                <c:pt idx="425">
                  <c:v>0.77499998000000003</c:v>
                </c:pt>
                <c:pt idx="426">
                  <c:v>0.77600002000000001</c:v>
                </c:pt>
                <c:pt idx="427">
                  <c:v>0.77700000999999996</c:v>
                </c:pt>
                <c:pt idx="428">
                  <c:v>0.77800000000000002</c:v>
                </c:pt>
                <c:pt idx="429">
                  <c:v>0.77899998000000004</c:v>
                </c:pt>
                <c:pt idx="430">
                  <c:v>0.77999996999999999</c:v>
                </c:pt>
                <c:pt idx="431">
                  <c:v>0.78100002000000002</c:v>
                </c:pt>
                <c:pt idx="432">
                  <c:v>0.78200000999999997</c:v>
                </c:pt>
                <c:pt idx="433">
                  <c:v>0.78299998999999998</c:v>
                </c:pt>
                <c:pt idx="434">
                  <c:v>0.78399998000000004</c:v>
                </c:pt>
                <c:pt idx="435">
                  <c:v>0.78500002999999996</c:v>
                </c:pt>
                <c:pt idx="436">
                  <c:v>0.78600000999999997</c:v>
                </c:pt>
                <c:pt idx="437">
                  <c:v>0.78700000000000003</c:v>
                </c:pt>
                <c:pt idx="438">
                  <c:v>0.78799998999999998</c:v>
                </c:pt>
                <c:pt idx="439">
                  <c:v>0.78899996999999999</c:v>
                </c:pt>
                <c:pt idx="440">
                  <c:v>0.79000002000000003</c:v>
                </c:pt>
                <c:pt idx="441">
                  <c:v>0.79100000999999998</c:v>
                </c:pt>
                <c:pt idx="442">
                  <c:v>0.79200000000000004</c:v>
                </c:pt>
                <c:pt idx="443">
                  <c:v>0.79299998000000005</c:v>
                </c:pt>
                <c:pt idx="444">
                  <c:v>0.79400002999999997</c:v>
                </c:pt>
                <c:pt idx="445">
                  <c:v>0.79500002000000003</c:v>
                </c:pt>
                <c:pt idx="446">
                  <c:v>0.79600000000000004</c:v>
                </c:pt>
                <c:pt idx="447">
                  <c:v>0.79699998999999999</c:v>
                </c:pt>
                <c:pt idx="448">
                  <c:v>0.79799998000000005</c:v>
                </c:pt>
                <c:pt idx="449">
                  <c:v>0.79900002000000003</c:v>
                </c:pt>
                <c:pt idx="450">
                  <c:v>0.80000000999999998</c:v>
                </c:pt>
                <c:pt idx="451">
                  <c:v>0.80100000000000005</c:v>
                </c:pt>
                <c:pt idx="452">
                  <c:v>0.80199999</c:v>
                </c:pt>
                <c:pt idx="453">
                  <c:v>0.80299997000000001</c:v>
                </c:pt>
                <c:pt idx="454">
                  <c:v>0.80400002000000004</c:v>
                </c:pt>
                <c:pt idx="455">
                  <c:v>0.80500000999999999</c:v>
                </c:pt>
                <c:pt idx="456">
                  <c:v>0.80599999</c:v>
                </c:pt>
                <c:pt idx="457">
                  <c:v>0.80699997999999995</c:v>
                </c:pt>
                <c:pt idx="458">
                  <c:v>0.80800002999999998</c:v>
                </c:pt>
                <c:pt idx="459">
                  <c:v>0.80900002000000004</c:v>
                </c:pt>
                <c:pt idx="460">
                  <c:v>0.81</c:v>
                </c:pt>
                <c:pt idx="461">
                  <c:v>0.81099999</c:v>
                </c:pt>
                <c:pt idx="462">
                  <c:v>0.81199997999999995</c:v>
                </c:pt>
                <c:pt idx="463">
                  <c:v>0.81300002000000005</c:v>
                </c:pt>
                <c:pt idx="464">
                  <c:v>0.81400001</c:v>
                </c:pt>
                <c:pt idx="465">
                  <c:v>0.81499999999999995</c:v>
                </c:pt>
                <c:pt idx="466">
                  <c:v>0.81599997999999996</c:v>
                </c:pt>
                <c:pt idx="467">
                  <c:v>0.81699997000000002</c:v>
                </c:pt>
                <c:pt idx="468">
                  <c:v>0.81800002000000005</c:v>
                </c:pt>
                <c:pt idx="469">
                  <c:v>0.81900001</c:v>
                </c:pt>
                <c:pt idx="470">
                  <c:v>0.81999999000000001</c:v>
                </c:pt>
                <c:pt idx="471">
                  <c:v>0.82099997999999996</c:v>
                </c:pt>
                <c:pt idx="472">
                  <c:v>0.82200002999999999</c:v>
                </c:pt>
                <c:pt idx="473">
                  <c:v>0.82300001</c:v>
                </c:pt>
                <c:pt idx="474">
                  <c:v>0.82399999999999995</c:v>
                </c:pt>
                <c:pt idx="475">
                  <c:v>0.82499999000000002</c:v>
                </c:pt>
                <c:pt idx="476">
                  <c:v>0.82599997999999997</c:v>
                </c:pt>
                <c:pt idx="477">
                  <c:v>0.82700001999999995</c:v>
                </c:pt>
                <c:pt idx="478">
                  <c:v>0.82800001000000001</c:v>
                </c:pt>
                <c:pt idx="479">
                  <c:v>0.82899999999999996</c:v>
                </c:pt>
                <c:pt idx="480">
                  <c:v>0.82999997999999997</c:v>
                </c:pt>
                <c:pt idx="481">
                  <c:v>0.83099997000000003</c:v>
                </c:pt>
                <c:pt idx="482">
                  <c:v>0.83200001999999995</c:v>
                </c:pt>
                <c:pt idx="483">
                  <c:v>0.83299999999999996</c:v>
                </c:pt>
                <c:pt idx="484">
                  <c:v>0.83399999000000002</c:v>
                </c:pt>
                <c:pt idx="485">
                  <c:v>0.83499997999999997</c:v>
                </c:pt>
                <c:pt idx="486">
                  <c:v>0.83600003000000001</c:v>
                </c:pt>
                <c:pt idx="487">
                  <c:v>0.83700001000000002</c:v>
                </c:pt>
                <c:pt idx="488">
                  <c:v>0.83799999999999997</c:v>
                </c:pt>
                <c:pt idx="489">
                  <c:v>0.83899999000000003</c:v>
                </c:pt>
                <c:pt idx="490">
                  <c:v>0.83999997000000004</c:v>
                </c:pt>
                <c:pt idx="491">
                  <c:v>0.84100001999999996</c:v>
                </c:pt>
                <c:pt idx="492">
                  <c:v>0.84200001000000002</c:v>
                </c:pt>
                <c:pt idx="493">
                  <c:v>0.84299999000000003</c:v>
                </c:pt>
                <c:pt idx="494">
                  <c:v>0.84399997999999998</c:v>
                </c:pt>
                <c:pt idx="495">
                  <c:v>0.84500003000000001</c:v>
                </c:pt>
                <c:pt idx="496">
                  <c:v>0.84600001999999996</c:v>
                </c:pt>
                <c:pt idx="497">
                  <c:v>0.84699999999999998</c:v>
                </c:pt>
                <c:pt idx="498">
                  <c:v>0.84799999000000004</c:v>
                </c:pt>
                <c:pt idx="499">
                  <c:v>0.84899997999999999</c:v>
                </c:pt>
                <c:pt idx="500">
                  <c:v>0.85000001999999997</c:v>
                </c:pt>
                <c:pt idx="501">
                  <c:v>0.85100001000000003</c:v>
                </c:pt>
                <c:pt idx="502">
                  <c:v>0.85199999999999998</c:v>
                </c:pt>
                <c:pt idx="503">
                  <c:v>0.85299999000000004</c:v>
                </c:pt>
                <c:pt idx="504">
                  <c:v>0.85399997000000005</c:v>
                </c:pt>
                <c:pt idx="505">
                  <c:v>0.85500001999999997</c:v>
                </c:pt>
                <c:pt idx="506">
                  <c:v>0.85600001000000003</c:v>
                </c:pt>
                <c:pt idx="507">
                  <c:v>0.85699999000000004</c:v>
                </c:pt>
                <c:pt idx="508">
                  <c:v>0.85799998</c:v>
                </c:pt>
                <c:pt idx="509">
                  <c:v>0.85900003000000003</c:v>
                </c:pt>
                <c:pt idx="510">
                  <c:v>0.86000001000000004</c:v>
                </c:pt>
                <c:pt idx="511">
                  <c:v>0.86099999999999999</c:v>
                </c:pt>
                <c:pt idx="512">
                  <c:v>0.86199999000000005</c:v>
                </c:pt>
                <c:pt idx="513">
                  <c:v>0.86299998</c:v>
                </c:pt>
                <c:pt idx="514">
                  <c:v>0.86400001999999998</c:v>
                </c:pt>
                <c:pt idx="515">
                  <c:v>0.86500001000000004</c:v>
                </c:pt>
                <c:pt idx="516">
                  <c:v>0.86599999999999999</c:v>
                </c:pt>
                <c:pt idx="517">
                  <c:v>0.86699998</c:v>
                </c:pt>
                <c:pt idx="518">
                  <c:v>0.86799996999999995</c:v>
                </c:pt>
                <c:pt idx="519">
                  <c:v>0.86900001999999998</c:v>
                </c:pt>
                <c:pt idx="520">
                  <c:v>0.87</c:v>
                </c:pt>
                <c:pt idx="521">
                  <c:v>0.87099998999999995</c:v>
                </c:pt>
                <c:pt idx="522">
                  <c:v>0.87199998000000001</c:v>
                </c:pt>
                <c:pt idx="523">
                  <c:v>0.87300003000000004</c:v>
                </c:pt>
                <c:pt idx="524">
                  <c:v>0.87400001000000005</c:v>
                </c:pt>
                <c:pt idx="525">
                  <c:v>0.875</c:v>
                </c:pt>
                <c:pt idx="526">
                  <c:v>0.87599998999999995</c:v>
                </c:pt>
                <c:pt idx="527">
                  <c:v>0.87699996999999996</c:v>
                </c:pt>
                <c:pt idx="528">
                  <c:v>0.87800001999999999</c:v>
                </c:pt>
                <c:pt idx="529">
                  <c:v>0.87900001000000005</c:v>
                </c:pt>
                <c:pt idx="530">
                  <c:v>0.88</c:v>
                </c:pt>
                <c:pt idx="531">
                  <c:v>0.88099998000000002</c:v>
                </c:pt>
                <c:pt idx="532">
                  <c:v>0.88200003000000005</c:v>
                </c:pt>
                <c:pt idx="533">
                  <c:v>0.88300002</c:v>
                </c:pt>
                <c:pt idx="534">
                  <c:v>0.88400000000000001</c:v>
                </c:pt>
                <c:pt idx="535">
                  <c:v>0.88499998999999996</c:v>
                </c:pt>
                <c:pt idx="536">
                  <c:v>0.88599998000000002</c:v>
                </c:pt>
                <c:pt idx="537">
                  <c:v>0.88700002</c:v>
                </c:pt>
                <c:pt idx="538">
                  <c:v>0.88800000999999995</c:v>
                </c:pt>
                <c:pt idx="539">
                  <c:v>0.88900000000000001</c:v>
                </c:pt>
                <c:pt idx="540">
                  <c:v>0.88999998999999996</c:v>
                </c:pt>
                <c:pt idx="541">
                  <c:v>0.89099996999999997</c:v>
                </c:pt>
                <c:pt idx="542">
                  <c:v>0.89200002</c:v>
                </c:pt>
                <c:pt idx="543">
                  <c:v>0.89300000999999996</c:v>
                </c:pt>
                <c:pt idx="544">
                  <c:v>0.89399998999999997</c:v>
                </c:pt>
                <c:pt idx="545">
                  <c:v>0.89499998000000003</c:v>
                </c:pt>
                <c:pt idx="546">
                  <c:v>0.89600002999999995</c:v>
                </c:pt>
                <c:pt idx="547">
                  <c:v>0.89700000999999996</c:v>
                </c:pt>
                <c:pt idx="548">
                  <c:v>0.89800000000000002</c:v>
                </c:pt>
                <c:pt idx="549">
                  <c:v>0.89899998999999997</c:v>
                </c:pt>
                <c:pt idx="550">
                  <c:v>0.89999998000000003</c:v>
                </c:pt>
                <c:pt idx="551">
                  <c:v>0.90100002000000001</c:v>
                </c:pt>
                <c:pt idx="552">
                  <c:v>0.90200000999999996</c:v>
                </c:pt>
                <c:pt idx="553">
                  <c:v>0.90300000000000002</c:v>
                </c:pt>
                <c:pt idx="554">
                  <c:v>0.90399998000000004</c:v>
                </c:pt>
                <c:pt idx="555">
                  <c:v>0.90499996999999999</c:v>
                </c:pt>
                <c:pt idx="556">
                  <c:v>0.90600002000000002</c:v>
                </c:pt>
                <c:pt idx="557">
                  <c:v>0.90700000999999997</c:v>
                </c:pt>
                <c:pt idx="558">
                  <c:v>0.90799998999999998</c:v>
                </c:pt>
                <c:pt idx="559">
                  <c:v>0.90899998000000004</c:v>
                </c:pt>
                <c:pt idx="560">
                  <c:v>0.91000002999999996</c:v>
                </c:pt>
                <c:pt idx="561">
                  <c:v>0.91100000999999997</c:v>
                </c:pt>
                <c:pt idx="562">
                  <c:v>0.91200000000000003</c:v>
                </c:pt>
                <c:pt idx="563">
                  <c:v>0.91299998999999998</c:v>
                </c:pt>
                <c:pt idx="564">
                  <c:v>0.91399996999999999</c:v>
                </c:pt>
                <c:pt idx="565">
                  <c:v>0.91500002000000003</c:v>
                </c:pt>
                <c:pt idx="566">
                  <c:v>0.91600000999999998</c:v>
                </c:pt>
                <c:pt idx="567">
                  <c:v>0.91700000000000004</c:v>
                </c:pt>
                <c:pt idx="568">
                  <c:v>0.91799998000000005</c:v>
                </c:pt>
                <c:pt idx="569">
                  <c:v>0.91900002999999997</c:v>
                </c:pt>
                <c:pt idx="570">
                  <c:v>0.92000002000000003</c:v>
                </c:pt>
                <c:pt idx="571">
                  <c:v>0.92100000000000004</c:v>
                </c:pt>
                <c:pt idx="572">
                  <c:v>0.92199998999999999</c:v>
                </c:pt>
                <c:pt idx="573">
                  <c:v>0.92299998000000005</c:v>
                </c:pt>
                <c:pt idx="574">
                  <c:v>0.92400002000000003</c:v>
                </c:pt>
                <c:pt idx="575">
                  <c:v>0.92500000999999998</c:v>
                </c:pt>
                <c:pt idx="576">
                  <c:v>0.92600000000000005</c:v>
                </c:pt>
                <c:pt idx="577">
                  <c:v>0.92699999</c:v>
                </c:pt>
                <c:pt idx="578">
                  <c:v>0.92799997000000001</c:v>
                </c:pt>
                <c:pt idx="579">
                  <c:v>0.92900002000000004</c:v>
                </c:pt>
                <c:pt idx="580">
                  <c:v>0.93000000999999999</c:v>
                </c:pt>
                <c:pt idx="581">
                  <c:v>0.93099999</c:v>
                </c:pt>
                <c:pt idx="582">
                  <c:v>0.93199997999999995</c:v>
                </c:pt>
                <c:pt idx="583">
                  <c:v>0.93300002999999998</c:v>
                </c:pt>
                <c:pt idx="584">
                  <c:v>0.93400002000000004</c:v>
                </c:pt>
                <c:pt idx="585">
                  <c:v>0.93500000000000005</c:v>
                </c:pt>
                <c:pt idx="586">
                  <c:v>0.93599999</c:v>
                </c:pt>
                <c:pt idx="587">
                  <c:v>0.93699997999999995</c:v>
                </c:pt>
                <c:pt idx="588">
                  <c:v>0.93800002000000005</c:v>
                </c:pt>
                <c:pt idx="589">
                  <c:v>0.93900001</c:v>
                </c:pt>
                <c:pt idx="590">
                  <c:v>0.94</c:v>
                </c:pt>
                <c:pt idx="591">
                  <c:v>0.94099997999999996</c:v>
                </c:pt>
                <c:pt idx="592">
                  <c:v>0.94199997000000002</c:v>
                </c:pt>
                <c:pt idx="593">
                  <c:v>0.94300002000000005</c:v>
                </c:pt>
                <c:pt idx="594">
                  <c:v>0.94400001</c:v>
                </c:pt>
                <c:pt idx="595">
                  <c:v>0.94499999000000001</c:v>
                </c:pt>
                <c:pt idx="596">
                  <c:v>0.94599997999999996</c:v>
                </c:pt>
                <c:pt idx="597">
                  <c:v>0.94700002999999999</c:v>
                </c:pt>
                <c:pt idx="598">
                  <c:v>0.94800001</c:v>
                </c:pt>
                <c:pt idx="599">
                  <c:v>0.94899999999999995</c:v>
                </c:pt>
                <c:pt idx="600">
                  <c:v>0.94999999000000002</c:v>
                </c:pt>
                <c:pt idx="601">
                  <c:v>0.95099997999999997</c:v>
                </c:pt>
                <c:pt idx="602">
                  <c:v>0.95200001999999995</c:v>
                </c:pt>
                <c:pt idx="603">
                  <c:v>0.95300001000000001</c:v>
                </c:pt>
                <c:pt idx="604">
                  <c:v>0.95399999999999996</c:v>
                </c:pt>
                <c:pt idx="605">
                  <c:v>0.95499997999999997</c:v>
                </c:pt>
                <c:pt idx="606">
                  <c:v>0.95599997000000003</c:v>
                </c:pt>
                <c:pt idx="607">
                  <c:v>0.95700001999999995</c:v>
                </c:pt>
                <c:pt idx="608">
                  <c:v>0.95799999999999996</c:v>
                </c:pt>
                <c:pt idx="609">
                  <c:v>0.95899999000000002</c:v>
                </c:pt>
                <c:pt idx="610">
                  <c:v>0.95999997999999997</c:v>
                </c:pt>
                <c:pt idx="611">
                  <c:v>0.96100003000000001</c:v>
                </c:pt>
                <c:pt idx="612">
                  <c:v>0.96200001000000002</c:v>
                </c:pt>
                <c:pt idx="613">
                  <c:v>0.96299999999999997</c:v>
                </c:pt>
                <c:pt idx="614">
                  <c:v>0.96399999000000003</c:v>
                </c:pt>
                <c:pt idx="615">
                  <c:v>0.96499997000000004</c:v>
                </c:pt>
                <c:pt idx="616">
                  <c:v>0.96600001999999996</c:v>
                </c:pt>
                <c:pt idx="617">
                  <c:v>0.96700001000000002</c:v>
                </c:pt>
                <c:pt idx="618">
                  <c:v>0.96799999000000003</c:v>
                </c:pt>
                <c:pt idx="619">
                  <c:v>0.96899997999999998</c:v>
                </c:pt>
                <c:pt idx="620">
                  <c:v>0.97000003000000001</c:v>
                </c:pt>
                <c:pt idx="621">
                  <c:v>0.97100001999999996</c:v>
                </c:pt>
                <c:pt idx="622">
                  <c:v>0.97199999999999998</c:v>
                </c:pt>
                <c:pt idx="623">
                  <c:v>0.97299999000000004</c:v>
                </c:pt>
                <c:pt idx="624">
                  <c:v>0.97399997999999999</c:v>
                </c:pt>
                <c:pt idx="625">
                  <c:v>0.97500001999999997</c:v>
                </c:pt>
                <c:pt idx="626">
                  <c:v>0.97600001000000003</c:v>
                </c:pt>
                <c:pt idx="627">
                  <c:v>0.97699999999999998</c:v>
                </c:pt>
                <c:pt idx="628">
                  <c:v>0.97799999000000004</c:v>
                </c:pt>
                <c:pt idx="629">
                  <c:v>0.97899997000000005</c:v>
                </c:pt>
                <c:pt idx="630">
                  <c:v>0.98000001999999997</c:v>
                </c:pt>
                <c:pt idx="631">
                  <c:v>0.98100001000000003</c:v>
                </c:pt>
                <c:pt idx="632">
                  <c:v>0.98199999000000004</c:v>
                </c:pt>
                <c:pt idx="633">
                  <c:v>0.98299998</c:v>
                </c:pt>
                <c:pt idx="634">
                  <c:v>0.98400003000000003</c:v>
                </c:pt>
                <c:pt idx="635">
                  <c:v>0.98500001000000004</c:v>
                </c:pt>
                <c:pt idx="636">
                  <c:v>0.98599999999999999</c:v>
                </c:pt>
                <c:pt idx="637">
                  <c:v>0.98699999000000005</c:v>
                </c:pt>
                <c:pt idx="638">
                  <c:v>0.98799998</c:v>
                </c:pt>
                <c:pt idx="639">
                  <c:v>0.98900001999999998</c:v>
                </c:pt>
                <c:pt idx="640">
                  <c:v>0.99000001000000004</c:v>
                </c:pt>
                <c:pt idx="641">
                  <c:v>0.99099999999999999</c:v>
                </c:pt>
                <c:pt idx="642">
                  <c:v>0.99199998</c:v>
                </c:pt>
                <c:pt idx="643">
                  <c:v>0.99299996999999995</c:v>
                </c:pt>
                <c:pt idx="644">
                  <c:v>0.99400001999999998</c:v>
                </c:pt>
                <c:pt idx="645">
                  <c:v>0.995</c:v>
                </c:pt>
                <c:pt idx="646">
                  <c:v>0.99599998999999995</c:v>
                </c:pt>
                <c:pt idx="647">
                  <c:v>0.99699998000000001</c:v>
                </c:pt>
                <c:pt idx="648">
                  <c:v>0.99800003000000004</c:v>
                </c:pt>
                <c:pt idx="649">
                  <c:v>0.99900001000000005</c:v>
                </c:pt>
                <c:pt idx="650">
                  <c:v>1</c:v>
                </c:pt>
                <c:pt idx="651">
                  <c:v>1.0009999999999999</c:v>
                </c:pt>
                <c:pt idx="652">
                  <c:v>1.002</c:v>
                </c:pt>
                <c:pt idx="653">
                  <c:v>1.0029999999999999</c:v>
                </c:pt>
                <c:pt idx="654">
                  <c:v>1.0039998999999999</c:v>
                </c:pt>
                <c:pt idx="655">
                  <c:v>1.0049999999999999</c:v>
                </c:pt>
                <c:pt idx="656">
                  <c:v>1.006</c:v>
                </c:pt>
                <c:pt idx="657">
                  <c:v>1.0069999999999999</c:v>
                </c:pt>
                <c:pt idx="658">
                  <c:v>1.008</c:v>
                </c:pt>
                <c:pt idx="659">
                  <c:v>1.0089999000000001</c:v>
                </c:pt>
                <c:pt idx="660">
                  <c:v>1.01</c:v>
                </c:pt>
                <c:pt idx="661">
                  <c:v>1.0109999999999999</c:v>
                </c:pt>
                <c:pt idx="662">
                  <c:v>1.012</c:v>
                </c:pt>
                <c:pt idx="663">
                  <c:v>1.0129999999999999</c:v>
                </c:pt>
                <c:pt idx="664">
                  <c:v>1.0140001000000001</c:v>
                </c:pt>
                <c:pt idx="665">
                  <c:v>1.0149999999999999</c:v>
                </c:pt>
                <c:pt idx="666">
                  <c:v>1.016</c:v>
                </c:pt>
                <c:pt idx="667">
                  <c:v>1.0169999999999999</c:v>
                </c:pt>
                <c:pt idx="668">
                  <c:v>1.018</c:v>
                </c:pt>
                <c:pt idx="669">
                  <c:v>1.0190001</c:v>
                </c:pt>
                <c:pt idx="670">
                  <c:v>1.02</c:v>
                </c:pt>
                <c:pt idx="671">
                  <c:v>1.0209999999999999</c:v>
                </c:pt>
                <c:pt idx="672">
                  <c:v>1.022</c:v>
                </c:pt>
                <c:pt idx="673">
                  <c:v>1.0229999999999999</c:v>
                </c:pt>
                <c:pt idx="674">
                  <c:v>1.024</c:v>
                </c:pt>
                <c:pt idx="675">
                  <c:v>1.0249999999999999</c:v>
                </c:pt>
                <c:pt idx="676">
                  <c:v>1.026</c:v>
                </c:pt>
                <c:pt idx="677">
                  <c:v>1.0269999999999999</c:v>
                </c:pt>
                <c:pt idx="678">
                  <c:v>1.028</c:v>
                </c:pt>
                <c:pt idx="679">
                  <c:v>1.0289999999999999</c:v>
                </c:pt>
                <c:pt idx="680">
                  <c:v>1.03</c:v>
                </c:pt>
                <c:pt idx="681">
                  <c:v>1.0309999999999999</c:v>
                </c:pt>
                <c:pt idx="682">
                  <c:v>1.0319999</c:v>
                </c:pt>
                <c:pt idx="683">
                  <c:v>1.0329999999999999</c:v>
                </c:pt>
                <c:pt idx="684">
                  <c:v>1.034</c:v>
                </c:pt>
                <c:pt idx="685">
                  <c:v>1.0349999999999999</c:v>
                </c:pt>
                <c:pt idx="686">
                  <c:v>1.036</c:v>
                </c:pt>
                <c:pt idx="687">
                  <c:v>1.0369999000000001</c:v>
                </c:pt>
                <c:pt idx="688">
                  <c:v>1.038</c:v>
                </c:pt>
                <c:pt idx="689">
                  <c:v>1.0389999999999999</c:v>
                </c:pt>
                <c:pt idx="690">
                  <c:v>1.04</c:v>
                </c:pt>
                <c:pt idx="691">
                  <c:v>1.0409999999999999</c:v>
                </c:pt>
                <c:pt idx="692">
                  <c:v>1.0420001000000001</c:v>
                </c:pt>
                <c:pt idx="693">
                  <c:v>1.0429999999999999</c:v>
                </c:pt>
                <c:pt idx="694">
                  <c:v>1.044</c:v>
                </c:pt>
                <c:pt idx="695">
                  <c:v>1.0449999999999999</c:v>
                </c:pt>
                <c:pt idx="696">
                  <c:v>1.046</c:v>
                </c:pt>
                <c:pt idx="697">
                  <c:v>1.0470001</c:v>
                </c:pt>
                <c:pt idx="698">
                  <c:v>1.048</c:v>
                </c:pt>
                <c:pt idx="699">
                  <c:v>1.0489999999999999</c:v>
                </c:pt>
                <c:pt idx="700">
                  <c:v>1.05</c:v>
                </c:pt>
                <c:pt idx="701">
                  <c:v>1.0509999999999999</c:v>
                </c:pt>
                <c:pt idx="702">
                  <c:v>1.052</c:v>
                </c:pt>
                <c:pt idx="703">
                  <c:v>1.0529999999999999</c:v>
                </c:pt>
                <c:pt idx="704">
                  <c:v>1.054</c:v>
                </c:pt>
                <c:pt idx="705">
                  <c:v>1.0549999000000001</c:v>
                </c:pt>
                <c:pt idx="706">
                  <c:v>1.056</c:v>
                </c:pt>
                <c:pt idx="707">
                  <c:v>1.0569999999999999</c:v>
                </c:pt>
                <c:pt idx="708">
                  <c:v>1.0580000000000001</c:v>
                </c:pt>
                <c:pt idx="709">
                  <c:v>1.0589999999999999</c:v>
                </c:pt>
                <c:pt idx="710">
                  <c:v>1.0599999</c:v>
                </c:pt>
                <c:pt idx="711">
                  <c:v>1.0609999999999999</c:v>
                </c:pt>
                <c:pt idx="712">
                  <c:v>1.0620000000000001</c:v>
                </c:pt>
                <c:pt idx="713">
                  <c:v>1.0629999999999999</c:v>
                </c:pt>
                <c:pt idx="714">
                  <c:v>1.0640000000000001</c:v>
                </c:pt>
                <c:pt idx="715">
                  <c:v>1.0650001</c:v>
                </c:pt>
                <c:pt idx="716">
                  <c:v>1.0660000000000001</c:v>
                </c:pt>
                <c:pt idx="717">
                  <c:v>1.0669999999999999</c:v>
                </c:pt>
                <c:pt idx="718">
                  <c:v>1.0680000000000001</c:v>
                </c:pt>
                <c:pt idx="719">
                  <c:v>1.069</c:v>
                </c:pt>
                <c:pt idx="720">
                  <c:v>1.0700000999999999</c:v>
                </c:pt>
                <c:pt idx="721">
                  <c:v>1.071</c:v>
                </c:pt>
                <c:pt idx="722">
                  <c:v>1.0720000000000001</c:v>
                </c:pt>
                <c:pt idx="723">
                  <c:v>1.073</c:v>
                </c:pt>
                <c:pt idx="724">
                  <c:v>1.0740000000000001</c:v>
                </c:pt>
                <c:pt idx="725">
                  <c:v>1.075</c:v>
                </c:pt>
                <c:pt idx="726">
                  <c:v>1.0760000000000001</c:v>
                </c:pt>
                <c:pt idx="727">
                  <c:v>1.077</c:v>
                </c:pt>
                <c:pt idx="728">
                  <c:v>1.0779999</c:v>
                </c:pt>
                <c:pt idx="729">
                  <c:v>1.079</c:v>
                </c:pt>
                <c:pt idx="730">
                  <c:v>1.08</c:v>
                </c:pt>
                <c:pt idx="731">
                  <c:v>1.081</c:v>
                </c:pt>
                <c:pt idx="732">
                  <c:v>1.0820000000000001</c:v>
                </c:pt>
                <c:pt idx="733">
                  <c:v>1.0829998999999999</c:v>
                </c:pt>
                <c:pt idx="734">
                  <c:v>1.0840000000000001</c:v>
                </c:pt>
                <c:pt idx="735">
                  <c:v>1.085</c:v>
                </c:pt>
                <c:pt idx="736">
                  <c:v>1.0860000000000001</c:v>
                </c:pt>
                <c:pt idx="737">
                  <c:v>1.087</c:v>
                </c:pt>
                <c:pt idx="738">
                  <c:v>1.0880000999999999</c:v>
                </c:pt>
                <c:pt idx="739">
                  <c:v>1.089</c:v>
                </c:pt>
                <c:pt idx="740">
                  <c:v>1.0900000000000001</c:v>
                </c:pt>
                <c:pt idx="741">
                  <c:v>1.091</c:v>
                </c:pt>
                <c:pt idx="742">
                  <c:v>1.0920000000000001</c:v>
                </c:pt>
                <c:pt idx="743">
                  <c:v>1.0930001</c:v>
                </c:pt>
                <c:pt idx="744">
                  <c:v>1.0940000000000001</c:v>
                </c:pt>
                <c:pt idx="745">
                  <c:v>1.095</c:v>
                </c:pt>
                <c:pt idx="746">
                  <c:v>1.0960000000000001</c:v>
                </c:pt>
                <c:pt idx="747">
                  <c:v>1.097</c:v>
                </c:pt>
                <c:pt idx="748">
                  <c:v>1.0980000000000001</c:v>
                </c:pt>
                <c:pt idx="749">
                  <c:v>1.099</c:v>
                </c:pt>
                <c:pt idx="750">
                  <c:v>1.1000000000000001</c:v>
                </c:pt>
                <c:pt idx="751">
                  <c:v>1.101</c:v>
                </c:pt>
                <c:pt idx="752">
                  <c:v>1.1020000000000001</c:v>
                </c:pt>
                <c:pt idx="753">
                  <c:v>1.103</c:v>
                </c:pt>
                <c:pt idx="754">
                  <c:v>1.1040000000000001</c:v>
                </c:pt>
                <c:pt idx="755">
                  <c:v>1.105</c:v>
                </c:pt>
                <c:pt idx="756">
                  <c:v>1.1059999</c:v>
                </c:pt>
                <c:pt idx="757">
                  <c:v>1.107</c:v>
                </c:pt>
                <c:pt idx="758">
                  <c:v>1.1080000000000001</c:v>
                </c:pt>
                <c:pt idx="759">
                  <c:v>1.109</c:v>
                </c:pt>
                <c:pt idx="760">
                  <c:v>1.1100000000000001</c:v>
                </c:pt>
                <c:pt idx="761">
                  <c:v>1.1109998999999999</c:v>
                </c:pt>
                <c:pt idx="762">
                  <c:v>1.1120000000000001</c:v>
                </c:pt>
                <c:pt idx="763">
                  <c:v>1.113</c:v>
                </c:pt>
                <c:pt idx="764">
                  <c:v>1.1140000000000001</c:v>
                </c:pt>
                <c:pt idx="765">
                  <c:v>1.115</c:v>
                </c:pt>
                <c:pt idx="766">
                  <c:v>1.1160000999999999</c:v>
                </c:pt>
                <c:pt idx="767">
                  <c:v>1.117</c:v>
                </c:pt>
                <c:pt idx="768">
                  <c:v>1.1180000000000001</c:v>
                </c:pt>
                <c:pt idx="769">
                  <c:v>1.119</c:v>
                </c:pt>
                <c:pt idx="770">
                  <c:v>1.1200000000000001</c:v>
                </c:pt>
                <c:pt idx="771">
                  <c:v>1.1210001000000001</c:v>
                </c:pt>
                <c:pt idx="772">
                  <c:v>1.1220000000000001</c:v>
                </c:pt>
                <c:pt idx="773">
                  <c:v>1.123</c:v>
                </c:pt>
                <c:pt idx="774">
                  <c:v>1.1240000000000001</c:v>
                </c:pt>
                <c:pt idx="775">
                  <c:v>1.125</c:v>
                </c:pt>
                <c:pt idx="776">
                  <c:v>1.1259999999999999</c:v>
                </c:pt>
                <c:pt idx="777">
                  <c:v>1.127</c:v>
                </c:pt>
                <c:pt idx="778">
                  <c:v>1.1279999999999999</c:v>
                </c:pt>
                <c:pt idx="779">
                  <c:v>1.1289998999999999</c:v>
                </c:pt>
                <c:pt idx="780">
                  <c:v>1.1299999999999999</c:v>
                </c:pt>
                <c:pt idx="781">
                  <c:v>1.131</c:v>
                </c:pt>
                <c:pt idx="782">
                  <c:v>1.1319999999999999</c:v>
                </c:pt>
                <c:pt idx="783">
                  <c:v>1.133</c:v>
                </c:pt>
                <c:pt idx="784">
                  <c:v>1.1339999000000001</c:v>
                </c:pt>
                <c:pt idx="785">
                  <c:v>1.135</c:v>
                </c:pt>
                <c:pt idx="786">
                  <c:v>1.1359999999999999</c:v>
                </c:pt>
                <c:pt idx="787">
                  <c:v>1.137</c:v>
                </c:pt>
                <c:pt idx="788">
                  <c:v>1.1379999999999999</c:v>
                </c:pt>
                <c:pt idx="789">
                  <c:v>1.1390001000000001</c:v>
                </c:pt>
                <c:pt idx="790">
                  <c:v>1.1399999999999999</c:v>
                </c:pt>
                <c:pt idx="791">
                  <c:v>1.141</c:v>
                </c:pt>
                <c:pt idx="792">
                  <c:v>1.1419999999999999</c:v>
                </c:pt>
                <c:pt idx="793">
                  <c:v>1.143</c:v>
                </c:pt>
                <c:pt idx="794">
                  <c:v>1.1440001</c:v>
                </c:pt>
                <c:pt idx="795">
                  <c:v>1.145</c:v>
                </c:pt>
                <c:pt idx="796">
                  <c:v>1.1459999999999999</c:v>
                </c:pt>
                <c:pt idx="797">
                  <c:v>1.147</c:v>
                </c:pt>
                <c:pt idx="798">
                  <c:v>1.1479999999999999</c:v>
                </c:pt>
                <c:pt idx="799">
                  <c:v>1.149</c:v>
                </c:pt>
                <c:pt idx="800">
                  <c:v>1.1499999999999999</c:v>
                </c:pt>
                <c:pt idx="801">
                  <c:v>1.151</c:v>
                </c:pt>
                <c:pt idx="802">
                  <c:v>1.1519999999999999</c:v>
                </c:pt>
                <c:pt idx="803">
                  <c:v>1.153</c:v>
                </c:pt>
                <c:pt idx="804">
                  <c:v>1.1539999999999999</c:v>
                </c:pt>
                <c:pt idx="805">
                  <c:v>1.155</c:v>
                </c:pt>
                <c:pt idx="806">
                  <c:v>1.1559999999999999</c:v>
                </c:pt>
                <c:pt idx="807">
                  <c:v>1.1569999</c:v>
                </c:pt>
                <c:pt idx="808">
                  <c:v>1.1579999999999999</c:v>
                </c:pt>
                <c:pt idx="809">
                  <c:v>1.159</c:v>
                </c:pt>
                <c:pt idx="810">
                  <c:v>1.1599999999999999</c:v>
                </c:pt>
                <c:pt idx="811">
                  <c:v>1.161</c:v>
                </c:pt>
                <c:pt idx="812">
                  <c:v>1.1619999000000001</c:v>
                </c:pt>
                <c:pt idx="813">
                  <c:v>1.163</c:v>
                </c:pt>
                <c:pt idx="814">
                  <c:v>1.1639999999999999</c:v>
                </c:pt>
                <c:pt idx="815">
                  <c:v>1.165</c:v>
                </c:pt>
                <c:pt idx="816">
                  <c:v>1.1659999999999999</c:v>
                </c:pt>
                <c:pt idx="817">
                  <c:v>1.1670001000000001</c:v>
                </c:pt>
                <c:pt idx="818">
                  <c:v>1.1679999999999999</c:v>
                </c:pt>
                <c:pt idx="819">
                  <c:v>1.169</c:v>
                </c:pt>
                <c:pt idx="820">
                  <c:v>1.17</c:v>
                </c:pt>
                <c:pt idx="821">
                  <c:v>1.171</c:v>
                </c:pt>
                <c:pt idx="822">
                  <c:v>1.1720001</c:v>
                </c:pt>
                <c:pt idx="823">
                  <c:v>1.173</c:v>
                </c:pt>
                <c:pt idx="824">
                  <c:v>1.1739999999999999</c:v>
                </c:pt>
                <c:pt idx="825">
                  <c:v>1.175</c:v>
                </c:pt>
                <c:pt idx="826">
                  <c:v>1.1759999999999999</c:v>
                </c:pt>
                <c:pt idx="827">
                  <c:v>1.177</c:v>
                </c:pt>
                <c:pt idx="828">
                  <c:v>1.1779999999999999</c:v>
                </c:pt>
                <c:pt idx="829">
                  <c:v>1.179</c:v>
                </c:pt>
                <c:pt idx="830">
                  <c:v>1.1799999000000001</c:v>
                </c:pt>
                <c:pt idx="831">
                  <c:v>1.181</c:v>
                </c:pt>
                <c:pt idx="832">
                  <c:v>1.1819999999999999</c:v>
                </c:pt>
                <c:pt idx="833">
                  <c:v>1.1830000000000001</c:v>
                </c:pt>
                <c:pt idx="834">
                  <c:v>1.1839999999999999</c:v>
                </c:pt>
                <c:pt idx="835">
                  <c:v>1.1849999</c:v>
                </c:pt>
                <c:pt idx="836">
                  <c:v>1.1859999999999999</c:v>
                </c:pt>
                <c:pt idx="837">
                  <c:v>1.1870000000000001</c:v>
                </c:pt>
                <c:pt idx="838">
                  <c:v>1.1879999999999999</c:v>
                </c:pt>
                <c:pt idx="839">
                  <c:v>1.1890000000000001</c:v>
                </c:pt>
                <c:pt idx="840">
                  <c:v>1.1900001</c:v>
                </c:pt>
                <c:pt idx="841">
                  <c:v>1.1910000000000001</c:v>
                </c:pt>
                <c:pt idx="842">
                  <c:v>1.1919999999999999</c:v>
                </c:pt>
                <c:pt idx="843">
                  <c:v>1.1930000000000001</c:v>
                </c:pt>
                <c:pt idx="844">
                  <c:v>1.194</c:v>
                </c:pt>
                <c:pt idx="845">
                  <c:v>1.1950000999999999</c:v>
                </c:pt>
                <c:pt idx="846">
                  <c:v>1.196</c:v>
                </c:pt>
                <c:pt idx="847">
                  <c:v>1.1970000000000001</c:v>
                </c:pt>
                <c:pt idx="848">
                  <c:v>1.198</c:v>
                </c:pt>
                <c:pt idx="849">
                  <c:v>1.1990000000000001</c:v>
                </c:pt>
                <c:pt idx="850">
                  <c:v>1.2</c:v>
                </c:pt>
                <c:pt idx="851">
                  <c:v>1.2010000000000001</c:v>
                </c:pt>
                <c:pt idx="852">
                  <c:v>1.202</c:v>
                </c:pt>
                <c:pt idx="853">
                  <c:v>1.2029999</c:v>
                </c:pt>
                <c:pt idx="854">
                  <c:v>1.204</c:v>
                </c:pt>
                <c:pt idx="855">
                  <c:v>1.2050000000000001</c:v>
                </c:pt>
                <c:pt idx="856">
                  <c:v>1.206</c:v>
                </c:pt>
                <c:pt idx="857">
                  <c:v>1.2070000000000001</c:v>
                </c:pt>
                <c:pt idx="858">
                  <c:v>1.2079998999999999</c:v>
                </c:pt>
                <c:pt idx="859">
                  <c:v>1.2090000000000001</c:v>
                </c:pt>
                <c:pt idx="860">
                  <c:v>1.21</c:v>
                </c:pt>
                <c:pt idx="861">
                  <c:v>1.2110000000000001</c:v>
                </c:pt>
                <c:pt idx="862">
                  <c:v>1.212</c:v>
                </c:pt>
                <c:pt idx="863">
                  <c:v>1.2130000999999999</c:v>
                </c:pt>
                <c:pt idx="864">
                  <c:v>1.214</c:v>
                </c:pt>
                <c:pt idx="865">
                  <c:v>1.2150000000000001</c:v>
                </c:pt>
                <c:pt idx="866">
                  <c:v>1.216</c:v>
                </c:pt>
                <c:pt idx="867">
                  <c:v>1.2170000000000001</c:v>
                </c:pt>
                <c:pt idx="868">
                  <c:v>1.2180001</c:v>
                </c:pt>
                <c:pt idx="869">
                  <c:v>1.2190000000000001</c:v>
                </c:pt>
                <c:pt idx="870">
                  <c:v>1.22</c:v>
                </c:pt>
                <c:pt idx="871">
                  <c:v>1.2210000000000001</c:v>
                </c:pt>
                <c:pt idx="872">
                  <c:v>1.222</c:v>
                </c:pt>
                <c:pt idx="873">
                  <c:v>1.2230000000000001</c:v>
                </c:pt>
                <c:pt idx="874">
                  <c:v>1.224</c:v>
                </c:pt>
                <c:pt idx="875">
                  <c:v>1.2250000000000001</c:v>
                </c:pt>
                <c:pt idx="876">
                  <c:v>1.226</c:v>
                </c:pt>
                <c:pt idx="877">
                  <c:v>1.2270000000000001</c:v>
                </c:pt>
                <c:pt idx="878">
                  <c:v>1.228</c:v>
                </c:pt>
                <c:pt idx="879">
                  <c:v>1.2290000000000001</c:v>
                </c:pt>
                <c:pt idx="880">
                  <c:v>1.23</c:v>
                </c:pt>
                <c:pt idx="881">
                  <c:v>1.2309999</c:v>
                </c:pt>
                <c:pt idx="882">
                  <c:v>1.232</c:v>
                </c:pt>
                <c:pt idx="883">
                  <c:v>1.2330000000000001</c:v>
                </c:pt>
                <c:pt idx="884">
                  <c:v>1.234</c:v>
                </c:pt>
                <c:pt idx="885">
                  <c:v>1.2350000000000001</c:v>
                </c:pt>
                <c:pt idx="886">
                  <c:v>1.2359998999999999</c:v>
                </c:pt>
                <c:pt idx="887">
                  <c:v>1.2370000000000001</c:v>
                </c:pt>
                <c:pt idx="888">
                  <c:v>1.238</c:v>
                </c:pt>
                <c:pt idx="889">
                  <c:v>1.2390000000000001</c:v>
                </c:pt>
                <c:pt idx="890">
                  <c:v>1.24</c:v>
                </c:pt>
                <c:pt idx="891">
                  <c:v>1.2410000999999999</c:v>
                </c:pt>
                <c:pt idx="892">
                  <c:v>1.242</c:v>
                </c:pt>
                <c:pt idx="893">
                  <c:v>1.2430000000000001</c:v>
                </c:pt>
                <c:pt idx="894">
                  <c:v>1.244</c:v>
                </c:pt>
                <c:pt idx="895">
                  <c:v>1.2450000000000001</c:v>
                </c:pt>
                <c:pt idx="896">
                  <c:v>1.2460001000000001</c:v>
                </c:pt>
                <c:pt idx="897">
                  <c:v>1.2470000000000001</c:v>
                </c:pt>
                <c:pt idx="898">
                  <c:v>1.248</c:v>
                </c:pt>
                <c:pt idx="899">
                  <c:v>1.2490000000000001</c:v>
                </c:pt>
                <c:pt idx="900">
                  <c:v>1.25</c:v>
                </c:pt>
                <c:pt idx="901">
                  <c:v>1.2509999999999999</c:v>
                </c:pt>
                <c:pt idx="902">
                  <c:v>1.252</c:v>
                </c:pt>
                <c:pt idx="903">
                  <c:v>1.2529999999999999</c:v>
                </c:pt>
                <c:pt idx="904">
                  <c:v>1.2539998999999999</c:v>
                </c:pt>
                <c:pt idx="905">
                  <c:v>1.2549999999999999</c:v>
                </c:pt>
                <c:pt idx="906">
                  <c:v>1.256</c:v>
                </c:pt>
                <c:pt idx="907">
                  <c:v>1.2569999999999999</c:v>
                </c:pt>
                <c:pt idx="908">
                  <c:v>1.258</c:v>
                </c:pt>
                <c:pt idx="909">
                  <c:v>1.2589999000000001</c:v>
                </c:pt>
                <c:pt idx="910">
                  <c:v>1.26</c:v>
                </c:pt>
                <c:pt idx="911">
                  <c:v>1.2609999999999999</c:v>
                </c:pt>
                <c:pt idx="912">
                  <c:v>1.262</c:v>
                </c:pt>
                <c:pt idx="913">
                  <c:v>1.2629999999999999</c:v>
                </c:pt>
                <c:pt idx="914">
                  <c:v>1.2640001000000001</c:v>
                </c:pt>
                <c:pt idx="915">
                  <c:v>1.2649999999999999</c:v>
                </c:pt>
                <c:pt idx="916">
                  <c:v>1.266</c:v>
                </c:pt>
                <c:pt idx="917">
                  <c:v>1.2669999999999999</c:v>
                </c:pt>
                <c:pt idx="918">
                  <c:v>1.268</c:v>
                </c:pt>
                <c:pt idx="919">
                  <c:v>1.2690001</c:v>
                </c:pt>
                <c:pt idx="920">
                  <c:v>1.27</c:v>
                </c:pt>
                <c:pt idx="921">
                  <c:v>1.2709999999999999</c:v>
                </c:pt>
                <c:pt idx="922">
                  <c:v>1.272</c:v>
                </c:pt>
                <c:pt idx="923">
                  <c:v>1.2729999999999999</c:v>
                </c:pt>
                <c:pt idx="924">
                  <c:v>1.274</c:v>
                </c:pt>
                <c:pt idx="925">
                  <c:v>1.2749999999999999</c:v>
                </c:pt>
                <c:pt idx="926">
                  <c:v>1.276</c:v>
                </c:pt>
                <c:pt idx="927">
                  <c:v>1.2769999999999999</c:v>
                </c:pt>
                <c:pt idx="928">
                  <c:v>1.278</c:v>
                </c:pt>
                <c:pt idx="929">
                  <c:v>1.2789999999999999</c:v>
                </c:pt>
                <c:pt idx="930">
                  <c:v>1.28</c:v>
                </c:pt>
                <c:pt idx="931">
                  <c:v>1.2809999999999999</c:v>
                </c:pt>
                <c:pt idx="932">
                  <c:v>1.2819999</c:v>
                </c:pt>
                <c:pt idx="933">
                  <c:v>1.2829999999999999</c:v>
                </c:pt>
                <c:pt idx="934">
                  <c:v>1.284</c:v>
                </c:pt>
                <c:pt idx="935">
                  <c:v>1.2849999999999999</c:v>
                </c:pt>
                <c:pt idx="936">
                  <c:v>1.286</c:v>
                </c:pt>
                <c:pt idx="937">
                  <c:v>1.2869999000000001</c:v>
                </c:pt>
                <c:pt idx="938">
                  <c:v>1.288</c:v>
                </c:pt>
                <c:pt idx="939">
                  <c:v>1.2889999999999999</c:v>
                </c:pt>
                <c:pt idx="940">
                  <c:v>1.29</c:v>
                </c:pt>
                <c:pt idx="941">
                  <c:v>1.2909999999999999</c:v>
                </c:pt>
                <c:pt idx="942">
                  <c:v>1.2920001000000001</c:v>
                </c:pt>
                <c:pt idx="943">
                  <c:v>1.2929999999999999</c:v>
                </c:pt>
                <c:pt idx="944">
                  <c:v>1.294</c:v>
                </c:pt>
                <c:pt idx="945">
                  <c:v>1.2949999999999999</c:v>
                </c:pt>
                <c:pt idx="946">
                  <c:v>1.296</c:v>
                </c:pt>
                <c:pt idx="947">
                  <c:v>1.2970001</c:v>
                </c:pt>
                <c:pt idx="948">
                  <c:v>1.298</c:v>
                </c:pt>
                <c:pt idx="949">
                  <c:v>1.2989999999999999</c:v>
                </c:pt>
                <c:pt idx="950">
                  <c:v>1.3</c:v>
                </c:pt>
                <c:pt idx="951">
                  <c:v>1.3009999999999999</c:v>
                </c:pt>
                <c:pt idx="952">
                  <c:v>1.302</c:v>
                </c:pt>
                <c:pt idx="953">
                  <c:v>1.3029999999999999</c:v>
                </c:pt>
                <c:pt idx="954">
                  <c:v>1.304</c:v>
                </c:pt>
                <c:pt idx="955">
                  <c:v>1.3049999000000001</c:v>
                </c:pt>
                <c:pt idx="956">
                  <c:v>1.306</c:v>
                </c:pt>
                <c:pt idx="957">
                  <c:v>1.3069999999999999</c:v>
                </c:pt>
                <c:pt idx="958">
                  <c:v>1.3080000000000001</c:v>
                </c:pt>
                <c:pt idx="959">
                  <c:v>1.3089999999999999</c:v>
                </c:pt>
                <c:pt idx="960">
                  <c:v>1.3099999</c:v>
                </c:pt>
                <c:pt idx="961">
                  <c:v>1.3109999999999999</c:v>
                </c:pt>
                <c:pt idx="962">
                  <c:v>1.3120000000000001</c:v>
                </c:pt>
                <c:pt idx="963">
                  <c:v>1.3129999999999999</c:v>
                </c:pt>
                <c:pt idx="964">
                  <c:v>1.3140000000000001</c:v>
                </c:pt>
                <c:pt idx="965">
                  <c:v>1.3150001</c:v>
                </c:pt>
                <c:pt idx="966">
                  <c:v>1.3160000000000001</c:v>
                </c:pt>
                <c:pt idx="967">
                  <c:v>1.3169999999999999</c:v>
                </c:pt>
                <c:pt idx="968">
                  <c:v>1.3180000000000001</c:v>
                </c:pt>
                <c:pt idx="969">
                  <c:v>1.319</c:v>
                </c:pt>
                <c:pt idx="970">
                  <c:v>1.3200000999999999</c:v>
                </c:pt>
                <c:pt idx="971">
                  <c:v>1.321</c:v>
                </c:pt>
                <c:pt idx="972">
                  <c:v>1.3220000000000001</c:v>
                </c:pt>
                <c:pt idx="973">
                  <c:v>1.323</c:v>
                </c:pt>
                <c:pt idx="974">
                  <c:v>1.3240000000000001</c:v>
                </c:pt>
                <c:pt idx="975">
                  <c:v>1.325</c:v>
                </c:pt>
                <c:pt idx="976">
                  <c:v>1.3260000000000001</c:v>
                </c:pt>
                <c:pt idx="977">
                  <c:v>1.327</c:v>
                </c:pt>
                <c:pt idx="978">
                  <c:v>1.3279999</c:v>
                </c:pt>
                <c:pt idx="979">
                  <c:v>1.329</c:v>
                </c:pt>
                <c:pt idx="980">
                  <c:v>1.33</c:v>
                </c:pt>
                <c:pt idx="981">
                  <c:v>1.331</c:v>
                </c:pt>
                <c:pt idx="982">
                  <c:v>1.3320000000000001</c:v>
                </c:pt>
                <c:pt idx="983">
                  <c:v>1.3329998999999999</c:v>
                </c:pt>
                <c:pt idx="984">
                  <c:v>1.3340000000000001</c:v>
                </c:pt>
                <c:pt idx="985">
                  <c:v>1.335</c:v>
                </c:pt>
                <c:pt idx="986">
                  <c:v>1.3360000000000001</c:v>
                </c:pt>
                <c:pt idx="987">
                  <c:v>1.337</c:v>
                </c:pt>
                <c:pt idx="988">
                  <c:v>1.3380000999999999</c:v>
                </c:pt>
                <c:pt idx="989">
                  <c:v>1.339</c:v>
                </c:pt>
                <c:pt idx="990">
                  <c:v>1.34</c:v>
                </c:pt>
                <c:pt idx="991">
                  <c:v>1.341</c:v>
                </c:pt>
                <c:pt idx="992">
                  <c:v>1.3420000000000001</c:v>
                </c:pt>
                <c:pt idx="993">
                  <c:v>1.3430001</c:v>
                </c:pt>
                <c:pt idx="994">
                  <c:v>1.3440000000000001</c:v>
                </c:pt>
                <c:pt idx="995">
                  <c:v>1.345</c:v>
                </c:pt>
                <c:pt idx="996">
                  <c:v>1.3460000000000001</c:v>
                </c:pt>
                <c:pt idx="997">
                  <c:v>1.347</c:v>
                </c:pt>
                <c:pt idx="998">
                  <c:v>1.3480000000000001</c:v>
                </c:pt>
                <c:pt idx="999">
                  <c:v>1.349</c:v>
                </c:pt>
                <c:pt idx="1000">
                  <c:v>1.35</c:v>
                </c:pt>
                <c:pt idx="1001">
                  <c:v>1.351</c:v>
                </c:pt>
                <c:pt idx="1002">
                  <c:v>1.3520000000000001</c:v>
                </c:pt>
                <c:pt idx="1003">
                  <c:v>1.353</c:v>
                </c:pt>
                <c:pt idx="1004">
                  <c:v>1.3540000000000001</c:v>
                </c:pt>
                <c:pt idx="1005">
                  <c:v>1.355</c:v>
                </c:pt>
                <c:pt idx="1006">
                  <c:v>1.3559999</c:v>
                </c:pt>
                <c:pt idx="1007">
                  <c:v>1.357</c:v>
                </c:pt>
                <c:pt idx="1008">
                  <c:v>1.3580000000000001</c:v>
                </c:pt>
                <c:pt idx="1009">
                  <c:v>1.359</c:v>
                </c:pt>
                <c:pt idx="1010">
                  <c:v>1.36</c:v>
                </c:pt>
                <c:pt idx="1011">
                  <c:v>1.3609998999999999</c:v>
                </c:pt>
                <c:pt idx="1012">
                  <c:v>1.3620000000000001</c:v>
                </c:pt>
                <c:pt idx="1013">
                  <c:v>1.363</c:v>
                </c:pt>
                <c:pt idx="1014">
                  <c:v>1.3640000000000001</c:v>
                </c:pt>
                <c:pt idx="1015">
                  <c:v>1.365</c:v>
                </c:pt>
                <c:pt idx="1016">
                  <c:v>1.3660000999999999</c:v>
                </c:pt>
                <c:pt idx="1017">
                  <c:v>1.367</c:v>
                </c:pt>
                <c:pt idx="1018">
                  <c:v>1.3680000000000001</c:v>
                </c:pt>
                <c:pt idx="1019">
                  <c:v>1.369</c:v>
                </c:pt>
                <c:pt idx="1020">
                  <c:v>1.37</c:v>
                </c:pt>
                <c:pt idx="1021">
                  <c:v>1.3710001000000001</c:v>
                </c:pt>
                <c:pt idx="1022">
                  <c:v>1.3720000000000001</c:v>
                </c:pt>
                <c:pt idx="1023">
                  <c:v>1.373</c:v>
                </c:pt>
                <c:pt idx="1024">
                  <c:v>1.3740000000000001</c:v>
                </c:pt>
                <c:pt idx="1025">
                  <c:v>1.375</c:v>
                </c:pt>
                <c:pt idx="1026">
                  <c:v>1.3759999999999999</c:v>
                </c:pt>
                <c:pt idx="1027">
                  <c:v>1.377</c:v>
                </c:pt>
                <c:pt idx="1028">
                  <c:v>1.3779999999999999</c:v>
                </c:pt>
                <c:pt idx="1029">
                  <c:v>1.3789998999999999</c:v>
                </c:pt>
                <c:pt idx="1030">
                  <c:v>1.38</c:v>
                </c:pt>
                <c:pt idx="1031">
                  <c:v>1.381</c:v>
                </c:pt>
                <c:pt idx="1032">
                  <c:v>1.3819999999999999</c:v>
                </c:pt>
                <c:pt idx="1033">
                  <c:v>1.383</c:v>
                </c:pt>
                <c:pt idx="1034">
                  <c:v>1.3839999000000001</c:v>
                </c:pt>
                <c:pt idx="1035">
                  <c:v>1.385</c:v>
                </c:pt>
                <c:pt idx="1036">
                  <c:v>1.3859999999999999</c:v>
                </c:pt>
                <c:pt idx="1037">
                  <c:v>1.387</c:v>
                </c:pt>
                <c:pt idx="1038">
                  <c:v>1.3879999999999999</c:v>
                </c:pt>
                <c:pt idx="1039">
                  <c:v>1.3890001000000001</c:v>
                </c:pt>
                <c:pt idx="1040">
                  <c:v>1.39</c:v>
                </c:pt>
                <c:pt idx="1041">
                  <c:v>1.391</c:v>
                </c:pt>
                <c:pt idx="1042">
                  <c:v>1.3919999999999999</c:v>
                </c:pt>
                <c:pt idx="1043">
                  <c:v>1.393</c:v>
                </c:pt>
                <c:pt idx="1044">
                  <c:v>1.3940001</c:v>
                </c:pt>
                <c:pt idx="1045">
                  <c:v>1.395</c:v>
                </c:pt>
                <c:pt idx="1046">
                  <c:v>1.3959999999999999</c:v>
                </c:pt>
                <c:pt idx="1047">
                  <c:v>1.397</c:v>
                </c:pt>
                <c:pt idx="1048">
                  <c:v>1.3979999999999999</c:v>
                </c:pt>
                <c:pt idx="1049">
                  <c:v>1.399</c:v>
                </c:pt>
                <c:pt idx="1050">
                  <c:v>1.4</c:v>
                </c:pt>
                <c:pt idx="1051">
                  <c:v>1.401</c:v>
                </c:pt>
                <c:pt idx="1052">
                  <c:v>1.4019999999999999</c:v>
                </c:pt>
                <c:pt idx="1053">
                  <c:v>1.403</c:v>
                </c:pt>
                <c:pt idx="1054">
                  <c:v>1.4039999999999999</c:v>
                </c:pt>
                <c:pt idx="1055">
                  <c:v>1.405</c:v>
                </c:pt>
                <c:pt idx="1056">
                  <c:v>1.4059999999999999</c:v>
                </c:pt>
                <c:pt idx="1057">
                  <c:v>1.4069999</c:v>
                </c:pt>
                <c:pt idx="1058">
                  <c:v>1.4079999999999999</c:v>
                </c:pt>
                <c:pt idx="1059">
                  <c:v>1.409</c:v>
                </c:pt>
                <c:pt idx="1060">
                  <c:v>1.41</c:v>
                </c:pt>
                <c:pt idx="1061">
                  <c:v>1.411</c:v>
                </c:pt>
                <c:pt idx="1062">
                  <c:v>1.4119999000000001</c:v>
                </c:pt>
                <c:pt idx="1063">
                  <c:v>1.413</c:v>
                </c:pt>
                <c:pt idx="1064">
                  <c:v>1.4139999999999999</c:v>
                </c:pt>
                <c:pt idx="1065">
                  <c:v>1.415</c:v>
                </c:pt>
                <c:pt idx="1066">
                  <c:v>1.4159999999999999</c:v>
                </c:pt>
                <c:pt idx="1067">
                  <c:v>1.4170001000000001</c:v>
                </c:pt>
                <c:pt idx="1068">
                  <c:v>1.4179999999999999</c:v>
                </c:pt>
                <c:pt idx="1069">
                  <c:v>1.419</c:v>
                </c:pt>
                <c:pt idx="1070">
                  <c:v>1.42</c:v>
                </c:pt>
                <c:pt idx="1071">
                  <c:v>1.421</c:v>
                </c:pt>
                <c:pt idx="1072">
                  <c:v>1.4220001</c:v>
                </c:pt>
                <c:pt idx="1073">
                  <c:v>1.423</c:v>
                </c:pt>
                <c:pt idx="1074">
                  <c:v>1.4239999999999999</c:v>
                </c:pt>
                <c:pt idx="1075">
                  <c:v>1.425</c:v>
                </c:pt>
                <c:pt idx="1076">
                  <c:v>1.4259999999999999</c:v>
                </c:pt>
                <c:pt idx="1077">
                  <c:v>1.427</c:v>
                </c:pt>
                <c:pt idx="1078">
                  <c:v>1.4279999999999999</c:v>
                </c:pt>
                <c:pt idx="1079">
                  <c:v>1.429</c:v>
                </c:pt>
                <c:pt idx="1080">
                  <c:v>1.4299999000000001</c:v>
                </c:pt>
                <c:pt idx="1081">
                  <c:v>1.431</c:v>
                </c:pt>
                <c:pt idx="1082">
                  <c:v>1.4319999999999999</c:v>
                </c:pt>
                <c:pt idx="1083">
                  <c:v>1.4330000000000001</c:v>
                </c:pt>
                <c:pt idx="1084">
                  <c:v>1.4339999999999999</c:v>
                </c:pt>
                <c:pt idx="1085">
                  <c:v>1.4349999</c:v>
                </c:pt>
                <c:pt idx="1086">
                  <c:v>1.4359999999999999</c:v>
                </c:pt>
                <c:pt idx="1087">
                  <c:v>1.4370000000000001</c:v>
                </c:pt>
                <c:pt idx="1088">
                  <c:v>1.4379999999999999</c:v>
                </c:pt>
                <c:pt idx="1089">
                  <c:v>1.4390000000000001</c:v>
                </c:pt>
                <c:pt idx="1090">
                  <c:v>1.4400001</c:v>
                </c:pt>
                <c:pt idx="1091">
                  <c:v>1.4410000000000001</c:v>
                </c:pt>
                <c:pt idx="1092">
                  <c:v>1.4419999999999999</c:v>
                </c:pt>
                <c:pt idx="1093">
                  <c:v>1.4430000000000001</c:v>
                </c:pt>
                <c:pt idx="1094">
                  <c:v>1.444</c:v>
                </c:pt>
                <c:pt idx="1095">
                  <c:v>1.4450000999999999</c:v>
                </c:pt>
                <c:pt idx="1096">
                  <c:v>1.446</c:v>
                </c:pt>
                <c:pt idx="1097">
                  <c:v>1.4470000000000001</c:v>
                </c:pt>
                <c:pt idx="1098">
                  <c:v>1.448</c:v>
                </c:pt>
                <c:pt idx="1099">
                  <c:v>1.4490000000000001</c:v>
                </c:pt>
                <c:pt idx="1100">
                  <c:v>1.45</c:v>
                </c:pt>
                <c:pt idx="1101">
                  <c:v>1.4510000000000001</c:v>
                </c:pt>
                <c:pt idx="1102">
                  <c:v>1.452</c:v>
                </c:pt>
                <c:pt idx="1103">
                  <c:v>1.4529999</c:v>
                </c:pt>
                <c:pt idx="1104">
                  <c:v>1.454</c:v>
                </c:pt>
                <c:pt idx="1105">
                  <c:v>1.4550000000000001</c:v>
                </c:pt>
                <c:pt idx="1106">
                  <c:v>1.456</c:v>
                </c:pt>
                <c:pt idx="1107">
                  <c:v>1.4570000000000001</c:v>
                </c:pt>
                <c:pt idx="1108">
                  <c:v>1.4579998999999999</c:v>
                </c:pt>
                <c:pt idx="1109">
                  <c:v>1.4590000000000001</c:v>
                </c:pt>
                <c:pt idx="1110">
                  <c:v>1.46</c:v>
                </c:pt>
                <c:pt idx="1111">
                  <c:v>1.4610000000000001</c:v>
                </c:pt>
                <c:pt idx="1112">
                  <c:v>1.462</c:v>
                </c:pt>
                <c:pt idx="1113">
                  <c:v>1.4630000999999999</c:v>
                </c:pt>
                <c:pt idx="1114">
                  <c:v>1.464</c:v>
                </c:pt>
                <c:pt idx="1115">
                  <c:v>1.4650000000000001</c:v>
                </c:pt>
                <c:pt idx="1116">
                  <c:v>1.466</c:v>
                </c:pt>
                <c:pt idx="1117">
                  <c:v>1.4670000000000001</c:v>
                </c:pt>
                <c:pt idx="1118">
                  <c:v>1.4680001</c:v>
                </c:pt>
                <c:pt idx="1119">
                  <c:v>1.4690000000000001</c:v>
                </c:pt>
                <c:pt idx="1120">
                  <c:v>1.47</c:v>
                </c:pt>
                <c:pt idx="1121">
                  <c:v>1.4710000000000001</c:v>
                </c:pt>
                <c:pt idx="1122">
                  <c:v>1.472</c:v>
                </c:pt>
                <c:pt idx="1123">
                  <c:v>1.4730000000000001</c:v>
                </c:pt>
                <c:pt idx="1124">
                  <c:v>1.474</c:v>
                </c:pt>
                <c:pt idx="1125">
                  <c:v>1.4750000000000001</c:v>
                </c:pt>
                <c:pt idx="1126">
                  <c:v>1.476</c:v>
                </c:pt>
                <c:pt idx="1127">
                  <c:v>1.4770000000000001</c:v>
                </c:pt>
                <c:pt idx="1128">
                  <c:v>1.478</c:v>
                </c:pt>
                <c:pt idx="1129">
                  <c:v>1.4790000000000001</c:v>
                </c:pt>
                <c:pt idx="1130">
                  <c:v>1.48</c:v>
                </c:pt>
                <c:pt idx="1131">
                  <c:v>1.4809999</c:v>
                </c:pt>
                <c:pt idx="1132">
                  <c:v>1.482</c:v>
                </c:pt>
                <c:pt idx="1133">
                  <c:v>1.4830000000000001</c:v>
                </c:pt>
                <c:pt idx="1134">
                  <c:v>1.484</c:v>
                </c:pt>
                <c:pt idx="1135">
                  <c:v>1.4850000000000001</c:v>
                </c:pt>
                <c:pt idx="1136">
                  <c:v>1.4859998999999999</c:v>
                </c:pt>
                <c:pt idx="1137">
                  <c:v>1.4870000000000001</c:v>
                </c:pt>
                <c:pt idx="1138">
                  <c:v>1.488</c:v>
                </c:pt>
                <c:pt idx="1139">
                  <c:v>1.4890000000000001</c:v>
                </c:pt>
                <c:pt idx="1140">
                  <c:v>1.49</c:v>
                </c:pt>
                <c:pt idx="1141">
                  <c:v>1.4910000999999999</c:v>
                </c:pt>
                <c:pt idx="1142">
                  <c:v>1.492</c:v>
                </c:pt>
                <c:pt idx="1143">
                  <c:v>1.4930000000000001</c:v>
                </c:pt>
                <c:pt idx="1144">
                  <c:v>1.494</c:v>
                </c:pt>
                <c:pt idx="1145">
                  <c:v>1.4950000000000001</c:v>
                </c:pt>
                <c:pt idx="1146">
                  <c:v>1.4960001000000001</c:v>
                </c:pt>
                <c:pt idx="1147">
                  <c:v>1.4970000000000001</c:v>
                </c:pt>
                <c:pt idx="1148">
                  <c:v>1.498</c:v>
                </c:pt>
                <c:pt idx="1149">
                  <c:v>1.4990000000000001</c:v>
                </c:pt>
                <c:pt idx="1150">
                  <c:v>1.5</c:v>
                </c:pt>
                <c:pt idx="1151">
                  <c:v>1.5009999999999999</c:v>
                </c:pt>
                <c:pt idx="1152">
                  <c:v>1.502</c:v>
                </c:pt>
                <c:pt idx="1153">
                  <c:v>1.5029999999999999</c:v>
                </c:pt>
                <c:pt idx="1154">
                  <c:v>1.5039998999999999</c:v>
                </c:pt>
                <c:pt idx="1155">
                  <c:v>1.5049999999999999</c:v>
                </c:pt>
                <c:pt idx="1156">
                  <c:v>1.506</c:v>
                </c:pt>
                <c:pt idx="1157">
                  <c:v>1.5069999999999999</c:v>
                </c:pt>
                <c:pt idx="1158">
                  <c:v>1.508</c:v>
                </c:pt>
                <c:pt idx="1159">
                  <c:v>1.5089999000000001</c:v>
                </c:pt>
                <c:pt idx="1160">
                  <c:v>1.51</c:v>
                </c:pt>
                <c:pt idx="1161">
                  <c:v>1.5109999999999999</c:v>
                </c:pt>
                <c:pt idx="1162">
                  <c:v>1.512</c:v>
                </c:pt>
                <c:pt idx="1163">
                  <c:v>1.5129999999999999</c:v>
                </c:pt>
                <c:pt idx="1164">
                  <c:v>1.5140001000000001</c:v>
                </c:pt>
                <c:pt idx="1165">
                  <c:v>1.5149999999999999</c:v>
                </c:pt>
                <c:pt idx="1166">
                  <c:v>1.516</c:v>
                </c:pt>
                <c:pt idx="1167">
                  <c:v>1.5169999999999999</c:v>
                </c:pt>
                <c:pt idx="1168">
                  <c:v>1.518</c:v>
                </c:pt>
                <c:pt idx="1169">
                  <c:v>1.5190001</c:v>
                </c:pt>
                <c:pt idx="1170">
                  <c:v>1.52</c:v>
                </c:pt>
                <c:pt idx="1171">
                  <c:v>1.5209999999999999</c:v>
                </c:pt>
                <c:pt idx="1172">
                  <c:v>1.522</c:v>
                </c:pt>
                <c:pt idx="1173">
                  <c:v>1.5229999999999999</c:v>
                </c:pt>
                <c:pt idx="1174">
                  <c:v>1.524</c:v>
                </c:pt>
                <c:pt idx="1175">
                  <c:v>1.5249999999999999</c:v>
                </c:pt>
                <c:pt idx="1176">
                  <c:v>1.526</c:v>
                </c:pt>
                <c:pt idx="1177">
                  <c:v>1.5269999999999999</c:v>
                </c:pt>
                <c:pt idx="1178">
                  <c:v>1.528</c:v>
                </c:pt>
                <c:pt idx="1179">
                  <c:v>1.5289999999999999</c:v>
                </c:pt>
                <c:pt idx="1180">
                  <c:v>1.53</c:v>
                </c:pt>
                <c:pt idx="1181">
                  <c:v>1.5309999999999999</c:v>
                </c:pt>
                <c:pt idx="1182">
                  <c:v>1.5319999</c:v>
                </c:pt>
                <c:pt idx="1183">
                  <c:v>1.5329999999999999</c:v>
                </c:pt>
                <c:pt idx="1184">
                  <c:v>1.534</c:v>
                </c:pt>
                <c:pt idx="1185">
                  <c:v>1.5349999999999999</c:v>
                </c:pt>
                <c:pt idx="1186">
                  <c:v>1.536</c:v>
                </c:pt>
                <c:pt idx="1187">
                  <c:v>1.5369999000000001</c:v>
                </c:pt>
                <c:pt idx="1188">
                  <c:v>1.538</c:v>
                </c:pt>
                <c:pt idx="1189">
                  <c:v>1.5389999999999999</c:v>
                </c:pt>
                <c:pt idx="1190">
                  <c:v>1.54</c:v>
                </c:pt>
                <c:pt idx="1191">
                  <c:v>1.5409999999999999</c:v>
                </c:pt>
                <c:pt idx="1192">
                  <c:v>1.5420001000000001</c:v>
                </c:pt>
                <c:pt idx="1193">
                  <c:v>1.5429999999999999</c:v>
                </c:pt>
                <c:pt idx="1194">
                  <c:v>1.544</c:v>
                </c:pt>
                <c:pt idx="1195">
                  <c:v>1.5449999999999999</c:v>
                </c:pt>
                <c:pt idx="1196">
                  <c:v>1.546</c:v>
                </c:pt>
                <c:pt idx="1197">
                  <c:v>1.5470001</c:v>
                </c:pt>
                <c:pt idx="1198">
                  <c:v>1.548</c:v>
                </c:pt>
                <c:pt idx="1199">
                  <c:v>1.5489999999999999</c:v>
                </c:pt>
                <c:pt idx="1200">
                  <c:v>1.55</c:v>
                </c:pt>
                <c:pt idx="1201">
                  <c:v>1.5509999999999999</c:v>
                </c:pt>
                <c:pt idx="1202">
                  <c:v>1.552</c:v>
                </c:pt>
                <c:pt idx="1203">
                  <c:v>1.5529999999999999</c:v>
                </c:pt>
                <c:pt idx="1204">
                  <c:v>1.554</c:v>
                </c:pt>
                <c:pt idx="1205">
                  <c:v>1.5549999000000001</c:v>
                </c:pt>
                <c:pt idx="1206">
                  <c:v>1.556</c:v>
                </c:pt>
                <c:pt idx="1207">
                  <c:v>1.5569999999999999</c:v>
                </c:pt>
                <c:pt idx="1208">
                  <c:v>1.5580000000000001</c:v>
                </c:pt>
                <c:pt idx="1209">
                  <c:v>1.5589999999999999</c:v>
                </c:pt>
                <c:pt idx="1210">
                  <c:v>1.5599999</c:v>
                </c:pt>
                <c:pt idx="1211">
                  <c:v>1.5609999999999999</c:v>
                </c:pt>
                <c:pt idx="1212">
                  <c:v>1.5620000000000001</c:v>
                </c:pt>
                <c:pt idx="1213">
                  <c:v>1.5629999999999999</c:v>
                </c:pt>
                <c:pt idx="1214">
                  <c:v>1.5640000000000001</c:v>
                </c:pt>
                <c:pt idx="1215">
                  <c:v>1.5650001</c:v>
                </c:pt>
                <c:pt idx="1216">
                  <c:v>1.5660000000000001</c:v>
                </c:pt>
                <c:pt idx="1217">
                  <c:v>1.5669999999999999</c:v>
                </c:pt>
                <c:pt idx="1218">
                  <c:v>1.5680000000000001</c:v>
                </c:pt>
                <c:pt idx="1219">
                  <c:v>1.569</c:v>
                </c:pt>
                <c:pt idx="1220">
                  <c:v>1.5700000999999999</c:v>
                </c:pt>
                <c:pt idx="1221">
                  <c:v>1.571</c:v>
                </c:pt>
                <c:pt idx="1222">
                  <c:v>1.5720000000000001</c:v>
                </c:pt>
                <c:pt idx="1223">
                  <c:v>1.573</c:v>
                </c:pt>
                <c:pt idx="1224">
                  <c:v>1.5740000000000001</c:v>
                </c:pt>
                <c:pt idx="1225">
                  <c:v>1.575</c:v>
                </c:pt>
                <c:pt idx="1226">
                  <c:v>1.5760000000000001</c:v>
                </c:pt>
                <c:pt idx="1227">
                  <c:v>1.577</c:v>
                </c:pt>
                <c:pt idx="1228">
                  <c:v>1.5779999</c:v>
                </c:pt>
                <c:pt idx="1229">
                  <c:v>1.579</c:v>
                </c:pt>
                <c:pt idx="1230">
                  <c:v>1.58</c:v>
                </c:pt>
                <c:pt idx="1231">
                  <c:v>1.581</c:v>
                </c:pt>
                <c:pt idx="1232">
                  <c:v>1.5820000000000001</c:v>
                </c:pt>
                <c:pt idx="1233">
                  <c:v>1.5829998999999999</c:v>
                </c:pt>
                <c:pt idx="1234">
                  <c:v>1.5840000000000001</c:v>
                </c:pt>
                <c:pt idx="1235">
                  <c:v>1.585</c:v>
                </c:pt>
                <c:pt idx="1236">
                  <c:v>1.5860000000000001</c:v>
                </c:pt>
                <c:pt idx="1237">
                  <c:v>1.587</c:v>
                </c:pt>
                <c:pt idx="1238">
                  <c:v>1.5880000999999999</c:v>
                </c:pt>
                <c:pt idx="1239">
                  <c:v>1.589</c:v>
                </c:pt>
                <c:pt idx="1240">
                  <c:v>1.59</c:v>
                </c:pt>
                <c:pt idx="1241">
                  <c:v>1.591</c:v>
                </c:pt>
                <c:pt idx="1242">
                  <c:v>1.5920000000000001</c:v>
                </c:pt>
                <c:pt idx="1243">
                  <c:v>1.5930001</c:v>
                </c:pt>
                <c:pt idx="1244">
                  <c:v>1.5940000000000001</c:v>
                </c:pt>
                <c:pt idx="1245">
                  <c:v>1.595</c:v>
                </c:pt>
                <c:pt idx="1246">
                  <c:v>1.5960000000000001</c:v>
                </c:pt>
                <c:pt idx="1247">
                  <c:v>1.597</c:v>
                </c:pt>
                <c:pt idx="1248">
                  <c:v>1.5980000000000001</c:v>
                </c:pt>
                <c:pt idx="1249">
                  <c:v>1.599</c:v>
                </c:pt>
                <c:pt idx="1250">
                  <c:v>1.6</c:v>
                </c:pt>
                <c:pt idx="1251">
                  <c:v>1.601</c:v>
                </c:pt>
                <c:pt idx="1252">
                  <c:v>1.6020000000000001</c:v>
                </c:pt>
                <c:pt idx="1253">
                  <c:v>1.603</c:v>
                </c:pt>
                <c:pt idx="1254">
                  <c:v>1.6040000000000001</c:v>
                </c:pt>
                <c:pt idx="1255">
                  <c:v>1.605</c:v>
                </c:pt>
                <c:pt idx="1256">
                  <c:v>1.6059999</c:v>
                </c:pt>
                <c:pt idx="1257">
                  <c:v>1.607</c:v>
                </c:pt>
                <c:pt idx="1258">
                  <c:v>1.6080000000000001</c:v>
                </c:pt>
                <c:pt idx="1259">
                  <c:v>1.609</c:v>
                </c:pt>
                <c:pt idx="1260">
                  <c:v>1.61</c:v>
                </c:pt>
                <c:pt idx="1261">
                  <c:v>1.6109998999999999</c:v>
                </c:pt>
                <c:pt idx="1262">
                  <c:v>1.6120000000000001</c:v>
                </c:pt>
                <c:pt idx="1263">
                  <c:v>1.613</c:v>
                </c:pt>
                <c:pt idx="1264">
                  <c:v>1.6140000000000001</c:v>
                </c:pt>
                <c:pt idx="1265">
                  <c:v>1.615</c:v>
                </c:pt>
                <c:pt idx="1266">
                  <c:v>1.6160000999999999</c:v>
                </c:pt>
                <c:pt idx="1267">
                  <c:v>1.617</c:v>
                </c:pt>
                <c:pt idx="1268">
                  <c:v>1.6180000000000001</c:v>
                </c:pt>
                <c:pt idx="1269">
                  <c:v>1.619</c:v>
                </c:pt>
                <c:pt idx="1270">
                  <c:v>1.62</c:v>
                </c:pt>
                <c:pt idx="1271">
                  <c:v>1.6210001000000001</c:v>
                </c:pt>
                <c:pt idx="1272">
                  <c:v>1.6220000000000001</c:v>
                </c:pt>
                <c:pt idx="1273">
                  <c:v>1.623</c:v>
                </c:pt>
                <c:pt idx="1274">
                  <c:v>1.6240000000000001</c:v>
                </c:pt>
                <c:pt idx="1275">
                  <c:v>1.625</c:v>
                </c:pt>
                <c:pt idx="1276">
                  <c:v>1.6259999999999999</c:v>
                </c:pt>
                <c:pt idx="1277">
                  <c:v>1.627</c:v>
                </c:pt>
                <c:pt idx="1278">
                  <c:v>1.6279999999999999</c:v>
                </c:pt>
                <c:pt idx="1279">
                  <c:v>1.6289998999999999</c:v>
                </c:pt>
                <c:pt idx="1280">
                  <c:v>1.63</c:v>
                </c:pt>
                <c:pt idx="1281">
                  <c:v>1.631</c:v>
                </c:pt>
                <c:pt idx="1282">
                  <c:v>1.6319999999999999</c:v>
                </c:pt>
                <c:pt idx="1283">
                  <c:v>1.633</c:v>
                </c:pt>
                <c:pt idx="1284">
                  <c:v>1.6339999000000001</c:v>
                </c:pt>
                <c:pt idx="1285">
                  <c:v>1.635</c:v>
                </c:pt>
                <c:pt idx="1286">
                  <c:v>1.6359999999999999</c:v>
                </c:pt>
                <c:pt idx="1287">
                  <c:v>1.637</c:v>
                </c:pt>
                <c:pt idx="1288">
                  <c:v>1.6379999999999999</c:v>
                </c:pt>
                <c:pt idx="1289">
                  <c:v>1.6390001000000001</c:v>
                </c:pt>
                <c:pt idx="1290">
                  <c:v>1.64</c:v>
                </c:pt>
                <c:pt idx="1291">
                  <c:v>1.641</c:v>
                </c:pt>
                <c:pt idx="1292">
                  <c:v>1.6419999999999999</c:v>
                </c:pt>
                <c:pt idx="1293">
                  <c:v>1.643</c:v>
                </c:pt>
                <c:pt idx="1294">
                  <c:v>1.6440001</c:v>
                </c:pt>
                <c:pt idx="1295">
                  <c:v>1.645</c:v>
                </c:pt>
                <c:pt idx="1296">
                  <c:v>1.6459999999999999</c:v>
                </c:pt>
                <c:pt idx="1297">
                  <c:v>1.647</c:v>
                </c:pt>
                <c:pt idx="1298">
                  <c:v>1.6479999999999999</c:v>
                </c:pt>
                <c:pt idx="1299">
                  <c:v>1.649</c:v>
                </c:pt>
                <c:pt idx="1300">
                  <c:v>1.65</c:v>
                </c:pt>
                <c:pt idx="1301">
                  <c:v>1.651</c:v>
                </c:pt>
                <c:pt idx="1302">
                  <c:v>1.6519999999999999</c:v>
                </c:pt>
                <c:pt idx="1303">
                  <c:v>1.653</c:v>
                </c:pt>
                <c:pt idx="1304">
                  <c:v>1.6539999999999999</c:v>
                </c:pt>
                <c:pt idx="1305">
                  <c:v>1.655</c:v>
                </c:pt>
                <c:pt idx="1306">
                  <c:v>1.6559999999999999</c:v>
                </c:pt>
                <c:pt idx="1307">
                  <c:v>1.6569999</c:v>
                </c:pt>
                <c:pt idx="1308">
                  <c:v>1.6579999999999999</c:v>
                </c:pt>
                <c:pt idx="1309">
                  <c:v>1.659</c:v>
                </c:pt>
                <c:pt idx="1310">
                  <c:v>1.66</c:v>
                </c:pt>
                <c:pt idx="1311">
                  <c:v>1.661</c:v>
                </c:pt>
                <c:pt idx="1312">
                  <c:v>1.6619999000000001</c:v>
                </c:pt>
                <c:pt idx="1313">
                  <c:v>1.663</c:v>
                </c:pt>
                <c:pt idx="1314">
                  <c:v>1.6639999999999999</c:v>
                </c:pt>
                <c:pt idx="1315">
                  <c:v>1.665</c:v>
                </c:pt>
                <c:pt idx="1316">
                  <c:v>1.6659999999999999</c:v>
                </c:pt>
                <c:pt idx="1317">
                  <c:v>1.6670001000000001</c:v>
                </c:pt>
                <c:pt idx="1318">
                  <c:v>1.6679999999999999</c:v>
                </c:pt>
                <c:pt idx="1319">
                  <c:v>1.669</c:v>
                </c:pt>
                <c:pt idx="1320">
                  <c:v>1.67</c:v>
                </c:pt>
                <c:pt idx="1321">
                  <c:v>1.671</c:v>
                </c:pt>
                <c:pt idx="1322">
                  <c:v>1.6720001</c:v>
                </c:pt>
                <c:pt idx="1323">
                  <c:v>1.673</c:v>
                </c:pt>
                <c:pt idx="1324">
                  <c:v>1.6739999999999999</c:v>
                </c:pt>
                <c:pt idx="1325">
                  <c:v>1.675</c:v>
                </c:pt>
                <c:pt idx="1326">
                  <c:v>1.6759999999999999</c:v>
                </c:pt>
                <c:pt idx="1327">
                  <c:v>1.677</c:v>
                </c:pt>
                <c:pt idx="1328">
                  <c:v>1.6779999999999999</c:v>
                </c:pt>
                <c:pt idx="1329">
                  <c:v>1.679</c:v>
                </c:pt>
                <c:pt idx="1330">
                  <c:v>1.6799999000000001</c:v>
                </c:pt>
                <c:pt idx="1331">
                  <c:v>1.681</c:v>
                </c:pt>
                <c:pt idx="1332">
                  <c:v>1.6819999999999999</c:v>
                </c:pt>
                <c:pt idx="1333">
                  <c:v>1.6830000000000001</c:v>
                </c:pt>
                <c:pt idx="1334">
                  <c:v>1.6839999999999999</c:v>
                </c:pt>
                <c:pt idx="1335">
                  <c:v>1.6849999</c:v>
                </c:pt>
                <c:pt idx="1336">
                  <c:v>1.6859999999999999</c:v>
                </c:pt>
                <c:pt idx="1337">
                  <c:v>1.6870000000000001</c:v>
                </c:pt>
                <c:pt idx="1338">
                  <c:v>1.6879999999999999</c:v>
                </c:pt>
                <c:pt idx="1339">
                  <c:v>1.6890000000000001</c:v>
                </c:pt>
                <c:pt idx="1340">
                  <c:v>1.6900001</c:v>
                </c:pt>
                <c:pt idx="1341">
                  <c:v>1.6910000000000001</c:v>
                </c:pt>
                <c:pt idx="1342">
                  <c:v>1.6919999999999999</c:v>
                </c:pt>
                <c:pt idx="1343">
                  <c:v>1.6930000000000001</c:v>
                </c:pt>
                <c:pt idx="1344">
                  <c:v>1.694</c:v>
                </c:pt>
                <c:pt idx="1345">
                  <c:v>1.6950000999999999</c:v>
                </c:pt>
                <c:pt idx="1346">
                  <c:v>1.696</c:v>
                </c:pt>
                <c:pt idx="1347">
                  <c:v>1.6970000000000001</c:v>
                </c:pt>
                <c:pt idx="1348">
                  <c:v>1.698</c:v>
                </c:pt>
                <c:pt idx="1349">
                  <c:v>1.6990000000000001</c:v>
                </c:pt>
                <c:pt idx="1350">
                  <c:v>1.7</c:v>
                </c:pt>
                <c:pt idx="1351">
                  <c:v>1.7010000000000001</c:v>
                </c:pt>
                <c:pt idx="1352">
                  <c:v>1.702</c:v>
                </c:pt>
                <c:pt idx="1353">
                  <c:v>1.7029999</c:v>
                </c:pt>
                <c:pt idx="1354">
                  <c:v>1.704</c:v>
                </c:pt>
                <c:pt idx="1355">
                  <c:v>1.7050000000000001</c:v>
                </c:pt>
                <c:pt idx="1356">
                  <c:v>1.706</c:v>
                </c:pt>
                <c:pt idx="1357">
                  <c:v>1.7070000000000001</c:v>
                </c:pt>
                <c:pt idx="1358">
                  <c:v>1.7079998999999999</c:v>
                </c:pt>
                <c:pt idx="1359">
                  <c:v>1.7090000000000001</c:v>
                </c:pt>
                <c:pt idx="1360">
                  <c:v>1.71</c:v>
                </c:pt>
                <c:pt idx="1361">
                  <c:v>1.7110000000000001</c:v>
                </c:pt>
                <c:pt idx="1362">
                  <c:v>1.712</c:v>
                </c:pt>
                <c:pt idx="1363">
                  <c:v>1.7130000999999999</c:v>
                </c:pt>
                <c:pt idx="1364">
                  <c:v>1.714</c:v>
                </c:pt>
                <c:pt idx="1365">
                  <c:v>1.7150000000000001</c:v>
                </c:pt>
                <c:pt idx="1366">
                  <c:v>1.716</c:v>
                </c:pt>
                <c:pt idx="1367">
                  <c:v>1.7170000000000001</c:v>
                </c:pt>
                <c:pt idx="1368">
                  <c:v>1.7180001</c:v>
                </c:pt>
                <c:pt idx="1369">
                  <c:v>1.7190000000000001</c:v>
                </c:pt>
                <c:pt idx="1370">
                  <c:v>1.72</c:v>
                </c:pt>
                <c:pt idx="1371">
                  <c:v>1.7210000000000001</c:v>
                </c:pt>
                <c:pt idx="1372">
                  <c:v>1.722</c:v>
                </c:pt>
                <c:pt idx="1373">
                  <c:v>1.7230000000000001</c:v>
                </c:pt>
                <c:pt idx="1374">
                  <c:v>1.724</c:v>
                </c:pt>
                <c:pt idx="1375">
                  <c:v>1.7250000000000001</c:v>
                </c:pt>
                <c:pt idx="1376">
                  <c:v>1.726</c:v>
                </c:pt>
                <c:pt idx="1377">
                  <c:v>1.7270000000000001</c:v>
                </c:pt>
                <c:pt idx="1378">
                  <c:v>1.728</c:v>
                </c:pt>
                <c:pt idx="1379">
                  <c:v>1.7290000000000001</c:v>
                </c:pt>
                <c:pt idx="1380">
                  <c:v>1.73</c:v>
                </c:pt>
                <c:pt idx="1381">
                  <c:v>1.7309999</c:v>
                </c:pt>
                <c:pt idx="1382">
                  <c:v>1.732</c:v>
                </c:pt>
                <c:pt idx="1383">
                  <c:v>1.7330000000000001</c:v>
                </c:pt>
                <c:pt idx="1384">
                  <c:v>1.734</c:v>
                </c:pt>
                <c:pt idx="1385">
                  <c:v>1.7350000000000001</c:v>
                </c:pt>
                <c:pt idx="1386">
                  <c:v>1.7359998999999999</c:v>
                </c:pt>
                <c:pt idx="1387">
                  <c:v>1.7370000000000001</c:v>
                </c:pt>
                <c:pt idx="1388">
                  <c:v>1.738</c:v>
                </c:pt>
                <c:pt idx="1389">
                  <c:v>1.7390000000000001</c:v>
                </c:pt>
                <c:pt idx="1390">
                  <c:v>1.74</c:v>
                </c:pt>
                <c:pt idx="1391">
                  <c:v>1.7410000999999999</c:v>
                </c:pt>
                <c:pt idx="1392">
                  <c:v>1.742</c:v>
                </c:pt>
                <c:pt idx="1393">
                  <c:v>1.7430000000000001</c:v>
                </c:pt>
                <c:pt idx="1394">
                  <c:v>1.744</c:v>
                </c:pt>
                <c:pt idx="1395">
                  <c:v>1.7450000000000001</c:v>
                </c:pt>
                <c:pt idx="1396">
                  <c:v>1.7460001000000001</c:v>
                </c:pt>
                <c:pt idx="1397">
                  <c:v>1.7470000000000001</c:v>
                </c:pt>
                <c:pt idx="1398">
                  <c:v>1.748</c:v>
                </c:pt>
                <c:pt idx="1399">
                  <c:v>1.7490000000000001</c:v>
                </c:pt>
                <c:pt idx="1400">
                  <c:v>1.75</c:v>
                </c:pt>
                <c:pt idx="1401">
                  <c:v>1.7509999999999999</c:v>
                </c:pt>
                <c:pt idx="1402">
                  <c:v>1.752</c:v>
                </c:pt>
                <c:pt idx="1403">
                  <c:v>1.7529999999999999</c:v>
                </c:pt>
                <c:pt idx="1404">
                  <c:v>1.7539998999999999</c:v>
                </c:pt>
                <c:pt idx="1405">
                  <c:v>1.7549999999999999</c:v>
                </c:pt>
                <c:pt idx="1406">
                  <c:v>1.756</c:v>
                </c:pt>
                <c:pt idx="1407">
                  <c:v>1.7569999999999999</c:v>
                </c:pt>
                <c:pt idx="1408">
                  <c:v>1.758</c:v>
                </c:pt>
                <c:pt idx="1409">
                  <c:v>1.7589999000000001</c:v>
                </c:pt>
                <c:pt idx="1410">
                  <c:v>1.76</c:v>
                </c:pt>
                <c:pt idx="1411">
                  <c:v>1.7609999999999999</c:v>
                </c:pt>
                <c:pt idx="1412">
                  <c:v>1.762</c:v>
                </c:pt>
                <c:pt idx="1413">
                  <c:v>1.7629999999999999</c:v>
                </c:pt>
                <c:pt idx="1414">
                  <c:v>1.7640001000000001</c:v>
                </c:pt>
                <c:pt idx="1415">
                  <c:v>1.7649999999999999</c:v>
                </c:pt>
                <c:pt idx="1416">
                  <c:v>1.766</c:v>
                </c:pt>
                <c:pt idx="1417">
                  <c:v>1.7669999999999999</c:v>
                </c:pt>
                <c:pt idx="1418">
                  <c:v>1.768</c:v>
                </c:pt>
                <c:pt idx="1419">
                  <c:v>1.7690001</c:v>
                </c:pt>
                <c:pt idx="1420">
                  <c:v>1.77</c:v>
                </c:pt>
                <c:pt idx="1421">
                  <c:v>1.7709999999999999</c:v>
                </c:pt>
                <c:pt idx="1422">
                  <c:v>1.772</c:v>
                </c:pt>
                <c:pt idx="1423">
                  <c:v>1.7729999999999999</c:v>
                </c:pt>
                <c:pt idx="1424">
                  <c:v>1.774</c:v>
                </c:pt>
                <c:pt idx="1425">
                  <c:v>1.7749999999999999</c:v>
                </c:pt>
                <c:pt idx="1426">
                  <c:v>1.776</c:v>
                </c:pt>
                <c:pt idx="1427">
                  <c:v>1.7769999999999999</c:v>
                </c:pt>
                <c:pt idx="1428">
                  <c:v>1.778</c:v>
                </c:pt>
                <c:pt idx="1429">
                  <c:v>1.7789999999999999</c:v>
                </c:pt>
                <c:pt idx="1430">
                  <c:v>1.78</c:v>
                </c:pt>
                <c:pt idx="1431">
                  <c:v>1.7809999999999999</c:v>
                </c:pt>
                <c:pt idx="1432">
                  <c:v>1.7819999</c:v>
                </c:pt>
                <c:pt idx="1433">
                  <c:v>1.7829999999999999</c:v>
                </c:pt>
                <c:pt idx="1434">
                  <c:v>1.784</c:v>
                </c:pt>
                <c:pt idx="1435">
                  <c:v>1.7849999999999999</c:v>
                </c:pt>
                <c:pt idx="1436">
                  <c:v>1.786</c:v>
                </c:pt>
                <c:pt idx="1437">
                  <c:v>1.7869999000000001</c:v>
                </c:pt>
                <c:pt idx="1438">
                  <c:v>1.788</c:v>
                </c:pt>
                <c:pt idx="1439">
                  <c:v>1.7889999999999999</c:v>
                </c:pt>
                <c:pt idx="1440">
                  <c:v>1.79</c:v>
                </c:pt>
                <c:pt idx="1441">
                  <c:v>1.7909999999999999</c:v>
                </c:pt>
                <c:pt idx="1442">
                  <c:v>1.7920001000000001</c:v>
                </c:pt>
                <c:pt idx="1443">
                  <c:v>1.7929999999999999</c:v>
                </c:pt>
                <c:pt idx="1444">
                  <c:v>1.794</c:v>
                </c:pt>
                <c:pt idx="1445">
                  <c:v>1.7949999999999999</c:v>
                </c:pt>
                <c:pt idx="1446">
                  <c:v>1.796</c:v>
                </c:pt>
                <c:pt idx="1447">
                  <c:v>1.7970001</c:v>
                </c:pt>
                <c:pt idx="1448">
                  <c:v>1.798</c:v>
                </c:pt>
                <c:pt idx="1449">
                  <c:v>1.7989999999999999</c:v>
                </c:pt>
                <c:pt idx="1450">
                  <c:v>1.8</c:v>
                </c:pt>
                <c:pt idx="1451">
                  <c:v>1.8009999999999999</c:v>
                </c:pt>
                <c:pt idx="1452">
                  <c:v>1.802</c:v>
                </c:pt>
                <c:pt idx="1453">
                  <c:v>1.8029999999999999</c:v>
                </c:pt>
                <c:pt idx="1454">
                  <c:v>1.804</c:v>
                </c:pt>
                <c:pt idx="1455">
                  <c:v>1.8049999000000001</c:v>
                </c:pt>
                <c:pt idx="1456">
                  <c:v>1.806</c:v>
                </c:pt>
                <c:pt idx="1457">
                  <c:v>1.8069999999999999</c:v>
                </c:pt>
                <c:pt idx="1458">
                  <c:v>1.8080000000000001</c:v>
                </c:pt>
                <c:pt idx="1459">
                  <c:v>1.8089999999999999</c:v>
                </c:pt>
                <c:pt idx="1460">
                  <c:v>1.8099999</c:v>
                </c:pt>
                <c:pt idx="1461">
                  <c:v>1.8109999999999999</c:v>
                </c:pt>
                <c:pt idx="1462">
                  <c:v>1.8120000000000001</c:v>
                </c:pt>
                <c:pt idx="1463">
                  <c:v>1.8129999999999999</c:v>
                </c:pt>
                <c:pt idx="1464">
                  <c:v>1.8140000000000001</c:v>
                </c:pt>
                <c:pt idx="1465">
                  <c:v>1.8150001</c:v>
                </c:pt>
                <c:pt idx="1466">
                  <c:v>1.8160000000000001</c:v>
                </c:pt>
                <c:pt idx="1467">
                  <c:v>1.8169999999999999</c:v>
                </c:pt>
                <c:pt idx="1468">
                  <c:v>1.8180000000000001</c:v>
                </c:pt>
                <c:pt idx="1469">
                  <c:v>1.819</c:v>
                </c:pt>
                <c:pt idx="1470">
                  <c:v>1.8200000999999999</c:v>
                </c:pt>
                <c:pt idx="1471">
                  <c:v>1.821</c:v>
                </c:pt>
                <c:pt idx="1472">
                  <c:v>1.8220000000000001</c:v>
                </c:pt>
                <c:pt idx="1473">
                  <c:v>1.823</c:v>
                </c:pt>
                <c:pt idx="1474">
                  <c:v>1.8240000000000001</c:v>
                </c:pt>
                <c:pt idx="1475">
                  <c:v>1.825</c:v>
                </c:pt>
                <c:pt idx="1476">
                  <c:v>1.8260000000000001</c:v>
                </c:pt>
                <c:pt idx="1477">
                  <c:v>1.827</c:v>
                </c:pt>
                <c:pt idx="1478">
                  <c:v>1.8279999</c:v>
                </c:pt>
                <c:pt idx="1479">
                  <c:v>1.829</c:v>
                </c:pt>
                <c:pt idx="1480">
                  <c:v>1.83</c:v>
                </c:pt>
                <c:pt idx="1481">
                  <c:v>1.831</c:v>
                </c:pt>
                <c:pt idx="1482">
                  <c:v>1.8320000000000001</c:v>
                </c:pt>
                <c:pt idx="1483">
                  <c:v>1.8329998999999999</c:v>
                </c:pt>
                <c:pt idx="1484">
                  <c:v>1.8340000000000001</c:v>
                </c:pt>
                <c:pt idx="1485">
                  <c:v>1.835</c:v>
                </c:pt>
                <c:pt idx="1486">
                  <c:v>1.8360000000000001</c:v>
                </c:pt>
                <c:pt idx="1487">
                  <c:v>1.837</c:v>
                </c:pt>
                <c:pt idx="1488">
                  <c:v>1.8380000999999999</c:v>
                </c:pt>
                <c:pt idx="1489">
                  <c:v>1.839</c:v>
                </c:pt>
                <c:pt idx="1490">
                  <c:v>1.84</c:v>
                </c:pt>
                <c:pt idx="1491">
                  <c:v>1.841</c:v>
                </c:pt>
                <c:pt idx="1492">
                  <c:v>1.8420000000000001</c:v>
                </c:pt>
                <c:pt idx="1493">
                  <c:v>1.8430001</c:v>
                </c:pt>
                <c:pt idx="1494">
                  <c:v>1.8440000000000001</c:v>
                </c:pt>
                <c:pt idx="1495">
                  <c:v>1.845</c:v>
                </c:pt>
                <c:pt idx="1496">
                  <c:v>1.8460000000000001</c:v>
                </c:pt>
                <c:pt idx="1497">
                  <c:v>1.847</c:v>
                </c:pt>
                <c:pt idx="1498">
                  <c:v>1.8480000000000001</c:v>
                </c:pt>
                <c:pt idx="1499">
                  <c:v>1.849</c:v>
                </c:pt>
                <c:pt idx="1500">
                  <c:v>1.85</c:v>
                </c:pt>
                <c:pt idx="1501">
                  <c:v>1.851</c:v>
                </c:pt>
                <c:pt idx="1502">
                  <c:v>1.8520000000000001</c:v>
                </c:pt>
                <c:pt idx="1503">
                  <c:v>1.853</c:v>
                </c:pt>
                <c:pt idx="1504">
                  <c:v>1.8540000000000001</c:v>
                </c:pt>
                <c:pt idx="1505">
                  <c:v>1.855</c:v>
                </c:pt>
                <c:pt idx="1506">
                  <c:v>1.8559999</c:v>
                </c:pt>
                <c:pt idx="1507">
                  <c:v>1.857</c:v>
                </c:pt>
                <c:pt idx="1508">
                  <c:v>1.8580000000000001</c:v>
                </c:pt>
                <c:pt idx="1509">
                  <c:v>1.859</c:v>
                </c:pt>
                <c:pt idx="1510">
                  <c:v>1.86</c:v>
                </c:pt>
                <c:pt idx="1511">
                  <c:v>1.8609998999999999</c:v>
                </c:pt>
                <c:pt idx="1512">
                  <c:v>1.8620000000000001</c:v>
                </c:pt>
                <c:pt idx="1513">
                  <c:v>1.863</c:v>
                </c:pt>
                <c:pt idx="1514">
                  <c:v>1.8640000000000001</c:v>
                </c:pt>
                <c:pt idx="1515">
                  <c:v>1.865</c:v>
                </c:pt>
                <c:pt idx="1516">
                  <c:v>1.8660000999999999</c:v>
                </c:pt>
                <c:pt idx="1517">
                  <c:v>1.867</c:v>
                </c:pt>
                <c:pt idx="1518">
                  <c:v>1.8680000000000001</c:v>
                </c:pt>
                <c:pt idx="1519">
                  <c:v>1.869</c:v>
                </c:pt>
                <c:pt idx="1520">
                  <c:v>1.87</c:v>
                </c:pt>
                <c:pt idx="1521">
                  <c:v>1.8710001000000001</c:v>
                </c:pt>
                <c:pt idx="1522">
                  <c:v>1.8720000000000001</c:v>
                </c:pt>
                <c:pt idx="1523">
                  <c:v>1.873</c:v>
                </c:pt>
                <c:pt idx="1524">
                  <c:v>1.8740000000000001</c:v>
                </c:pt>
                <c:pt idx="1525">
                  <c:v>1.875</c:v>
                </c:pt>
                <c:pt idx="1526">
                  <c:v>1.8759999999999999</c:v>
                </c:pt>
                <c:pt idx="1527">
                  <c:v>1.877</c:v>
                </c:pt>
                <c:pt idx="1528">
                  <c:v>1.8779999999999999</c:v>
                </c:pt>
                <c:pt idx="1529">
                  <c:v>1.8789998999999999</c:v>
                </c:pt>
                <c:pt idx="1530">
                  <c:v>1.88</c:v>
                </c:pt>
                <c:pt idx="1531">
                  <c:v>1.881</c:v>
                </c:pt>
                <c:pt idx="1532">
                  <c:v>1.8819999999999999</c:v>
                </c:pt>
                <c:pt idx="1533">
                  <c:v>1.883</c:v>
                </c:pt>
                <c:pt idx="1534">
                  <c:v>1.8839999000000001</c:v>
                </c:pt>
                <c:pt idx="1535">
                  <c:v>1.885</c:v>
                </c:pt>
                <c:pt idx="1536">
                  <c:v>1.8859999999999999</c:v>
                </c:pt>
                <c:pt idx="1537">
                  <c:v>1.887</c:v>
                </c:pt>
                <c:pt idx="1538">
                  <c:v>1.8879999999999999</c:v>
                </c:pt>
                <c:pt idx="1539">
                  <c:v>1.8890001000000001</c:v>
                </c:pt>
                <c:pt idx="1540">
                  <c:v>1.89</c:v>
                </c:pt>
                <c:pt idx="1541">
                  <c:v>1.891</c:v>
                </c:pt>
                <c:pt idx="1542">
                  <c:v>1.8919999999999999</c:v>
                </c:pt>
                <c:pt idx="1543">
                  <c:v>1.893</c:v>
                </c:pt>
                <c:pt idx="1544">
                  <c:v>1.8940001</c:v>
                </c:pt>
                <c:pt idx="1545">
                  <c:v>1.895</c:v>
                </c:pt>
                <c:pt idx="1546">
                  <c:v>1.8959999999999999</c:v>
                </c:pt>
                <c:pt idx="1547">
                  <c:v>1.897</c:v>
                </c:pt>
                <c:pt idx="1548">
                  <c:v>1.8979999999999999</c:v>
                </c:pt>
                <c:pt idx="1549">
                  <c:v>1.899</c:v>
                </c:pt>
                <c:pt idx="1550">
                  <c:v>1.9</c:v>
                </c:pt>
                <c:pt idx="1551">
                  <c:v>1.901</c:v>
                </c:pt>
                <c:pt idx="1552">
                  <c:v>1.9019999999999999</c:v>
                </c:pt>
                <c:pt idx="1553">
                  <c:v>1.903</c:v>
                </c:pt>
                <c:pt idx="1554">
                  <c:v>1.9039999999999999</c:v>
                </c:pt>
                <c:pt idx="1555">
                  <c:v>1.905</c:v>
                </c:pt>
                <c:pt idx="1556">
                  <c:v>1.9059999999999999</c:v>
                </c:pt>
                <c:pt idx="1557">
                  <c:v>1.9069999</c:v>
                </c:pt>
                <c:pt idx="1558">
                  <c:v>1.9079999999999999</c:v>
                </c:pt>
                <c:pt idx="1559">
                  <c:v>1.909</c:v>
                </c:pt>
                <c:pt idx="1560">
                  <c:v>1.91</c:v>
                </c:pt>
                <c:pt idx="1561">
                  <c:v>1.911</c:v>
                </c:pt>
                <c:pt idx="1562">
                  <c:v>1.9119999000000001</c:v>
                </c:pt>
                <c:pt idx="1563">
                  <c:v>1.913</c:v>
                </c:pt>
                <c:pt idx="1564">
                  <c:v>1.9139999999999999</c:v>
                </c:pt>
                <c:pt idx="1565">
                  <c:v>1.915</c:v>
                </c:pt>
                <c:pt idx="1566">
                  <c:v>1.9159999999999999</c:v>
                </c:pt>
                <c:pt idx="1567">
                  <c:v>1.9170001000000001</c:v>
                </c:pt>
                <c:pt idx="1568">
                  <c:v>1.9179999999999999</c:v>
                </c:pt>
                <c:pt idx="1569">
                  <c:v>1.919</c:v>
                </c:pt>
                <c:pt idx="1570">
                  <c:v>1.92</c:v>
                </c:pt>
                <c:pt idx="1571">
                  <c:v>1.921</c:v>
                </c:pt>
                <c:pt idx="1572">
                  <c:v>1.9220001</c:v>
                </c:pt>
                <c:pt idx="1573">
                  <c:v>1.923</c:v>
                </c:pt>
                <c:pt idx="1574">
                  <c:v>1.9239999999999999</c:v>
                </c:pt>
                <c:pt idx="1575">
                  <c:v>1.925</c:v>
                </c:pt>
                <c:pt idx="1576">
                  <c:v>1.9259999999999999</c:v>
                </c:pt>
                <c:pt idx="1577">
                  <c:v>1.927</c:v>
                </c:pt>
                <c:pt idx="1578">
                  <c:v>1.9279999999999999</c:v>
                </c:pt>
                <c:pt idx="1579">
                  <c:v>1.929</c:v>
                </c:pt>
                <c:pt idx="1580">
                  <c:v>1.9299999000000001</c:v>
                </c:pt>
                <c:pt idx="1581">
                  <c:v>1.931</c:v>
                </c:pt>
                <c:pt idx="1582">
                  <c:v>1.9319999999999999</c:v>
                </c:pt>
                <c:pt idx="1583">
                  <c:v>1.9330000000000001</c:v>
                </c:pt>
                <c:pt idx="1584">
                  <c:v>1.9339999999999999</c:v>
                </c:pt>
                <c:pt idx="1585">
                  <c:v>1.9349999</c:v>
                </c:pt>
                <c:pt idx="1586">
                  <c:v>1.9359999999999999</c:v>
                </c:pt>
                <c:pt idx="1587">
                  <c:v>1.9370000000000001</c:v>
                </c:pt>
                <c:pt idx="1588">
                  <c:v>1.9379999999999999</c:v>
                </c:pt>
                <c:pt idx="1589">
                  <c:v>1.9390000000000001</c:v>
                </c:pt>
                <c:pt idx="1590">
                  <c:v>1.9400001</c:v>
                </c:pt>
                <c:pt idx="1591">
                  <c:v>1.9410000000000001</c:v>
                </c:pt>
                <c:pt idx="1592">
                  <c:v>1.9419999999999999</c:v>
                </c:pt>
                <c:pt idx="1593">
                  <c:v>1.9430000000000001</c:v>
                </c:pt>
                <c:pt idx="1594">
                  <c:v>1.944</c:v>
                </c:pt>
                <c:pt idx="1595">
                  <c:v>1.9450000999999999</c:v>
                </c:pt>
                <c:pt idx="1596">
                  <c:v>1.946</c:v>
                </c:pt>
                <c:pt idx="1597">
                  <c:v>1.9470000000000001</c:v>
                </c:pt>
                <c:pt idx="1598">
                  <c:v>1.948</c:v>
                </c:pt>
                <c:pt idx="1599">
                  <c:v>1.9490000000000001</c:v>
                </c:pt>
                <c:pt idx="1600">
                  <c:v>1.95</c:v>
                </c:pt>
                <c:pt idx="1601">
                  <c:v>1.9510000000000001</c:v>
                </c:pt>
                <c:pt idx="1602">
                  <c:v>1.952</c:v>
                </c:pt>
                <c:pt idx="1603">
                  <c:v>1.9529999</c:v>
                </c:pt>
                <c:pt idx="1604">
                  <c:v>1.954</c:v>
                </c:pt>
                <c:pt idx="1605">
                  <c:v>1.9550000000000001</c:v>
                </c:pt>
                <c:pt idx="1606">
                  <c:v>1.956</c:v>
                </c:pt>
                <c:pt idx="1607">
                  <c:v>1.9570000000000001</c:v>
                </c:pt>
                <c:pt idx="1608">
                  <c:v>1.9579998999999999</c:v>
                </c:pt>
                <c:pt idx="1609">
                  <c:v>1.9590000000000001</c:v>
                </c:pt>
                <c:pt idx="1610">
                  <c:v>1.96</c:v>
                </c:pt>
                <c:pt idx="1611">
                  <c:v>1.9610000000000001</c:v>
                </c:pt>
                <c:pt idx="1612">
                  <c:v>1.962</c:v>
                </c:pt>
                <c:pt idx="1613">
                  <c:v>1.9630000999999999</c:v>
                </c:pt>
                <c:pt idx="1614">
                  <c:v>1.964</c:v>
                </c:pt>
                <c:pt idx="1615">
                  <c:v>1.9650000000000001</c:v>
                </c:pt>
                <c:pt idx="1616">
                  <c:v>1.966</c:v>
                </c:pt>
                <c:pt idx="1617">
                  <c:v>1.9670000000000001</c:v>
                </c:pt>
                <c:pt idx="1618">
                  <c:v>1.9680001</c:v>
                </c:pt>
                <c:pt idx="1619">
                  <c:v>1.9690000000000001</c:v>
                </c:pt>
                <c:pt idx="1620">
                  <c:v>1.97</c:v>
                </c:pt>
                <c:pt idx="1621">
                  <c:v>1.9710000000000001</c:v>
                </c:pt>
                <c:pt idx="1622">
                  <c:v>1.972</c:v>
                </c:pt>
                <c:pt idx="1623">
                  <c:v>1.9730000000000001</c:v>
                </c:pt>
                <c:pt idx="1624">
                  <c:v>1.974</c:v>
                </c:pt>
                <c:pt idx="1625">
                  <c:v>1.9750000000000001</c:v>
                </c:pt>
                <c:pt idx="1626">
                  <c:v>1.976</c:v>
                </c:pt>
                <c:pt idx="1627">
                  <c:v>1.9770000000000001</c:v>
                </c:pt>
                <c:pt idx="1628">
                  <c:v>1.978</c:v>
                </c:pt>
                <c:pt idx="1629">
                  <c:v>1.9790000000000001</c:v>
                </c:pt>
                <c:pt idx="1630">
                  <c:v>1.98</c:v>
                </c:pt>
                <c:pt idx="1631">
                  <c:v>1.9809999</c:v>
                </c:pt>
                <c:pt idx="1632">
                  <c:v>1.982</c:v>
                </c:pt>
                <c:pt idx="1633">
                  <c:v>1.9830000000000001</c:v>
                </c:pt>
                <c:pt idx="1634">
                  <c:v>1.984</c:v>
                </c:pt>
                <c:pt idx="1635">
                  <c:v>1.9850000000000001</c:v>
                </c:pt>
                <c:pt idx="1636">
                  <c:v>1.9859998999999999</c:v>
                </c:pt>
                <c:pt idx="1637">
                  <c:v>1.9870000000000001</c:v>
                </c:pt>
                <c:pt idx="1638">
                  <c:v>1.988</c:v>
                </c:pt>
                <c:pt idx="1639">
                  <c:v>1.9890000000000001</c:v>
                </c:pt>
                <c:pt idx="1640">
                  <c:v>1.99</c:v>
                </c:pt>
                <c:pt idx="1641">
                  <c:v>1.9910000999999999</c:v>
                </c:pt>
                <c:pt idx="1642">
                  <c:v>1.992</c:v>
                </c:pt>
                <c:pt idx="1643">
                  <c:v>1.9930000000000001</c:v>
                </c:pt>
                <c:pt idx="1644">
                  <c:v>1.994</c:v>
                </c:pt>
                <c:pt idx="1645">
                  <c:v>1.9950000000000001</c:v>
                </c:pt>
                <c:pt idx="1646">
                  <c:v>1.9960001000000001</c:v>
                </c:pt>
                <c:pt idx="1647">
                  <c:v>1.9970000000000001</c:v>
                </c:pt>
                <c:pt idx="1648">
                  <c:v>1.998</c:v>
                </c:pt>
                <c:pt idx="1649">
                  <c:v>1.9990000000000001</c:v>
                </c:pt>
                <c:pt idx="1650">
                  <c:v>2</c:v>
                </c:pt>
                <c:pt idx="1651">
                  <c:v>2.0009999000000001</c:v>
                </c:pt>
                <c:pt idx="1652">
                  <c:v>2.0020001000000001</c:v>
                </c:pt>
                <c:pt idx="1653">
                  <c:v>2.0030000000000001</c:v>
                </c:pt>
                <c:pt idx="1654">
                  <c:v>2.0039999000000002</c:v>
                </c:pt>
                <c:pt idx="1655">
                  <c:v>2.0050001000000002</c:v>
                </c:pt>
                <c:pt idx="1656">
                  <c:v>2.0059999999999998</c:v>
                </c:pt>
                <c:pt idx="1657">
                  <c:v>2.0070000000000001</c:v>
                </c:pt>
                <c:pt idx="1658">
                  <c:v>2.0079999000000002</c:v>
                </c:pt>
                <c:pt idx="1659">
                  <c:v>2.0090001000000002</c:v>
                </c:pt>
                <c:pt idx="1660">
                  <c:v>2.0099999999999998</c:v>
                </c:pt>
                <c:pt idx="1661">
                  <c:v>2.0109998999999998</c:v>
                </c:pt>
                <c:pt idx="1662">
                  <c:v>2.0120000999999998</c:v>
                </c:pt>
                <c:pt idx="1663">
                  <c:v>2.0129999999999999</c:v>
                </c:pt>
                <c:pt idx="1664">
                  <c:v>2.0139999</c:v>
                </c:pt>
                <c:pt idx="1665">
                  <c:v>2.0150001</c:v>
                </c:pt>
                <c:pt idx="1666">
                  <c:v>2.016</c:v>
                </c:pt>
                <c:pt idx="1667">
                  <c:v>2.0169999999999999</c:v>
                </c:pt>
                <c:pt idx="1668">
                  <c:v>2.0179999</c:v>
                </c:pt>
                <c:pt idx="1669">
                  <c:v>2.0190001</c:v>
                </c:pt>
                <c:pt idx="1670">
                  <c:v>2.02</c:v>
                </c:pt>
                <c:pt idx="1671">
                  <c:v>2.0209999000000001</c:v>
                </c:pt>
                <c:pt idx="1672">
                  <c:v>2.0220001000000001</c:v>
                </c:pt>
                <c:pt idx="1673">
                  <c:v>2.0230000000000001</c:v>
                </c:pt>
                <c:pt idx="1674">
                  <c:v>2.0239999000000002</c:v>
                </c:pt>
                <c:pt idx="1675">
                  <c:v>2.0250001000000002</c:v>
                </c:pt>
                <c:pt idx="1676">
                  <c:v>2.0259999999999998</c:v>
                </c:pt>
                <c:pt idx="1677">
                  <c:v>2.0270000000000001</c:v>
                </c:pt>
                <c:pt idx="1678">
                  <c:v>2.0280000999999999</c:v>
                </c:pt>
                <c:pt idx="1679">
                  <c:v>2.0289999999999999</c:v>
                </c:pt>
                <c:pt idx="1680">
                  <c:v>2.0299999999999998</c:v>
                </c:pt>
                <c:pt idx="1681">
                  <c:v>2.0309998999999999</c:v>
                </c:pt>
                <c:pt idx="1682">
                  <c:v>2.0320000999999999</c:v>
                </c:pt>
                <c:pt idx="1683">
                  <c:v>2.0329999999999999</c:v>
                </c:pt>
                <c:pt idx="1684">
                  <c:v>2.0339999</c:v>
                </c:pt>
                <c:pt idx="1685">
                  <c:v>2.0350001</c:v>
                </c:pt>
                <c:pt idx="1686">
                  <c:v>2.036</c:v>
                </c:pt>
                <c:pt idx="1687">
                  <c:v>2.0369999000000001</c:v>
                </c:pt>
                <c:pt idx="1688">
                  <c:v>2.0380001000000001</c:v>
                </c:pt>
                <c:pt idx="1689">
                  <c:v>2.0390000000000001</c:v>
                </c:pt>
                <c:pt idx="1690">
                  <c:v>2.04</c:v>
                </c:pt>
                <c:pt idx="1691">
                  <c:v>2.0409999000000001</c:v>
                </c:pt>
                <c:pt idx="1692">
                  <c:v>2.0420001000000001</c:v>
                </c:pt>
                <c:pt idx="1693">
                  <c:v>2.0430000000000001</c:v>
                </c:pt>
                <c:pt idx="1694">
                  <c:v>2.0439999000000002</c:v>
                </c:pt>
                <c:pt idx="1695">
                  <c:v>2.0450001000000002</c:v>
                </c:pt>
                <c:pt idx="1696">
                  <c:v>2.0459999999999998</c:v>
                </c:pt>
                <c:pt idx="1697">
                  <c:v>2.0469998999999999</c:v>
                </c:pt>
                <c:pt idx="1698">
                  <c:v>2.0480000999999999</c:v>
                </c:pt>
                <c:pt idx="1699">
                  <c:v>2.0489999999999999</c:v>
                </c:pt>
                <c:pt idx="1700">
                  <c:v>2.0499999999999998</c:v>
                </c:pt>
                <c:pt idx="1701">
                  <c:v>2.0510001</c:v>
                </c:pt>
                <c:pt idx="1702">
                  <c:v>2.052</c:v>
                </c:pt>
                <c:pt idx="1703">
                  <c:v>2.0529999999999999</c:v>
                </c:pt>
                <c:pt idx="1704">
                  <c:v>2.0539999</c:v>
                </c:pt>
                <c:pt idx="1705">
                  <c:v>2.0550001</c:v>
                </c:pt>
                <c:pt idx="1706">
                  <c:v>2.056</c:v>
                </c:pt>
                <c:pt idx="1707">
                  <c:v>2.0569999000000001</c:v>
                </c:pt>
                <c:pt idx="1708">
                  <c:v>2.0580001000000001</c:v>
                </c:pt>
                <c:pt idx="1709">
                  <c:v>2.0590000000000002</c:v>
                </c:pt>
                <c:pt idx="1710">
                  <c:v>2.0599999000000002</c:v>
                </c:pt>
                <c:pt idx="1711">
                  <c:v>2.0610000999999998</c:v>
                </c:pt>
                <c:pt idx="1712">
                  <c:v>2.0619999999999998</c:v>
                </c:pt>
                <c:pt idx="1713">
                  <c:v>2.0630000000000002</c:v>
                </c:pt>
                <c:pt idx="1714">
                  <c:v>2.0639999000000002</c:v>
                </c:pt>
                <c:pt idx="1715">
                  <c:v>2.0650000999999998</c:v>
                </c:pt>
                <c:pt idx="1716">
                  <c:v>2.0659999999999998</c:v>
                </c:pt>
                <c:pt idx="1717">
                  <c:v>2.0669998999999999</c:v>
                </c:pt>
                <c:pt idx="1718">
                  <c:v>2.0680000999999999</c:v>
                </c:pt>
                <c:pt idx="1719">
                  <c:v>2.069</c:v>
                </c:pt>
                <c:pt idx="1720">
                  <c:v>2.0699999</c:v>
                </c:pt>
                <c:pt idx="1721">
                  <c:v>2.0710001</c:v>
                </c:pt>
                <c:pt idx="1722">
                  <c:v>2.0720000000000001</c:v>
                </c:pt>
                <c:pt idx="1723">
                  <c:v>2.073</c:v>
                </c:pt>
                <c:pt idx="1724">
                  <c:v>2.0739999</c:v>
                </c:pt>
                <c:pt idx="1725">
                  <c:v>2.0750000000000002</c:v>
                </c:pt>
                <c:pt idx="1726">
                  <c:v>2.0760000000000001</c:v>
                </c:pt>
                <c:pt idx="1727">
                  <c:v>2.0769999000000001</c:v>
                </c:pt>
                <c:pt idx="1728">
                  <c:v>2.0780001000000001</c:v>
                </c:pt>
                <c:pt idx="1729">
                  <c:v>2.0790000000000002</c:v>
                </c:pt>
                <c:pt idx="1730">
                  <c:v>2.0799998999999998</c:v>
                </c:pt>
                <c:pt idx="1731">
                  <c:v>2.0810000999999998</c:v>
                </c:pt>
                <c:pt idx="1732">
                  <c:v>2.0819999999999999</c:v>
                </c:pt>
                <c:pt idx="1733">
                  <c:v>2.0829998999999999</c:v>
                </c:pt>
                <c:pt idx="1734">
                  <c:v>2.0840000999999999</c:v>
                </c:pt>
                <c:pt idx="1735">
                  <c:v>2.085</c:v>
                </c:pt>
                <c:pt idx="1736">
                  <c:v>2.0859999999999999</c:v>
                </c:pt>
                <c:pt idx="1737">
                  <c:v>2.0869998999999999</c:v>
                </c:pt>
                <c:pt idx="1738">
                  <c:v>2.0880000999999999</c:v>
                </c:pt>
                <c:pt idx="1739">
                  <c:v>2.089</c:v>
                </c:pt>
                <c:pt idx="1740">
                  <c:v>2.0899999</c:v>
                </c:pt>
                <c:pt idx="1741">
                  <c:v>2.0910001</c:v>
                </c:pt>
                <c:pt idx="1742">
                  <c:v>2.0920000000000001</c:v>
                </c:pt>
                <c:pt idx="1743">
                  <c:v>2.0929999000000001</c:v>
                </c:pt>
                <c:pt idx="1744">
                  <c:v>2.0940001000000001</c:v>
                </c:pt>
                <c:pt idx="1745">
                  <c:v>2.0950000000000002</c:v>
                </c:pt>
                <c:pt idx="1746">
                  <c:v>2.0960000000000001</c:v>
                </c:pt>
                <c:pt idx="1747">
                  <c:v>2.0969999000000001</c:v>
                </c:pt>
                <c:pt idx="1748">
                  <c:v>2.0979999999999999</c:v>
                </c:pt>
                <c:pt idx="1749">
                  <c:v>2.0990000000000002</c:v>
                </c:pt>
                <c:pt idx="1750">
                  <c:v>2.0999998999999998</c:v>
                </c:pt>
                <c:pt idx="1751">
                  <c:v>2.1010000999999998</c:v>
                </c:pt>
                <c:pt idx="1752">
                  <c:v>2.1019999999999999</c:v>
                </c:pt>
                <c:pt idx="1753">
                  <c:v>2.1029998999999999</c:v>
                </c:pt>
                <c:pt idx="1754">
                  <c:v>2.1040000999999999</c:v>
                </c:pt>
                <c:pt idx="1755">
                  <c:v>2.105</c:v>
                </c:pt>
                <c:pt idx="1756">
                  <c:v>2.1059999</c:v>
                </c:pt>
                <c:pt idx="1757">
                  <c:v>2.1070001</c:v>
                </c:pt>
                <c:pt idx="1758">
                  <c:v>2.1080000000000001</c:v>
                </c:pt>
                <c:pt idx="1759">
                  <c:v>2.109</c:v>
                </c:pt>
                <c:pt idx="1760">
                  <c:v>2.1099999</c:v>
                </c:pt>
                <c:pt idx="1761">
                  <c:v>2.1110001</c:v>
                </c:pt>
                <c:pt idx="1762">
                  <c:v>2.1120000000000001</c:v>
                </c:pt>
                <c:pt idx="1763">
                  <c:v>2.1129999000000002</c:v>
                </c:pt>
                <c:pt idx="1764">
                  <c:v>2.1140001000000002</c:v>
                </c:pt>
                <c:pt idx="1765">
                  <c:v>2.1150000000000002</c:v>
                </c:pt>
                <c:pt idx="1766">
                  <c:v>2.1159998999999998</c:v>
                </c:pt>
                <c:pt idx="1767">
                  <c:v>2.1170000999999998</c:v>
                </c:pt>
                <c:pt idx="1768">
                  <c:v>2.1179999999999999</c:v>
                </c:pt>
                <c:pt idx="1769">
                  <c:v>2.1190000000000002</c:v>
                </c:pt>
                <c:pt idx="1770">
                  <c:v>2.1199998999999998</c:v>
                </c:pt>
                <c:pt idx="1771">
                  <c:v>2.1210000999999998</c:v>
                </c:pt>
                <c:pt idx="1772">
                  <c:v>2.1219999999999999</c:v>
                </c:pt>
                <c:pt idx="1773">
                  <c:v>2.1229998999999999</c:v>
                </c:pt>
                <c:pt idx="1774">
                  <c:v>2.1240000999999999</c:v>
                </c:pt>
                <c:pt idx="1775">
                  <c:v>2.125</c:v>
                </c:pt>
                <c:pt idx="1776">
                  <c:v>2.1259999000000001</c:v>
                </c:pt>
                <c:pt idx="1777">
                  <c:v>2.1270001000000001</c:v>
                </c:pt>
                <c:pt idx="1778">
                  <c:v>2.1280000000000001</c:v>
                </c:pt>
                <c:pt idx="1779">
                  <c:v>2.1289999000000002</c:v>
                </c:pt>
                <c:pt idx="1780">
                  <c:v>2.1300001000000002</c:v>
                </c:pt>
                <c:pt idx="1781">
                  <c:v>2.1309999999999998</c:v>
                </c:pt>
                <c:pt idx="1782">
                  <c:v>2.1320000000000001</c:v>
                </c:pt>
                <c:pt idx="1783">
                  <c:v>2.1329999000000002</c:v>
                </c:pt>
                <c:pt idx="1784">
                  <c:v>2.1340001000000002</c:v>
                </c:pt>
                <c:pt idx="1785">
                  <c:v>2.1349999999999998</c:v>
                </c:pt>
                <c:pt idx="1786">
                  <c:v>2.1359998999999998</c:v>
                </c:pt>
                <c:pt idx="1787">
                  <c:v>2.1370000999999998</c:v>
                </c:pt>
                <c:pt idx="1788">
                  <c:v>2.1379999999999999</c:v>
                </c:pt>
                <c:pt idx="1789">
                  <c:v>2.1389999</c:v>
                </c:pt>
                <c:pt idx="1790">
                  <c:v>2.1400001</c:v>
                </c:pt>
                <c:pt idx="1791">
                  <c:v>2.141</c:v>
                </c:pt>
                <c:pt idx="1792">
                  <c:v>2.1419999999999999</c:v>
                </c:pt>
                <c:pt idx="1793">
                  <c:v>2.1429999</c:v>
                </c:pt>
                <c:pt idx="1794">
                  <c:v>2.1440001</c:v>
                </c:pt>
                <c:pt idx="1795">
                  <c:v>2.145</c:v>
                </c:pt>
                <c:pt idx="1796">
                  <c:v>2.1459999000000001</c:v>
                </c:pt>
                <c:pt idx="1797">
                  <c:v>2.1470001000000001</c:v>
                </c:pt>
                <c:pt idx="1798">
                  <c:v>2.1480000000000001</c:v>
                </c:pt>
                <c:pt idx="1799">
                  <c:v>2.1489999000000002</c:v>
                </c:pt>
                <c:pt idx="1800">
                  <c:v>2.1500001000000002</c:v>
                </c:pt>
                <c:pt idx="1801">
                  <c:v>2.1509999999999998</c:v>
                </c:pt>
                <c:pt idx="1802">
                  <c:v>2.1520000000000001</c:v>
                </c:pt>
                <c:pt idx="1803">
                  <c:v>2.1530000999999999</c:v>
                </c:pt>
                <c:pt idx="1804">
                  <c:v>2.1539999999999999</c:v>
                </c:pt>
                <c:pt idx="1805">
                  <c:v>2.1549999999999998</c:v>
                </c:pt>
                <c:pt idx="1806">
                  <c:v>2.1559998999999999</c:v>
                </c:pt>
                <c:pt idx="1807">
                  <c:v>2.1570000999999999</c:v>
                </c:pt>
                <c:pt idx="1808">
                  <c:v>2.1579999999999999</c:v>
                </c:pt>
                <c:pt idx="1809">
                  <c:v>2.1589999</c:v>
                </c:pt>
                <c:pt idx="1810">
                  <c:v>2.1600001</c:v>
                </c:pt>
                <c:pt idx="1811">
                  <c:v>2.161</c:v>
                </c:pt>
                <c:pt idx="1812">
                  <c:v>2.1619999000000001</c:v>
                </c:pt>
                <c:pt idx="1813">
                  <c:v>2.1630001000000001</c:v>
                </c:pt>
                <c:pt idx="1814">
                  <c:v>2.1640000000000001</c:v>
                </c:pt>
                <c:pt idx="1815">
                  <c:v>2.165</c:v>
                </c:pt>
                <c:pt idx="1816">
                  <c:v>2.1659999000000001</c:v>
                </c:pt>
                <c:pt idx="1817">
                  <c:v>2.1670001000000001</c:v>
                </c:pt>
                <c:pt idx="1818">
                  <c:v>2.1680000000000001</c:v>
                </c:pt>
                <c:pt idx="1819">
                  <c:v>2.1689999000000002</c:v>
                </c:pt>
                <c:pt idx="1820">
                  <c:v>2.1700001000000002</c:v>
                </c:pt>
                <c:pt idx="1821">
                  <c:v>2.1709999999999998</c:v>
                </c:pt>
                <c:pt idx="1822">
                  <c:v>2.1719998999999999</c:v>
                </c:pt>
                <c:pt idx="1823">
                  <c:v>2.1730000999999999</c:v>
                </c:pt>
                <c:pt idx="1824">
                  <c:v>2.1739999999999999</c:v>
                </c:pt>
                <c:pt idx="1825">
                  <c:v>2.1749999999999998</c:v>
                </c:pt>
                <c:pt idx="1826">
                  <c:v>2.1760001</c:v>
                </c:pt>
                <c:pt idx="1827">
                  <c:v>2.177</c:v>
                </c:pt>
                <c:pt idx="1828">
                  <c:v>2.1779999999999999</c:v>
                </c:pt>
                <c:pt idx="1829">
                  <c:v>2.1789999</c:v>
                </c:pt>
                <c:pt idx="1830">
                  <c:v>2.1800001</c:v>
                </c:pt>
                <c:pt idx="1831">
                  <c:v>2.181</c:v>
                </c:pt>
                <c:pt idx="1832">
                  <c:v>2.1819999000000001</c:v>
                </c:pt>
                <c:pt idx="1833">
                  <c:v>2.1830001000000001</c:v>
                </c:pt>
                <c:pt idx="1834">
                  <c:v>2.1840000000000002</c:v>
                </c:pt>
                <c:pt idx="1835">
                  <c:v>2.1849999000000002</c:v>
                </c:pt>
                <c:pt idx="1836">
                  <c:v>2.1860000999999998</c:v>
                </c:pt>
                <c:pt idx="1837">
                  <c:v>2.1869999999999998</c:v>
                </c:pt>
                <c:pt idx="1838">
                  <c:v>2.1880000000000002</c:v>
                </c:pt>
                <c:pt idx="1839">
                  <c:v>2.1889999000000002</c:v>
                </c:pt>
                <c:pt idx="1840">
                  <c:v>2.1900000999999998</c:v>
                </c:pt>
                <c:pt idx="1841">
                  <c:v>2.1909999999999998</c:v>
                </c:pt>
                <c:pt idx="1842">
                  <c:v>2.1919998999999999</c:v>
                </c:pt>
                <c:pt idx="1843">
                  <c:v>2.1930000999999999</c:v>
                </c:pt>
                <c:pt idx="1844">
                  <c:v>2.194</c:v>
                </c:pt>
                <c:pt idx="1845">
                  <c:v>2.1949999</c:v>
                </c:pt>
                <c:pt idx="1846">
                  <c:v>2.1960001</c:v>
                </c:pt>
                <c:pt idx="1847">
                  <c:v>2.1970000000000001</c:v>
                </c:pt>
                <c:pt idx="1848">
                  <c:v>2.198</c:v>
                </c:pt>
                <c:pt idx="1849">
                  <c:v>2.1989999</c:v>
                </c:pt>
                <c:pt idx="1850">
                  <c:v>2.2000000000000002</c:v>
                </c:pt>
                <c:pt idx="1851">
                  <c:v>2.2010000000000001</c:v>
                </c:pt>
                <c:pt idx="1852">
                  <c:v>2.2019999000000001</c:v>
                </c:pt>
                <c:pt idx="1853">
                  <c:v>2.2030001000000001</c:v>
                </c:pt>
                <c:pt idx="1854">
                  <c:v>2.2040000000000002</c:v>
                </c:pt>
                <c:pt idx="1855">
                  <c:v>2.2049998999999998</c:v>
                </c:pt>
                <c:pt idx="1856">
                  <c:v>2.2060000999999998</c:v>
                </c:pt>
                <c:pt idx="1857">
                  <c:v>2.2069999999999999</c:v>
                </c:pt>
                <c:pt idx="1858">
                  <c:v>2.2079998999999999</c:v>
                </c:pt>
                <c:pt idx="1859">
                  <c:v>2.2090000999999999</c:v>
                </c:pt>
                <c:pt idx="1860">
                  <c:v>2.21</c:v>
                </c:pt>
                <c:pt idx="1861">
                  <c:v>2.2109999999999999</c:v>
                </c:pt>
                <c:pt idx="1862">
                  <c:v>2.2119998999999999</c:v>
                </c:pt>
                <c:pt idx="1863">
                  <c:v>2.2130000999999999</c:v>
                </c:pt>
                <c:pt idx="1864">
                  <c:v>2.214</c:v>
                </c:pt>
                <c:pt idx="1865">
                  <c:v>2.2149999</c:v>
                </c:pt>
                <c:pt idx="1866">
                  <c:v>2.2160001</c:v>
                </c:pt>
                <c:pt idx="1867">
                  <c:v>2.2170000000000001</c:v>
                </c:pt>
                <c:pt idx="1868">
                  <c:v>2.2179999000000001</c:v>
                </c:pt>
                <c:pt idx="1869">
                  <c:v>2.2190001000000001</c:v>
                </c:pt>
                <c:pt idx="1870">
                  <c:v>2.2200000000000002</c:v>
                </c:pt>
                <c:pt idx="1871">
                  <c:v>2.2210000000000001</c:v>
                </c:pt>
                <c:pt idx="1872">
                  <c:v>2.2219999000000001</c:v>
                </c:pt>
                <c:pt idx="1873">
                  <c:v>2.2229999999999999</c:v>
                </c:pt>
                <c:pt idx="1874">
                  <c:v>2.2240000000000002</c:v>
                </c:pt>
                <c:pt idx="1875">
                  <c:v>2.2249998999999998</c:v>
                </c:pt>
                <c:pt idx="1876">
                  <c:v>2.2260000999999998</c:v>
                </c:pt>
                <c:pt idx="1877">
                  <c:v>2.2269999999999999</c:v>
                </c:pt>
                <c:pt idx="1878">
                  <c:v>2.2279998999999999</c:v>
                </c:pt>
                <c:pt idx="1879">
                  <c:v>2.2290000999999999</c:v>
                </c:pt>
                <c:pt idx="1880">
                  <c:v>2.23</c:v>
                </c:pt>
                <c:pt idx="1881">
                  <c:v>2.2309999</c:v>
                </c:pt>
                <c:pt idx="1882">
                  <c:v>2.2320001</c:v>
                </c:pt>
                <c:pt idx="1883">
                  <c:v>2.2330000000000001</c:v>
                </c:pt>
                <c:pt idx="1884">
                  <c:v>2.234</c:v>
                </c:pt>
                <c:pt idx="1885">
                  <c:v>2.2349999</c:v>
                </c:pt>
                <c:pt idx="1886">
                  <c:v>2.2360001</c:v>
                </c:pt>
                <c:pt idx="1887">
                  <c:v>2.2370000000000001</c:v>
                </c:pt>
                <c:pt idx="1888">
                  <c:v>2.2379999000000002</c:v>
                </c:pt>
                <c:pt idx="1889">
                  <c:v>2.2390001000000002</c:v>
                </c:pt>
                <c:pt idx="1890">
                  <c:v>2.2400000000000002</c:v>
                </c:pt>
                <c:pt idx="1891">
                  <c:v>2.2409998999999998</c:v>
                </c:pt>
                <c:pt idx="1892">
                  <c:v>2.2420000999999998</c:v>
                </c:pt>
                <c:pt idx="1893">
                  <c:v>2.2429999999999999</c:v>
                </c:pt>
                <c:pt idx="1894">
                  <c:v>2.2440000000000002</c:v>
                </c:pt>
                <c:pt idx="1895">
                  <c:v>2.2449998999999998</c:v>
                </c:pt>
                <c:pt idx="1896">
                  <c:v>2.2460000999999998</c:v>
                </c:pt>
                <c:pt idx="1897">
                  <c:v>2.2469999999999999</c:v>
                </c:pt>
                <c:pt idx="1898">
                  <c:v>2.2479998999999999</c:v>
                </c:pt>
                <c:pt idx="1899">
                  <c:v>2.2490000999999999</c:v>
                </c:pt>
                <c:pt idx="1900">
                  <c:v>2.25</c:v>
                </c:pt>
                <c:pt idx="1901">
                  <c:v>2.2509999000000001</c:v>
                </c:pt>
                <c:pt idx="1902">
                  <c:v>2.2520001000000001</c:v>
                </c:pt>
                <c:pt idx="1903">
                  <c:v>2.2530000000000001</c:v>
                </c:pt>
                <c:pt idx="1904">
                  <c:v>2.2539999000000002</c:v>
                </c:pt>
                <c:pt idx="1905">
                  <c:v>2.2550001000000002</c:v>
                </c:pt>
                <c:pt idx="1906">
                  <c:v>2.2559999999999998</c:v>
                </c:pt>
                <c:pt idx="1907">
                  <c:v>2.2570000000000001</c:v>
                </c:pt>
                <c:pt idx="1908">
                  <c:v>2.2579999000000002</c:v>
                </c:pt>
                <c:pt idx="1909">
                  <c:v>2.2590001000000002</c:v>
                </c:pt>
                <c:pt idx="1910">
                  <c:v>2.2599999999999998</c:v>
                </c:pt>
                <c:pt idx="1911">
                  <c:v>2.2609998999999998</c:v>
                </c:pt>
                <c:pt idx="1912">
                  <c:v>2.2620000999999998</c:v>
                </c:pt>
                <c:pt idx="1913">
                  <c:v>2.2629999999999999</c:v>
                </c:pt>
                <c:pt idx="1914">
                  <c:v>2.2639999</c:v>
                </c:pt>
                <c:pt idx="1915">
                  <c:v>2.2650001</c:v>
                </c:pt>
                <c:pt idx="1916">
                  <c:v>2.266</c:v>
                </c:pt>
                <c:pt idx="1917">
                  <c:v>2.2669999999999999</c:v>
                </c:pt>
                <c:pt idx="1918">
                  <c:v>2.2679999</c:v>
                </c:pt>
                <c:pt idx="1919">
                  <c:v>2.2690001</c:v>
                </c:pt>
                <c:pt idx="1920">
                  <c:v>2.27</c:v>
                </c:pt>
                <c:pt idx="1921">
                  <c:v>2.2709999000000001</c:v>
                </c:pt>
                <c:pt idx="1922">
                  <c:v>2.2720001000000001</c:v>
                </c:pt>
                <c:pt idx="1923">
                  <c:v>2.2730000000000001</c:v>
                </c:pt>
                <c:pt idx="1924">
                  <c:v>2.2739999000000002</c:v>
                </c:pt>
                <c:pt idx="1925">
                  <c:v>2.2750001000000002</c:v>
                </c:pt>
                <c:pt idx="1926">
                  <c:v>2.2759999999999998</c:v>
                </c:pt>
                <c:pt idx="1927">
                  <c:v>2.2770000000000001</c:v>
                </c:pt>
                <c:pt idx="1928">
                  <c:v>2.2780000999999999</c:v>
                </c:pt>
                <c:pt idx="1929">
                  <c:v>2.2789999999999999</c:v>
                </c:pt>
                <c:pt idx="1930">
                  <c:v>2.2799999999999998</c:v>
                </c:pt>
                <c:pt idx="1931">
                  <c:v>2.2809998999999999</c:v>
                </c:pt>
                <c:pt idx="1932">
                  <c:v>2.2820000999999999</c:v>
                </c:pt>
                <c:pt idx="1933">
                  <c:v>2.2829999999999999</c:v>
                </c:pt>
                <c:pt idx="1934">
                  <c:v>2.2839999</c:v>
                </c:pt>
                <c:pt idx="1935">
                  <c:v>2.2850001</c:v>
                </c:pt>
                <c:pt idx="1936">
                  <c:v>2.286</c:v>
                </c:pt>
                <c:pt idx="1937">
                  <c:v>2.2869999000000001</c:v>
                </c:pt>
                <c:pt idx="1938">
                  <c:v>2.2880001000000001</c:v>
                </c:pt>
                <c:pt idx="1939">
                  <c:v>2.2890000000000001</c:v>
                </c:pt>
                <c:pt idx="1940">
                  <c:v>2.29</c:v>
                </c:pt>
                <c:pt idx="1941">
                  <c:v>2.2909999000000001</c:v>
                </c:pt>
                <c:pt idx="1942">
                  <c:v>2.2920001000000001</c:v>
                </c:pt>
                <c:pt idx="1943">
                  <c:v>2.2930000000000001</c:v>
                </c:pt>
                <c:pt idx="1944">
                  <c:v>2.2939999000000002</c:v>
                </c:pt>
                <c:pt idx="1945">
                  <c:v>2.2950001000000002</c:v>
                </c:pt>
                <c:pt idx="1946">
                  <c:v>2.2959999999999998</c:v>
                </c:pt>
                <c:pt idx="1947">
                  <c:v>2.2969998999999999</c:v>
                </c:pt>
                <c:pt idx="1948">
                  <c:v>2.2980000999999999</c:v>
                </c:pt>
                <c:pt idx="1949">
                  <c:v>2.2989999999999999</c:v>
                </c:pt>
                <c:pt idx="1950">
                  <c:v>2.2999999999999998</c:v>
                </c:pt>
                <c:pt idx="1951">
                  <c:v>2.3010001</c:v>
                </c:pt>
                <c:pt idx="1952">
                  <c:v>2.302</c:v>
                </c:pt>
                <c:pt idx="1953">
                  <c:v>2.3029999999999999</c:v>
                </c:pt>
                <c:pt idx="1954">
                  <c:v>2.3039999</c:v>
                </c:pt>
                <c:pt idx="1955">
                  <c:v>2.3050001</c:v>
                </c:pt>
                <c:pt idx="1956">
                  <c:v>2.306</c:v>
                </c:pt>
                <c:pt idx="1957">
                  <c:v>2.3069999000000001</c:v>
                </c:pt>
                <c:pt idx="1958">
                  <c:v>2.3080001000000001</c:v>
                </c:pt>
                <c:pt idx="1959">
                  <c:v>2.3090000000000002</c:v>
                </c:pt>
                <c:pt idx="1960">
                  <c:v>2.3099999000000002</c:v>
                </c:pt>
                <c:pt idx="1961">
                  <c:v>2.3110000999999998</c:v>
                </c:pt>
                <c:pt idx="1962">
                  <c:v>2.3119999999999998</c:v>
                </c:pt>
                <c:pt idx="1963">
                  <c:v>2.3130000000000002</c:v>
                </c:pt>
                <c:pt idx="1964">
                  <c:v>2.3139999000000002</c:v>
                </c:pt>
                <c:pt idx="1965">
                  <c:v>2.3150000999999998</c:v>
                </c:pt>
                <c:pt idx="1966">
                  <c:v>2.3159999999999998</c:v>
                </c:pt>
                <c:pt idx="1967">
                  <c:v>2.3169998999999999</c:v>
                </c:pt>
                <c:pt idx="1968">
                  <c:v>2.3180000999999999</c:v>
                </c:pt>
                <c:pt idx="1969">
                  <c:v>2.319</c:v>
                </c:pt>
                <c:pt idx="1970">
                  <c:v>2.3199999</c:v>
                </c:pt>
                <c:pt idx="1971">
                  <c:v>2.3210001</c:v>
                </c:pt>
                <c:pt idx="1972">
                  <c:v>2.3220000000000001</c:v>
                </c:pt>
                <c:pt idx="1973">
                  <c:v>2.323</c:v>
                </c:pt>
                <c:pt idx="1974">
                  <c:v>2.3239999</c:v>
                </c:pt>
                <c:pt idx="1975">
                  <c:v>2.3250000000000002</c:v>
                </c:pt>
                <c:pt idx="1976">
                  <c:v>2.3260000000000001</c:v>
                </c:pt>
                <c:pt idx="1977">
                  <c:v>2.3269999000000001</c:v>
                </c:pt>
                <c:pt idx="1978">
                  <c:v>2.3280001000000001</c:v>
                </c:pt>
                <c:pt idx="1979">
                  <c:v>2.3290000000000002</c:v>
                </c:pt>
                <c:pt idx="1980">
                  <c:v>2.3299998999999998</c:v>
                </c:pt>
                <c:pt idx="1981">
                  <c:v>2.3310000999999998</c:v>
                </c:pt>
                <c:pt idx="1982">
                  <c:v>2.3319999999999999</c:v>
                </c:pt>
                <c:pt idx="1983">
                  <c:v>2.3329998999999999</c:v>
                </c:pt>
                <c:pt idx="1984">
                  <c:v>2.3340000999999999</c:v>
                </c:pt>
                <c:pt idx="1985">
                  <c:v>2.335</c:v>
                </c:pt>
                <c:pt idx="1986">
                  <c:v>2.3359999999999999</c:v>
                </c:pt>
                <c:pt idx="1987">
                  <c:v>2.3369998999999999</c:v>
                </c:pt>
                <c:pt idx="1988">
                  <c:v>2.3380000999999999</c:v>
                </c:pt>
                <c:pt idx="1989">
                  <c:v>2.339</c:v>
                </c:pt>
                <c:pt idx="1990">
                  <c:v>2.3399999</c:v>
                </c:pt>
                <c:pt idx="1991">
                  <c:v>2.3410001</c:v>
                </c:pt>
                <c:pt idx="1992">
                  <c:v>2.3420000000000001</c:v>
                </c:pt>
                <c:pt idx="1993">
                  <c:v>2.3429999000000001</c:v>
                </c:pt>
                <c:pt idx="1994">
                  <c:v>2.3440001000000001</c:v>
                </c:pt>
                <c:pt idx="1995">
                  <c:v>2.3450000000000002</c:v>
                </c:pt>
                <c:pt idx="1996">
                  <c:v>2.3460000000000001</c:v>
                </c:pt>
                <c:pt idx="1997">
                  <c:v>2.3469999000000001</c:v>
                </c:pt>
                <c:pt idx="1998">
                  <c:v>2.3479999999999999</c:v>
                </c:pt>
                <c:pt idx="1999">
                  <c:v>2.3490000000000002</c:v>
                </c:pt>
                <c:pt idx="2000">
                  <c:v>2.3499998999999998</c:v>
                </c:pt>
                <c:pt idx="2001">
                  <c:v>2.3510000999999998</c:v>
                </c:pt>
                <c:pt idx="2002">
                  <c:v>2.3519999999999999</c:v>
                </c:pt>
                <c:pt idx="2003">
                  <c:v>2.3529998999999999</c:v>
                </c:pt>
                <c:pt idx="2004">
                  <c:v>2.3540000999999999</c:v>
                </c:pt>
                <c:pt idx="2005">
                  <c:v>2.355</c:v>
                </c:pt>
                <c:pt idx="2006">
                  <c:v>2.3559999</c:v>
                </c:pt>
                <c:pt idx="2007">
                  <c:v>2.3570001</c:v>
                </c:pt>
                <c:pt idx="2008">
                  <c:v>2.3580000000000001</c:v>
                </c:pt>
                <c:pt idx="2009">
                  <c:v>2.359</c:v>
                </c:pt>
                <c:pt idx="2010">
                  <c:v>2.3599999</c:v>
                </c:pt>
                <c:pt idx="2011">
                  <c:v>2.3610001</c:v>
                </c:pt>
                <c:pt idx="2012">
                  <c:v>2.3620000000000001</c:v>
                </c:pt>
                <c:pt idx="2013">
                  <c:v>2.3629999000000002</c:v>
                </c:pt>
                <c:pt idx="2014">
                  <c:v>2.3640001000000002</c:v>
                </c:pt>
                <c:pt idx="2015">
                  <c:v>2.3650000000000002</c:v>
                </c:pt>
                <c:pt idx="2016">
                  <c:v>2.3659998999999998</c:v>
                </c:pt>
                <c:pt idx="2017">
                  <c:v>2.3670000999999998</c:v>
                </c:pt>
                <c:pt idx="2018">
                  <c:v>2.3679999999999999</c:v>
                </c:pt>
                <c:pt idx="2019">
                  <c:v>2.3690000000000002</c:v>
                </c:pt>
                <c:pt idx="2020">
                  <c:v>2.3699998999999998</c:v>
                </c:pt>
                <c:pt idx="2021">
                  <c:v>2.3710000999999998</c:v>
                </c:pt>
                <c:pt idx="2022">
                  <c:v>2.3719999999999999</c:v>
                </c:pt>
                <c:pt idx="2023">
                  <c:v>2.3729998999999999</c:v>
                </c:pt>
                <c:pt idx="2024">
                  <c:v>2.3740000999999999</c:v>
                </c:pt>
                <c:pt idx="2025">
                  <c:v>2.375</c:v>
                </c:pt>
                <c:pt idx="2026">
                  <c:v>2.3759999000000001</c:v>
                </c:pt>
                <c:pt idx="2027">
                  <c:v>2.3770001000000001</c:v>
                </c:pt>
                <c:pt idx="2028">
                  <c:v>2.3780000000000001</c:v>
                </c:pt>
                <c:pt idx="2029">
                  <c:v>2.3789999000000002</c:v>
                </c:pt>
                <c:pt idx="2030">
                  <c:v>2.3800001000000002</c:v>
                </c:pt>
                <c:pt idx="2031">
                  <c:v>2.3809999999999998</c:v>
                </c:pt>
                <c:pt idx="2032">
                  <c:v>2.3820000000000001</c:v>
                </c:pt>
                <c:pt idx="2033">
                  <c:v>2.3829999000000002</c:v>
                </c:pt>
                <c:pt idx="2034">
                  <c:v>2.3840001000000002</c:v>
                </c:pt>
                <c:pt idx="2035">
                  <c:v>2.3849999999999998</c:v>
                </c:pt>
                <c:pt idx="2036">
                  <c:v>2.3859998999999998</c:v>
                </c:pt>
                <c:pt idx="2037">
                  <c:v>2.3870000999999998</c:v>
                </c:pt>
                <c:pt idx="2038">
                  <c:v>2.3879999999999999</c:v>
                </c:pt>
                <c:pt idx="2039">
                  <c:v>2.3889999</c:v>
                </c:pt>
                <c:pt idx="2040">
                  <c:v>2.3900001</c:v>
                </c:pt>
                <c:pt idx="2041">
                  <c:v>2.391</c:v>
                </c:pt>
                <c:pt idx="2042">
                  <c:v>2.3919999999999999</c:v>
                </c:pt>
                <c:pt idx="2043">
                  <c:v>2.3929999</c:v>
                </c:pt>
                <c:pt idx="2044">
                  <c:v>2.3940001</c:v>
                </c:pt>
                <c:pt idx="2045">
                  <c:v>2.395</c:v>
                </c:pt>
                <c:pt idx="2046">
                  <c:v>2.3959999000000001</c:v>
                </c:pt>
                <c:pt idx="2047">
                  <c:v>2.3970001000000001</c:v>
                </c:pt>
                <c:pt idx="2048">
                  <c:v>2.3980000000000001</c:v>
                </c:pt>
                <c:pt idx="2049">
                  <c:v>2.3989999000000002</c:v>
                </c:pt>
                <c:pt idx="2050">
                  <c:v>2.4000001000000002</c:v>
                </c:pt>
                <c:pt idx="2051">
                  <c:v>2.4009999999999998</c:v>
                </c:pt>
                <c:pt idx="2052">
                  <c:v>2.4020000000000001</c:v>
                </c:pt>
                <c:pt idx="2053">
                  <c:v>2.4030000999999999</c:v>
                </c:pt>
                <c:pt idx="2054">
                  <c:v>2.4039999999999999</c:v>
                </c:pt>
                <c:pt idx="2055">
                  <c:v>2.4049999999999998</c:v>
                </c:pt>
                <c:pt idx="2056">
                  <c:v>2.4059998999999999</c:v>
                </c:pt>
                <c:pt idx="2057">
                  <c:v>2.4070000999999999</c:v>
                </c:pt>
                <c:pt idx="2058">
                  <c:v>2.4079999999999999</c:v>
                </c:pt>
                <c:pt idx="2059">
                  <c:v>2.4089999</c:v>
                </c:pt>
                <c:pt idx="2060">
                  <c:v>2.4100001</c:v>
                </c:pt>
                <c:pt idx="2061">
                  <c:v>2.411</c:v>
                </c:pt>
                <c:pt idx="2062">
                  <c:v>2.4119999000000001</c:v>
                </c:pt>
                <c:pt idx="2063">
                  <c:v>2.4130001000000001</c:v>
                </c:pt>
                <c:pt idx="2064">
                  <c:v>2.4140000000000001</c:v>
                </c:pt>
                <c:pt idx="2065">
                  <c:v>2.415</c:v>
                </c:pt>
                <c:pt idx="2066">
                  <c:v>2.4159999000000001</c:v>
                </c:pt>
                <c:pt idx="2067">
                  <c:v>2.4170001000000001</c:v>
                </c:pt>
                <c:pt idx="2068">
                  <c:v>2.4180000000000001</c:v>
                </c:pt>
                <c:pt idx="2069">
                  <c:v>2.4189999000000002</c:v>
                </c:pt>
                <c:pt idx="2070">
                  <c:v>2.4200001000000002</c:v>
                </c:pt>
                <c:pt idx="2071">
                  <c:v>2.4209999999999998</c:v>
                </c:pt>
                <c:pt idx="2072">
                  <c:v>2.4219998999999999</c:v>
                </c:pt>
                <c:pt idx="2073">
                  <c:v>2.4230000999999999</c:v>
                </c:pt>
                <c:pt idx="2074">
                  <c:v>2.4239999999999999</c:v>
                </c:pt>
                <c:pt idx="2075">
                  <c:v>2.4249999999999998</c:v>
                </c:pt>
                <c:pt idx="2076">
                  <c:v>2.4260001</c:v>
                </c:pt>
                <c:pt idx="2077">
                  <c:v>2.427</c:v>
                </c:pt>
                <c:pt idx="2078">
                  <c:v>2.4279999999999999</c:v>
                </c:pt>
                <c:pt idx="2079">
                  <c:v>2.4289999</c:v>
                </c:pt>
                <c:pt idx="2080">
                  <c:v>2.4300001</c:v>
                </c:pt>
                <c:pt idx="2081">
                  <c:v>2.431</c:v>
                </c:pt>
                <c:pt idx="2082">
                  <c:v>2.4319999000000001</c:v>
                </c:pt>
                <c:pt idx="2083">
                  <c:v>2.4330001000000001</c:v>
                </c:pt>
                <c:pt idx="2084">
                  <c:v>2.4340000000000002</c:v>
                </c:pt>
                <c:pt idx="2085">
                  <c:v>2.4349999000000002</c:v>
                </c:pt>
                <c:pt idx="2086">
                  <c:v>2.4360000999999998</c:v>
                </c:pt>
                <c:pt idx="2087">
                  <c:v>2.4369999999999998</c:v>
                </c:pt>
                <c:pt idx="2088">
                  <c:v>2.4380000000000002</c:v>
                </c:pt>
                <c:pt idx="2089">
                  <c:v>2.4389999000000002</c:v>
                </c:pt>
                <c:pt idx="2090">
                  <c:v>2.4400000999999998</c:v>
                </c:pt>
                <c:pt idx="2091">
                  <c:v>2.4409999999999998</c:v>
                </c:pt>
                <c:pt idx="2092">
                  <c:v>2.4419998999999999</c:v>
                </c:pt>
                <c:pt idx="2093">
                  <c:v>2.4430000999999999</c:v>
                </c:pt>
                <c:pt idx="2094">
                  <c:v>2.444</c:v>
                </c:pt>
                <c:pt idx="2095">
                  <c:v>2.4449999</c:v>
                </c:pt>
                <c:pt idx="2096">
                  <c:v>2.4460001</c:v>
                </c:pt>
                <c:pt idx="2097">
                  <c:v>2.4470000000000001</c:v>
                </c:pt>
                <c:pt idx="2098">
                  <c:v>2.448</c:v>
                </c:pt>
                <c:pt idx="2099">
                  <c:v>2.4489999</c:v>
                </c:pt>
                <c:pt idx="2100">
                  <c:v>2.4500000000000002</c:v>
                </c:pt>
                <c:pt idx="2101">
                  <c:v>2.4510000000000001</c:v>
                </c:pt>
                <c:pt idx="2102">
                  <c:v>2.4519999000000001</c:v>
                </c:pt>
                <c:pt idx="2103">
                  <c:v>2.4530001000000001</c:v>
                </c:pt>
                <c:pt idx="2104">
                  <c:v>2.4540000000000002</c:v>
                </c:pt>
                <c:pt idx="2105">
                  <c:v>2.4549998999999998</c:v>
                </c:pt>
                <c:pt idx="2106">
                  <c:v>2.4560000999999998</c:v>
                </c:pt>
                <c:pt idx="2107">
                  <c:v>2.4569999999999999</c:v>
                </c:pt>
                <c:pt idx="2108">
                  <c:v>2.4579998999999999</c:v>
                </c:pt>
                <c:pt idx="2109">
                  <c:v>2.4590000999999999</c:v>
                </c:pt>
                <c:pt idx="2110">
                  <c:v>2.46</c:v>
                </c:pt>
                <c:pt idx="2111">
                  <c:v>2.4609999999999999</c:v>
                </c:pt>
                <c:pt idx="2112">
                  <c:v>2.4619998999999999</c:v>
                </c:pt>
                <c:pt idx="2113">
                  <c:v>2.4630000999999999</c:v>
                </c:pt>
                <c:pt idx="2114">
                  <c:v>2.464</c:v>
                </c:pt>
                <c:pt idx="2115">
                  <c:v>2.4649999</c:v>
                </c:pt>
                <c:pt idx="2116">
                  <c:v>2.4660001</c:v>
                </c:pt>
                <c:pt idx="2117">
                  <c:v>2.4670000000000001</c:v>
                </c:pt>
                <c:pt idx="2118">
                  <c:v>2.4679999000000001</c:v>
                </c:pt>
                <c:pt idx="2119">
                  <c:v>2.4690001000000001</c:v>
                </c:pt>
                <c:pt idx="2120">
                  <c:v>2.4700000000000002</c:v>
                </c:pt>
                <c:pt idx="2121">
                  <c:v>2.4710000000000001</c:v>
                </c:pt>
                <c:pt idx="2122">
                  <c:v>2.4719999000000001</c:v>
                </c:pt>
                <c:pt idx="2123">
                  <c:v>2.4729999999999999</c:v>
                </c:pt>
                <c:pt idx="2124">
                  <c:v>2.4740000000000002</c:v>
                </c:pt>
                <c:pt idx="2125">
                  <c:v>2.4749998999999998</c:v>
                </c:pt>
                <c:pt idx="2126">
                  <c:v>2.4760000999999998</c:v>
                </c:pt>
                <c:pt idx="2127">
                  <c:v>2.4769999999999999</c:v>
                </c:pt>
                <c:pt idx="2128">
                  <c:v>2.4779998999999999</c:v>
                </c:pt>
                <c:pt idx="2129">
                  <c:v>2.4790000999999999</c:v>
                </c:pt>
                <c:pt idx="2130">
                  <c:v>2.48</c:v>
                </c:pt>
                <c:pt idx="2131">
                  <c:v>2.4809999</c:v>
                </c:pt>
                <c:pt idx="2132">
                  <c:v>2.4820001</c:v>
                </c:pt>
                <c:pt idx="2133">
                  <c:v>2.4830000000000001</c:v>
                </c:pt>
                <c:pt idx="2134">
                  <c:v>2.484</c:v>
                </c:pt>
                <c:pt idx="2135">
                  <c:v>2.4849999</c:v>
                </c:pt>
                <c:pt idx="2136">
                  <c:v>2.4860001</c:v>
                </c:pt>
                <c:pt idx="2137">
                  <c:v>2.4870000000000001</c:v>
                </c:pt>
                <c:pt idx="2138">
                  <c:v>2.4879999000000002</c:v>
                </c:pt>
                <c:pt idx="2139">
                  <c:v>2.4890001000000002</c:v>
                </c:pt>
                <c:pt idx="2140">
                  <c:v>2.4900000000000002</c:v>
                </c:pt>
                <c:pt idx="2141">
                  <c:v>2.4909998999999998</c:v>
                </c:pt>
                <c:pt idx="2142">
                  <c:v>2.4920000999999998</c:v>
                </c:pt>
                <c:pt idx="2143">
                  <c:v>2.4929999999999999</c:v>
                </c:pt>
                <c:pt idx="2144">
                  <c:v>2.4940000000000002</c:v>
                </c:pt>
                <c:pt idx="2145">
                  <c:v>2.4949998999999998</c:v>
                </c:pt>
                <c:pt idx="2146">
                  <c:v>2.4960000999999998</c:v>
                </c:pt>
                <c:pt idx="2147">
                  <c:v>2.4969999999999999</c:v>
                </c:pt>
                <c:pt idx="2148">
                  <c:v>2.4979998999999999</c:v>
                </c:pt>
                <c:pt idx="2149">
                  <c:v>2.4990000999999999</c:v>
                </c:pt>
                <c:pt idx="2150">
                  <c:v>2.5</c:v>
                </c:pt>
              </c:numCache>
            </c:numRef>
          </c:xVal>
          <c:yVal>
            <c:numRef>
              <c:f>spectras!$F$2:$F$2152</c:f>
              <c:numCache>
                <c:formatCode>General</c:formatCode>
                <c:ptCount val="2151"/>
                <c:pt idx="0">
                  <c:v>1.8531961E-2</c:v>
                </c:pt>
                <c:pt idx="1">
                  <c:v>1.7790878E-2</c:v>
                </c:pt>
                <c:pt idx="2">
                  <c:v>1.7566667000000001E-2</c:v>
                </c:pt>
                <c:pt idx="3">
                  <c:v>1.8136798999999999E-2</c:v>
                </c:pt>
                <c:pt idx="4">
                  <c:v>1.8381893E-2</c:v>
                </c:pt>
                <c:pt idx="5">
                  <c:v>1.8262204000000001E-2</c:v>
                </c:pt>
                <c:pt idx="6">
                  <c:v>1.7810724E-2</c:v>
                </c:pt>
                <c:pt idx="7">
                  <c:v>1.7073825000000001E-2</c:v>
                </c:pt>
                <c:pt idx="8">
                  <c:v>1.6714355E-2</c:v>
                </c:pt>
                <c:pt idx="9">
                  <c:v>1.6386687E-2</c:v>
                </c:pt>
                <c:pt idx="10">
                  <c:v>1.5785967000000001E-2</c:v>
                </c:pt>
                <c:pt idx="11">
                  <c:v>1.5338024E-2</c:v>
                </c:pt>
                <c:pt idx="12">
                  <c:v>1.5132036E-2</c:v>
                </c:pt>
                <c:pt idx="13">
                  <c:v>1.4967474999999999E-2</c:v>
                </c:pt>
                <c:pt idx="14">
                  <c:v>1.5158243E-2</c:v>
                </c:pt>
                <c:pt idx="15">
                  <c:v>1.5922123E-2</c:v>
                </c:pt>
                <c:pt idx="16">
                  <c:v>1.6248296999999998E-2</c:v>
                </c:pt>
                <c:pt idx="17">
                  <c:v>1.6504141E-2</c:v>
                </c:pt>
                <c:pt idx="18">
                  <c:v>1.6549276000000002E-2</c:v>
                </c:pt>
                <c:pt idx="19">
                  <c:v>1.6625668E-2</c:v>
                </c:pt>
                <c:pt idx="20">
                  <c:v>1.6502803E-2</c:v>
                </c:pt>
                <c:pt idx="21">
                  <c:v>1.6574522000000001E-2</c:v>
                </c:pt>
                <c:pt idx="22">
                  <c:v>1.6842717E-2</c:v>
                </c:pt>
                <c:pt idx="23">
                  <c:v>1.6105864000000001E-2</c:v>
                </c:pt>
                <c:pt idx="24">
                  <c:v>1.5655477000000001E-2</c:v>
                </c:pt>
                <c:pt idx="25">
                  <c:v>1.5659492000000001E-2</c:v>
                </c:pt>
                <c:pt idx="26">
                  <c:v>1.5555078999999999E-2</c:v>
                </c:pt>
                <c:pt idx="27">
                  <c:v>1.5352787E-2</c:v>
                </c:pt>
                <c:pt idx="28">
                  <c:v>1.5543487999999999E-2</c:v>
                </c:pt>
                <c:pt idx="29">
                  <c:v>1.6034604000000001E-2</c:v>
                </c:pt>
                <c:pt idx="30">
                  <c:v>1.5856311000000001E-2</c:v>
                </c:pt>
                <c:pt idx="31">
                  <c:v>1.6052483999999999E-2</c:v>
                </c:pt>
                <c:pt idx="32">
                  <c:v>1.7084307E-2</c:v>
                </c:pt>
                <c:pt idx="33">
                  <c:v>1.7445169E-2</c:v>
                </c:pt>
                <c:pt idx="34">
                  <c:v>1.7646803999999999E-2</c:v>
                </c:pt>
                <c:pt idx="35">
                  <c:v>1.7731809000000001E-2</c:v>
                </c:pt>
                <c:pt idx="36">
                  <c:v>1.7505451000000002E-2</c:v>
                </c:pt>
                <c:pt idx="37">
                  <c:v>1.6931465E-2</c:v>
                </c:pt>
                <c:pt idx="38">
                  <c:v>1.6668677999999999E-2</c:v>
                </c:pt>
                <c:pt idx="39">
                  <c:v>1.6784192E-2</c:v>
                </c:pt>
                <c:pt idx="40">
                  <c:v>1.6269736E-2</c:v>
                </c:pt>
                <c:pt idx="41">
                  <c:v>1.6130657E-2</c:v>
                </c:pt>
                <c:pt idx="42">
                  <c:v>1.6193485000000001E-2</c:v>
                </c:pt>
                <c:pt idx="43">
                  <c:v>1.6095048000000001E-2</c:v>
                </c:pt>
                <c:pt idx="44">
                  <c:v>1.6077116999999998E-2</c:v>
                </c:pt>
                <c:pt idx="45">
                  <c:v>1.6468304999999999E-2</c:v>
                </c:pt>
                <c:pt idx="46">
                  <c:v>1.6676763000000001E-2</c:v>
                </c:pt>
                <c:pt idx="47">
                  <c:v>1.6781501000000001E-2</c:v>
                </c:pt>
                <c:pt idx="48">
                  <c:v>1.7137586999999999E-2</c:v>
                </c:pt>
                <c:pt idx="49">
                  <c:v>1.7362849E-2</c:v>
                </c:pt>
                <c:pt idx="50">
                  <c:v>1.7537957E-2</c:v>
                </c:pt>
                <c:pt idx="51">
                  <c:v>1.7767676999999999E-2</c:v>
                </c:pt>
                <c:pt idx="52">
                  <c:v>1.7985911E-2</c:v>
                </c:pt>
                <c:pt idx="53">
                  <c:v>1.7660545E-2</c:v>
                </c:pt>
                <c:pt idx="54">
                  <c:v>1.7528472999999999E-2</c:v>
                </c:pt>
                <c:pt idx="55">
                  <c:v>1.7517609999999999E-2</c:v>
                </c:pt>
                <c:pt idx="56">
                  <c:v>1.7346052000000001E-2</c:v>
                </c:pt>
                <c:pt idx="57">
                  <c:v>1.7372551E-2</c:v>
                </c:pt>
                <c:pt idx="58">
                  <c:v>1.7483337000000002E-2</c:v>
                </c:pt>
                <c:pt idx="59">
                  <c:v>1.7808349000000001E-2</c:v>
                </c:pt>
                <c:pt idx="60">
                  <c:v>1.8005159999999999E-2</c:v>
                </c:pt>
                <c:pt idx="61">
                  <c:v>1.8289031000000001E-2</c:v>
                </c:pt>
                <c:pt idx="62">
                  <c:v>1.8546986000000001E-2</c:v>
                </c:pt>
                <c:pt idx="63">
                  <c:v>1.8591539000000001E-2</c:v>
                </c:pt>
                <c:pt idx="64">
                  <c:v>1.8546923999999999E-2</c:v>
                </c:pt>
                <c:pt idx="65">
                  <c:v>1.8453252999999999E-2</c:v>
                </c:pt>
                <c:pt idx="66">
                  <c:v>1.8508798999999999E-2</c:v>
                </c:pt>
                <c:pt idx="67">
                  <c:v>1.8354815E-2</c:v>
                </c:pt>
                <c:pt idx="68">
                  <c:v>1.8104076E-2</c:v>
                </c:pt>
                <c:pt idx="69">
                  <c:v>1.8005277E-2</c:v>
                </c:pt>
                <c:pt idx="70">
                  <c:v>1.7914059999999999E-2</c:v>
                </c:pt>
                <c:pt idx="71">
                  <c:v>1.8387767999999999E-2</c:v>
                </c:pt>
                <c:pt idx="72">
                  <c:v>1.7666670999999998E-2</c:v>
                </c:pt>
                <c:pt idx="73">
                  <c:v>1.8272037000000001E-2</c:v>
                </c:pt>
                <c:pt idx="74">
                  <c:v>1.7895032000000002E-2</c:v>
                </c:pt>
                <c:pt idx="75">
                  <c:v>1.7045411999999999E-2</c:v>
                </c:pt>
                <c:pt idx="76">
                  <c:v>1.7790490999999999E-2</c:v>
                </c:pt>
                <c:pt idx="77">
                  <c:v>1.7677745000000002E-2</c:v>
                </c:pt>
                <c:pt idx="78">
                  <c:v>1.7668067999999999E-2</c:v>
                </c:pt>
                <c:pt idx="79">
                  <c:v>1.8813653E-2</c:v>
                </c:pt>
                <c:pt idx="80">
                  <c:v>1.8779089999999998E-2</c:v>
                </c:pt>
                <c:pt idx="81">
                  <c:v>1.8695549999999998E-2</c:v>
                </c:pt>
                <c:pt idx="82">
                  <c:v>1.8838856000000001E-2</c:v>
                </c:pt>
                <c:pt idx="83">
                  <c:v>1.8846884000000001E-2</c:v>
                </c:pt>
                <c:pt idx="84">
                  <c:v>1.8487092E-2</c:v>
                </c:pt>
                <c:pt idx="85">
                  <c:v>1.7983539E-2</c:v>
                </c:pt>
                <c:pt idx="86">
                  <c:v>1.8579638999999998E-2</c:v>
                </c:pt>
                <c:pt idx="87">
                  <c:v>1.9223362000000001E-2</c:v>
                </c:pt>
                <c:pt idx="88">
                  <c:v>1.9589024E-2</c:v>
                </c:pt>
                <c:pt idx="89">
                  <c:v>1.9088623999999998E-2</c:v>
                </c:pt>
                <c:pt idx="90">
                  <c:v>1.9002186000000001E-2</c:v>
                </c:pt>
                <c:pt idx="91">
                  <c:v>1.9049110000000001E-2</c:v>
                </c:pt>
                <c:pt idx="92">
                  <c:v>1.9163631E-2</c:v>
                </c:pt>
                <c:pt idx="93">
                  <c:v>1.9533611999999999E-2</c:v>
                </c:pt>
                <c:pt idx="94">
                  <c:v>1.9808065E-2</c:v>
                </c:pt>
                <c:pt idx="95">
                  <c:v>1.9927369E-2</c:v>
                </c:pt>
                <c:pt idx="96">
                  <c:v>1.948012E-2</c:v>
                </c:pt>
                <c:pt idx="97">
                  <c:v>1.9722966000000001E-2</c:v>
                </c:pt>
                <c:pt idx="98">
                  <c:v>2.0214388E-2</c:v>
                </c:pt>
                <c:pt idx="99">
                  <c:v>2.0447140999999999E-2</c:v>
                </c:pt>
                <c:pt idx="100">
                  <c:v>1.9937956999999999E-2</c:v>
                </c:pt>
                <c:pt idx="101">
                  <c:v>1.9570699E-2</c:v>
                </c:pt>
                <c:pt idx="102">
                  <c:v>1.9706677999999998E-2</c:v>
                </c:pt>
                <c:pt idx="103">
                  <c:v>2.0038673999999999E-2</c:v>
                </c:pt>
                <c:pt idx="104">
                  <c:v>2.0398620999999999E-2</c:v>
                </c:pt>
                <c:pt idx="105">
                  <c:v>2.0775386999999999E-2</c:v>
                </c:pt>
                <c:pt idx="106">
                  <c:v>2.1155855000000001E-2</c:v>
                </c:pt>
                <c:pt idx="107">
                  <c:v>2.0798216000000001E-2</c:v>
                </c:pt>
                <c:pt idx="108">
                  <c:v>2.0458810000000001E-2</c:v>
                </c:pt>
                <c:pt idx="109">
                  <c:v>2.1426246999999999E-2</c:v>
                </c:pt>
                <c:pt idx="110">
                  <c:v>2.1047278999999999E-2</c:v>
                </c:pt>
                <c:pt idx="111">
                  <c:v>2.0633248999999999E-2</c:v>
                </c:pt>
                <c:pt idx="112">
                  <c:v>2.0722174999999999E-2</c:v>
                </c:pt>
                <c:pt idx="113">
                  <c:v>2.1070642000000001E-2</c:v>
                </c:pt>
                <c:pt idx="114">
                  <c:v>2.1301955000000001E-2</c:v>
                </c:pt>
                <c:pt idx="115">
                  <c:v>2.1408884E-2</c:v>
                </c:pt>
                <c:pt idx="116">
                  <c:v>2.1541039000000001E-2</c:v>
                </c:pt>
                <c:pt idx="117">
                  <c:v>2.1706050000000001E-2</c:v>
                </c:pt>
                <c:pt idx="118">
                  <c:v>2.1847647000000001E-2</c:v>
                </c:pt>
                <c:pt idx="119">
                  <c:v>2.1846678000000001E-2</c:v>
                </c:pt>
                <c:pt idx="120">
                  <c:v>2.156744E-2</c:v>
                </c:pt>
                <c:pt idx="121">
                  <c:v>2.1260761E-2</c:v>
                </c:pt>
                <c:pt idx="122">
                  <c:v>2.1033390999999999E-2</c:v>
                </c:pt>
                <c:pt idx="123">
                  <c:v>2.1326639000000001E-2</c:v>
                </c:pt>
                <c:pt idx="124">
                  <c:v>2.1613668999999999E-2</c:v>
                </c:pt>
                <c:pt idx="125">
                  <c:v>2.1831936999999999E-2</c:v>
                </c:pt>
                <c:pt idx="126">
                  <c:v>2.1727007E-2</c:v>
                </c:pt>
                <c:pt idx="127">
                  <c:v>2.1713506E-2</c:v>
                </c:pt>
                <c:pt idx="128">
                  <c:v>2.1733990000000002E-2</c:v>
                </c:pt>
                <c:pt idx="129">
                  <c:v>2.1693970999999999E-2</c:v>
                </c:pt>
                <c:pt idx="130">
                  <c:v>2.1976099999999998E-2</c:v>
                </c:pt>
                <c:pt idx="131">
                  <c:v>2.2094184999999999E-2</c:v>
                </c:pt>
                <c:pt idx="132">
                  <c:v>2.1754727000000001E-2</c:v>
                </c:pt>
                <c:pt idx="133">
                  <c:v>2.1870276000000001E-2</c:v>
                </c:pt>
                <c:pt idx="134">
                  <c:v>2.1815449000000001E-2</c:v>
                </c:pt>
                <c:pt idx="135">
                  <c:v>2.1571680999999999E-2</c:v>
                </c:pt>
                <c:pt idx="136">
                  <c:v>2.2008274000000001E-2</c:v>
                </c:pt>
                <c:pt idx="137">
                  <c:v>2.220016E-2</c:v>
                </c:pt>
                <c:pt idx="138">
                  <c:v>2.2229901999999999E-2</c:v>
                </c:pt>
                <c:pt idx="139">
                  <c:v>2.2193071000000002E-2</c:v>
                </c:pt>
                <c:pt idx="140">
                  <c:v>2.2404306999999998E-2</c:v>
                </c:pt>
                <c:pt idx="141">
                  <c:v>2.2609102999999998E-2</c:v>
                </c:pt>
                <c:pt idx="142">
                  <c:v>2.2652417000000001E-2</c:v>
                </c:pt>
                <c:pt idx="143">
                  <c:v>2.2895480999999999E-2</c:v>
                </c:pt>
                <c:pt idx="144">
                  <c:v>2.3202687999999999E-2</c:v>
                </c:pt>
                <c:pt idx="145">
                  <c:v>2.3522748E-2</c:v>
                </c:pt>
                <c:pt idx="146">
                  <c:v>2.3055910999999998E-2</c:v>
                </c:pt>
                <c:pt idx="147">
                  <c:v>2.3470106000000001E-2</c:v>
                </c:pt>
                <c:pt idx="148">
                  <c:v>2.4208223000000001E-2</c:v>
                </c:pt>
                <c:pt idx="149">
                  <c:v>2.3979166999999999E-2</c:v>
                </c:pt>
                <c:pt idx="150">
                  <c:v>2.3664705000000001E-2</c:v>
                </c:pt>
                <c:pt idx="151">
                  <c:v>2.3552729000000001E-2</c:v>
                </c:pt>
                <c:pt idx="152">
                  <c:v>2.3911970000000001E-2</c:v>
                </c:pt>
                <c:pt idx="153">
                  <c:v>2.4187152999999999E-2</c:v>
                </c:pt>
                <c:pt idx="154">
                  <c:v>2.4175736999999999E-2</c:v>
                </c:pt>
                <c:pt idx="155">
                  <c:v>2.3873581000000001E-2</c:v>
                </c:pt>
                <c:pt idx="156">
                  <c:v>2.4219108999999999E-2</c:v>
                </c:pt>
                <c:pt idx="157">
                  <c:v>2.4474472000000001E-2</c:v>
                </c:pt>
                <c:pt idx="158">
                  <c:v>2.454951E-2</c:v>
                </c:pt>
                <c:pt idx="159">
                  <c:v>2.4043068000000001E-2</c:v>
                </c:pt>
                <c:pt idx="160">
                  <c:v>2.4157442000000001E-2</c:v>
                </c:pt>
                <c:pt idx="161">
                  <c:v>2.4559066000000001E-2</c:v>
                </c:pt>
                <c:pt idx="162">
                  <c:v>2.5126257999999999E-2</c:v>
                </c:pt>
                <c:pt idx="163">
                  <c:v>2.4957818999999999E-2</c:v>
                </c:pt>
                <c:pt idx="164">
                  <c:v>2.5004998000000001E-2</c:v>
                </c:pt>
                <c:pt idx="165">
                  <c:v>2.5408177000000001E-2</c:v>
                </c:pt>
                <c:pt idx="166">
                  <c:v>2.5254443000000001E-2</c:v>
                </c:pt>
                <c:pt idx="167">
                  <c:v>2.5411511000000001E-2</c:v>
                </c:pt>
                <c:pt idx="168">
                  <c:v>2.5746409000000001E-2</c:v>
                </c:pt>
                <c:pt idx="169">
                  <c:v>2.59344E-2</c:v>
                </c:pt>
                <c:pt idx="170">
                  <c:v>2.5968270000000002E-2</c:v>
                </c:pt>
                <c:pt idx="171">
                  <c:v>2.591512E-2</c:v>
                </c:pt>
                <c:pt idx="172">
                  <c:v>2.5790058000000001E-2</c:v>
                </c:pt>
                <c:pt idx="173">
                  <c:v>2.6092852E-2</c:v>
                </c:pt>
                <c:pt idx="174">
                  <c:v>2.6494133999999999E-2</c:v>
                </c:pt>
                <c:pt idx="175">
                  <c:v>2.6934814000000001E-2</c:v>
                </c:pt>
                <c:pt idx="176">
                  <c:v>2.6810097000000001E-2</c:v>
                </c:pt>
                <c:pt idx="177">
                  <c:v>2.6877036E-2</c:v>
                </c:pt>
                <c:pt idx="178">
                  <c:v>2.7059533E-2</c:v>
                </c:pt>
                <c:pt idx="179">
                  <c:v>2.7144233E-2</c:v>
                </c:pt>
                <c:pt idx="180">
                  <c:v>2.7395861000000001E-2</c:v>
                </c:pt>
                <c:pt idx="181">
                  <c:v>2.7720930000000001E-2</c:v>
                </c:pt>
                <c:pt idx="182">
                  <c:v>2.8076809000000001E-2</c:v>
                </c:pt>
                <c:pt idx="183">
                  <c:v>2.8057266000000001E-2</c:v>
                </c:pt>
                <c:pt idx="184">
                  <c:v>2.8209580000000001E-2</c:v>
                </c:pt>
                <c:pt idx="185">
                  <c:v>2.8677950000000001E-2</c:v>
                </c:pt>
                <c:pt idx="186">
                  <c:v>2.8914604E-2</c:v>
                </c:pt>
                <c:pt idx="187">
                  <c:v>2.9264222999999999E-2</c:v>
                </c:pt>
                <c:pt idx="188">
                  <c:v>2.9674200000000001E-2</c:v>
                </c:pt>
                <c:pt idx="189">
                  <c:v>2.9909365E-2</c:v>
                </c:pt>
                <c:pt idx="190">
                  <c:v>3.0034326E-2</c:v>
                </c:pt>
                <c:pt idx="191">
                  <c:v>3.0293074999999999E-2</c:v>
                </c:pt>
                <c:pt idx="192">
                  <c:v>3.1029882000000002E-2</c:v>
                </c:pt>
                <c:pt idx="193">
                  <c:v>3.1247105000000001E-2</c:v>
                </c:pt>
                <c:pt idx="194">
                  <c:v>3.1489652E-2</c:v>
                </c:pt>
                <c:pt idx="195">
                  <c:v>3.1905144000000003E-2</c:v>
                </c:pt>
                <c:pt idx="196">
                  <c:v>3.2312259000000003E-2</c:v>
                </c:pt>
                <c:pt idx="197">
                  <c:v>3.2656375000000001E-2</c:v>
                </c:pt>
                <c:pt idx="198">
                  <c:v>3.2974116999999997E-2</c:v>
                </c:pt>
                <c:pt idx="199">
                  <c:v>3.3466451000000001E-2</c:v>
                </c:pt>
                <c:pt idx="200">
                  <c:v>3.4127171999999997E-2</c:v>
                </c:pt>
                <c:pt idx="201">
                  <c:v>3.4802358999999998E-2</c:v>
                </c:pt>
                <c:pt idx="202">
                  <c:v>3.5316896E-2</c:v>
                </c:pt>
                <c:pt idx="203">
                  <c:v>3.5891566E-2</c:v>
                </c:pt>
                <c:pt idx="204">
                  <c:v>3.6330868000000002E-2</c:v>
                </c:pt>
                <c:pt idx="205">
                  <c:v>3.6554862E-2</c:v>
                </c:pt>
                <c:pt idx="206">
                  <c:v>3.7428784999999999E-2</c:v>
                </c:pt>
                <c:pt idx="207">
                  <c:v>3.8097102000000001E-2</c:v>
                </c:pt>
                <c:pt idx="208">
                  <c:v>3.8598854000000002E-2</c:v>
                </c:pt>
                <c:pt idx="209">
                  <c:v>3.9279084999999998E-2</c:v>
                </c:pt>
                <c:pt idx="210">
                  <c:v>4.0069095999999998E-2</c:v>
                </c:pt>
                <c:pt idx="211">
                  <c:v>4.0843178000000001E-2</c:v>
                </c:pt>
                <c:pt idx="212">
                  <c:v>4.1424334E-2</c:v>
                </c:pt>
                <c:pt idx="213">
                  <c:v>4.1996947999999999E-2</c:v>
                </c:pt>
                <c:pt idx="214">
                  <c:v>4.2681098000000001E-2</c:v>
                </c:pt>
                <c:pt idx="215">
                  <c:v>4.3543011E-2</c:v>
                </c:pt>
                <c:pt idx="216">
                  <c:v>4.4559165999999997E-2</c:v>
                </c:pt>
                <c:pt idx="217">
                  <c:v>4.5338402999999999E-2</c:v>
                </c:pt>
                <c:pt idx="218">
                  <c:v>4.5945200999999998E-2</c:v>
                </c:pt>
                <c:pt idx="219">
                  <c:v>4.6922012999999999E-2</c:v>
                </c:pt>
                <c:pt idx="220">
                  <c:v>4.7767970999999999E-2</c:v>
                </c:pt>
                <c:pt idx="221">
                  <c:v>4.8577654999999997E-2</c:v>
                </c:pt>
                <c:pt idx="222">
                  <c:v>4.9476258000000002E-2</c:v>
                </c:pt>
                <c:pt idx="223">
                  <c:v>5.0370190000000002E-2</c:v>
                </c:pt>
                <c:pt idx="224">
                  <c:v>5.1291442999999999E-2</c:v>
                </c:pt>
                <c:pt idx="225">
                  <c:v>5.2259825000000003E-2</c:v>
                </c:pt>
                <c:pt idx="226">
                  <c:v>5.3111471E-2</c:v>
                </c:pt>
                <c:pt idx="227">
                  <c:v>5.3966994999999997E-2</c:v>
                </c:pt>
                <c:pt idx="228">
                  <c:v>5.4845821000000003E-2</c:v>
                </c:pt>
                <c:pt idx="229">
                  <c:v>5.5880114000000002E-2</c:v>
                </c:pt>
                <c:pt idx="230">
                  <c:v>5.6792020999999998E-2</c:v>
                </c:pt>
                <c:pt idx="231">
                  <c:v>5.7635649999999997E-2</c:v>
                </c:pt>
                <c:pt idx="232">
                  <c:v>5.8469730999999997E-2</c:v>
                </c:pt>
                <c:pt idx="233">
                  <c:v>5.9413206000000003E-2</c:v>
                </c:pt>
                <c:pt idx="234">
                  <c:v>6.0334932000000001E-2</c:v>
                </c:pt>
                <c:pt idx="235">
                  <c:v>6.1166211999999998E-2</c:v>
                </c:pt>
                <c:pt idx="236">
                  <c:v>6.2019537999999999E-2</c:v>
                </c:pt>
                <c:pt idx="237">
                  <c:v>6.2891333999999993E-2</c:v>
                </c:pt>
                <c:pt idx="238">
                  <c:v>6.3782549999999993E-2</c:v>
                </c:pt>
                <c:pt idx="239">
                  <c:v>6.4708978E-2</c:v>
                </c:pt>
                <c:pt idx="240">
                  <c:v>6.5577417999999998E-2</c:v>
                </c:pt>
                <c:pt idx="241">
                  <c:v>6.6381879000000005E-2</c:v>
                </c:pt>
                <c:pt idx="242">
                  <c:v>6.7066178000000004E-2</c:v>
                </c:pt>
                <c:pt idx="243">
                  <c:v>6.7968547000000004E-2</c:v>
                </c:pt>
                <c:pt idx="244">
                  <c:v>6.8877808999999998E-2</c:v>
                </c:pt>
                <c:pt idx="245">
                  <c:v>6.9684640000000006E-2</c:v>
                </c:pt>
                <c:pt idx="246">
                  <c:v>7.0245511999999996E-2</c:v>
                </c:pt>
                <c:pt idx="247">
                  <c:v>7.1031280000000002E-2</c:v>
                </c:pt>
                <c:pt idx="248">
                  <c:v>7.2045795999999995E-2</c:v>
                </c:pt>
                <c:pt idx="249">
                  <c:v>7.2669014000000004E-2</c:v>
                </c:pt>
                <c:pt idx="250">
                  <c:v>7.3330775000000001E-2</c:v>
                </c:pt>
                <c:pt idx="251">
                  <c:v>7.3999435000000002E-2</c:v>
                </c:pt>
                <c:pt idx="252">
                  <c:v>7.4610448999999995E-2</c:v>
                </c:pt>
                <c:pt idx="253">
                  <c:v>7.5209603E-2</c:v>
                </c:pt>
                <c:pt idx="254">
                  <c:v>7.5813866999999993E-2</c:v>
                </c:pt>
                <c:pt idx="255">
                  <c:v>7.6436900000000002E-2</c:v>
                </c:pt>
                <c:pt idx="256">
                  <c:v>7.7363290000000001E-2</c:v>
                </c:pt>
                <c:pt idx="257">
                  <c:v>7.8048006000000003E-2</c:v>
                </c:pt>
                <c:pt idx="258">
                  <c:v>7.8446611999999999E-2</c:v>
                </c:pt>
                <c:pt idx="259">
                  <c:v>7.8948900000000002E-2</c:v>
                </c:pt>
                <c:pt idx="260">
                  <c:v>7.9459689999999999E-2</c:v>
                </c:pt>
                <c:pt idx="261">
                  <c:v>7.9987235000000004E-2</c:v>
                </c:pt>
                <c:pt idx="262">
                  <c:v>8.0559730999999996E-2</c:v>
                </c:pt>
                <c:pt idx="263">
                  <c:v>8.1125825999999998E-2</c:v>
                </c:pt>
                <c:pt idx="264">
                  <c:v>8.1718676000000004E-2</c:v>
                </c:pt>
                <c:pt idx="265">
                  <c:v>8.2366026999999994E-2</c:v>
                </c:pt>
                <c:pt idx="266">
                  <c:v>8.2873068999999994E-2</c:v>
                </c:pt>
                <c:pt idx="267">
                  <c:v>8.3402439999999994E-2</c:v>
                </c:pt>
                <c:pt idx="268">
                  <c:v>8.3969696999999996E-2</c:v>
                </c:pt>
                <c:pt idx="269">
                  <c:v>8.4248811000000007E-2</c:v>
                </c:pt>
                <c:pt idx="270">
                  <c:v>8.4826492000000003E-2</c:v>
                </c:pt>
                <c:pt idx="271">
                  <c:v>8.5483282999999993E-2</c:v>
                </c:pt>
                <c:pt idx="272">
                  <c:v>8.5603356000000005E-2</c:v>
                </c:pt>
                <c:pt idx="273">
                  <c:v>8.5879594000000004E-2</c:v>
                </c:pt>
                <c:pt idx="274">
                  <c:v>8.6230664999999998E-2</c:v>
                </c:pt>
                <c:pt idx="275">
                  <c:v>8.6628728000000002E-2</c:v>
                </c:pt>
                <c:pt idx="276">
                  <c:v>8.7104275999999994E-2</c:v>
                </c:pt>
                <c:pt idx="277">
                  <c:v>8.7485477000000006E-2</c:v>
                </c:pt>
                <c:pt idx="278">
                  <c:v>8.7735913999999998E-2</c:v>
                </c:pt>
                <c:pt idx="279">
                  <c:v>8.8024192000000001E-2</c:v>
                </c:pt>
                <c:pt idx="280">
                  <c:v>8.8439329999999997E-2</c:v>
                </c:pt>
                <c:pt idx="281">
                  <c:v>8.8851294999999997E-2</c:v>
                </c:pt>
                <c:pt idx="282">
                  <c:v>8.8758825999999999E-2</c:v>
                </c:pt>
                <c:pt idx="283">
                  <c:v>8.9016824999999994E-2</c:v>
                </c:pt>
                <c:pt idx="284">
                  <c:v>8.9419848999999996E-2</c:v>
                </c:pt>
                <c:pt idx="285">
                  <c:v>8.9845254999999999E-2</c:v>
                </c:pt>
                <c:pt idx="286">
                  <c:v>9.0082690000000007E-2</c:v>
                </c:pt>
                <c:pt idx="287">
                  <c:v>9.0353847000000001E-2</c:v>
                </c:pt>
                <c:pt idx="288">
                  <c:v>9.0701446000000005E-2</c:v>
                </c:pt>
                <c:pt idx="289">
                  <c:v>9.0981342000000007E-2</c:v>
                </c:pt>
                <c:pt idx="290">
                  <c:v>9.1226063999999996E-2</c:v>
                </c:pt>
                <c:pt idx="291">
                  <c:v>9.1467455000000003E-2</c:v>
                </c:pt>
                <c:pt idx="292">
                  <c:v>9.1843366999999995E-2</c:v>
                </c:pt>
                <c:pt idx="293">
                  <c:v>9.2084415000000003E-2</c:v>
                </c:pt>
                <c:pt idx="294">
                  <c:v>9.2358410000000002E-2</c:v>
                </c:pt>
                <c:pt idx="295">
                  <c:v>9.2838964999999996E-2</c:v>
                </c:pt>
                <c:pt idx="296">
                  <c:v>9.3220315999999998E-2</c:v>
                </c:pt>
                <c:pt idx="297">
                  <c:v>9.3559153000000006E-2</c:v>
                </c:pt>
                <c:pt idx="298">
                  <c:v>9.3864276999999996E-2</c:v>
                </c:pt>
                <c:pt idx="299">
                  <c:v>9.3930080999999999E-2</c:v>
                </c:pt>
                <c:pt idx="300">
                  <c:v>9.4215818000000007E-2</c:v>
                </c:pt>
                <c:pt idx="301">
                  <c:v>9.4654596999999993E-2</c:v>
                </c:pt>
                <c:pt idx="302">
                  <c:v>9.5049620000000001E-2</c:v>
                </c:pt>
                <c:pt idx="303">
                  <c:v>9.5368952000000007E-2</c:v>
                </c:pt>
                <c:pt idx="304">
                  <c:v>9.5671012999999999E-2</c:v>
                </c:pt>
                <c:pt idx="305">
                  <c:v>9.6009343999999996E-2</c:v>
                </c:pt>
                <c:pt idx="306">
                  <c:v>9.6288465000000004E-2</c:v>
                </c:pt>
                <c:pt idx="307">
                  <c:v>9.6579633999999998E-2</c:v>
                </c:pt>
                <c:pt idx="308">
                  <c:v>9.6902004999999999E-2</c:v>
                </c:pt>
                <c:pt idx="309">
                  <c:v>9.6852951000000007E-2</c:v>
                </c:pt>
                <c:pt idx="310">
                  <c:v>9.7245201000000003E-2</c:v>
                </c:pt>
                <c:pt idx="311">
                  <c:v>9.7913094000000006E-2</c:v>
                </c:pt>
                <c:pt idx="312">
                  <c:v>9.8134249000000007E-2</c:v>
                </c:pt>
                <c:pt idx="313">
                  <c:v>9.8323397000000007E-2</c:v>
                </c:pt>
                <c:pt idx="314">
                  <c:v>9.8582059E-2</c:v>
                </c:pt>
                <c:pt idx="315">
                  <c:v>9.9064566000000007E-2</c:v>
                </c:pt>
                <c:pt idx="316">
                  <c:v>9.9397822999999996E-2</c:v>
                </c:pt>
                <c:pt idx="317">
                  <c:v>9.9663071000000006E-2</c:v>
                </c:pt>
                <c:pt idx="318">
                  <c:v>9.9872150000000007E-2</c:v>
                </c:pt>
                <c:pt idx="319">
                  <c:v>0.100144021</c:v>
                </c:pt>
                <c:pt idx="320">
                  <c:v>0.100474305</c:v>
                </c:pt>
                <c:pt idx="321">
                  <c:v>0.100849308</c:v>
                </c:pt>
                <c:pt idx="322">
                  <c:v>0.101216771</c:v>
                </c:pt>
                <c:pt idx="323">
                  <c:v>0.101477154</c:v>
                </c:pt>
                <c:pt idx="324">
                  <c:v>0.101702087</c:v>
                </c:pt>
                <c:pt idx="325">
                  <c:v>0.101964712</c:v>
                </c:pt>
                <c:pt idx="326">
                  <c:v>0.102454662</c:v>
                </c:pt>
                <c:pt idx="327">
                  <c:v>0.102828056</c:v>
                </c:pt>
                <c:pt idx="328">
                  <c:v>0.102946438</c:v>
                </c:pt>
                <c:pt idx="329">
                  <c:v>0.103200823</c:v>
                </c:pt>
                <c:pt idx="330">
                  <c:v>0.10358835800000001</c:v>
                </c:pt>
                <c:pt idx="331">
                  <c:v>0.104057334</c:v>
                </c:pt>
                <c:pt idx="332">
                  <c:v>0.104258507</c:v>
                </c:pt>
                <c:pt idx="333">
                  <c:v>0.104472131</c:v>
                </c:pt>
                <c:pt idx="334">
                  <c:v>0.10474526100000001</c:v>
                </c:pt>
                <c:pt idx="335">
                  <c:v>0.10518772899999999</c:v>
                </c:pt>
                <c:pt idx="336">
                  <c:v>0.105442338</c:v>
                </c:pt>
                <c:pt idx="337">
                  <c:v>0.105662189</c:v>
                </c:pt>
                <c:pt idx="338">
                  <c:v>0.10589694199999999</c:v>
                </c:pt>
                <c:pt idx="339">
                  <c:v>0.106290884</c:v>
                </c:pt>
                <c:pt idx="340">
                  <c:v>0.10662186899999999</c:v>
                </c:pt>
                <c:pt idx="341">
                  <c:v>0.106878161</c:v>
                </c:pt>
                <c:pt idx="342">
                  <c:v>0.107038021</c:v>
                </c:pt>
                <c:pt idx="343">
                  <c:v>0.10724812</c:v>
                </c:pt>
                <c:pt idx="344">
                  <c:v>0.107531823</c:v>
                </c:pt>
                <c:pt idx="345">
                  <c:v>0.107976511</c:v>
                </c:pt>
                <c:pt idx="346">
                  <c:v>0.108167045</c:v>
                </c:pt>
                <c:pt idx="347">
                  <c:v>0.10830877699999999</c:v>
                </c:pt>
                <c:pt idx="348">
                  <c:v>0.108474821</c:v>
                </c:pt>
                <c:pt idx="349">
                  <c:v>0.108710289</c:v>
                </c:pt>
                <c:pt idx="350">
                  <c:v>0.108975396</c:v>
                </c:pt>
                <c:pt idx="351">
                  <c:v>0.10925887500000001</c:v>
                </c:pt>
                <c:pt idx="352">
                  <c:v>0.109481104</c:v>
                </c:pt>
                <c:pt idx="353">
                  <c:v>0.1096626</c:v>
                </c:pt>
                <c:pt idx="354">
                  <c:v>0.10985745500000001</c:v>
                </c:pt>
                <c:pt idx="355">
                  <c:v>0.110176869</c:v>
                </c:pt>
                <c:pt idx="356">
                  <c:v>0.11044224399999999</c:v>
                </c:pt>
                <c:pt idx="357">
                  <c:v>0.110612743</c:v>
                </c:pt>
                <c:pt idx="358">
                  <c:v>0.110641696</c:v>
                </c:pt>
                <c:pt idx="359">
                  <c:v>0.11093384000000001</c:v>
                </c:pt>
                <c:pt idx="360">
                  <c:v>0.11121433999999999</c:v>
                </c:pt>
                <c:pt idx="361">
                  <c:v>0.11147058</c:v>
                </c:pt>
                <c:pt idx="362">
                  <c:v>0.111814938</c:v>
                </c:pt>
                <c:pt idx="363">
                  <c:v>0.111880541</c:v>
                </c:pt>
                <c:pt idx="364">
                  <c:v>0.111843206</c:v>
                </c:pt>
                <c:pt idx="365">
                  <c:v>0.11200346799999999</c:v>
                </c:pt>
                <c:pt idx="366">
                  <c:v>0.112280965</c:v>
                </c:pt>
                <c:pt idx="367">
                  <c:v>0.112505205</c:v>
                </c:pt>
                <c:pt idx="368">
                  <c:v>0.112570897</c:v>
                </c:pt>
                <c:pt idx="369">
                  <c:v>0.112731129</c:v>
                </c:pt>
                <c:pt idx="370">
                  <c:v>0.11290196299999999</c:v>
                </c:pt>
                <c:pt idx="371">
                  <c:v>0.113075227</c:v>
                </c:pt>
                <c:pt idx="372">
                  <c:v>0.113247551</c:v>
                </c:pt>
                <c:pt idx="373">
                  <c:v>0.113386415</c:v>
                </c:pt>
                <c:pt idx="374">
                  <c:v>0.11352970499999999</c:v>
                </c:pt>
                <c:pt idx="375">
                  <c:v>0.113778904</c:v>
                </c:pt>
                <c:pt idx="376">
                  <c:v>0.113824867</c:v>
                </c:pt>
                <c:pt idx="377">
                  <c:v>0.113904335</c:v>
                </c:pt>
                <c:pt idx="378">
                  <c:v>0.114180781</c:v>
                </c:pt>
                <c:pt idx="379">
                  <c:v>0.114162005</c:v>
                </c:pt>
                <c:pt idx="380">
                  <c:v>0.11421917400000001</c:v>
                </c:pt>
                <c:pt idx="381">
                  <c:v>0.114397779</c:v>
                </c:pt>
                <c:pt idx="382">
                  <c:v>0.114565611</c:v>
                </c:pt>
                <c:pt idx="383">
                  <c:v>0.114814848</c:v>
                </c:pt>
                <c:pt idx="384">
                  <c:v>0.115034543</c:v>
                </c:pt>
                <c:pt idx="385">
                  <c:v>0.11488477900000001</c:v>
                </c:pt>
                <c:pt idx="386">
                  <c:v>0.115040973</c:v>
                </c:pt>
                <c:pt idx="387">
                  <c:v>0.115216233</c:v>
                </c:pt>
                <c:pt idx="388">
                  <c:v>0.115216479</c:v>
                </c:pt>
                <c:pt idx="389">
                  <c:v>0.115362987</c:v>
                </c:pt>
                <c:pt idx="390">
                  <c:v>0.11551837600000001</c:v>
                </c:pt>
                <c:pt idx="391">
                  <c:v>0.115655325</c:v>
                </c:pt>
                <c:pt idx="392">
                  <c:v>0.115542427</c:v>
                </c:pt>
                <c:pt idx="393">
                  <c:v>0.115609378</c:v>
                </c:pt>
                <c:pt idx="394">
                  <c:v>0.11577567499999999</c:v>
                </c:pt>
                <c:pt idx="395">
                  <c:v>0.11584270000000001</c:v>
                </c:pt>
                <c:pt idx="396">
                  <c:v>0.115850516</c:v>
                </c:pt>
                <c:pt idx="397">
                  <c:v>0.115884393</c:v>
                </c:pt>
                <c:pt idx="398">
                  <c:v>0.11602243</c:v>
                </c:pt>
                <c:pt idx="399">
                  <c:v>0.116057612</c:v>
                </c:pt>
                <c:pt idx="400">
                  <c:v>0.116108805</c:v>
                </c:pt>
                <c:pt idx="401">
                  <c:v>0.116195962</c:v>
                </c:pt>
                <c:pt idx="402">
                  <c:v>0.11624188000000001</c:v>
                </c:pt>
                <c:pt idx="403">
                  <c:v>0.116387248</c:v>
                </c:pt>
                <c:pt idx="404">
                  <c:v>0.116549544</c:v>
                </c:pt>
                <c:pt idx="405">
                  <c:v>0.11643707</c:v>
                </c:pt>
                <c:pt idx="406">
                  <c:v>0.11650076500000001</c:v>
                </c:pt>
                <c:pt idx="407">
                  <c:v>0.11659839</c:v>
                </c:pt>
                <c:pt idx="408">
                  <c:v>0.116622873</c:v>
                </c:pt>
                <c:pt idx="409">
                  <c:v>0.116579235</c:v>
                </c:pt>
                <c:pt idx="410">
                  <c:v>0.116646267</c:v>
                </c:pt>
                <c:pt idx="411">
                  <c:v>0.116864115</c:v>
                </c:pt>
                <c:pt idx="412">
                  <c:v>0.11674601599999999</c:v>
                </c:pt>
                <c:pt idx="413">
                  <c:v>0.116707616</c:v>
                </c:pt>
                <c:pt idx="414">
                  <c:v>0.116745681</c:v>
                </c:pt>
                <c:pt idx="415">
                  <c:v>0.116889484</c:v>
                </c:pt>
                <c:pt idx="416">
                  <c:v>0.116885737</c:v>
                </c:pt>
                <c:pt idx="417">
                  <c:v>0.116825871</c:v>
                </c:pt>
                <c:pt idx="418">
                  <c:v>0.11676982</c:v>
                </c:pt>
                <c:pt idx="419">
                  <c:v>0.11677188400000001</c:v>
                </c:pt>
                <c:pt idx="420">
                  <c:v>0.11672879</c:v>
                </c:pt>
                <c:pt idx="421">
                  <c:v>0.11660870199999999</c:v>
                </c:pt>
                <c:pt idx="422">
                  <c:v>0.116709173</c:v>
                </c:pt>
                <c:pt idx="423">
                  <c:v>0.116618745</c:v>
                </c:pt>
                <c:pt idx="424">
                  <c:v>0.116411045</c:v>
                </c:pt>
                <c:pt idx="425">
                  <c:v>0.11644160000000001</c:v>
                </c:pt>
                <c:pt idx="426">
                  <c:v>0.116488799</c:v>
                </c:pt>
                <c:pt idx="427">
                  <c:v>0.116547339</c:v>
                </c:pt>
                <c:pt idx="428">
                  <c:v>0.116616994</c:v>
                </c:pt>
                <c:pt idx="429">
                  <c:v>0.11657854199999999</c:v>
                </c:pt>
                <c:pt idx="430">
                  <c:v>0.11655434200000001</c:v>
                </c:pt>
                <c:pt idx="431">
                  <c:v>0.116580926</c:v>
                </c:pt>
                <c:pt idx="432">
                  <c:v>0.116452083</c:v>
                </c:pt>
                <c:pt idx="433">
                  <c:v>0.116445936</c:v>
                </c:pt>
                <c:pt idx="434">
                  <c:v>0.116517231</c:v>
                </c:pt>
                <c:pt idx="435">
                  <c:v>0.11639218</c:v>
                </c:pt>
                <c:pt idx="436">
                  <c:v>0.116346106</c:v>
                </c:pt>
                <c:pt idx="437">
                  <c:v>0.116335601</c:v>
                </c:pt>
                <c:pt idx="438">
                  <c:v>0.11632464100000001</c:v>
                </c:pt>
                <c:pt idx="439">
                  <c:v>0.116277426</c:v>
                </c:pt>
                <c:pt idx="440">
                  <c:v>0.116223693</c:v>
                </c:pt>
                <c:pt idx="441">
                  <c:v>0.116171464</c:v>
                </c:pt>
                <c:pt idx="442">
                  <c:v>0.115995601</c:v>
                </c:pt>
                <c:pt idx="443">
                  <c:v>0.115912288</c:v>
                </c:pt>
                <c:pt idx="444">
                  <c:v>0.11590988200000001</c:v>
                </c:pt>
                <c:pt idx="445">
                  <c:v>0.11588878900000001</c:v>
                </c:pt>
                <c:pt idx="446">
                  <c:v>0.115899242</c:v>
                </c:pt>
                <c:pt idx="447">
                  <c:v>0.11591161</c:v>
                </c:pt>
                <c:pt idx="448">
                  <c:v>0.11588423</c:v>
                </c:pt>
                <c:pt idx="449">
                  <c:v>0.115717188</c:v>
                </c:pt>
                <c:pt idx="450">
                  <c:v>0.115568906</c:v>
                </c:pt>
                <c:pt idx="451">
                  <c:v>0.11549975</c:v>
                </c:pt>
                <c:pt idx="452">
                  <c:v>0.115399323</c:v>
                </c:pt>
                <c:pt idx="453">
                  <c:v>0.115346804</c:v>
                </c:pt>
                <c:pt idx="454">
                  <c:v>0.11532075</c:v>
                </c:pt>
                <c:pt idx="455">
                  <c:v>0.11513345699999999</c:v>
                </c:pt>
                <c:pt idx="456">
                  <c:v>0.115127891</c:v>
                </c:pt>
                <c:pt idx="457">
                  <c:v>0.115158439</c:v>
                </c:pt>
                <c:pt idx="458">
                  <c:v>0.11501431500000001</c:v>
                </c:pt>
                <c:pt idx="459">
                  <c:v>0.114924848</c:v>
                </c:pt>
                <c:pt idx="460">
                  <c:v>0.114879258</c:v>
                </c:pt>
                <c:pt idx="461">
                  <c:v>0.114885099</c:v>
                </c:pt>
                <c:pt idx="462">
                  <c:v>0.114844047</c:v>
                </c:pt>
                <c:pt idx="463">
                  <c:v>0.114748329</c:v>
                </c:pt>
                <c:pt idx="464">
                  <c:v>0.114598848</c:v>
                </c:pt>
                <c:pt idx="465">
                  <c:v>0.11440033500000001</c:v>
                </c:pt>
                <c:pt idx="466">
                  <c:v>0.114368118</c:v>
                </c:pt>
                <c:pt idx="467">
                  <c:v>0.114363573</c:v>
                </c:pt>
                <c:pt idx="468">
                  <c:v>0.114147082</c:v>
                </c:pt>
                <c:pt idx="469">
                  <c:v>0.11418310600000001</c:v>
                </c:pt>
                <c:pt idx="470">
                  <c:v>0.11420894400000001</c:v>
                </c:pt>
                <c:pt idx="471">
                  <c:v>0.114093773</c:v>
                </c:pt>
                <c:pt idx="472">
                  <c:v>0.114186019</c:v>
                </c:pt>
                <c:pt idx="473">
                  <c:v>0.11406794200000001</c:v>
                </c:pt>
                <c:pt idx="474">
                  <c:v>0.113734663</c:v>
                </c:pt>
                <c:pt idx="475">
                  <c:v>0.113606147</c:v>
                </c:pt>
                <c:pt idx="476">
                  <c:v>0.113555305</c:v>
                </c:pt>
                <c:pt idx="477">
                  <c:v>0.11357993600000001</c:v>
                </c:pt>
                <c:pt idx="478">
                  <c:v>0.11372289100000001</c:v>
                </c:pt>
                <c:pt idx="479">
                  <c:v>0.11362810399999999</c:v>
                </c:pt>
                <c:pt idx="480">
                  <c:v>0.113451414</c:v>
                </c:pt>
                <c:pt idx="481">
                  <c:v>0.113248616</c:v>
                </c:pt>
                <c:pt idx="482">
                  <c:v>0.11344414899999999</c:v>
                </c:pt>
                <c:pt idx="483">
                  <c:v>0.11342005400000001</c:v>
                </c:pt>
                <c:pt idx="484">
                  <c:v>0.11314996300000001</c:v>
                </c:pt>
                <c:pt idx="485">
                  <c:v>0.113245398</c:v>
                </c:pt>
                <c:pt idx="486">
                  <c:v>0.113341369</c:v>
                </c:pt>
                <c:pt idx="487">
                  <c:v>0.11334613</c:v>
                </c:pt>
                <c:pt idx="488">
                  <c:v>0.112979859</c:v>
                </c:pt>
                <c:pt idx="489">
                  <c:v>0.11293078199999999</c:v>
                </c:pt>
                <c:pt idx="490">
                  <c:v>0.11286853299999999</c:v>
                </c:pt>
                <c:pt idx="491">
                  <c:v>0.11259177300000001</c:v>
                </c:pt>
                <c:pt idx="492">
                  <c:v>0.112711303</c:v>
                </c:pt>
                <c:pt idx="493">
                  <c:v>0.112703845</c:v>
                </c:pt>
                <c:pt idx="494">
                  <c:v>0.11252377199999999</c:v>
                </c:pt>
                <c:pt idx="495">
                  <c:v>0.112558939</c:v>
                </c:pt>
                <c:pt idx="496">
                  <c:v>0.112520985</c:v>
                </c:pt>
                <c:pt idx="497">
                  <c:v>0.112516746</c:v>
                </c:pt>
                <c:pt idx="498">
                  <c:v>0.11285428</c:v>
                </c:pt>
                <c:pt idx="499">
                  <c:v>0.11275088799999999</c:v>
                </c:pt>
                <c:pt idx="500">
                  <c:v>0.11252371999999999</c:v>
                </c:pt>
                <c:pt idx="501">
                  <c:v>0.11233275400000001</c:v>
                </c:pt>
                <c:pt idx="502">
                  <c:v>0.112241544</c:v>
                </c:pt>
                <c:pt idx="503">
                  <c:v>0.112170018</c:v>
                </c:pt>
                <c:pt idx="504">
                  <c:v>0.112116434</c:v>
                </c:pt>
                <c:pt idx="505">
                  <c:v>0.112258047</c:v>
                </c:pt>
                <c:pt idx="506">
                  <c:v>0.11234601600000001</c:v>
                </c:pt>
                <c:pt idx="507">
                  <c:v>0.11236652699999999</c:v>
                </c:pt>
                <c:pt idx="508">
                  <c:v>0.112236634</c:v>
                </c:pt>
                <c:pt idx="509">
                  <c:v>0.112183228</c:v>
                </c:pt>
                <c:pt idx="510">
                  <c:v>0.112158783</c:v>
                </c:pt>
                <c:pt idx="511">
                  <c:v>0.112141237</c:v>
                </c:pt>
                <c:pt idx="512">
                  <c:v>0.112263791</c:v>
                </c:pt>
                <c:pt idx="513">
                  <c:v>0.112372398</c:v>
                </c:pt>
                <c:pt idx="514">
                  <c:v>0.11243576600000001</c:v>
                </c:pt>
                <c:pt idx="515">
                  <c:v>0.112123005</c:v>
                </c:pt>
                <c:pt idx="516">
                  <c:v>0.11213505999999999</c:v>
                </c:pt>
                <c:pt idx="517">
                  <c:v>0.112281904</c:v>
                </c:pt>
                <c:pt idx="518">
                  <c:v>0.111922175</c:v>
                </c:pt>
                <c:pt idx="519">
                  <c:v>0.111831732</c:v>
                </c:pt>
                <c:pt idx="520">
                  <c:v>0.111829884</c:v>
                </c:pt>
                <c:pt idx="521">
                  <c:v>0.111798868</c:v>
                </c:pt>
                <c:pt idx="522">
                  <c:v>0.112022653</c:v>
                </c:pt>
                <c:pt idx="523">
                  <c:v>0.11212830999999999</c:v>
                </c:pt>
                <c:pt idx="524">
                  <c:v>0.112032622</c:v>
                </c:pt>
                <c:pt idx="525">
                  <c:v>0.11216488500000001</c:v>
                </c:pt>
                <c:pt idx="526">
                  <c:v>0.112066507</c:v>
                </c:pt>
                <c:pt idx="527">
                  <c:v>0.11187920699999999</c:v>
                </c:pt>
                <c:pt idx="528">
                  <c:v>0.11216169600000001</c:v>
                </c:pt>
                <c:pt idx="529">
                  <c:v>0.11235369000000001</c:v>
                </c:pt>
                <c:pt idx="530">
                  <c:v>0.11249093</c:v>
                </c:pt>
                <c:pt idx="531">
                  <c:v>0.11257945699999999</c:v>
                </c:pt>
                <c:pt idx="532">
                  <c:v>0.112385869</c:v>
                </c:pt>
                <c:pt idx="533">
                  <c:v>0.112167619</c:v>
                </c:pt>
                <c:pt idx="534">
                  <c:v>0.111979194</c:v>
                </c:pt>
                <c:pt idx="535">
                  <c:v>0.112562828</c:v>
                </c:pt>
                <c:pt idx="536">
                  <c:v>0.112701811</c:v>
                </c:pt>
                <c:pt idx="537">
                  <c:v>0.11252023999999999</c:v>
                </c:pt>
                <c:pt idx="538">
                  <c:v>0.112474933</c:v>
                </c:pt>
                <c:pt idx="539">
                  <c:v>0.112581901</c:v>
                </c:pt>
                <c:pt idx="540">
                  <c:v>0.112607479</c:v>
                </c:pt>
                <c:pt idx="541">
                  <c:v>0.112254247</c:v>
                </c:pt>
                <c:pt idx="542">
                  <c:v>0.11257313200000001</c:v>
                </c:pt>
                <c:pt idx="543">
                  <c:v>0.112809256</c:v>
                </c:pt>
                <c:pt idx="544">
                  <c:v>0.112758517</c:v>
                </c:pt>
                <c:pt idx="545">
                  <c:v>0.112707853</c:v>
                </c:pt>
                <c:pt idx="546">
                  <c:v>0.112599835</c:v>
                </c:pt>
                <c:pt idx="547">
                  <c:v>0.112493366</c:v>
                </c:pt>
                <c:pt idx="548">
                  <c:v>0.112710617</c:v>
                </c:pt>
                <c:pt idx="549">
                  <c:v>0.11311987</c:v>
                </c:pt>
                <c:pt idx="550">
                  <c:v>0.113405019</c:v>
                </c:pt>
                <c:pt idx="551">
                  <c:v>0.11311494599999999</c:v>
                </c:pt>
                <c:pt idx="552">
                  <c:v>0.11307829599999999</c:v>
                </c:pt>
                <c:pt idx="553">
                  <c:v>0.113158733</c:v>
                </c:pt>
                <c:pt idx="554">
                  <c:v>0.113339387</c:v>
                </c:pt>
                <c:pt idx="555">
                  <c:v>0.113453172</c:v>
                </c:pt>
                <c:pt idx="556">
                  <c:v>0.11352749199999999</c:v>
                </c:pt>
                <c:pt idx="557">
                  <c:v>0.11356343300000001</c:v>
                </c:pt>
                <c:pt idx="558">
                  <c:v>0.11355111</c:v>
                </c:pt>
                <c:pt idx="559">
                  <c:v>0.113526218</c:v>
                </c:pt>
                <c:pt idx="560">
                  <c:v>0.113592081</c:v>
                </c:pt>
                <c:pt idx="561">
                  <c:v>0.113937661</c:v>
                </c:pt>
                <c:pt idx="562">
                  <c:v>0.113948092</c:v>
                </c:pt>
                <c:pt idx="563">
                  <c:v>0.113887429</c:v>
                </c:pt>
                <c:pt idx="564">
                  <c:v>0.11383270500000001</c:v>
                </c:pt>
                <c:pt idx="565">
                  <c:v>0.11423496900000001</c:v>
                </c:pt>
                <c:pt idx="566">
                  <c:v>0.114276849</c:v>
                </c:pt>
                <c:pt idx="567">
                  <c:v>0.114022978</c:v>
                </c:pt>
                <c:pt idx="568">
                  <c:v>0.114223599</c:v>
                </c:pt>
                <c:pt idx="569">
                  <c:v>0.114299156</c:v>
                </c:pt>
                <c:pt idx="570">
                  <c:v>0.11439321199999999</c:v>
                </c:pt>
                <c:pt idx="571">
                  <c:v>0.11474833600000001</c:v>
                </c:pt>
                <c:pt idx="572">
                  <c:v>0.11476636699999999</c:v>
                </c:pt>
                <c:pt idx="573">
                  <c:v>0.114819251</c:v>
                </c:pt>
                <c:pt idx="574">
                  <c:v>0.115064315</c:v>
                </c:pt>
                <c:pt idx="575">
                  <c:v>0.114903249</c:v>
                </c:pt>
                <c:pt idx="576">
                  <c:v>0.11500579900000001</c:v>
                </c:pt>
                <c:pt idx="577">
                  <c:v>0.115374401</c:v>
                </c:pt>
                <c:pt idx="578">
                  <c:v>0.115690984</c:v>
                </c:pt>
                <c:pt idx="579">
                  <c:v>0.115612224</c:v>
                </c:pt>
                <c:pt idx="580">
                  <c:v>0.11550352</c:v>
                </c:pt>
                <c:pt idx="581">
                  <c:v>0.116006739</c:v>
                </c:pt>
                <c:pt idx="582">
                  <c:v>0.115813784</c:v>
                </c:pt>
                <c:pt idx="583">
                  <c:v>0.115909941</c:v>
                </c:pt>
                <c:pt idx="584">
                  <c:v>0.116821021</c:v>
                </c:pt>
                <c:pt idx="585">
                  <c:v>0.11652264</c:v>
                </c:pt>
                <c:pt idx="586">
                  <c:v>0.116320707</c:v>
                </c:pt>
                <c:pt idx="587">
                  <c:v>0.11632527400000001</c:v>
                </c:pt>
                <c:pt idx="588">
                  <c:v>0.11671991600000001</c:v>
                </c:pt>
                <c:pt idx="589">
                  <c:v>0.11690457899999999</c:v>
                </c:pt>
                <c:pt idx="590">
                  <c:v>0.11697176099999999</c:v>
                </c:pt>
                <c:pt idx="591">
                  <c:v>0.117032446</c:v>
                </c:pt>
                <c:pt idx="592">
                  <c:v>0.117434815</c:v>
                </c:pt>
                <c:pt idx="593">
                  <c:v>0.117756791</c:v>
                </c:pt>
                <c:pt idx="594">
                  <c:v>0.117760718</c:v>
                </c:pt>
                <c:pt idx="595">
                  <c:v>0.117904283</c:v>
                </c:pt>
                <c:pt idx="596">
                  <c:v>0.117739677</c:v>
                </c:pt>
                <c:pt idx="597">
                  <c:v>0.117331624</c:v>
                </c:pt>
                <c:pt idx="598">
                  <c:v>0.118086077</c:v>
                </c:pt>
                <c:pt idx="599">
                  <c:v>0.11838308</c:v>
                </c:pt>
                <c:pt idx="600">
                  <c:v>0.118374467</c:v>
                </c:pt>
                <c:pt idx="601">
                  <c:v>0.118205264</c:v>
                </c:pt>
                <c:pt idx="602">
                  <c:v>0.118422836</c:v>
                </c:pt>
                <c:pt idx="603">
                  <c:v>0.118710265</c:v>
                </c:pt>
                <c:pt idx="604">
                  <c:v>0.11891544599999999</c:v>
                </c:pt>
                <c:pt idx="605">
                  <c:v>0.11891605700000001</c:v>
                </c:pt>
                <c:pt idx="606">
                  <c:v>0.118919633</c:v>
                </c:pt>
                <c:pt idx="607">
                  <c:v>0.11896369599999999</c:v>
                </c:pt>
                <c:pt idx="608">
                  <c:v>0.11929200600000001</c:v>
                </c:pt>
                <c:pt idx="609">
                  <c:v>0.119470246</c:v>
                </c:pt>
                <c:pt idx="610">
                  <c:v>0.11953757</c:v>
                </c:pt>
                <c:pt idx="611">
                  <c:v>0.119515285</c:v>
                </c:pt>
                <c:pt idx="612">
                  <c:v>0.119587518</c:v>
                </c:pt>
                <c:pt idx="613">
                  <c:v>0.119842254</c:v>
                </c:pt>
                <c:pt idx="614">
                  <c:v>0.12041278900000001</c:v>
                </c:pt>
                <c:pt idx="615">
                  <c:v>0.11974053799999999</c:v>
                </c:pt>
                <c:pt idx="616">
                  <c:v>0.11961703</c:v>
                </c:pt>
                <c:pt idx="617">
                  <c:v>0.120280646</c:v>
                </c:pt>
                <c:pt idx="618">
                  <c:v>0.12048170699999999</c:v>
                </c:pt>
                <c:pt idx="619">
                  <c:v>0.120379873</c:v>
                </c:pt>
                <c:pt idx="620">
                  <c:v>0.12009626599999999</c:v>
                </c:pt>
                <c:pt idx="621">
                  <c:v>0.11990400399999999</c:v>
                </c:pt>
                <c:pt idx="622">
                  <c:v>0.12053947199999999</c:v>
                </c:pt>
                <c:pt idx="623">
                  <c:v>0.12103156</c:v>
                </c:pt>
                <c:pt idx="624">
                  <c:v>0.12058374299999999</c:v>
                </c:pt>
                <c:pt idx="625">
                  <c:v>0.120981321</c:v>
                </c:pt>
                <c:pt idx="626">
                  <c:v>0.121662453</c:v>
                </c:pt>
                <c:pt idx="627">
                  <c:v>0.12253575</c:v>
                </c:pt>
                <c:pt idx="628">
                  <c:v>0.122648455</c:v>
                </c:pt>
                <c:pt idx="629">
                  <c:v>0.122198828</c:v>
                </c:pt>
                <c:pt idx="630">
                  <c:v>0.121582575</c:v>
                </c:pt>
                <c:pt idx="631">
                  <c:v>0.122092672</c:v>
                </c:pt>
                <c:pt idx="632">
                  <c:v>0.122478321</c:v>
                </c:pt>
                <c:pt idx="633">
                  <c:v>0.12268701899999999</c:v>
                </c:pt>
                <c:pt idx="634">
                  <c:v>0.122587077</c:v>
                </c:pt>
                <c:pt idx="635">
                  <c:v>0.12261111299999999</c:v>
                </c:pt>
                <c:pt idx="636">
                  <c:v>0.122543424</c:v>
                </c:pt>
                <c:pt idx="637">
                  <c:v>0.122340858</c:v>
                </c:pt>
                <c:pt idx="638">
                  <c:v>0.122333892</c:v>
                </c:pt>
                <c:pt idx="639">
                  <c:v>0.122778185</c:v>
                </c:pt>
                <c:pt idx="640">
                  <c:v>0.123443231</c:v>
                </c:pt>
                <c:pt idx="641">
                  <c:v>0.123523064</c:v>
                </c:pt>
                <c:pt idx="642">
                  <c:v>0.123746462</c:v>
                </c:pt>
                <c:pt idx="643">
                  <c:v>0.123860992</c:v>
                </c:pt>
                <c:pt idx="644">
                  <c:v>0.123576194</c:v>
                </c:pt>
                <c:pt idx="645">
                  <c:v>0.123312116</c:v>
                </c:pt>
                <c:pt idx="646">
                  <c:v>0.123765111</c:v>
                </c:pt>
                <c:pt idx="647">
                  <c:v>0.12515209599999999</c:v>
                </c:pt>
                <c:pt idx="648">
                  <c:v>0.124841116</c:v>
                </c:pt>
                <c:pt idx="649">
                  <c:v>0.12506111</c:v>
                </c:pt>
                <c:pt idx="650">
                  <c:v>0.125448376</c:v>
                </c:pt>
                <c:pt idx="651">
                  <c:v>0.12704822399999999</c:v>
                </c:pt>
                <c:pt idx="652">
                  <c:v>0.12703864300000001</c:v>
                </c:pt>
                <c:pt idx="653">
                  <c:v>0.12697604300000001</c:v>
                </c:pt>
                <c:pt idx="654">
                  <c:v>0.12678557600000001</c:v>
                </c:pt>
                <c:pt idx="655">
                  <c:v>0.12679697600000001</c:v>
                </c:pt>
                <c:pt idx="656">
                  <c:v>0.12700320800000001</c:v>
                </c:pt>
                <c:pt idx="657">
                  <c:v>0.12745794699999999</c:v>
                </c:pt>
                <c:pt idx="658">
                  <c:v>0.12783409700000001</c:v>
                </c:pt>
                <c:pt idx="659">
                  <c:v>0.12812510099999999</c:v>
                </c:pt>
                <c:pt idx="660">
                  <c:v>0.12830849</c:v>
                </c:pt>
                <c:pt idx="661">
                  <c:v>0.12808264799999999</c:v>
                </c:pt>
                <c:pt idx="662">
                  <c:v>0.12769117999999999</c:v>
                </c:pt>
                <c:pt idx="663">
                  <c:v>0.12725208700000001</c:v>
                </c:pt>
                <c:pt idx="664">
                  <c:v>0.127190948</c:v>
                </c:pt>
                <c:pt idx="665">
                  <c:v>0.12751722300000001</c:v>
                </c:pt>
                <c:pt idx="666">
                  <c:v>0.12808209700000001</c:v>
                </c:pt>
                <c:pt idx="667">
                  <c:v>0.12847136000000001</c:v>
                </c:pt>
                <c:pt idx="668">
                  <c:v>0.12866860599999999</c:v>
                </c:pt>
                <c:pt idx="669">
                  <c:v>0.128935143</c:v>
                </c:pt>
                <c:pt idx="670">
                  <c:v>0.12887969599999999</c:v>
                </c:pt>
                <c:pt idx="671">
                  <c:v>0.128409356</c:v>
                </c:pt>
                <c:pt idx="672">
                  <c:v>0.12796807299999999</c:v>
                </c:pt>
                <c:pt idx="673">
                  <c:v>0.12803165599999999</c:v>
                </c:pt>
                <c:pt idx="674">
                  <c:v>0.12838532</c:v>
                </c:pt>
                <c:pt idx="675">
                  <c:v>0.12875278300000001</c:v>
                </c:pt>
                <c:pt idx="676">
                  <c:v>0.12832833799999999</c:v>
                </c:pt>
                <c:pt idx="677">
                  <c:v>0.12744955699999999</c:v>
                </c:pt>
                <c:pt idx="678">
                  <c:v>0.127158567</c:v>
                </c:pt>
                <c:pt idx="679">
                  <c:v>0.127460197</c:v>
                </c:pt>
                <c:pt idx="680">
                  <c:v>0.12823902100000001</c:v>
                </c:pt>
                <c:pt idx="681">
                  <c:v>0.12954339400000001</c:v>
                </c:pt>
                <c:pt idx="682">
                  <c:v>0.130602732</c:v>
                </c:pt>
                <c:pt idx="683">
                  <c:v>0.130724177</c:v>
                </c:pt>
                <c:pt idx="684">
                  <c:v>0.13034796700000001</c:v>
                </c:pt>
                <c:pt idx="685">
                  <c:v>0.129837915</c:v>
                </c:pt>
                <c:pt idx="686">
                  <c:v>0.12951122200000001</c:v>
                </c:pt>
                <c:pt idx="687">
                  <c:v>0.12971191100000001</c:v>
                </c:pt>
                <c:pt idx="688">
                  <c:v>0.130419284</c:v>
                </c:pt>
                <c:pt idx="689">
                  <c:v>0.131003961</c:v>
                </c:pt>
                <c:pt idx="690">
                  <c:v>0.13084277499999999</c:v>
                </c:pt>
                <c:pt idx="691">
                  <c:v>0.130263343</c:v>
                </c:pt>
                <c:pt idx="692">
                  <c:v>0.12982511499999999</c:v>
                </c:pt>
                <c:pt idx="693">
                  <c:v>0.129909366</c:v>
                </c:pt>
                <c:pt idx="694">
                  <c:v>0.130534813</c:v>
                </c:pt>
                <c:pt idx="695">
                  <c:v>0.131061867</c:v>
                </c:pt>
                <c:pt idx="696">
                  <c:v>0.131383687</c:v>
                </c:pt>
                <c:pt idx="697">
                  <c:v>0.13163132999999999</c:v>
                </c:pt>
                <c:pt idx="698">
                  <c:v>0.13156636099999999</c:v>
                </c:pt>
                <c:pt idx="699">
                  <c:v>0.13122183100000001</c:v>
                </c:pt>
                <c:pt idx="700">
                  <c:v>0.131037459</c:v>
                </c:pt>
                <c:pt idx="701">
                  <c:v>0.13035491099999999</c:v>
                </c:pt>
                <c:pt idx="702">
                  <c:v>0.13002029100000001</c:v>
                </c:pt>
                <c:pt idx="703">
                  <c:v>0.13078072700000001</c:v>
                </c:pt>
                <c:pt idx="704">
                  <c:v>0.13112732799999999</c:v>
                </c:pt>
                <c:pt idx="705">
                  <c:v>0.131431088</c:v>
                </c:pt>
                <c:pt idx="706">
                  <c:v>0.13141557600000001</c:v>
                </c:pt>
                <c:pt idx="707">
                  <c:v>0.13121092300000001</c:v>
                </c:pt>
                <c:pt idx="708">
                  <c:v>0.131248951</c:v>
                </c:pt>
                <c:pt idx="709">
                  <c:v>0.13151149500000001</c:v>
                </c:pt>
                <c:pt idx="710">
                  <c:v>0.13192394399999999</c:v>
                </c:pt>
                <c:pt idx="711">
                  <c:v>0.132103309</c:v>
                </c:pt>
                <c:pt idx="712">
                  <c:v>0.131595239</c:v>
                </c:pt>
                <c:pt idx="713">
                  <c:v>0.13096670799999999</c:v>
                </c:pt>
                <c:pt idx="714">
                  <c:v>0.130856737</c:v>
                </c:pt>
                <c:pt idx="715">
                  <c:v>0.13091230400000001</c:v>
                </c:pt>
                <c:pt idx="716">
                  <c:v>0.131307542</c:v>
                </c:pt>
                <c:pt idx="717">
                  <c:v>0.13174666500000001</c:v>
                </c:pt>
                <c:pt idx="718">
                  <c:v>0.13214002499999999</c:v>
                </c:pt>
                <c:pt idx="719">
                  <c:v>0.132378459</c:v>
                </c:pt>
                <c:pt idx="720">
                  <c:v>0.13242858599999999</c:v>
                </c:pt>
                <c:pt idx="721">
                  <c:v>0.13263924399999999</c:v>
                </c:pt>
                <c:pt idx="722">
                  <c:v>0.13282752</c:v>
                </c:pt>
                <c:pt idx="723">
                  <c:v>0.132581949</c:v>
                </c:pt>
                <c:pt idx="724">
                  <c:v>0.132201865</c:v>
                </c:pt>
                <c:pt idx="725">
                  <c:v>0.13230635199999999</c:v>
                </c:pt>
                <c:pt idx="726">
                  <c:v>0.132766157</c:v>
                </c:pt>
                <c:pt idx="727">
                  <c:v>0.13304375099999999</c:v>
                </c:pt>
                <c:pt idx="728">
                  <c:v>0.132952243</c:v>
                </c:pt>
                <c:pt idx="729">
                  <c:v>0.132689953</c:v>
                </c:pt>
                <c:pt idx="730">
                  <c:v>0.13255070099999999</c:v>
                </c:pt>
                <c:pt idx="731">
                  <c:v>0.13263003500000001</c:v>
                </c:pt>
                <c:pt idx="732">
                  <c:v>0.13256965600000001</c:v>
                </c:pt>
                <c:pt idx="733">
                  <c:v>0.13242784099999999</c:v>
                </c:pt>
                <c:pt idx="734">
                  <c:v>0.13255916500000001</c:v>
                </c:pt>
                <c:pt idx="735">
                  <c:v>0.13269430400000001</c:v>
                </c:pt>
                <c:pt idx="736">
                  <c:v>0.132959783</c:v>
                </c:pt>
                <c:pt idx="737">
                  <c:v>0.13334348800000001</c:v>
                </c:pt>
                <c:pt idx="738">
                  <c:v>0.13373774299999999</c:v>
                </c:pt>
                <c:pt idx="739">
                  <c:v>0.13395100800000001</c:v>
                </c:pt>
                <c:pt idx="740">
                  <c:v>0.13364329899999999</c:v>
                </c:pt>
                <c:pt idx="741">
                  <c:v>0.13329829300000001</c:v>
                </c:pt>
                <c:pt idx="742">
                  <c:v>0.13331268700000001</c:v>
                </c:pt>
                <c:pt idx="743">
                  <c:v>0.13338841500000001</c:v>
                </c:pt>
                <c:pt idx="744">
                  <c:v>0.133283824</c:v>
                </c:pt>
                <c:pt idx="745">
                  <c:v>0.13290643699999999</c:v>
                </c:pt>
                <c:pt idx="746">
                  <c:v>0.13273931999999999</c:v>
                </c:pt>
                <c:pt idx="747">
                  <c:v>0.13318611699999999</c:v>
                </c:pt>
                <c:pt idx="748">
                  <c:v>0.13353046800000001</c:v>
                </c:pt>
                <c:pt idx="749">
                  <c:v>0.13369515500000001</c:v>
                </c:pt>
                <c:pt idx="750">
                  <c:v>0.134015992</c:v>
                </c:pt>
                <c:pt idx="751">
                  <c:v>0.13424202800000001</c:v>
                </c:pt>
                <c:pt idx="752">
                  <c:v>0.134345517</c:v>
                </c:pt>
                <c:pt idx="753">
                  <c:v>0.134262979</c:v>
                </c:pt>
                <c:pt idx="754">
                  <c:v>0.134171918</c:v>
                </c:pt>
                <c:pt idx="755">
                  <c:v>0.13423122500000001</c:v>
                </c:pt>
                <c:pt idx="756">
                  <c:v>0.13439731299999999</c:v>
                </c:pt>
                <c:pt idx="757">
                  <c:v>0.134858534</c:v>
                </c:pt>
                <c:pt idx="758">
                  <c:v>0.13517188999999999</c:v>
                </c:pt>
                <c:pt idx="759">
                  <c:v>0.13509674399999999</c:v>
                </c:pt>
                <c:pt idx="760">
                  <c:v>0.134944066</c:v>
                </c:pt>
                <c:pt idx="761">
                  <c:v>0.134717539</c:v>
                </c:pt>
                <c:pt idx="762">
                  <c:v>0.13443833599999999</c:v>
                </c:pt>
                <c:pt idx="763">
                  <c:v>0.13446523199999999</c:v>
                </c:pt>
                <c:pt idx="764">
                  <c:v>0.13495720899999999</c:v>
                </c:pt>
                <c:pt idx="765">
                  <c:v>0.13528267999999999</c:v>
                </c:pt>
                <c:pt idx="766">
                  <c:v>0.134975597</c:v>
                </c:pt>
                <c:pt idx="767">
                  <c:v>0.134679258</c:v>
                </c:pt>
                <c:pt idx="768">
                  <c:v>0.13449052</c:v>
                </c:pt>
                <c:pt idx="769">
                  <c:v>0.13429649199999999</c:v>
                </c:pt>
                <c:pt idx="770">
                  <c:v>0.13417275200000001</c:v>
                </c:pt>
                <c:pt idx="771">
                  <c:v>0.13409626499999999</c:v>
                </c:pt>
                <c:pt idx="772">
                  <c:v>0.13448354600000001</c:v>
                </c:pt>
                <c:pt idx="773">
                  <c:v>0.134954095</c:v>
                </c:pt>
                <c:pt idx="774">
                  <c:v>0.13538794200000001</c:v>
                </c:pt>
                <c:pt idx="775">
                  <c:v>0.13582541000000001</c:v>
                </c:pt>
                <c:pt idx="776">
                  <c:v>0.135884166</c:v>
                </c:pt>
                <c:pt idx="777">
                  <c:v>0.135554537</c:v>
                </c:pt>
                <c:pt idx="778">
                  <c:v>0.13541349799999999</c:v>
                </c:pt>
                <c:pt idx="779">
                  <c:v>0.135415226</c:v>
                </c:pt>
                <c:pt idx="780">
                  <c:v>0.135358006</c:v>
                </c:pt>
                <c:pt idx="781">
                  <c:v>0.135442063</c:v>
                </c:pt>
                <c:pt idx="782">
                  <c:v>0.135541573</c:v>
                </c:pt>
                <c:pt idx="783">
                  <c:v>0.13539332200000001</c:v>
                </c:pt>
                <c:pt idx="784">
                  <c:v>0.135246426</c:v>
                </c:pt>
                <c:pt idx="785">
                  <c:v>0.13539901400000001</c:v>
                </c:pt>
                <c:pt idx="786">
                  <c:v>0.135589406</c:v>
                </c:pt>
                <c:pt idx="787">
                  <c:v>0.13594766</c:v>
                </c:pt>
                <c:pt idx="788">
                  <c:v>0.13631874299999999</c:v>
                </c:pt>
                <c:pt idx="789">
                  <c:v>0.13622409099999999</c:v>
                </c:pt>
                <c:pt idx="790">
                  <c:v>0.13594767499999999</c:v>
                </c:pt>
                <c:pt idx="791">
                  <c:v>0.13602080899999999</c:v>
                </c:pt>
                <c:pt idx="792">
                  <c:v>0.13628074500000001</c:v>
                </c:pt>
                <c:pt idx="793">
                  <c:v>0.13639931399999999</c:v>
                </c:pt>
                <c:pt idx="794">
                  <c:v>0.13639195300000001</c:v>
                </c:pt>
                <c:pt idx="795">
                  <c:v>0.13635712899999999</c:v>
                </c:pt>
                <c:pt idx="796">
                  <c:v>0.13629259199999999</c:v>
                </c:pt>
                <c:pt idx="797">
                  <c:v>0.136210471</c:v>
                </c:pt>
                <c:pt idx="798">
                  <c:v>0.136056975</c:v>
                </c:pt>
                <c:pt idx="799">
                  <c:v>0.13593097000000001</c:v>
                </c:pt>
                <c:pt idx="800">
                  <c:v>0.13593524700000001</c:v>
                </c:pt>
                <c:pt idx="801">
                  <c:v>0.13593915100000001</c:v>
                </c:pt>
                <c:pt idx="802">
                  <c:v>0.13581174600000001</c:v>
                </c:pt>
                <c:pt idx="803">
                  <c:v>0.13570752699999999</c:v>
                </c:pt>
                <c:pt idx="804">
                  <c:v>0.13578532600000001</c:v>
                </c:pt>
                <c:pt idx="805">
                  <c:v>0.135896027</c:v>
                </c:pt>
                <c:pt idx="806">
                  <c:v>0.136066467</c:v>
                </c:pt>
                <c:pt idx="807">
                  <c:v>0.13627219199999999</c:v>
                </c:pt>
                <c:pt idx="808">
                  <c:v>0.136317089</c:v>
                </c:pt>
                <c:pt idx="809">
                  <c:v>0.13619787999999999</c:v>
                </c:pt>
                <c:pt idx="810">
                  <c:v>0.13602230000000001</c:v>
                </c:pt>
                <c:pt idx="811">
                  <c:v>0.13577167700000001</c:v>
                </c:pt>
                <c:pt idx="812">
                  <c:v>0.13568237399999999</c:v>
                </c:pt>
                <c:pt idx="813">
                  <c:v>0.13605908999999999</c:v>
                </c:pt>
                <c:pt idx="814">
                  <c:v>0.13638165599999999</c:v>
                </c:pt>
                <c:pt idx="815">
                  <c:v>0.136329055</c:v>
                </c:pt>
                <c:pt idx="816">
                  <c:v>0.13627661799999999</c:v>
                </c:pt>
                <c:pt idx="817">
                  <c:v>0.13648004799999999</c:v>
                </c:pt>
                <c:pt idx="818">
                  <c:v>0.136687741</c:v>
                </c:pt>
                <c:pt idx="819">
                  <c:v>0.13668966299999999</c:v>
                </c:pt>
                <c:pt idx="820">
                  <c:v>0.13665852000000001</c:v>
                </c:pt>
                <c:pt idx="821">
                  <c:v>0.13640601899999999</c:v>
                </c:pt>
                <c:pt idx="822">
                  <c:v>0.136054069</c:v>
                </c:pt>
                <c:pt idx="823">
                  <c:v>0.13603140399999999</c:v>
                </c:pt>
                <c:pt idx="824">
                  <c:v>0.13626518800000001</c:v>
                </c:pt>
                <c:pt idx="825">
                  <c:v>0.136459619</c:v>
                </c:pt>
                <c:pt idx="826">
                  <c:v>0.136568308</c:v>
                </c:pt>
                <c:pt idx="827">
                  <c:v>0.13667543200000001</c:v>
                </c:pt>
                <c:pt idx="828">
                  <c:v>0.136838615</c:v>
                </c:pt>
                <c:pt idx="829">
                  <c:v>0.13687208300000001</c:v>
                </c:pt>
                <c:pt idx="830">
                  <c:v>0.13636621800000001</c:v>
                </c:pt>
                <c:pt idx="831">
                  <c:v>0.135915279</c:v>
                </c:pt>
                <c:pt idx="832">
                  <c:v>0.136039823</c:v>
                </c:pt>
                <c:pt idx="833">
                  <c:v>0.13617089399999999</c:v>
                </c:pt>
                <c:pt idx="834">
                  <c:v>0.136409894</c:v>
                </c:pt>
                <c:pt idx="835">
                  <c:v>0.13664265</c:v>
                </c:pt>
                <c:pt idx="836">
                  <c:v>0.13649082200000001</c:v>
                </c:pt>
                <c:pt idx="837">
                  <c:v>0.13629387300000001</c:v>
                </c:pt>
                <c:pt idx="838">
                  <c:v>0.136507079</c:v>
                </c:pt>
                <c:pt idx="839">
                  <c:v>0.136874422</c:v>
                </c:pt>
                <c:pt idx="840">
                  <c:v>0.13690501499999999</c:v>
                </c:pt>
                <c:pt idx="841">
                  <c:v>0.13667257099999999</c:v>
                </c:pt>
                <c:pt idx="842">
                  <c:v>0.13646328399999999</c:v>
                </c:pt>
                <c:pt idx="843">
                  <c:v>0.13635423799999999</c:v>
                </c:pt>
                <c:pt idx="844">
                  <c:v>0.136432424</c:v>
                </c:pt>
                <c:pt idx="845">
                  <c:v>0.13686728500000001</c:v>
                </c:pt>
                <c:pt idx="846">
                  <c:v>0.13720115999999999</c:v>
                </c:pt>
                <c:pt idx="847">
                  <c:v>0.13703696400000001</c:v>
                </c:pt>
                <c:pt idx="848">
                  <c:v>0.13687775999999999</c:v>
                </c:pt>
                <c:pt idx="849">
                  <c:v>0.13673064100000001</c:v>
                </c:pt>
                <c:pt idx="850">
                  <c:v>0.13658165899999999</c:v>
                </c:pt>
                <c:pt idx="851">
                  <c:v>0.13670115199999999</c:v>
                </c:pt>
                <c:pt idx="852">
                  <c:v>0.13686627100000001</c:v>
                </c:pt>
                <c:pt idx="853">
                  <c:v>0.13674187700000001</c:v>
                </c:pt>
                <c:pt idx="854">
                  <c:v>0.13652545199999999</c:v>
                </c:pt>
                <c:pt idx="855">
                  <c:v>0.13639362199999999</c:v>
                </c:pt>
                <c:pt idx="856">
                  <c:v>0.136339977</c:v>
                </c:pt>
                <c:pt idx="857">
                  <c:v>0.136513457</c:v>
                </c:pt>
                <c:pt idx="858">
                  <c:v>0.136788249</c:v>
                </c:pt>
                <c:pt idx="859">
                  <c:v>0.136918023</c:v>
                </c:pt>
                <c:pt idx="860">
                  <c:v>0.13688764</c:v>
                </c:pt>
                <c:pt idx="861">
                  <c:v>0.13688455499999999</c:v>
                </c:pt>
                <c:pt idx="862">
                  <c:v>0.137000069</c:v>
                </c:pt>
                <c:pt idx="863">
                  <c:v>0.13709369299999999</c:v>
                </c:pt>
                <c:pt idx="864">
                  <c:v>0.13685075899999999</c:v>
                </c:pt>
                <c:pt idx="865">
                  <c:v>0.13658526500000001</c:v>
                </c:pt>
                <c:pt idx="866">
                  <c:v>0.136576489</c:v>
                </c:pt>
                <c:pt idx="867">
                  <c:v>0.136584818</c:v>
                </c:pt>
                <c:pt idx="868">
                  <c:v>0.13666732600000001</c:v>
                </c:pt>
                <c:pt idx="869">
                  <c:v>0.13674588500000001</c:v>
                </c:pt>
                <c:pt idx="870">
                  <c:v>0.13663497599999999</c:v>
                </c:pt>
                <c:pt idx="871">
                  <c:v>0.136497274</c:v>
                </c:pt>
                <c:pt idx="872">
                  <c:v>0.13671030100000001</c:v>
                </c:pt>
                <c:pt idx="873">
                  <c:v>0.136983469</c:v>
                </c:pt>
                <c:pt idx="874">
                  <c:v>0.13691136200000001</c:v>
                </c:pt>
                <c:pt idx="875">
                  <c:v>0.136701986</c:v>
                </c:pt>
                <c:pt idx="876">
                  <c:v>0.13655683399999999</c:v>
                </c:pt>
                <c:pt idx="877">
                  <c:v>0.136368349</c:v>
                </c:pt>
                <c:pt idx="878">
                  <c:v>0.13625246299999999</c:v>
                </c:pt>
                <c:pt idx="879">
                  <c:v>0.13652274</c:v>
                </c:pt>
                <c:pt idx="880">
                  <c:v>0.136785239</c:v>
                </c:pt>
                <c:pt idx="881">
                  <c:v>0.136847898</c:v>
                </c:pt>
                <c:pt idx="882">
                  <c:v>0.13693697799999999</c:v>
                </c:pt>
                <c:pt idx="883">
                  <c:v>0.13676250000000001</c:v>
                </c:pt>
                <c:pt idx="884">
                  <c:v>0.13655857699999999</c:v>
                </c:pt>
                <c:pt idx="885">
                  <c:v>0.136518896</c:v>
                </c:pt>
                <c:pt idx="886">
                  <c:v>0.136501655</c:v>
                </c:pt>
                <c:pt idx="887">
                  <c:v>0.13652662900000001</c:v>
                </c:pt>
                <c:pt idx="888">
                  <c:v>0.136584178</c:v>
                </c:pt>
                <c:pt idx="889">
                  <c:v>0.136681214</c:v>
                </c:pt>
                <c:pt idx="890">
                  <c:v>0.136738628</c:v>
                </c:pt>
                <c:pt idx="891">
                  <c:v>0.136740848</c:v>
                </c:pt>
                <c:pt idx="892">
                  <c:v>0.13674588500000001</c:v>
                </c:pt>
                <c:pt idx="893">
                  <c:v>0.13693234300000001</c:v>
                </c:pt>
                <c:pt idx="894">
                  <c:v>0.13710473500000001</c:v>
                </c:pt>
                <c:pt idx="895">
                  <c:v>0.13699713299999999</c:v>
                </c:pt>
                <c:pt idx="896">
                  <c:v>0.13672010600000001</c:v>
                </c:pt>
                <c:pt idx="897">
                  <c:v>0.13655371999999999</c:v>
                </c:pt>
                <c:pt idx="898">
                  <c:v>0.136588722</c:v>
                </c:pt>
                <c:pt idx="899">
                  <c:v>0.13658975100000001</c:v>
                </c:pt>
                <c:pt idx="900">
                  <c:v>0.13642048800000001</c:v>
                </c:pt>
                <c:pt idx="901">
                  <c:v>0.13626998700000001</c:v>
                </c:pt>
                <c:pt idx="902">
                  <c:v>0.13647346199999999</c:v>
                </c:pt>
                <c:pt idx="903">
                  <c:v>0.13668374699999999</c:v>
                </c:pt>
                <c:pt idx="904">
                  <c:v>0.13677552300000001</c:v>
                </c:pt>
                <c:pt idx="905">
                  <c:v>0.13683752699999999</c:v>
                </c:pt>
                <c:pt idx="906">
                  <c:v>0.13669632400000001</c:v>
                </c:pt>
                <c:pt idx="907">
                  <c:v>0.13650335399999999</c:v>
                </c:pt>
                <c:pt idx="908">
                  <c:v>0.13638536600000001</c:v>
                </c:pt>
                <c:pt idx="909">
                  <c:v>0.13625986900000001</c:v>
                </c:pt>
                <c:pt idx="910">
                  <c:v>0.13631834100000001</c:v>
                </c:pt>
                <c:pt idx="911">
                  <c:v>0.13653078699999999</c:v>
                </c:pt>
                <c:pt idx="912">
                  <c:v>0.136689007</c:v>
                </c:pt>
                <c:pt idx="913">
                  <c:v>0.13677719199999999</c:v>
                </c:pt>
                <c:pt idx="914">
                  <c:v>0.13694557500000001</c:v>
                </c:pt>
                <c:pt idx="915">
                  <c:v>0.13700896500000001</c:v>
                </c:pt>
                <c:pt idx="916">
                  <c:v>0.136917979</c:v>
                </c:pt>
                <c:pt idx="917">
                  <c:v>0.136873141</c:v>
                </c:pt>
                <c:pt idx="918">
                  <c:v>0.13685186199999999</c:v>
                </c:pt>
                <c:pt idx="919">
                  <c:v>0.13674846299999999</c:v>
                </c:pt>
                <c:pt idx="920">
                  <c:v>0.136525229</c:v>
                </c:pt>
                <c:pt idx="921">
                  <c:v>0.136441693</c:v>
                </c:pt>
                <c:pt idx="922">
                  <c:v>0.136485353</c:v>
                </c:pt>
                <c:pt idx="923">
                  <c:v>0.136446491</c:v>
                </c:pt>
                <c:pt idx="924">
                  <c:v>0.136364922</c:v>
                </c:pt>
                <c:pt idx="925">
                  <c:v>0.136351377</c:v>
                </c:pt>
                <c:pt idx="926">
                  <c:v>0.13633601400000001</c:v>
                </c:pt>
                <c:pt idx="927">
                  <c:v>0.136209726</c:v>
                </c:pt>
                <c:pt idx="928">
                  <c:v>0.13605894099999999</c:v>
                </c:pt>
                <c:pt idx="929">
                  <c:v>0.13596434900000001</c:v>
                </c:pt>
                <c:pt idx="930">
                  <c:v>0.13599324199999999</c:v>
                </c:pt>
                <c:pt idx="931">
                  <c:v>0.13631449600000001</c:v>
                </c:pt>
                <c:pt idx="932">
                  <c:v>0.13663744899999999</c:v>
                </c:pt>
                <c:pt idx="933">
                  <c:v>0.13662929800000001</c:v>
                </c:pt>
                <c:pt idx="934">
                  <c:v>0.136587337</c:v>
                </c:pt>
                <c:pt idx="935">
                  <c:v>0.13666740099999999</c:v>
                </c:pt>
                <c:pt idx="936">
                  <c:v>0.136692762</c:v>
                </c:pt>
                <c:pt idx="937">
                  <c:v>0.13677473400000001</c:v>
                </c:pt>
                <c:pt idx="938">
                  <c:v>0.136798963</c:v>
                </c:pt>
                <c:pt idx="939">
                  <c:v>0.136753917</c:v>
                </c:pt>
                <c:pt idx="940">
                  <c:v>0.13673055200000001</c:v>
                </c:pt>
                <c:pt idx="941">
                  <c:v>0.13661485900000001</c:v>
                </c:pt>
                <c:pt idx="942">
                  <c:v>0.13646847000000001</c:v>
                </c:pt>
                <c:pt idx="943">
                  <c:v>0.136436895</c:v>
                </c:pt>
                <c:pt idx="944">
                  <c:v>0.13655118599999999</c:v>
                </c:pt>
                <c:pt idx="945">
                  <c:v>0.13662914900000001</c:v>
                </c:pt>
                <c:pt idx="946">
                  <c:v>0.136416867</c:v>
                </c:pt>
                <c:pt idx="947">
                  <c:v>0.13611549100000001</c:v>
                </c:pt>
                <c:pt idx="948">
                  <c:v>0.13625588999999999</c:v>
                </c:pt>
                <c:pt idx="949">
                  <c:v>0.136653841</c:v>
                </c:pt>
                <c:pt idx="950">
                  <c:v>0.13682718599999999</c:v>
                </c:pt>
                <c:pt idx="951">
                  <c:v>0.13686126500000001</c:v>
                </c:pt>
                <c:pt idx="952">
                  <c:v>0.13665044300000001</c:v>
                </c:pt>
                <c:pt idx="953">
                  <c:v>0.13627916600000001</c:v>
                </c:pt>
                <c:pt idx="954">
                  <c:v>0.13624145100000001</c:v>
                </c:pt>
                <c:pt idx="955">
                  <c:v>0.136434317</c:v>
                </c:pt>
                <c:pt idx="956">
                  <c:v>0.136683688</c:v>
                </c:pt>
                <c:pt idx="957">
                  <c:v>0.13690760699999999</c:v>
                </c:pt>
                <c:pt idx="958">
                  <c:v>0.13690830800000001</c:v>
                </c:pt>
                <c:pt idx="959">
                  <c:v>0.13663798599999999</c:v>
                </c:pt>
                <c:pt idx="960">
                  <c:v>0.13642147199999999</c:v>
                </c:pt>
                <c:pt idx="961">
                  <c:v>0.13649666299999999</c:v>
                </c:pt>
                <c:pt idx="962">
                  <c:v>0.13653072699999999</c:v>
                </c:pt>
                <c:pt idx="963">
                  <c:v>0.13643783300000001</c:v>
                </c:pt>
                <c:pt idx="964">
                  <c:v>0.136450976</c:v>
                </c:pt>
                <c:pt idx="965">
                  <c:v>0.13662886599999999</c:v>
                </c:pt>
                <c:pt idx="966">
                  <c:v>0.13675870000000001</c:v>
                </c:pt>
                <c:pt idx="967">
                  <c:v>0.136756614</c:v>
                </c:pt>
                <c:pt idx="968">
                  <c:v>0.136714906</c:v>
                </c:pt>
                <c:pt idx="969">
                  <c:v>0.136558771</c:v>
                </c:pt>
                <c:pt idx="970">
                  <c:v>0.13636942199999999</c:v>
                </c:pt>
                <c:pt idx="971">
                  <c:v>0.136101007</c:v>
                </c:pt>
                <c:pt idx="972">
                  <c:v>0.13586594199999999</c:v>
                </c:pt>
                <c:pt idx="973">
                  <c:v>0.13616004600000001</c:v>
                </c:pt>
                <c:pt idx="974">
                  <c:v>0.13659581500000001</c:v>
                </c:pt>
                <c:pt idx="975">
                  <c:v>0.136664912</c:v>
                </c:pt>
                <c:pt idx="976">
                  <c:v>0.136631012</c:v>
                </c:pt>
                <c:pt idx="977">
                  <c:v>0.136527911</c:v>
                </c:pt>
                <c:pt idx="978">
                  <c:v>0.13628980500000001</c:v>
                </c:pt>
                <c:pt idx="979">
                  <c:v>0.13624535500000001</c:v>
                </c:pt>
                <c:pt idx="980">
                  <c:v>0.136319265</c:v>
                </c:pt>
                <c:pt idx="981">
                  <c:v>0.13627941900000001</c:v>
                </c:pt>
                <c:pt idx="982">
                  <c:v>0.13632343699999999</c:v>
                </c:pt>
                <c:pt idx="983">
                  <c:v>0.136343509</c:v>
                </c:pt>
                <c:pt idx="984">
                  <c:v>0.13611227300000001</c:v>
                </c:pt>
                <c:pt idx="985">
                  <c:v>0.13592731999999999</c:v>
                </c:pt>
                <c:pt idx="986">
                  <c:v>0.13603345999999999</c:v>
                </c:pt>
                <c:pt idx="987">
                  <c:v>0.13621137999999999</c:v>
                </c:pt>
                <c:pt idx="988">
                  <c:v>0.13630387199999999</c:v>
                </c:pt>
                <c:pt idx="989">
                  <c:v>0.136381909</c:v>
                </c:pt>
                <c:pt idx="990">
                  <c:v>0.13666342200000001</c:v>
                </c:pt>
                <c:pt idx="991">
                  <c:v>0.13696821000000001</c:v>
                </c:pt>
                <c:pt idx="992">
                  <c:v>0.136995479</c:v>
                </c:pt>
                <c:pt idx="993">
                  <c:v>0.13693074899999999</c:v>
                </c:pt>
                <c:pt idx="994">
                  <c:v>0.136781812</c:v>
                </c:pt>
                <c:pt idx="995">
                  <c:v>0.136595413</c:v>
                </c:pt>
                <c:pt idx="996">
                  <c:v>0.136586919</c:v>
                </c:pt>
                <c:pt idx="997">
                  <c:v>0.13675588399999999</c:v>
                </c:pt>
                <c:pt idx="998">
                  <c:v>0.13702386599999999</c:v>
                </c:pt>
                <c:pt idx="999">
                  <c:v>0.13710914599999999</c:v>
                </c:pt>
                <c:pt idx="1000">
                  <c:v>0.13683605200000001</c:v>
                </c:pt>
                <c:pt idx="1001">
                  <c:v>0.136513308</c:v>
                </c:pt>
                <c:pt idx="1002">
                  <c:v>0.13635787399999999</c:v>
                </c:pt>
                <c:pt idx="1003">
                  <c:v>0.136316612</c:v>
                </c:pt>
                <c:pt idx="1004">
                  <c:v>0.13642172499999999</c:v>
                </c:pt>
                <c:pt idx="1005">
                  <c:v>0.13666804099999999</c:v>
                </c:pt>
                <c:pt idx="1006">
                  <c:v>0.13672722900000001</c:v>
                </c:pt>
                <c:pt idx="1007">
                  <c:v>0.13660487499999999</c:v>
                </c:pt>
                <c:pt idx="1008">
                  <c:v>0.136573166</c:v>
                </c:pt>
                <c:pt idx="1009">
                  <c:v>0.136729553</c:v>
                </c:pt>
                <c:pt idx="1010">
                  <c:v>0.13686484099999999</c:v>
                </c:pt>
                <c:pt idx="1011">
                  <c:v>0.13675010200000001</c:v>
                </c:pt>
                <c:pt idx="1012">
                  <c:v>0.13663808999999999</c:v>
                </c:pt>
                <c:pt idx="1013">
                  <c:v>0.136711895</c:v>
                </c:pt>
                <c:pt idx="1014">
                  <c:v>0.13672658800000001</c:v>
                </c:pt>
                <c:pt idx="1015">
                  <c:v>0.13648015299999999</c:v>
                </c:pt>
                <c:pt idx="1016">
                  <c:v>0.136243954</c:v>
                </c:pt>
                <c:pt idx="1017">
                  <c:v>0.136188477</c:v>
                </c:pt>
                <c:pt idx="1018">
                  <c:v>0.13623012600000001</c:v>
                </c:pt>
                <c:pt idx="1019">
                  <c:v>0.13633063400000001</c:v>
                </c:pt>
                <c:pt idx="1020">
                  <c:v>0.136309966</c:v>
                </c:pt>
                <c:pt idx="1021">
                  <c:v>0.13624407399999999</c:v>
                </c:pt>
                <c:pt idx="1022">
                  <c:v>0.13620383999999999</c:v>
                </c:pt>
                <c:pt idx="1023">
                  <c:v>0.136003345</c:v>
                </c:pt>
                <c:pt idx="1024">
                  <c:v>0.13582314600000001</c:v>
                </c:pt>
                <c:pt idx="1025">
                  <c:v>0.13553053100000001</c:v>
                </c:pt>
                <c:pt idx="1026">
                  <c:v>0.135176405</c:v>
                </c:pt>
                <c:pt idx="1027">
                  <c:v>0.135024324</c:v>
                </c:pt>
                <c:pt idx="1028">
                  <c:v>0.135008246</c:v>
                </c:pt>
                <c:pt idx="1029">
                  <c:v>0.13491289300000001</c:v>
                </c:pt>
                <c:pt idx="1030">
                  <c:v>0.134618089</c:v>
                </c:pt>
                <c:pt idx="1031">
                  <c:v>0.13438923699999999</c:v>
                </c:pt>
                <c:pt idx="1032">
                  <c:v>0.134245157</c:v>
                </c:pt>
                <c:pt idx="1033">
                  <c:v>0.134121984</c:v>
                </c:pt>
                <c:pt idx="1034">
                  <c:v>0.134228393</c:v>
                </c:pt>
                <c:pt idx="1035">
                  <c:v>0.13427937000000001</c:v>
                </c:pt>
                <c:pt idx="1036">
                  <c:v>0.13407079899999999</c:v>
                </c:pt>
                <c:pt idx="1037">
                  <c:v>0.133893132</c:v>
                </c:pt>
                <c:pt idx="1038">
                  <c:v>0.133720532</c:v>
                </c:pt>
                <c:pt idx="1039">
                  <c:v>0.13351212400000001</c:v>
                </c:pt>
                <c:pt idx="1040">
                  <c:v>0.13347212999999999</c:v>
                </c:pt>
                <c:pt idx="1041">
                  <c:v>0.13346897099999999</c:v>
                </c:pt>
                <c:pt idx="1042">
                  <c:v>0.133369714</c:v>
                </c:pt>
                <c:pt idx="1043">
                  <c:v>0.13333968800000001</c:v>
                </c:pt>
                <c:pt idx="1044">
                  <c:v>0.13328917300000001</c:v>
                </c:pt>
                <c:pt idx="1045">
                  <c:v>0.133127093</c:v>
                </c:pt>
                <c:pt idx="1046">
                  <c:v>0.133075997</c:v>
                </c:pt>
                <c:pt idx="1047">
                  <c:v>0.13316471899999999</c:v>
                </c:pt>
                <c:pt idx="1048">
                  <c:v>0.13310454799999999</c:v>
                </c:pt>
                <c:pt idx="1049">
                  <c:v>0.13270589699999999</c:v>
                </c:pt>
                <c:pt idx="1050">
                  <c:v>0.13247202299999999</c:v>
                </c:pt>
                <c:pt idx="1051">
                  <c:v>0.132643282</c:v>
                </c:pt>
                <c:pt idx="1052">
                  <c:v>0.13287517400000001</c:v>
                </c:pt>
                <c:pt idx="1053">
                  <c:v>0.13299539699999999</c:v>
                </c:pt>
                <c:pt idx="1054">
                  <c:v>0.132991359</c:v>
                </c:pt>
                <c:pt idx="1055">
                  <c:v>0.13280861099999999</c:v>
                </c:pt>
                <c:pt idx="1056">
                  <c:v>0.132609755</c:v>
                </c:pt>
                <c:pt idx="1057">
                  <c:v>0.13240043800000001</c:v>
                </c:pt>
                <c:pt idx="1058">
                  <c:v>0.13213256000000001</c:v>
                </c:pt>
                <c:pt idx="1059">
                  <c:v>0.13188181800000001</c:v>
                </c:pt>
                <c:pt idx="1060">
                  <c:v>0.131623089</c:v>
                </c:pt>
                <c:pt idx="1061">
                  <c:v>0.13135677600000001</c:v>
                </c:pt>
                <c:pt idx="1062">
                  <c:v>0.131141216</c:v>
                </c:pt>
                <c:pt idx="1063">
                  <c:v>0.13105973600000001</c:v>
                </c:pt>
                <c:pt idx="1064">
                  <c:v>0.13100054899999999</c:v>
                </c:pt>
                <c:pt idx="1065">
                  <c:v>0.13088697199999999</c:v>
                </c:pt>
                <c:pt idx="1066">
                  <c:v>0.13083198700000001</c:v>
                </c:pt>
                <c:pt idx="1067">
                  <c:v>0.13109114799999999</c:v>
                </c:pt>
                <c:pt idx="1068">
                  <c:v>0.13142795900000001</c:v>
                </c:pt>
                <c:pt idx="1069">
                  <c:v>0.13177672000000001</c:v>
                </c:pt>
                <c:pt idx="1070">
                  <c:v>0.13214653700000001</c:v>
                </c:pt>
                <c:pt idx="1071">
                  <c:v>0.13239672799999999</c:v>
                </c:pt>
                <c:pt idx="1072">
                  <c:v>0.13251773999999999</c:v>
                </c:pt>
                <c:pt idx="1073">
                  <c:v>0.13279007400000001</c:v>
                </c:pt>
                <c:pt idx="1074">
                  <c:v>0.13325637600000001</c:v>
                </c:pt>
                <c:pt idx="1075">
                  <c:v>0.13355217899999999</c:v>
                </c:pt>
                <c:pt idx="1076">
                  <c:v>0.13372392999999999</c:v>
                </c:pt>
                <c:pt idx="1077">
                  <c:v>0.13399660599999999</c:v>
                </c:pt>
                <c:pt idx="1078">
                  <c:v>0.134201974</c:v>
                </c:pt>
                <c:pt idx="1079">
                  <c:v>0.134165704</c:v>
                </c:pt>
                <c:pt idx="1080">
                  <c:v>0.134057656</c:v>
                </c:pt>
                <c:pt idx="1081">
                  <c:v>0.13407841300000001</c:v>
                </c:pt>
                <c:pt idx="1082">
                  <c:v>0.13416793900000001</c:v>
                </c:pt>
                <c:pt idx="1083">
                  <c:v>0.13426716599999999</c:v>
                </c:pt>
                <c:pt idx="1084">
                  <c:v>0.134465113</c:v>
                </c:pt>
                <c:pt idx="1085">
                  <c:v>0.13457585899999999</c:v>
                </c:pt>
                <c:pt idx="1086">
                  <c:v>0.134595245</c:v>
                </c:pt>
                <c:pt idx="1087">
                  <c:v>0.13463993399999999</c:v>
                </c:pt>
                <c:pt idx="1088">
                  <c:v>0.134592608</c:v>
                </c:pt>
                <c:pt idx="1089">
                  <c:v>0.13461841599999999</c:v>
                </c:pt>
                <c:pt idx="1090">
                  <c:v>0.13482181700000001</c:v>
                </c:pt>
                <c:pt idx="1091">
                  <c:v>0.135023698</c:v>
                </c:pt>
                <c:pt idx="1092">
                  <c:v>0.13502869000000001</c:v>
                </c:pt>
                <c:pt idx="1093">
                  <c:v>0.134941801</c:v>
                </c:pt>
                <c:pt idx="1094">
                  <c:v>0.134878725</c:v>
                </c:pt>
                <c:pt idx="1095">
                  <c:v>0.134771481</c:v>
                </c:pt>
                <c:pt idx="1096">
                  <c:v>0.134671032</c:v>
                </c:pt>
                <c:pt idx="1097">
                  <c:v>0.134696186</c:v>
                </c:pt>
                <c:pt idx="1098">
                  <c:v>0.13486015800000001</c:v>
                </c:pt>
                <c:pt idx="1099">
                  <c:v>0.134956986</c:v>
                </c:pt>
                <c:pt idx="1100">
                  <c:v>0.13486896500000001</c:v>
                </c:pt>
                <c:pt idx="1101">
                  <c:v>0.13482202600000001</c:v>
                </c:pt>
                <c:pt idx="1102">
                  <c:v>0.13508230399999999</c:v>
                </c:pt>
                <c:pt idx="1103">
                  <c:v>0.135317191</c:v>
                </c:pt>
                <c:pt idx="1104">
                  <c:v>0.135102421</c:v>
                </c:pt>
                <c:pt idx="1105">
                  <c:v>0.13484038400000001</c:v>
                </c:pt>
                <c:pt idx="1106">
                  <c:v>0.134868354</c:v>
                </c:pt>
                <c:pt idx="1107">
                  <c:v>0.13491761699999999</c:v>
                </c:pt>
                <c:pt idx="1108">
                  <c:v>0.13497197599999999</c:v>
                </c:pt>
                <c:pt idx="1109">
                  <c:v>0.134993747</c:v>
                </c:pt>
                <c:pt idx="1110">
                  <c:v>0.13490875099999999</c:v>
                </c:pt>
                <c:pt idx="1111">
                  <c:v>0.13492500800000001</c:v>
                </c:pt>
                <c:pt idx="1112">
                  <c:v>0.135004818</c:v>
                </c:pt>
                <c:pt idx="1113">
                  <c:v>0.135186315</c:v>
                </c:pt>
                <c:pt idx="1114">
                  <c:v>0.13542781800000001</c:v>
                </c:pt>
                <c:pt idx="1115">
                  <c:v>0.13564904</c:v>
                </c:pt>
                <c:pt idx="1116">
                  <c:v>0.13581357899999999</c:v>
                </c:pt>
                <c:pt idx="1117">
                  <c:v>0.13580499600000001</c:v>
                </c:pt>
                <c:pt idx="1118">
                  <c:v>0.13587787700000001</c:v>
                </c:pt>
                <c:pt idx="1119">
                  <c:v>0.13616019500000001</c:v>
                </c:pt>
                <c:pt idx="1120">
                  <c:v>0.136312708</c:v>
                </c:pt>
                <c:pt idx="1121">
                  <c:v>0.13622567099999999</c:v>
                </c:pt>
                <c:pt idx="1122">
                  <c:v>0.13622036600000001</c:v>
                </c:pt>
                <c:pt idx="1123">
                  <c:v>0.136232466</c:v>
                </c:pt>
                <c:pt idx="1124">
                  <c:v>0.1362295</c:v>
                </c:pt>
                <c:pt idx="1125">
                  <c:v>0.13629539299999999</c:v>
                </c:pt>
                <c:pt idx="1126">
                  <c:v>0.13628570700000001</c:v>
                </c:pt>
                <c:pt idx="1127">
                  <c:v>0.13615456200000001</c:v>
                </c:pt>
                <c:pt idx="1128">
                  <c:v>0.13611073800000001</c:v>
                </c:pt>
                <c:pt idx="1129">
                  <c:v>0.13626217800000001</c:v>
                </c:pt>
                <c:pt idx="1130">
                  <c:v>0.136409104</c:v>
                </c:pt>
                <c:pt idx="1131">
                  <c:v>0.13662807599999999</c:v>
                </c:pt>
                <c:pt idx="1132">
                  <c:v>0.136829227</c:v>
                </c:pt>
                <c:pt idx="1133">
                  <c:v>0.136792988</c:v>
                </c:pt>
                <c:pt idx="1134">
                  <c:v>0.13672027</c:v>
                </c:pt>
                <c:pt idx="1135">
                  <c:v>0.13663503499999999</c:v>
                </c:pt>
                <c:pt idx="1136">
                  <c:v>0.136536568</c:v>
                </c:pt>
                <c:pt idx="1137">
                  <c:v>0.13667871100000001</c:v>
                </c:pt>
                <c:pt idx="1138">
                  <c:v>0.13693298400000001</c:v>
                </c:pt>
                <c:pt idx="1139">
                  <c:v>0.13709764199999999</c:v>
                </c:pt>
                <c:pt idx="1140">
                  <c:v>0.13722685000000001</c:v>
                </c:pt>
                <c:pt idx="1141">
                  <c:v>0.137308761</c:v>
                </c:pt>
                <c:pt idx="1142">
                  <c:v>0.13726513100000001</c:v>
                </c:pt>
                <c:pt idx="1143">
                  <c:v>0.13711769900000001</c:v>
                </c:pt>
                <c:pt idx="1144">
                  <c:v>0.137043834</c:v>
                </c:pt>
                <c:pt idx="1145">
                  <c:v>0.13698838699999999</c:v>
                </c:pt>
                <c:pt idx="1146">
                  <c:v>0.13694611200000001</c:v>
                </c:pt>
                <c:pt idx="1147">
                  <c:v>0.13705314699999999</c:v>
                </c:pt>
                <c:pt idx="1148">
                  <c:v>0.13710202299999999</c:v>
                </c:pt>
                <c:pt idx="1149">
                  <c:v>0.13696940199999999</c:v>
                </c:pt>
                <c:pt idx="1150">
                  <c:v>0.136813983</c:v>
                </c:pt>
                <c:pt idx="1151">
                  <c:v>0.136937216</c:v>
                </c:pt>
                <c:pt idx="1152">
                  <c:v>0.13715392400000001</c:v>
                </c:pt>
                <c:pt idx="1153">
                  <c:v>0.137328908</c:v>
                </c:pt>
                <c:pt idx="1154">
                  <c:v>0.137595937</c:v>
                </c:pt>
                <c:pt idx="1155">
                  <c:v>0.13773690199999999</c:v>
                </c:pt>
                <c:pt idx="1156">
                  <c:v>0.13773444300000001</c:v>
                </c:pt>
                <c:pt idx="1157">
                  <c:v>0.137463212</c:v>
                </c:pt>
                <c:pt idx="1158">
                  <c:v>0.13697759800000001</c:v>
                </c:pt>
                <c:pt idx="1159">
                  <c:v>0.13683624599999999</c:v>
                </c:pt>
                <c:pt idx="1160">
                  <c:v>0.13719193599999999</c:v>
                </c:pt>
                <c:pt idx="1161">
                  <c:v>0.13751228200000001</c:v>
                </c:pt>
                <c:pt idx="1162">
                  <c:v>0.137529135</c:v>
                </c:pt>
                <c:pt idx="1163">
                  <c:v>0.137601212</c:v>
                </c:pt>
                <c:pt idx="1164">
                  <c:v>0.13780309299999999</c:v>
                </c:pt>
                <c:pt idx="1165">
                  <c:v>0.13792908200000001</c:v>
                </c:pt>
                <c:pt idx="1166">
                  <c:v>0.138165176</c:v>
                </c:pt>
                <c:pt idx="1167">
                  <c:v>0.13839438600000001</c:v>
                </c:pt>
                <c:pt idx="1168">
                  <c:v>0.13820703300000001</c:v>
                </c:pt>
                <c:pt idx="1169">
                  <c:v>0.137956843</c:v>
                </c:pt>
                <c:pt idx="1170">
                  <c:v>0.13774335400000001</c:v>
                </c:pt>
                <c:pt idx="1171">
                  <c:v>0.13755396</c:v>
                </c:pt>
                <c:pt idx="1172">
                  <c:v>0.13746160299999999</c:v>
                </c:pt>
                <c:pt idx="1173">
                  <c:v>0.13743896799999999</c:v>
                </c:pt>
                <c:pt idx="1174">
                  <c:v>0.13766266399999999</c:v>
                </c:pt>
                <c:pt idx="1175">
                  <c:v>0.13790920400000001</c:v>
                </c:pt>
                <c:pt idx="1176">
                  <c:v>0.138015375</c:v>
                </c:pt>
                <c:pt idx="1177">
                  <c:v>0.138003036</c:v>
                </c:pt>
                <c:pt idx="1178">
                  <c:v>0.13778549400000001</c:v>
                </c:pt>
                <c:pt idx="1179">
                  <c:v>0.137657061</c:v>
                </c:pt>
                <c:pt idx="1180">
                  <c:v>0.13797818100000001</c:v>
                </c:pt>
                <c:pt idx="1181">
                  <c:v>0.13837887300000001</c:v>
                </c:pt>
                <c:pt idx="1182">
                  <c:v>0.138589144</c:v>
                </c:pt>
                <c:pt idx="1183">
                  <c:v>0.13868677600000001</c:v>
                </c:pt>
                <c:pt idx="1184">
                  <c:v>0.13872437200000001</c:v>
                </c:pt>
                <c:pt idx="1185">
                  <c:v>0.138788879</c:v>
                </c:pt>
                <c:pt idx="1186">
                  <c:v>0.13889321700000001</c:v>
                </c:pt>
                <c:pt idx="1187">
                  <c:v>0.13898682600000001</c:v>
                </c:pt>
                <c:pt idx="1188">
                  <c:v>0.13893309200000001</c:v>
                </c:pt>
                <c:pt idx="1189">
                  <c:v>0.13886837699999999</c:v>
                </c:pt>
                <c:pt idx="1190">
                  <c:v>0.13889296400000001</c:v>
                </c:pt>
                <c:pt idx="1191">
                  <c:v>0.13895095900000001</c:v>
                </c:pt>
                <c:pt idx="1192">
                  <c:v>0.13889388699999999</c:v>
                </c:pt>
                <c:pt idx="1193">
                  <c:v>0.138849691</c:v>
                </c:pt>
                <c:pt idx="1194">
                  <c:v>0.138703257</c:v>
                </c:pt>
                <c:pt idx="1195">
                  <c:v>0.138387755</c:v>
                </c:pt>
                <c:pt idx="1196">
                  <c:v>0.13827687499999999</c:v>
                </c:pt>
                <c:pt idx="1197">
                  <c:v>0.13834433300000001</c:v>
                </c:pt>
                <c:pt idx="1198">
                  <c:v>0.138338983</c:v>
                </c:pt>
                <c:pt idx="1199">
                  <c:v>0.138173983</c:v>
                </c:pt>
                <c:pt idx="1200">
                  <c:v>0.138153359</c:v>
                </c:pt>
                <c:pt idx="1201">
                  <c:v>0.13836672899999999</c:v>
                </c:pt>
                <c:pt idx="1202">
                  <c:v>0.13841874900000001</c:v>
                </c:pt>
                <c:pt idx="1203">
                  <c:v>0.138313726</c:v>
                </c:pt>
                <c:pt idx="1204">
                  <c:v>0.138332754</c:v>
                </c:pt>
                <c:pt idx="1205">
                  <c:v>0.13838937900000001</c:v>
                </c:pt>
                <c:pt idx="1206">
                  <c:v>0.13853594699999999</c:v>
                </c:pt>
                <c:pt idx="1207">
                  <c:v>0.13889399199999999</c:v>
                </c:pt>
                <c:pt idx="1208">
                  <c:v>0.13910229499999999</c:v>
                </c:pt>
                <c:pt idx="1209">
                  <c:v>0.13897770600000001</c:v>
                </c:pt>
                <c:pt idx="1210">
                  <c:v>0.13883240499999999</c:v>
                </c:pt>
                <c:pt idx="1211">
                  <c:v>0.13881322700000001</c:v>
                </c:pt>
                <c:pt idx="1212">
                  <c:v>0.13899476799999999</c:v>
                </c:pt>
                <c:pt idx="1213">
                  <c:v>0.13934713600000001</c:v>
                </c:pt>
                <c:pt idx="1214">
                  <c:v>0.139417335</c:v>
                </c:pt>
                <c:pt idx="1215">
                  <c:v>0.139083341</c:v>
                </c:pt>
                <c:pt idx="1216">
                  <c:v>0.13881979899999999</c:v>
                </c:pt>
                <c:pt idx="1217">
                  <c:v>0.13880409299999999</c:v>
                </c:pt>
                <c:pt idx="1218">
                  <c:v>0.13901302200000001</c:v>
                </c:pt>
                <c:pt idx="1219">
                  <c:v>0.13931447299999999</c:v>
                </c:pt>
                <c:pt idx="1220">
                  <c:v>0.13945107200000001</c:v>
                </c:pt>
                <c:pt idx="1221">
                  <c:v>0.13949382299999999</c:v>
                </c:pt>
                <c:pt idx="1222">
                  <c:v>0.13969624</c:v>
                </c:pt>
                <c:pt idx="1223">
                  <c:v>0.14024513999999999</c:v>
                </c:pt>
                <c:pt idx="1224">
                  <c:v>0.14054128499999999</c:v>
                </c:pt>
                <c:pt idx="1225">
                  <c:v>0.140343368</c:v>
                </c:pt>
                <c:pt idx="1226">
                  <c:v>0.140282929</c:v>
                </c:pt>
                <c:pt idx="1227">
                  <c:v>0.14024798599999999</c:v>
                </c:pt>
                <c:pt idx="1228">
                  <c:v>0.14024041600000001</c:v>
                </c:pt>
                <c:pt idx="1229">
                  <c:v>0.14050349600000001</c:v>
                </c:pt>
                <c:pt idx="1230">
                  <c:v>0.14072242400000001</c:v>
                </c:pt>
                <c:pt idx="1231">
                  <c:v>0.14080013299999999</c:v>
                </c:pt>
                <c:pt idx="1232">
                  <c:v>0.14083279700000001</c:v>
                </c:pt>
                <c:pt idx="1233">
                  <c:v>0.140834019</c:v>
                </c:pt>
                <c:pt idx="1234">
                  <c:v>0.14083267699999999</c:v>
                </c:pt>
                <c:pt idx="1235">
                  <c:v>0.140498236</c:v>
                </c:pt>
                <c:pt idx="1236">
                  <c:v>0.14023722699999999</c:v>
                </c:pt>
                <c:pt idx="1237">
                  <c:v>0.14045226599999999</c:v>
                </c:pt>
                <c:pt idx="1238">
                  <c:v>0.14058712100000001</c:v>
                </c:pt>
                <c:pt idx="1239">
                  <c:v>0.14043213399999999</c:v>
                </c:pt>
                <c:pt idx="1240">
                  <c:v>0.140252709</c:v>
                </c:pt>
                <c:pt idx="1241">
                  <c:v>0.140136868</c:v>
                </c:pt>
                <c:pt idx="1242">
                  <c:v>0.14007814199999999</c:v>
                </c:pt>
                <c:pt idx="1243">
                  <c:v>0.140212953</c:v>
                </c:pt>
                <c:pt idx="1244">
                  <c:v>0.140403152</c:v>
                </c:pt>
                <c:pt idx="1245">
                  <c:v>0.140641615</c:v>
                </c:pt>
                <c:pt idx="1246">
                  <c:v>0.14082723899999999</c:v>
                </c:pt>
                <c:pt idx="1247">
                  <c:v>0.14090177400000001</c:v>
                </c:pt>
                <c:pt idx="1248">
                  <c:v>0.14095126099999999</c:v>
                </c:pt>
                <c:pt idx="1249">
                  <c:v>0.140960589</c:v>
                </c:pt>
                <c:pt idx="1250">
                  <c:v>0.14096269</c:v>
                </c:pt>
                <c:pt idx="1251">
                  <c:v>0.14078813800000001</c:v>
                </c:pt>
                <c:pt idx="1252">
                  <c:v>0.14064270300000001</c:v>
                </c:pt>
                <c:pt idx="1253">
                  <c:v>0.140854388</c:v>
                </c:pt>
                <c:pt idx="1254">
                  <c:v>0.141114935</c:v>
                </c:pt>
                <c:pt idx="1255">
                  <c:v>0.141134009</c:v>
                </c:pt>
                <c:pt idx="1256">
                  <c:v>0.141071424</c:v>
                </c:pt>
                <c:pt idx="1257">
                  <c:v>0.14101955299999999</c:v>
                </c:pt>
                <c:pt idx="1258">
                  <c:v>0.14099173200000001</c:v>
                </c:pt>
                <c:pt idx="1259">
                  <c:v>0.14130424</c:v>
                </c:pt>
                <c:pt idx="1260">
                  <c:v>0.141693652</c:v>
                </c:pt>
                <c:pt idx="1261">
                  <c:v>0.14185057600000001</c:v>
                </c:pt>
                <c:pt idx="1262">
                  <c:v>0.141913816</c:v>
                </c:pt>
                <c:pt idx="1263">
                  <c:v>0.141787529</c:v>
                </c:pt>
                <c:pt idx="1264">
                  <c:v>0.14169089500000001</c:v>
                </c:pt>
                <c:pt idx="1265">
                  <c:v>0.14165882799999999</c:v>
                </c:pt>
                <c:pt idx="1266">
                  <c:v>0.14163194600000001</c:v>
                </c:pt>
                <c:pt idx="1267">
                  <c:v>0.141903326</c:v>
                </c:pt>
                <c:pt idx="1268">
                  <c:v>0.14219595500000001</c:v>
                </c:pt>
                <c:pt idx="1269">
                  <c:v>0.14220918699999999</c:v>
                </c:pt>
                <c:pt idx="1270">
                  <c:v>0.14220421</c:v>
                </c:pt>
                <c:pt idx="1271">
                  <c:v>0.14195080099999999</c:v>
                </c:pt>
                <c:pt idx="1272">
                  <c:v>0.14163041100000001</c:v>
                </c:pt>
                <c:pt idx="1273">
                  <c:v>0.14192591600000001</c:v>
                </c:pt>
                <c:pt idx="1274">
                  <c:v>0.14231125999999999</c:v>
                </c:pt>
                <c:pt idx="1275">
                  <c:v>0.142060995</c:v>
                </c:pt>
                <c:pt idx="1276">
                  <c:v>0.14183475100000001</c:v>
                </c:pt>
                <c:pt idx="1277">
                  <c:v>0.14226061100000001</c:v>
                </c:pt>
                <c:pt idx="1278">
                  <c:v>0.14263691000000001</c:v>
                </c:pt>
                <c:pt idx="1279">
                  <c:v>0.142710432</c:v>
                </c:pt>
                <c:pt idx="1280">
                  <c:v>0.142805025</c:v>
                </c:pt>
                <c:pt idx="1281">
                  <c:v>0.14299015700000001</c:v>
                </c:pt>
                <c:pt idx="1282">
                  <c:v>0.14316040299999999</c:v>
                </c:pt>
                <c:pt idx="1283">
                  <c:v>0.14308947299999999</c:v>
                </c:pt>
                <c:pt idx="1284">
                  <c:v>0.14306607800000001</c:v>
                </c:pt>
                <c:pt idx="1285">
                  <c:v>0.143264368</c:v>
                </c:pt>
                <c:pt idx="1286">
                  <c:v>0.14338658800000001</c:v>
                </c:pt>
                <c:pt idx="1287">
                  <c:v>0.14348208900000001</c:v>
                </c:pt>
                <c:pt idx="1288">
                  <c:v>0.14364543599999999</c:v>
                </c:pt>
                <c:pt idx="1289">
                  <c:v>0.143703356</c:v>
                </c:pt>
                <c:pt idx="1290">
                  <c:v>0.143656701</c:v>
                </c:pt>
                <c:pt idx="1291">
                  <c:v>0.14390531200000001</c:v>
                </c:pt>
                <c:pt idx="1292">
                  <c:v>0.144293219</c:v>
                </c:pt>
                <c:pt idx="1293">
                  <c:v>0.14430876100000001</c:v>
                </c:pt>
                <c:pt idx="1294">
                  <c:v>0.144243658</c:v>
                </c:pt>
                <c:pt idx="1295">
                  <c:v>0.144614562</c:v>
                </c:pt>
                <c:pt idx="1296">
                  <c:v>0.14506186500000001</c:v>
                </c:pt>
                <c:pt idx="1297">
                  <c:v>0.14497864199999999</c:v>
                </c:pt>
                <c:pt idx="1298">
                  <c:v>0.14480042500000001</c:v>
                </c:pt>
                <c:pt idx="1299">
                  <c:v>0.14501665499999999</c:v>
                </c:pt>
                <c:pt idx="1300">
                  <c:v>0.14527825999999999</c:v>
                </c:pt>
                <c:pt idx="1301">
                  <c:v>0.14530506700000001</c:v>
                </c:pt>
                <c:pt idx="1302">
                  <c:v>0.14524130499999999</c:v>
                </c:pt>
                <c:pt idx="1303">
                  <c:v>0.14528799100000001</c:v>
                </c:pt>
                <c:pt idx="1304">
                  <c:v>0.14544211300000001</c:v>
                </c:pt>
                <c:pt idx="1305">
                  <c:v>0.145590201</c:v>
                </c:pt>
                <c:pt idx="1306">
                  <c:v>0.145730466</c:v>
                </c:pt>
                <c:pt idx="1307">
                  <c:v>0.14597457599999999</c:v>
                </c:pt>
                <c:pt idx="1308">
                  <c:v>0.14619947999999999</c:v>
                </c:pt>
                <c:pt idx="1309">
                  <c:v>0.14609265299999999</c:v>
                </c:pt>
                <c:pt idx="1310">
                  <c:v>0.14591516600000001</c:v>
                </c:pt>
                <c:pt idx="1311">
                  <c:v>0.145855278</c:v>
                </c:pt>
                <c:pt idx="1312">
                  <c:v>0.145834148</c:v>
                </c:pt>
                <c:pt idx="1313">
                  <c:v>0.146214858</c:v>
                </c:pt>
                <c:pt idx="1314">
                  <c:v>0.14673834999999999</c:v>
                </c:pt>
                <c:pt idx="1315">
                  <c:v>0.14661081100000001</c:v>
                </c:pt>
                <c:pt idx="1316">
                  <c:v>0.14626972399999999</c:v>
                </c:pt>
                <c:pt idx="1317">
                  <c:v>0.146540701</c:v>
                </c:pt>
                <c:pt idx="1318">
                  <c:v>0.146998987</c:v>
                </c:pt>
                <c:pt idx="1319">
                  <c:v>0.14707836499999999</c:v>
                </c:pt>
                <c:pt idx="1320">
                  <c:v>0.14705322700000001</c:v>
                </c:pt>
                <c:pt idx="1321">
                  <c:v>0.14676837600000001</c:v>
                </c:pt>
                <c:pt idx="1322">
                  <c:v>0.14640662099999999</c:v>
                </c:pt>
                <c:pt idx="1323">
                  <c:v>0.14651207599999999</c:v>
                </c:pt>
                <c:pt idx="1324">
                  <c:v>0.146790698</c:v>
                </c:pt>
                <c:pt idx="1325">
                  <c:v>0.146957904</c:v>
                </c:pt>
                <c:pt idx="1326">
                  <c:v>0.147002667</c:v>
                </c:pt>
                <c:pt idx="1327">
                  <c:v>0.14687122399999999</c:v>
                </c:pt>
                <c:pt idx="1328">
                  <c:v>0.14671990300000001</c:v>
                </c:pt>
                <c:pt idx="1329">
                  <c:v>0.14651894600000001</c:v>
                </c:pt>
                <c:pt idx="1330">
                  <c:v>0.14635589700000001</c:v>
                </c:pt>
                <c:pt idx="1331">
                  <c:v>0.14655517000000001</c:v>
                </c:pt>
                <c:pt idx="1332">
                  <c:v>0.14681235000000001</c:v>
                </c:pt>
                <c:pt idx="1333">
                  <c:v>0.146907285</c:v>
                </c:pt>
                <c:pt idx="1334">
                  <c:v>0.14695113900000001</c:v>
                </c:pt>
                <c:pt idx="1335">
                  <c:v>0.14694647499999999</c:v>
                </c:pt>
                <c:pt idx="1336">
                  <c:v>0.14695069199999999</c:v>
                </c:pt>
                <c:pt idx="1337">
                  <c:v>0.14656190599999999</c:v>
                </c:pt>
                <c:pt idx="1338">
                  <c:v>0.14609842000000001</c:v>
                </c:pt>
                <c:pt idx="1339">
                  <c:v>0.14639614500000001</c:v>
                </c:pt>
                <c:pt idx="1340">
                  <c:v>0.14681972600000001</c:v>
                </c:pt>
                <c:pt idx="1341">
                  <c:v>0.14672310699999999</c:v>
                </c:pt>
                <c:pt idx="1342">
                  <c:v>0.14654362200000001</c:v>
                </c:pt>
                <c:pt idx="1343">
                  <c:v>0.147158712</c:v>
                </c:pt>
                <c:pt idx="1344">
                  <c:v>0.14788332600000001</c:v>
                </c:pt>
                <c:pt idx="1345">
                  <c:v>0.14743806400000001</c:v>
                </c:pt>
                <c:pt idx="1346">
                  <c:v>0.146844432</c:v>
                </c:pt>
                <c:pt idx="1347">
                  <c:v>0.14675112100000001</c:v>
                </c:pt>
                <c:pt idx="1348">
                  <c:v>0.14671330199999999</c:v>
                </c:pt>
                <c:pt idx="1349">
                  <c:v>0.14652627700000001</c:v>
                </c:pt>
                <c:pt idx="1350">
                  <c:v>0.14633452899999999</c:v>
                </c:pt>
                <c:pt idx="1351">
                  <c:v>0.146555245</c:v>
                </c:pt>
                <c:pt idx="1352">
                  <c:v>0.14681154499999999</c:v>
                </c:pt>
                <c:pt idx="1353">
                  <c:v>0.147064626</c:v>
                </c:pt>
                <c:pt idx="1354">
                  <c:v>0.14731335600000001</c:v>
                </c:pt>
                <c:pt idx="1355">
                  <c:v>0.14704926300000001</c:v>
                </c:pt>
                <c:pt idx="1356">
                  <c:v>0.14675374299999999</c:v>
                </c:pt>
                <c:pt idx="1357">
                  <c:v>0.147210762</c:v>
                </c:pt>
                <c:pt idx="1358">
                  <c:v>0.14768493199999999</c:v>
                </c:pt>
                <c:pt idx="1359">
                  <c:v>0.14772968</c:v>
                </c:pt>
                <c:pt idx="1360">
                  <c:v>0.14776873600000001</c:v>
                </c:pt>
                <c:pt idx="1361">
                  <c:v>0.14753635200000001</c:v>
                </c:pt>
                <c:pt idx="1362">
                  <c:v>0.14732599299999999</c:v>
                </c:pt>
                <c:pt idx="1363">
                  <c:v>0.14753928799999999</c:v>
                </c:pt>
                <c:pt idx="1364">
                  <c:v>0.14775860299999999</c:v>
                </c:pt>
                <c:pt idx="1365">
                  <c:v>0.14828407800000001</c:v>
                </c:pt>
                <c:pt idx="1366">
                  <c:v>0.14876145099999999</c:v>
                </c:pt>
                <c:pt idx="1367">
                  <c:v>0.148527831</c:v>
                </c:pt>
                <c:pt idx="1368">
                  <c:v>0.14829415100000001</c:v>
                </c:pt>
                <c:pt idx="1369">
                  <c:v>0.14798009400000001</c:v>
                </c:pt>
                <c:pt idx="1370">
                  <c:v>0.14772996299999999</c:v>
                </c:pt>
                <c:pt idx="1371">
                  <c:v>0.148096055</c:v>
                </c:pt>
                <c:pt idx="1372">
                  <c:v>0.148398325</c:v>
                </c:pt>
                <c:pt idx="1373">
                  <c:v>0.14822942</c:v>
                </c:pt>
                <c:pt idx="1374">
                  <c:v>0.14808875299999999</c:v>
                </c:pt>
                <c:pt idx="1375">
                  <c:v>0.1481217</c:v>
                </c:pt>
                <c:pt idx="1376">
                  <c:v>0.14812466499999999</c:v>
                </c:pt>
                <c:pt idx="1377">
                  <c:v>0.147971824</c:v>
                </c:pt>
                <c:pt idx="1378">
                  <c:v>0.14782346800000001</c:v>
                </c:pt>
                <c:pt idx="1379">
                  <c:v>0.147691354</c:v>
                </c:pt>
                <c:pt idx="1380">
                  <c:v>0.147709429</c:v>
                </c:pt>
                <c:pt idx="1381">
                  <c:v>0.148296237</c:v>
                </c:pt>
                <c:pt idx="1382">
                  <c:v>0.148575082</c:v>
                </c:pt>
                <c:pt idx="1383">
                  <c:v>0.147846967</c:v>
                </c:pt>
                <c:pt idx="1384">
                  <c:v>0.14726942800000001</c:v>
                </c:pt>
                <c:pt idx="1385">
                  <c:v>0.147127852</c:v>
                </c:pt>
                <c:pt idx="1386">
                  <c:v>0.14716198999999999</c:v>
                </c:pt>
                <c:pt idx="1387">
                  <c:v>0.14763823200000001</c:v>
                </c:pt>
                <c:pt idx="1388">
                  <c:v>0.147988915</c:v>
                </c:pt>
                <c:pt idx="1389">
                  <c:v>0.14803746300000001</c:v>
                </c:pt>
                <c:pt idx="1390">
                  <c:v>0.14808104899999999</c:v>
                </c:pt>
                <c:pt idx="1391">
                  <c:v>0.148137137</c:v>
                </c:pt>
                <c:pt idx="1392">
                  <c:v>0.14805991900000001</c:v>
                </c:pt>
                <c:pt idx="1393">
                  <c:v>0.14774416400000001</c:v>
                </c:pt>
                <c:pt idx="1394">
                  <c:v>0.147560477</c:v>
                </c:pt>
                <c:pt idx="1395">
                  <c:v>0.147619322</c:v>
                </c:pt>
                <c:pt idx="1396">
                  <c:v>0.14762787499999999</c:v>
                </c:pt>
                <c:pt idx="1397">
                  <c:v>0.147526413</c:v>
                </c:pt>
                <c:pt idx="1398">
                  <c:v>0.147535533</c:v>
                </c:pt>
                <c:pt idx="1399">
                  <c:v>0.14766214799999999</c:v>
                </c:pt>
                <c:pt idx="1400">
                  <c:v>0.14781944499999999</c:v>
                </c:pt>
                <c:pt idx="1401">
                  <c:v>0.14802406700000001</c:v>
                </c:pt>
                <c:pt idx="1402">
                  <c:v>0.14828145500000001</c:v>
                </c:pt>
                <c:pt idx="1403">
                  <c:v>0.14859689800000001</c:v>
                </c:pt>
                <c:pt idx="1404">
                  <c:v>0.14868299700000001</c:v>
                </c:pt>
                <c:pt idx="1405">
                  <c:v>0.14858597500000001</c:v>
                </c:pt>
                <c:pt idx="1406">
                  <c:v>0.148876444</c:v>
                </c:pt>
                <c:pt idx="1407">
                  <c:v>0.149440408</c:v>
                </c:pt>
                <c:pt idx="1408">
                  <c:v>0.149667248</c:v>
                </c:pt>
                <c:pt idx="1409">
                  <c:v>0.14967609900000001</c:v>
                </c:pt>
                <c:pt idx="1410">
                  <c:v>0.149053097</c:v>
                </c:pt>
                <c:pt idx="1411">
                  <c:v>0.148060739</c:v>
                </c:pt>
                <c:pt idx="1412">
                  <c:v>0.14792773100000001</c:v>
                </c:pt>
                <c:pt idx="1413">
                  <c:v>0.148258269</c:v>
                </c:pt>
                <c:pt idx="1414">
                  <c:v>0.14836186200000001</c:v>
                </c:pt>
                <c:pt idx="1415">
                  <c:v>0.14834789900000001</c:v>
                </c:pt>
                <c:pt idx="1416">
                  <c:v>0.148656383</c:v>
                </c:pt>
                <c:pt idx="1417">
                  <c:v>0.149047494</c:v>
                </c:pt>
                <c:pt idx="1418">
                  <c:v>0.148815855</c:v>
                </c:pt>
                <c:pt idx="1419">
                  <c:v>0.14844095700000001</c:v>
                </c:pt>
                <c:pt idx="1420">
                  <c:v>0.14816389999999999</c:v>
                </c:pt>
                <c:pt idx="1421">
                  <c:v>0.147882819</c:v>
                </c:pt>
                <c:pt idx="1422">
                  <c:v>0.14778332399999999</c:v>
                </c:pt>
                <c:pt idx="1423">
                  <c:v>0.147736073</c:v>
                </c:pt>
                <c:pt idx="1424">
                  <c:v>0.148100287</c:v>
                </c:pt>
                <c:pt idx="1425">
                  <c:v>0.14851109700000001</c:v>
                </c:pt>
                <c:pt idx="1426">
                  <c:v>0.148516223</c:v>
                </c:pt>
                <c:pt idx="1427">
                  <c:v>0.14848223299999999</c:v>
                </c:pt>
                <c:pt idx="1428">
                  <c:v>0.14830106500000001</c:v>
                </c:pt>
                <c:pt idx="1429">
                  <c:v>0.14812472500000001</c:v>
                </c:pt>
                <c:pt idx="1430">
                  <c:v>0.14823271299999999</c:v>
                </c:pt>
                <c:pt idx="1431">
                  <c:v>0.14839084399999999</c:v>
                </c:pt>
                <c:pt idx="1432">
                  <c:v>0.148726836</c:v>
                </c:pt>
                <c:pt idx="1433">
                  <c:v>0.14898234599999999</c:v>
                </c:pt>
                <c:pt idx="1434">
                  <c:v>0.14878878000000001</c:v>
                </c:pt>
                <c:pt idx="1435">
                  <c:v>0.14863558099999999</c:v>
                </c:pt>
                <c:pt idx="1436">
                  <c:v>0.14865519099999999</c:v>
                </c:pt>
                <c:pt idx="1437">
                  <c:v>0.14869141599999999</c:v>
                </c:pt>
                <c:pt idx="1438">
                  <c:v>0.14874769700000001</c:v>
                </c:pt>
                <c:pt idx="1439">
                  <c:v>0.148806244</c:v>
                </c:pt>
                <c:pt idx="1440">
                  <c:v>0.14894312600000001</c:v>
                </c:pt>
                <c:pt idx="1441">
                  <c:v>0.149034947</c:v>
                </c:pt>
                <c:pt idx="1442">
                  <c:v>0.14898192900000001</c:v>
                </c:pt>
                <c:pt idx="1443">
                  <c:v>0.14911347599999999</c:v>
                </c:pt>
                <c:pt idx="1444">
                  <c:v>0.149594054</c:v>
                </c:pt>
                <c:pt idx="1445">
                  <c:v>0.149859771</c:v>
                </c:pt>
                <c:pt idx="1446">
                  <c:v>0.14980131399999999</c:v>
                </c:pt>
                <c:pt idx="1447">
                  <c:v>0.149780944</c:v>
                </c:pt>
                <c:pt idx="1448">
                  <c:v>0.149833992</c:v>
                </c:pt>
                <c:pt idx="1449">
                  <c:v>0.14967973500000001</c:v>
                </c:pt>
                <c:pt idx="1450">
                  <c:v>0.14992304100000001</c:v>
                </c:pt>
                <c:pt idx="1451">
                  <c:v>0.14952188199999999</c:v>
                </c:pt>
                <c:pt idx="1452">
                  <c:v>0.149198469</c:v>
                </c:pt>
                <c:pt idx="1453">
                  <c:v>0.14874230499999999</c:v>
                </c:pt>
                <c:pt idx="1454">
                  <c:v>0.148355762</c:v>
                </c:pt>
                <c:pt idx="1455">
                  <c:v>0.148123438</c:v>
                </c:pt>
                <c:pt idx="1456">
                  <c:v>0.148229159</c:v>
                </c:pt>
                <c:pt idx="1457">
                  <c:v>0.14895698099999999</c:v>
                </c:pt>
                <c:pt idx="1458">
                  <c:v>0.15005989</c:v>
                </c:pt>
                <c:pt idx="1459">
                  <c:v>0.15082962999999999</c:v>
                </c:pt>
                <c:pt idx="1460">
                  <c:v>0.151247457</c:v>
                </c:pt>
                <c:pt idx="1461">
                  <c:v>0.15136439500000001</c:v>
                </c:pt>
                <c:pt idx="1462">
                  <c:v>0.15117413599999999</c:v>
                </c:pt>
                <c:pt idx="1463">
                  <c:v>0.15065311100000001</c:v>
                </c:pt>
                <c:pt idx="1464">
                  <c:v>0.150282793</c:v>
                </c:pt>
                <c:pt idx="1465">
                  <c:v>0.15011912599999999</c:v>
                </c:pt>
                <c:pt idx="1466">
                  <c:v>0.14999752299999999</c:v>
                </c:pt>
                <c:pt idx="1467">
                  <c:v>0.14969998000000001</c:v>
                </c:pt>
                <c:pt idx="1468">
                  <c:v>0.149290847</c:v>
                </c:pt>
                <c:pt idx="1469">
                  <c:v>0.14895045900000001</c:v>
                </c:pt>
                <c:pt idx="1470">
                  <c:v>0.14877774799999999</c:v>
                </c:pt>
                <c:pt idx="1471">
                  <c:v>0.14924106400000001</c:v>
                </c:pt>
                <c:pt idx="1472">
                  <c:v>0.14982719</c:v>
                </c:pt>
                <c:pt idx="1473">
                  <c:v>0.15010095800000001</c:v>
                </c:pt>
                <c:pt idx="1474">
                  <c:v>0.15037157600000001</c:v>
                </c:pt>
                <c:pt idx="1475">
                  <c:v>0.15115499900000001</c:v>
                </c:pt>
                <c:pt idx="1476">
                  <c:v>0.152440256</c:v>
                </c:pt>
                <c:pt idx="1477">
                  <c:v>0.154038273</c:v>
                </c:pt>
                <c:pt idx="1478">
                  <c:v>0.155834585</c:v>
                </c:pt>
                <c:pt idx="1479">
                  <c:v>0.15729997700000001</c:v>
                </c:pt>
                <c:pt idx="1480">
                  <c:v>0.15772365999999999</c:v>
                </c:pt>
                <c:pt idx="1481">
                  <c:v>0.157399284</c:v>
                </c:pt>
                <c:pt idx="1482">
                  <c:v>0.156740608</c:v>
                </c:pt>
                <c:pt idx="1483">
                  <c:v>0.15565757099999999</c:v>
                </c:pt>
                <c:pt idx="1484">
                  <c:v>0.15439913199999999</c:v>
                </c:pt>
                <c:pt idx="1485">
                  <c:v>0.15344786599999999</c:v>
                </c:pt>
                <c:pt idx="1486">
                  <c:v>0.15271348700000001</c:v>
                </c:pt>
                <c:pt idx="1487">
                  <c:v>0.15177121199999999</c:v>
                </c:pt>
                <c:pt idx="1488">
                  <c:v>0.151277883</c:v>
                </c:pt>
                <c:pt idx="1489">
                  <c:v>0.15130449100000001</c:v>
                </c:pt>
                <c:pt idx="1490">
                  <c:v>0.15152786100000001</c:v>
                </c:pt>
                <c:pt idx="1491">
                  <c:v>0.15195282399999999</c:v>
                </c:pt>
                <c:pt idx="1492">
                  <c:v>0.152231589</c:v>
                </c:pt>
                <c:pt idx="1493">
                  <c:v>0.15199047900000001</c:v>
                </c:pt>
                <c:pt idx="1494">
                  <c:v>0.15158843799999999</c:v>
                </c:pt>
                <c:pt idx="1495">
                  <c:v>0.15140578299999999</c:v>
                </c:pt>
                <c:pt idx="1496">
                  <c:v>0.15118247300000001</c:v>
                </c:pt>
                <c:pt idx="1497">
                  <c:v>0.15096356499999999</c:v>
                </c:pt>
                <c:pt idx="1498">
                  <c:v>0.15111086000000001</c:v>
                </c:pt>
                <c:pt idx="1499">
                  <c:v>0.15157036700000001</c:v>
                </c:pt>
                <c:pt idx="1500">
                  <c:v>0.15180800699999999</c:v>
                </c:pt>
                <c:pt idx="1501">
                  <c:v>0.15163758999999999</c:v>
                </c:pt>
                <c:pt idx="1502">
                  <c:v>0.15112946199999999</c:v>
                </c:pt>
                <c:pt idx="1503">
                  <c:v>0.15060627300000001</c:v>
                </c:pt>
                <c:pt idx="1504">
                  <c:v>0.15028497199999999</c:v>
                </c:pt>
                <c:pt idx="1505">
                  <c:v>0.150048614</c:v>
                </c:pt>
                <c:pt idx="1506">
                  <c:v>0.149558682</c:v>
                </c:pt>
                <c:pt idx="1507">
                  <c:v>0.148847021</c:v>
                </c:pt>
                <c:pt idx="1508">
                  <c:v>0.14846811300000001</c:v>
                </c:pt>
                <c:pt idx="1509">
                  <c:v>0.14861982900000001</c:v>
                </c:pt>
                <c:pt idx="1510">
                  <c:v>0.14905653699999999</c:v>
                </c:pt>
                <c:pt idx="1511">
                  <c:v>0.14952174200000001</c:v>
                </c:pt>
                <c:pt idx="1512">
                  <c:v>0.15000243699999999</c:v>
                </c:pt>
                <c:pt idx="1513">
                  <c:v>0.150432076</c:v>
                </c:pt>
                <c:pt idx="1514">
                  <c:v>0.15062730799999999</c:v>
                </c:pt>
                <c:pt idx="1515">
                  <c:v>0.150665719</c:v>
                </c:pt>
                <c:pt idx="1516">
                  <c:v>0.15110011800000001</c:v>
                </c:pt>
                <c:pt idx="1517">
                  <c:v>0.151830304</c:v>
                </c:pt>
                <c:pt idx="1518">
                  <c:v>0.152206756</c:v>
                </c:pt>
                <c:pt idx="1519">
                  <c:v>0.152220562</c:v>
                </c:pt>
                <c:pt idx="1520">
                  <c:v>0.152193986</c:v>
                </c:pt>
                <c:pt idx="1521">
                  <c:v>0.152374282</c:v>
                </c:pt>
                <c:pt idx="1522">
                  <c:v>0.15287030700000001</c:v>
                </c:pt>
                <c:pt idx="1523">
                  <c:v>0.15349997200000001</c:v>
                </c:pt>
                <c:pt idx="1524">
                  <c:v>0.15361093200000001</c:v>
                </c:pt>
                <c:pt idx="1525">
                  <c:v>0.15285236799999999</c:v>
                </c:pt>
                <c:pt idx="1526">
                  <c:v>0.15186729299999999</c:v>
                </c:pt>
                <c:pt idx="1527">
                  <c:v>0.15118414899999999</c:v>
                </c:pt>
                <c:pt idx="1528">
                  <c:v>0.150517292</c:v>
                </c:pt>
                <c:pt idx="1529">
                  <c:v>0.14972748999999999</c:v>
                </c:pt>
                <c:pt idx="1530">
                  <c:v>0.14887968500000001</c:v>
                </c:pt>
                <c:pt idx="1531">
                  <c:v>0.14811698500000001</c:v>
                </c:pt>
                <c:pt idx="1532">
                  <c:v>0.14760999</c:v>
                </c:pt>
                <c:pt idx="1533">
                  <c:v>0.14766231699999999</c:v>
                </c:pt>
                <c:pt idx="1534">
                  <c:v>0.14809934999999999</c:v>
                </c:pt>
                <c:pt idx="1535">
                  <c:v>0.14843446199999999</c:v>
                </c:pt>
                <c:pt idx="1536">
                  <c:v>0.14863433700000001</c:v>
                </c:pt>
                <c:pt idx="1537">
                  <c:v>0.14870861499999999</c:v>
                </c:pt>
                <c:pt idx="1538">
                  <c:v>0.14874188199999999</c:v>
                </c:pt>
                <c:pt idx="1539">
                  <c:v>0.14870081800000001</c:v>
                </c:pt>
                <c:pt idx="1540">
                  <c:v>0.148474149</c:v>
                </c:pt>
                <c:pt idx="1541">
                  <c:v>0.14807982</c:v>
                </c:pt>
                <c:pt idx="1542">
                  <c:v>0.147613628</c:v>
                </c:pt>
                <c:pt idx="1543">
                  <c:v>0.146977833</c:v>
                </c:pt>
                <c:pt idx="1544">
                  <c:v>0.14631427999999999</c:v>
                </c:pt>
                <c:pt idx="1545">
                  <c:v>0.14606699300000001</c:v>
                </c:pt>
                <c:pt idx="1546">
                  <c:v>0.14614743699999999</c:v>
                </c:pt>
                <c:pt idx="1547">
                  <c:v>0.14604578700000001</c:v>
                </c:pt>
                <c:pt idx="1548">
                  <c:v>0.14576356300000001</c:v>
                </c:pt>
                <c:pt idx="1549">
                  <c:v>0.14543212599999999</c:v>
                </c:pt>
                <c:pt idx="1550">
                  <c:v>0.14517627499999999</c:v>
                </c:pt>
                <c:pt idx="1551">
                  <c:v>0.14513669700000001</c:v>
                </c:pt>
                <c:pt idx="1552">
                  <c:v>0.14530082999999999</c:v>
                </c:pt>
                <c:pt idx="1553">
                  <c:v>0.14510496000000001</c:v>
                </c:pt>
                <c:pt idx="1554">
                  <c:v>0.14415929799999999</c:v>
                </c:pt>
                <c:pt idx="1555">
                  <c:v>0.14296382999999999</c:v>
                </c:pt>
                <c:pt idx="1556">
                  <c:v>0.14222755500000001</c:v>
                </c:pt>
                <c:pt idx="1557">
                  <c:v>0.14186342599999999</c:v>
                </c:pt>
                <c:pt idx="1558">
                  <c:v>0.141728831</c:v>
                </c:pt>
                <c:pt idx="1559">
                  <c:v>0.14171818799999999</c:v>
                </c:pt>
                <c:pt idx="1560">
                  <c:v>0.14163019700000001</c:v>
                </c:pt>
                <c:pt idx="1561">
                  <c:v>0.14151287600000001</c:v>
                </c:pt>
                <c:pt idx="1562">
                  <c:v>0.14167586500000001</c:v>
                </c:pt>
                <c:pt idx="1563">
                  <c:v>0.142031243</c:v>
                </c:pt>
                <c:pt idx="1564">
                  <c:v>0.14199568000000001</c:v>
                </c:pt>
                <c:pt idx="1565">
                  <c:v>0.14174619899999999</c:v>
                </c:pt>
                <c:pt idx="1566">
                  <c:v>0.14135223299999999</c:v>
                </c:pt>
                <c:pt idx="1567">
                  <c:v>0.14103083899999999</c:v>
                </c:pt>
                <c:pt idx="1568">
                  <c:v>0.14093126</c:v>
                </c:pt>
                <c:pt idx="1569">
                  <c:v>0.14087877400000001</c:v>
                </c:pt>
                <c:pt idx="1570">
                  <c:v>0.14085365599999999</c:v>
                </c:pt>
                <c:pt idx="1571">
                  <c:v>0.141103059</c:v>
                </c:pt>
                <c:pt idx="1572">
                  <c:v>0.14161351899999999</c:v>
                </c:pt>
                <c:pt idx="1573">
                  <c:v>0.14210484000000001</c:v>
                </c:pt>
                <c:pt idx="1574">
                  <c:v>0.14250735</c:v>
                </c:pt>
                <c:pt idx="1575">
                  <c:v>0.142706111</c:v>
                </c:pt>
                <c:pt idx="1576">
                  <c:v>0.14284269699999999</c:v>
                </c:pt>
                <c:pt idx="1577">
                  <c:v>0.14314687100000001</c:v>
                </c:pt>
                <c:pt idx="1578">
                  <c:v>0.14333817400000001</c:v>
                </c:pt>
                <c:pt idx="1579">
                  <c:v>0.143187763</c:v>
                </c:pt>
                <c:pt idx="1580">
                  <c:v>0.14298475199999999</c:v>
                </c:pt>
                <c:pt idx="1581">
                  <c:v>0.14300512300000001</c:v>
                </c:pt>
                <c:pt idx="1582">
                  <c:v>0.14318803299999999</c:v>
                </c:pt>
                <c:pt idx="1583">
                  <c:v>0.143244654</c:v>
                </c:pt>
                <c:pt idx="1584">
                  <c:v>0.14296599099999999</c:v>
                </c:pt>
                <c:pt idx="1585">
                  <c:v>0.14247552099999999</c:v>
                </c:pt>
                <c:pt idx="1586">
                  <c:v>0.14220898400000001</c:v>
                </c:pt>
                <c:pt idx="1587">
                  <c:v>0.14230611900000001</c:v>
                </c:pt>
                <c:pt idx="1588">
                  <c:v>0.14238895700000001</c:v>
                </c:pt>
                <c:pt idx="1589">
                  <c:v>0.14228638099999999</c:v>
                </c:pt>
                <c:pt idx="1590">
                  <c:v>0.14221529799999999</c:v>
                </c:pt>
                <c:pt idx="1591">
                  <c:v>0.142484792</c:v>
                </c:pt>
                <c:pt idx="1592">
                  <c:v>0.143001404</c:v>
                </c:pt>
                <c:pt idx="1593">
                  <c:v>0.14357583800000001</c:v>
                </c:pt>
                <c:pt idx="1594">
                  <c:v>0.144073652</c:v>
                </c:pt>
                <c:pt idx="1595">
                  <c:v>0.14435019900000001</c:v>
                </c:pt>
                <c:pt idx="1596">
                  <c:v>0.14451612</c:v>
                </c:pt>
                <c:pt idx="1597">
                  <c:v>0.14457023699999999</c:v>
                </c:pt>
                <c:pt idx="1598">
                  <c:v>0.144390939</c:v>
                </c:pt>
                <c:pt idx="1599">
                  <c:v>0.14392358399999999</c:v>
                </c:pt>
                <c:pt idx="1600">
                  <c:v>0.14342453699999999</c:v>
                </c:pt>
                <c:pt idx="1601">
                  <c:v>0.142986909</c:v>
                </c:pt>
                <c:pt idx="1602">
                  <c:v>0.142676953</c:v>
                </c:pt>
                <c:pt idx="1603">
                  <c:v>0.14259864</c:v>
                </c:pt>
                <c:pt idx="1604">
                  <c:v>0.14277737600000001</c:v>
                </c:pt>
                <c:pt idx="1605">
                  <c:v>0.143215805</c:v>
                </c:pt>
                <c:pt idx="1606">
                  <c:v>0.14385208899999999</c:v>
                </c:pt>
                <c:pt idx="1607">
                  <c:v>0.144619411</c:v>
                </c:pt>
                <c:pt idx="1608">
                  <c:v>0.14538004800000001</c:v>
                </c:pt>
                <c:pt idx="1609">
                  <c:v>0.14600279399999999</c:v>
                </c:pt>
                <c:pt idx="1610">
                  <c:v>0.146479212</c:v>
                </c:pt>
                <c:pt idx="1611">
                  <c:v>0.14684277000000001</c:v>
                </c:pt>
                <c:pt idx="1612">
                  <c:v>0.147039164</c:v>
                </c:pt>
                <c:pt idx="1613">
                  <c:v>0.147169039</c:v>
                </c:pt>
                <c:pt idx="1614">
                  <c:v>0.14732363800000001</c:v>
                </c:pt>
                <c:pt idx="1615">
                  <c:v>0.14748958700000001</c:v>
                </c:pt>
                <c:pt idx="1616">
                  <c:v>0.14759067400000001</c:v>
                </c:pt>
                <c:pt idx="1617">
                  <c:v>0.14770264699999999</c:v>
                </c:pt>
                <c:pt idx="1618">
                  <c:v>0.14769868</c:v>
                </c:pt>
                <c:pt idx="1619">
                  <c:v>0.14754968500000001</c:v>
                </c:pt>
                <c:pt idx="1620">
                  <c:v>0.14762728999999999</c:v>
                </c:pt>
                <c:pt idx="1621">
                  <c:v>0.14785300000000001</c:v>
                </c:pt>
                <c:pt idx="1622">
                  <c:v>0.14806497800000001</c:v>
                </c:pt>
                <c:pt idx="1623">
                  <c:v>0.148292588</c:v>
                </c:pt>
                <c:pt idx="1624">
                  <c:v>0.148510899</c:v>
                </c:pt>
                <c:pt idx="1625">
                  <c:v>0.14864076500000001</c:v>
                </c:pt>
                <c:pt idx="1626">
                  <c:v>0.149009949</c:v>
                </c:pt>
                <c:pt idx="1627">
                  <c:v>0.149808159</c:v>
                </c:pt>
                <c:pt idx="1628">
                  <c:v>0.15045278500000001</c:v>
                </c:pt>
                <c:pt idx="1629">
                  <c:v>0.15065666799999999</c:v>
                </c:pt>
                <c:pt idx="1630">
                  <c:v>0.150667369</c:v>
                </c:pt>
                <c:pt idx="1631">
                  <c:v>0.15058661600000001</c:v>
                </c:pt>
                <c:pt idx="1632">
                  <c:v>0.150487974</c:v>
                </c:pt>
                <c:pt idx="1633">
                  <c:v>0.150498671</c:v>
                </c:pt>
                <c:pt idx="1634">
                  <c:v>0.15047264499999999</c:v>
                </c:pt>
                <c:pt idx="1635">
                  <c:v>0.15016602000000001</c:v>
                </c:pt>
                <c:pt idx="1636">
                  <c:v>0.149733687</c:v>
                </c:pt>
                <c:pt idx="1637">
                  <c:v>0.149625652</c:v>
                </c:pt>
                <c:pt idx="1638">
                  <c:v>0.149842689</c:v>
                </c:pt>
                <c:pt idx="1639">
                  <c:v>0.15019360200000001</c:v>
                </c:pt>
                <c:pt idx="1640">
                  <c:v>0.15065331400000001</c:v>
                </c:pt>
                <c:pt idx="1641">
                  <c:v>0.151211387</c:v>
                </c:pt>
                <c:pt idx="1642">
                  <c:v>0.15150691199999999</c:v>
                </c:pt>
                <c:pt idx="1643">
                  <c:v>0.151581939</c:v>
                </c:pt>
                <c:pt idx="1644">
                  <c:v>0.151728738</c:v>
                </c:pt>
                <c:pt idx="1645">
                  <c:v>0.15181017999999999</c:v>
                </c:pt>
                <c:pt idx="1646">
                  <c:v>0.15163550200000001</c:v>
                </c:pt>
                <c:pt idx="1647">
                  <c:v>0.15121003199999999</c:v>
                </c:pt>
                <c:pt idx="1648">
                  <c:v>0.15061565299999999</c:v>
                </c:pt>
                <c:pt idx="1649">
                  <c:v>0.150212495</c:v>
                </c:pt>
                <c:pt idx="1650">
                  <c:v>0.15035637499999999</c:v>
                </c:pt>
                <c:pt idx="1651">
                  <c:v>0.150773296</c:v>
                </c:pt>
                <c:pt idx="1652">
                  <c:v>0.15106486899999999</c:v>
                </c:pt>
                <c:pt idx="1653">
                  <c:v>0.151304195</c:v>
                </c:pt>
                <c:pt idx="1654">
                  <c:v>0.151602877</c:v>
                </c:pt>
                <c:pt idx="1655">
                  <c:v>0.151972314</c:v>
                </c:pt>
                <c:pt idx="1656">
                  <c:v>0.15242595</c:v>
                </c:pt>
                <c:pt idx="1657">
                  <c:v>0.152824612</c:v>
                </c:pt>
                <c:pt idx="1658">
                  <c:v>0.153131144</c:v>
                </c:pt>
                <c:pt idx="1659">
                  <c:v>0.15328255900000001</c:v>
                </c:pt>
                <c:pt idx="1660">
                  <c:v>0.153336573</c:v>
                </c:pt>
                <c:pt idx="1661">
                  <c:v>0.15323431000000001</c:v>
                </c:pt>
                <c:pt idx="1662">
                  <c:v>0.15306313699999999</c:v>
                </c:pt>
                <c:pt idx="1663">
                  <c:v>0.153141102</c:v>
                </c:pt>
                <c:pt idx="1664">
                  <c:v>0.15350324500000001</c:v>
                </c:pt>
                <c:pt idx="1665">
                  <c:v>0.15398263600000001</c:v>
                </c:pt>
                <c:pt idx="1666">
                  <c:v>0.15466577200000001</c:v>
                </c:pt>
                <c:pt idx="1667">
                  <c:v>0.155717093</c:v>
                </c:pt>
                <c:pt idx="1668">
                  <c:v>0.15684408899999999</c:v>
                </c:pt>
                <c:pt idx="1669">
                  <c:v>0.157924339</c:v>
                </c:pt>
                <c:pt idx="1670">
                  <c:v>0.158796879</c:v>
                </c:pt>
                <c:pt idx="1671">
                  <c:v>0.15926006100000001</c:v>
                </c:pt>
                <c:pt idx="1672">
                  <c:v>0.15976576300000001</c:v>
                </c:pt>
                <c:pt idx="1673">
                  <c:v>0.16033098500000001</c:v>
                </c:pt>
                <c:pt idx="1674">
                  <c:v>0.16033810400000001</c:v>
                </c:pt>
                <c:pt idx="1675">
                  <c:v>0.15975450199999999</c:v>
                </c:pt>
                <c:pt idx="1676">
                  <c:v>0.159133203</c:v>
                </c:pt>
                <c:pt idx="1677">
                  <c:v>0.15865427800000001</c:v>
                </c:pt>
                <c:pt idx="1678">
                  <c:v>0.15844782600000001</c:v>
                </c:pt>
                <c:pt idx="1679">
                  <c:v>0.15859875300000001</c:v>
                </c:pt>
                <c:pt idx="1680">
                  <c:v>0.158526637</c:v>
                </c:pt>
                <c:pt idx="1681">
                  <c:v>0.15802831000000001</c:v>
                </c:pt>
                <c:pt idx="1682">
                  <c:v>0.15760387100000001</c:v>
                </c:pt>
                <c:pt idx="1683">
                  <c:v>0.157361906</c:v>
                </c:pt>
                <c:pt idx="1684">
                  <c:v>0.15712387999999999</c:v>
                </c:pt>
                <c:pt idx="1685">
                  <c:v>0.156977741</c:v>
                </c:pt>
                <c:pt idx="1686">
                  <c:v>0.15701105800000001</c:v>
                </c:pt>
                <c:pt idx="1687">
                  <c:v>0.15704515899999999</c:v>
                </c:pt>
                <c:pt idx="1688">
                  <c:v>0.156821875</c:v>
                </c:pt>
                <c:pt idx="1689">
                  <c:v>0.15642631400000001</c:v>
                </c:pt>
                <c:pt idx="1690">
                  <c:v>0.15614779300000001</c:v>
                </c:pt>
                <c:pt idx="1691">
                  <c:v>0.15622616</c:v>
                </c:pt>
                <c:pt idx="1692">
                  <c:v>0.15656632200000001</c:v>
                </c:pt>
                <c:pt idx="1693">
                  <c:v>0.15686861199999999</c:v>
                </c:pt>
                <c:pt idx="1694">
                  <c:v>0.15693259800000001</c:v>
                </c:pt>
                <c:pt idx="1695">
                  <c:v>0.15678995100000001</c:v>
                </c:pt>
                <c:pt idx="1696">
                  <c:v>0.15656893099999999</c:v>
                </c:pt>
                <c:pt idx="1697">
                  <c:v>0.15640610499999999</c:v>
                </c:pt>
                <c:pt idx="1698">
                  <c:v>0.156323824</c:v>
                </c:pt>
                <c:pt idx="1699">
                  <c:v>0.15613858</c:v>
                </c:pt>
                <c:pt idx="1700">
                  <c:v>0.15597556200000001</c:v>
                </c:pt>
                <c:pt idx="1701">
                  <c:v>0.15592405000000001</c:v>
                </c:pt>
                <c:pt idx="1702">
                  <c:v>0.15599054700000001</c:v>
                </c:pt>
                <c:pt idx="1703">
                  <c:v>0.15601932299999999</c:v>
                </c:pt>
                <c:pt idx="1704">
                  <c:v>0.15620629899999999</c:v>
                </c:pt>
                <c:pt idx="1705">
                  <c:v>0.156820601</c:v>
                </c:pt>
                <c:pt idx="1706">
                  <c:v>0.15759763500000001</c:v>
                </c:pt>
                <c:pt idx="1707">
                  <c:v>0.158359308</c:v>
                </c:pt>
                <c:pt idx="1708">
                  <c:v>0.15896279199999999</c:v>
                </c:pt>
                <c:pt idx="1709">
                  <c:v>0.15919416</c:v>
                </c:pt>
                <c:pt idx="1710">
                  <c:v>0.15902793000000001</c:v>
                </c:pt>
                <c:pt idx="1711">
                  <c:v>0.15893008</c:v>
                </c:pt>
                <c:pt idx="1712">
                  <c:v>0.15914955</c:v>
                </c:pt>
                <c:pt idx="1713">
                  <c:v>0.159342019</c:v>
                </c:pt>
                <c:pt idx="1714">
                  <c:v>0.159345757</c:v>
                </c:pt>
                <c:pt idx="1715">
                  <c:v>0.15940775200000001</c:v>
                </c:pt>
                <c:pt idx="1716">
                  <c:v>0.15949877500000001</c:v>
                </c:pt>
                <c:pt idx="1717">
                  <c:v>0.15962765000000001</c:v>
                </c:pt>
                <c:pt idx="1718">
                  <c:v>0.15982010399999999</c:v>
                </c:pt>
                <c:pt idx="1719">
                  <c:v>0.159936249</c:v>
                </c:pt>
                <c:pt idx="1720">
                  <c:v>0.15966867700000001</c:v>
                </c:pt>
                <c:pt idx="1721">
                  <c:v>0.15891961600000001</c:v>
                </c:pt>
                <c:pt idx="1722">
                  <c:v>0.15802817</c:v>
                </c:pt>
                <c:pt idx="1723">
                  <c:v>0.157149978</c:v>
                </c:pt>
                <c:pt idx="1724">
                  <c:v>0.156551782</c:v>
                </c:pt>
                <c:pt idx="1725">
                  <c:v>0.156309688</c:v>
                </c:pt>
                <c:pt idx="1726">
                  <c:v>0.15648888799999999</c:v>
                </c:pt>
                <c:pt idx="1727">
                  <c:v>0.157198437</c:v>
                </c:pt>
                <c:pt idx="1728">
                  <c:v>0.15809741199999999</c:v>
                </c:pt>
                <c:pt idx="1729">
                  <c:v>0.15883496599999999</c:v>
                </c:pt>
                <c:pt idx="1730">
                  <c:v>0.159259496</c:v>
                </c:pt>
                <c:pt idx="1731">
                  <c:v>0.15925689200000001</c:v>
                </c:pt>
                <c:pt idx="1732">
                  <c:v>0.158924231</c:v>
                </c:pt>
                <c:pt idx="1733">
                  <c:v>0.158694746</c:v>
                </c:pt>
                <c:pt idx="1734">
                  <c:v>0.15842842700000001</c:v>
                </c:pt>
                <c:pt idx="1735">
                  <c:v>0.15798735799999999</c:v>
                </c:pt>
                <c:pt idx="1736">
                  <c:v>0.15790156499999999</c:v>
                </c:pt>
                <c:pt idx="1737">
                  <c:v>0.15855074899999999</c:v>
                </c:pt>
                <c:pt idx="1738">
                  <c:v>0.15977161600000001</c:v>
                </c:pt>
                <c:pt idx="1739">
                  <c:v>0.161317613</c:v>
                </c:pt>
                <c:pt idx="1740">
                  <c:v>0.16279278899999999</c:v>
                </c:pt>
                <c:pt idx="1741">
                  <c:v>0.16375342400000001</c:v>
                </c:pt>
                <c:pt idx="1742">
                  <c:v>0.16448769699999999</c:v>
                </c:pt>
                <c:pt idx="1743">
                  <c:v>0.16493728199999999</c:v>
                </c:pt>
                <c:pt idx="1744">
                  <c:v>0.164906109</c:v>
                </c:pt>
                <c:pt idx="1745">
                  <c:v>0.16457391299999999</c:v>
                </c:pt>
                <c:pt idx="1746">
                  <c:v>0.163924608</c:v>
                </c:pt>
                <c:pt idx="1747">
                  <c:v>0.16308262900000001</c:v>
                </c:pt>
                <c:pt idx="1748">
                  <c:v>0.162531862</c:v>
                </c:pt>
                <c:pt idx="1749">
                  <c:v>0.16247550799999999</c:v>
                </c:pt>
                <c:pt idx="1750">
                  <c:v>0.162655776</c:v>
                </c:pt>
                <c:pt idx="1751">
                  <c:v>0.16297835999999999</c:v>
                </c:pt>
                <c:pt idx="1752">
                  <c:v>0.16349814100000001</c:v>
                </c:pt>
                <c:pt idx="1753">
                  <c:v>0.164085273</c:v>
                </c:pt>
                <c:pt idx="1754">
                  <c:v>0.164575057</c:v>
                </c:pt>
                <c:pt idx="1755">
                  <c:v>0.16490493000000001</c:v>
                </c:pt>
                <c:pt idx="1756">
                  <c:v>0.16507397800000001</c:v>
                </c:pt>
                <c:pt idx="1757">
                  <c:v>0.165046098</c:v>
                </c:pt>
                <c:pt idx="1758">
                  <c:v>0.16507168899999999</c:v>
                </c:pt>
                <c:pt idx="1759">
                  <c:v>0.16511807000000001</c:v>
                </c:pt>
                <c:pt idx="1760">
                  <c:v>0.16494388300000001</c:v>
                </c:pt>
                <c:pt idx="1761">
                  <c:v>0.16486866</c:v>
                </c:pt>
                <c:pt idx="1762">
                  <c:v>0.16522215900000001</c:v>
                </c:pt>
                <c:pt idx="1763">
                  <c:v>0.16589694299999999</c:v>
                </c:pt>
                <c:pt idx="1764">
                  <c:v>0.16661690400000001</c:v>
                </c:pt>
                <c:pt idx="1765">
                  <c:v>0.167182621</c:v>
                </c:pt>
                <c:pt idx="1766">
                  <c:v>0.16734090800000001</c:v>
                </c:pt>
                <c:pt idx="1767">
                  <c:v>0.16736185200000001</c:v>
                </c:pt>
                <c:pt idx="1768">
                  <c:v>0.167608162</c:v>
                </c:pt>
                <c:pt idx="1769">
                  <c:v>0.16789788899999999</c:v>
                </c:pt>
                <c:pt idx="1770">
                  <c:v>0.16830495200000001</c:v>
                </c:pt>
                <c:pt idx="1771">
                  <c:v>0.16859727899999999</c:v>
                </c:pt>
                <c:pt idx="1772">
                  <c:v>0.16823384</c:v>
                </c:pt>
                <c:pt idx="1773">
                  <c:v>0.16759859399999999</c:v>
                </c:pt>
                <c:pt idx="1774">
                  <c:v>0.16716006</c:v>
                </c:pt>
                <c:pt idx="1775">
                  <c:v>0.16698369800000001</c:v>
                </c:pt>
                <c:pt idx="1776">
                  <c:v>0.166988363</c:v>
                </c:pt>
                <c:pt idx="1777">
                  <c:v>0.166782282</c:v>
                </c:pt>
                <c:pt idx="1778">
                  <c:v>0.16621949699999999</c:v>
                </c:pt>
                <c:pt idx="1779">
                  <c:v>0.16567248700000001</c:v>
                </c:pt>
                <c:pt idx="1780">
                  <c:v>0.16543624200000001</c:v>
                </c:pt>
                <c:pt idx="1781">
                  <c:v>0.16535302800000001</c:v>
                </c:pt>
                <c:pt idx="1782">
                  <c:v>0.16533779400000001</c:v>
                </c:pt>
                <c:pt idx="1783">
                  <c:v>0.165279603</c:v>
                </c:pt>
                <c:pt idx="1784">
                  <c:v>0.16493054300000001</c:v>
                </c:pt>
                <c:pt idx="1785">
                  <c:v>0.164335599</c:v>
                </c:pt>
                <c:pt idx="1786">
                  <c:v>0.163601622</c:v>
                </c:pt>
                <c:pt idx="1787">
                  <c:v>0.16294730800000001</c:v>
                </c:pt>
                <c:pt idx="1788">
                  <c:v>0.16242441499999999</c:v>
                </c:pt>
                <c:pt idx="1789">
                  <c:v>0.16194204800000001</c:v>
                </c:pt>
                <c:pt idx="1790">
                  <c:v>0.161360057</c:v>
                </c:pt>
                <c:pt idx="1791">
                  <c:v>0.16054402300000001</c:v>
                </c:pt>
                <c:pt idx="1792">
                  <c:v>0.159877449</c:v>
                </c:pt>
                <c:pt idx="1793">
                  <c:v>0.159560436</c:v>
                </c:pt>
                <c:pt idx="1794">
                  <c:v>0.15920419399999999</c:v>
                </c:pt>
                <c:pt idx="1795">
                  <c:v>0.15872992399999999</c:v>
                </c:pt>
                <c:pt idx="1796">
                  <c:v>0.15841313500000001</c:v>
                </c:pt>
                <c:pt idx="1797">
                  <c:v>0.15816363899999999</c:v>
                </c:pt>
                <c:pt idx="1798">
                  <c:v>0.157924166</c:v>
                </c:pt>
                <c:pt idx="1799">
                  <c:v>0.15789457600000001</c:v>
                </c:pt>
                <c:pt idx="1800">
                  <c:v>0.15780433799999999</c:v>
                </c:pt>
                <c:pt idx="1801">
                  <c:v>0.15740283599999999</c:v>
                </c:pt>
                <c:pt idx="1802">
                  <c:v>0.15700366299999999</c:v>
                </c:pt>
                <c:pt idx="1803">
                  <c:v>0.15684066499999999</c:v>
                </c:pt>
                <c:pt idx="1804">
                  <c:v>0.15699100099999999</c:v>
                </c:pt>
                <c:pt idx="1805">
                  <c:v>0.15737315599999999</c:v>
                </c:pt>
                <c:pt idx="1806">
                  <c:v>0.157621965</c:v>
                </c:pt>
                <c:pt idx="1807">
                  <c:v>0.157662952</c:v>
                </c:pt>
                <c:pt idx="1808">
                  <c:v>0.15766801699999999</c:v>
                </c:pt>
                <c:pt idx="1809">
                  <c:v>0.157833956</c:v>
                </c:pt>
                <c:pt idx="1810">
                  <c:v>0.15807905</c:v>
                </c:pt>
                <c:pt idx="1811">
                  <c:v>0.15802712399999999</c:v>
                </c:pt>
                <c:pt idx="1812">
                  <c:v>0.15773994799999999</c:v>
                </c:pt>
                <c:pt idx="1813">
                  <c:v>0.157419911</c:v>
                </c:pt>
                <c:pt idx="1814">
                  <c:v>0.157169957</c:v>
                </c:pt>
                <c:pt idx="1815">
                  <c:v>0.15692887999999999</c:v>
                </c:pt>
                <c:pt idx="1816">
                  <c:v>0.15645980800000001</c:v>
                </c:pt>
                <c:pt idx="1817">
                  <c:v>0.15563275300000001</c:v>
                </c:pt>
                <c:pt idx="1818">
                  <c:v>0.154561684</c:v>
                </c:pt>
                <c:pt idx="1819">
                  <c:v>0.15349158500000001</c:v>
                </c:pt>
                <c:pt idx="1820">
                  <c:v>0.15227705999999999</c:v>
                </c:pt>
                <c:pt idx="1821">
                  <c:v>0.150933383</c:v>
                </c:pt>
                <c:pt idx="1822">
                  <c:v>0.15000350400000001</c:v>
                </c:pt>
                <c:pt idx="1823">
                  <c:v>0.14951924999999999</c:v>
                </c:pt>
                <c:pt idx="1824">
                  <c:v>0.149002157</c:v>
                </c:pt>
                <c:pt idx="1825">
                  <c:v>0.148410877</c:v>
                </c:pt>
                <c:pt idx="1826">
                  <c:v>0.14812721700000001</c:v>
                </c:pt>
                <c:pt idx="1827">
                  <c:v>0.14805660200000001</c:v>
                </c:pt>
                <c:pt idx="1828">
                  <c:v>0.148038963</c:v>
                </c:pt>
                <c:pt idx="1829">
                  <c:v>0.14819407600000001</c:v>
                </c:pt>
                <c:pt idx="1830">
                  <c:v>0.147966601</c:v>
                </c:pt>
                <c:pt idx="1831">
                  <c:v>0.14710725999999999</c:v>
                </c:pt>
                <c:pt idx="1832">
                  <c:v>0.14641836799999999</c:v>
                </c:pt>
                <c:pt idx="1833">
                  <c:v>0.14642807099999999</c:v>
                </c:pt>
                <c:pt idx="1834">
                  <c:v>0.146737169</c:v>
                </c:pt>
                <c:pt idx="1835">
                  <c:v>0.14702034</c:v>
                </c:pt>
                <c:pt idx="1836">
                  <c:v>0.147207646</c:v>
                </c:pt>
                <c:pt idx="1837">
                  <c:v>0.147112308</c:v>
                </c:pt>
                <c:pt idx="1838">
                  <c:v>0.146957949</c:v>
                </c:pt>
                <c:pt idx="1839">
                  <c:v>0.147033155</c:v>
                </c:pt>
                <c:pt idx="1840">
                  <c:v>0.14716520499999999</c:v>
                </c:pt>
                <c:pt idx="1841">
                  <c:v>0.14697057799999999</c:v>
                </c:pt>
                <c:pt idx="1842">
                  <c:v>0.14644599699999999</c:v>
                </c:pt>
                <c:pt idx="1843">
                  <c:v>0.14577838400000001</c:v>
                </c:pt>
                <c:pt idx="1844">
                  <c:v>0.14507813899999999</c:v>
                </c:pt>
                <c:pt idx="1845">
                  <c:v>0.14463811200000001</c:v>
                </c:pt>
                <c:pt idx="1846">
                  <c:v>0.14442029200000001</c:v>
                </c:pt>
                <c:pt idx="1847">
                  <c:v>0.143975662</c:v>
                </c:pt>
                <c:pt idx="1848">
                  <c:v>0.143471241</c:v>
                </c:pt>
                <c:pt idx="1849">
                  <c:v>0.14355154000000001</c:v>
                </c:pt>
                <c:pt idx="1850">
                  <c:v>0.14388878299999999</c:v>
                </c:pt>
                <c:pt idx="1851">
                  <c:v>0.143955473</c:v>
                </c:pt>
                <c:pt idx="1852">
                  <c:v>0.14365182300000001</c:v>
                </c:pt>
                <c:pt idx="1853">
                  <c:v>0.14312435300000001</c:v>
                </c:pt>
                <c:pt idx="1854">
                  <c:v>0.14304546500000001</c:v>
                </c:pt>
                <c:pt idx="1855">
                  <c:v>0.14361647299999999</c:v>
                </c:pt>
                <c:pt idx="1856">
                  <c:v>0.14450306399999999</c:v>
                </c:pt>
                <c:pt idx="1857">
                  <c:v>0.14524394600000001</c:v>
                </c:pt>
                <c:pt idx="1858">
                  <c:v>0.14591438500000001</c:v>
                </c:pt>
                <c:pt idx="1859">
                  <c:v>0.14700005799999999</c:v>
                </c:pt>
                <c:pt idx="1860">
                  <c:v>0.14887071800000001</c:v>
                </c:pt>
                <c:pt idx="1861">
                  <c:v>0.15115266699999999</c:v>
                </c:pt>
                <c:pt idx="1862">
                  <c:v>0.15279316900000001</c:v>
                </c:pt>
                <c:pt idx="1863">
                  <c:v>0.153824344</c:v>
                </c:pt>
                <c:pt idx="1864">
                  <c:v>0.15454167299999999</c:v>
                </c:pt>
                <c:pt idx="1865">
                  <c:v>0.154903078</c:v>
                </c:pt>
                <c:pt idx="1866">
                  <c:v>0.155212084</c:v>
                </c:pt>
                <c:pt idx="1867">
                  <c:v>0.155640103</c:v>
                </c:pt>
                <c:pt idx="1868">
                  <c:v>0.15572462200000001</c:v>
                </c:pt>
                <c:pt idx="1869">
                  <c:v>0.155484974</c:v>
                </c:pt>
                <c:pt idx="1870">
                  <c:v>0.15554417700000001</c:v>
                </c:pt>
                <c:pt idx="1871">
                  <c:v>0.15583560099999999</c:v>
                </c:pt>
                <c:pt idx="1872">
                  <c:v>0.15621011700000001</c:v>
                </c:pt>
                <c:pt idx="1873">
                  <c:v>0.15668374700000001</c:v>
                </c:pt>
                <c:pt idx="1874">
                  <c:v>0.15732252799999999</c:v>
                </c:pt>
                <c:pt idx="1875">
                  <c:v>0.15811343999999999</c:v>
                </c:pt>
                <c:pt idx="1876">
                  <c:v>0.159159515</c:v>
                </c:pt>
                <c:pt idx="1877">
                  <c:v>0.16002319800000001</c:v>
                </c:pt>
                <c:pt idx="1878">
                  <c:v>0.16017168400000001</c:v>
                </c:pt>
                <c:pt idx="1879">
                  <c:v>0.15977533899999999</c:v>
                </c:pt>
                <c:pt idx="1880">
                  <c:v>0.15910121799999999</c:v>
                </c:pt>
                <c:pt idx="1881">
                  <c:v>0.15841624000000001</c:v>
                </c:pt>
                <c:pt idx="1882">
                  <c:v>0.15767099100000001</c:v>
                </c:pt>
                <c:pt idx="1883">
                  <c:v>0.15696481400000001</c:v>
                </c:pt>
                <c:pt idx="1884">
                  <c:v>0.15642596</c:v>
                </c:pt>
                <c:pt idx="1885">
                  <c:v>0.15630540300000001</c:v>
                </c:pt>
                <c:pt idx="1886">
                  <c:v>0.15680279599999999</c:v>
                </c:pt>
                <c:pt idx="1887">
                  <c:v>0.157833902</c:v>
                </c:pt>
                <c:pt idx="1888">
                  <c:v>0.15908222299999999</c:v>
                </c:pt>
                <c:pt idx="1889">
                  <c:v>0.16003468600000001</c:v>
                </c:pt>
                <c:pt idx="1890">
                  <c:v>0.16069324500000001</c:v>
                </c:pt>
                <c:pt idx="1891">
                  <c:v>0.16098405199999999</c:v>
                </c:pt>
                <c:pt idx="1892">
                  <c:v>0.160604952</c:v>
                </c:pt>
                <c:pt idx="1893">
                  <c:v>0.15992214499999999</c:v>
                </c:pt>
                <c:pt idx="1894">
                  <c:v>0.15941909500000001</c:v>
                </c:pt>
                <c:pt idx="1895">
                  <c:v>0.15858551700000001</c:v>
                </c:pt>
                <c:pt idx="1896">
                  <c:v>0.157303784</c:v>
                </c:pt>
                <c:pt idx="1897">
                  <c:v>0.15620202799999999</c:v>
                </c:pt>
                <c:pt idx="1898">
                  <c:v>0.155428067</c:v>
                </c:pt>
                <c:pt idx="1899">
                  <c:v>0.154915303</c:v>
                </c:pt>
                <c:pt idx="1900">
                  <c:v>0.154867431</c:v>
                </c:pt>
                <c:pt idx="1901">
                  <c:v>0.15487593799999999</c:v>
                </c:pt>
                <c:pt idx="1902">
                  <c:v>0.154498789</c:v>
                </c:pt>
                <c:pt idx="1903">
                  <c:v>0.154475432</c:v>
                </c:pt>
                <c:pt idx="1904">
                  <c:v>0.154801309</c:v>
                </c:pt>
                <c:pt idx="1905">
                  <c:v>0.15508196899999999</c:v>
                </c:pt>
                <c:pt idx="1906">
                  <c:v>0.15549294499999999</c:v>
                </c:pt>
                <c:pt idx="1907">
                  <c:v>0.156010494</c:v>
                </c:pt>
                <c:pt idx="1908">
                  <c:v>0.156242304</c:v>
                </c:pt>
                <c:pt idx="1909">
                  <c:v>0.156266866</c:v>
                </c:pt>
                <c:pt idx="1910">
                  <c:v>0.15639747100000001</c:v>
                </c:pt>
                <c:pt idx="1911">
                  <c:v>0.156388743</c:v>
                </c:pt>
                <c:pt idx="1912">
                  <c:v>0.15607781000000001</c:v>
                </c:pt>
                <c:pt idx="1913">
                  <c:v>0.155516865</c:v>
                </c:pt>
                <c:pt idx="1914">
                  <c:v>0.15473379200000001</c:v>
                </c:pt>
                <c:pt idx="1915">
                  <c:v>0.15385527500000001</c:v>
                </c:pt>
                <c:pt idx="1916">
                  <c:v>0.15342731200000001</c:v>
                </c:pt>
                <c:pt idx="1917">
                  <c:v>0.15345403399999999</c:v>
                </c:pt>
                <c:pt idx="1918">
                  <c:v>0.153462825</c:v>
                </c:pt>
                <c:pt idx="1919">
                  <c:v>0.15353414600000001</c:v>
                </c:pt>
                <c:pt idx="1920">
                  <c:v>0.15410471000000001</c:v>
                </c:pt>
                <c:pt idx="1921">
                  <c:v>0.155057957</c:v>
                </c:pt>
                <c:pt idx="1922">
                  <c:v>0.15595852199999999</c:v>
                </c:pt>
                <c:pt idx="1923">
                  <c:v>0.15671827099999999</c:v>
                </c:pt>
                <c:pt idx="1924">
                  <c:v>0.156793715</c:v>
                </c:pt>
                <c:pt idx="1925">
                  <c:v>0.15621648499999999</c:v>
                </c:pt>
                <c:pt idx="1926">
                  <c:v>0.155504059</c:v>
                </c:pt>
                <c:pt idx="1927">
                  <c:v>0.154717196</c:v>
                </c:pt>
                <c:pt idx="1928">
                  <c:v>0.15382306100000001</c:v>
                </c:pt>
                <c:pt idx="1929">
                  <c:v>0.152894536</c:v>
                </c:pt>
                <c:pt idx="1930">
                  <c:v>0.152189834</c:v>
                </c:pt>
                <c:pt idx="1931">
                  <c:v>0.15167858300000001</c:v>
                </c:pt>
                <c:pt idx="1932">
                  <c:v>0.151607202</c:v>
                </c:pt>
                <c:pt idx="1933">
                  <c:v>0.15230300999999999</c:v>
                </c:pt>
                <c:pt idx="1934">
                  <c:v>0.15345123999999999</c:v>
                </c:pt>
                <c:pt idx="1935">
                  <c:v>0.15487884699999999</c:v>
                </c:pt>
                <c:pt idx="1936">
                  <c:v>0.156448161</c:v>
                </c:pt>
                <c:pt idx="1937">
                  <c:v>0.157854944</c:v>
                </c:pt>
                <c:pt idx="1938">
                  <c:v>0.158890912</c:v>
                </c:pt>
                <c:pt idx="1939">
                  <c:v>0.15920994999999999</c:v>
                </c:pt>
                <c:pt idx="1940">
                  <c:v>0.159140525</c:v>
                </c:pt>
                <c:pt idx="1941">
                  <c:v>0.15905860299999999</c:v>
                </c:pt>
                <c:pt idx="1942">
                  <c:v>0.15879879899999999</c:v>
                </c:pt>
                <c:pt idx="1943">
                  <c:v>0.158243155</c:v>
                </c:pt>
                <c:pt idx="1944">
                  <c:v>0.15772550699999999</c:v>
                </c:pt>
                <c:pt idx="1945">
                  <c:v>0.15777893700000001</c:v>
                </c:pt>
                <c:pt idx="1946">
                  <c:v>0.15824416699999999</c:v>
                </c:pt>
                <c:pt idx="1947">
                  <c:v>0.158990188</c:v>
                </c:pt>
                <c:pt idx="1948">
                  <c:v>0.15970256599999999</c:v>
                </c:pt>
                <c:pt idx="1949">
                  <c:v>0.159692995</c:v>
                </c:pt>
                <c:pt idx="1950">
                  <c:v>0.159394022</c:v>
                </c:pt>
                <c:pt idx="1951">
                  <c:v>0.15955945799999999</c:v>
                </c:pt>
                <c:pt idx="1952">
                  <c:v>0.15976110800000001</c:v>
                </c:pt>
                <c:pt idx="1953">
                  <c:v>0.159330692</c:v>
                </c:pt>
                <c:pt idx="1954">
                  <c:v>0.158527048</c:v>
                </c:pt>
                <c:pt idx="1955">
                  <c:v>0.15822077700000001</c:v>
                </c:pt>
                <c:pt idx="1956">
                  <c:v>0.158643486</c:v>
                </c:pt>
                <c:pt idx="1957">
                  <c:v>0.15950566199999999</c:v>
                </c:pt>
                <c:pt idx="1958">
                  <c:v>0.16037152900000001</c:v>
                </c:pt>
                <c:pt idx="1959">
                  <c:v>0.160290027</c:v>
                </c:pt>
                <c:pt idx="1960">
                  <c:v>0.15950202899999999</c:v>
                </c:pt>
                <c:pt idx="1961">
                  <c:v>0.15843527399999999</c:v>
                </c:pt>
                <c:pt idx="1962">
                  <c:v>0.15714159799999999</c:v>
                </c:pt>
                <c:pt idx="1963">
                  <c:v>0.155674746</c:v>
                </c:pt>
                <c:pt idx="1964">
                  <c:v>0.153923005</c:v>
                </c:pt>
                <c:pt idx="1965">
                  <c:v>0.152522093</c:v>
                </c:pt>
                <c:pt idx="1966">
                  <c:v>0.15173360499999999</c:v>
                </c:pt>
                <c:pt idx="1967">
                  <c:v>0.15182958199999999</c:v>
                </c:pt>
                <c:pt idx="1968">
                  <c:v>0.15278408299999999</c:v>
                </c:pt>
                <c:pt idx="1969">
                  <c:v>0.154665893</c:v>
                </c:pt>
                <c:pt idx="1970">
                  <c:v>0.15719588100000001</c:v>
                </c:pt>
                <c:pt idx="1971">
                  <c:v>0.15955829399999999</c:v>
                </c:pt>
                <c:pt idx="1972">
                  <c:v>0.161534391</c:v>
                </c:pt>
                <c:pt idx="1973">
                  <c:v>0.162526581</c:v>
                </c:pt>
                <c:pt idx="1974">
                  <c:v>0.16202693800000001</c:v>
                </c:pt>
                <c:pt idx="1975">
                  <c:v>0.160300517</c:v>
                </c:pt>
                <c:pt idx="1976">
                  <c:v>0.15811419700000001</c:v>
                </c:pt>
                <c:pt idx="1977">
                  <c:v>0.15578318899999999</c:v>
                </c:pt>
                <c:pt idx="1978">
                  <c:v>0.15330655700000001</c:v>
                </c:pt>
                <c:pt idx="1979">
                  <c:v>0.151092228</c:v>
                </c:pt>
                <c:pt idx="1980">
                  <c:v>0.15010405299999999</c:v>
                </c:pt>
                <c:pt idx="1981">
                  <c:v>0.15029688699999999</c:v>
                </c:pt>
                <c:pt idx="1982">
                  <c:v>0.151363004</c:v>
                </c:pt>
                <c:pt idx="1983">
                  <c:v>0.15330816999999999</c:v>
                </c:pt>
                <c:pt idx="1984">
                  <c:v>0.15494271000000001</c:v>
                </c:pt>
                <c:pt idx="1985">
                  <c:v>0.15591379799999999</c:v>
                </c:pt>
                <c:pt idx="1986">
                  <c:v>0.15731520399999999</c:v>
                </c:pt>
                <c:pt idx="1987">
                  <c:v>0.15929484399999999</c:v>
                </c:pt>
                <c:pt idx="1988">
                  <c:v>0.16056431600000001</c:v>
                </c:pt>
                <c:pt idx="1989">
                  <c:v>0.16120586000000001</c:v>
                </c:pt>
                <c:pt idx="1990">
                  <c:v>0.161664259</c:v>
                </c:pt>
                <c:pt idx="1991">
                  <c:v>0.16184837699999999</c:v>
                </c:pt>
                <c:pt idx="1992">
                  <c:v>0.16221449900000001</c:v>
                </c:pt>
                <c:pt idx="1993">
                  <c:v>0.16262898200000001</c:v>
                </c:pt>
                <c:pt idx="1994">
                  <c:v>0.162338011</c:v>
                </c:pt>
                <c:pt idx="1995">
                  <c:v>0.16122186899999999</c:v>
                </c:pt>
                <c:pt idx="1996">
                  <c:v>0.159776375</c:v>
                </c:pt>
                <c:pt idx="1997">
                  <c:v>0.158179546</c:v>
                </c:pt>
                <c:pt idx="1998">
                  <c:v>0.15612246299999999</c:v>
                </c:pt>
                <c:pt idx="1999">
                  <c:v>0.15371185200000001</c:v>
                </c:pt>
                <c:pt idx="2000">
                  <c:v>0.152097445</c:v>
                </c:pt>
                <c:pt idx="2001">
                  <c:v>0.151365744</c:v>
                </c:pt>
                <c:pt idx="2002">
                  <c:v>0.150810905</c:v>
                </c:pt>
                <c:pt idx="2003">
                  <c:v>0.15029368500000001</c:v>
                </c:pt>
                <c:pt idx="2004">
                  <c:v>0.14956971799999999</c:v>
                </c:pt>
                <c:pt idx="2005">
                  <c:v>0.148725618</c:v>
                </c:pt>
                <c:pt idx="2006">
                  <c:v>0.14886719000000001</c:v>
                </c:pt>
                <c:pt idx="2007">
                  <c:v>0.14992444999999999</c:v>
                </c:pt>
                <c:pt idx="2008">
                  <c:v>0.150085518</c:v>
                </c:pt>
                <c:pt idx="2009">
                  <c:v>0.14924490300000001</c:v>
                </c:pt>
                <c:pt idx="2010">
                  <c:v>0.14807423</c:v>
                </c:pt>
                <c:pt idx="2011">
                  <c:v>0.146732321</c:v>
                </c:pt>
                <c:pt idx="2012">
                  <c:v>0.146092203</c:v>
                </c:pt>
                <c:pt idx="2013">
                  <c:v>0.145949105</c:v>
                </c:pt>
                <c:pt idx="2014">
                  <c:v>0.14452759400000001</c:v>
                </c:pt>
                <c:pt idx="2015">
                  <c:v>0.14186042900000001</c:v>
                </c:pt>
                <c:pt idx="2016">
                  <c:v>0.140630908</c:v>
                </c:pt>
                <c:pt idx="2017">
                  <c:v>0.14130742800000001</c:v>
                </c:pt>
                <c:pt idx="2018">
                  <c:v>0.14260389300000001</c:v>
                </c:pt>
                <c:pt idx="2019">
                  <c:v>0.14405243300000001</c:v>
                </c:pt>
                <c:pt idx="2020">
                  <c:v>0.14445994000000001</c:v>
                </c:pt>
                <c:pt idx="2021">
                  <c:v>0.14414020299999999</c:v>
                </c:pt>
                <c:pt idx="2022">
                  <c:v>0.14562651900000001</c:v>
                </c:pt>
                <c:pt idx="2023">
                  <c:v>0.14904083900000001</c:v>
                </c:pt>
                <c:pt idx="2024">
                  <c:v>0.150818858</c:v>
                </c:pt>
                <c:pt idx="2025">
                  <c:v>0.14997561600000001</c:v>
                </c:pt>
                <c:pt idx="2026">
                  <c:v>0.14834054899999999</c:v>
                </c:pt>
                <c:pt idx="2027">
                  <c:v>0.14664168799999999</c:v>
                </c:pt>
                <c:pt idx="2028">
                  <c:v>0.14581372200000001</c:v>
                </c:pt>
                <c:pt idx="2029">
                  <c:v>0.14585944300000001</c:v>
                </c:pt>
                <c:pt idx="2030">
                  <c:v>0.14543079</c:v>
                </c:pt>
                <c:pt idx="2031">
                  <c:v>0.144441182</c:v>
                </c:pt>
                <c:pt idx="2032">
                  <c:v>0.14430557399999999</c:v>
                </c:pt>
                <c:pt idx="2033">
                  <c:v>0.14546151500000001</c:v>
                </c:pt>
                <c:pt idx="2034">
                  <c:v>0.14710856</c:v>
                </c:pt>
                <c:pt idx="2035">
                  <c:v>0.14836345400000001</c:v>
                </c:pt>
                <c:pt idx="2036">
                  <c:v>0.14946083900000001</c:v>
                </c:pt>
                <c:pt idx="2037">
                  <c:v>0.15128053899999999</c:v>
                </c:pt>
                <c:pt idx="2038">
                  <c:v>0.15281295</c:v>
                </c:pt>
                <c:pt idx="2039">
                  <c:v>0.152849033</c:v>
                </c:pt>
                <c:pt idx="2040">
                  <c:v>0.15174761</c:v>
                </c:pt>
                <c:pt idx="2041">
                  <c:v>0.15025297000000001</c:v>
                </c:pt>
                <c:pt idx="2042">
                  <c:v>0.14932498</c:v>
                </c:pt>
                <c:pt idx="2043">
                  <c:v>0.14990246500000001</c:v>
                </c:pt>
                <c:pt idx="2044">
                  <c:v>0.15099067599999999</c:v>
                </c:pt>
                <c:pt idx="2045">
                  <c:v>0.15115921199999999</c:v>
                </c:pt>
                <c:pt idx="2046">
                  <c:v>0.15070119900000001</c:v>
                </c:pt>
                <c:pt idx="2047">
                  <c:v>0.15033945100000001</c:v>
                </c:pt>
                <c:pt idx="2048">
                  <c:v>0.15089794600000001</c:v>
                </c:pt>
                <c:pt idx="2049">
                  <c:v>0.15252177</c:v>
                </c:pt>
                <c:pt idx="2050">
                  <c:v>0.15361319500000001</c:v>
                </c:pt>
                <c:pt idx="2051">
                  <c:v>0.15321124899999999</c:v>
                </c:pt>
                <c:pt idx="2052">
                  <c:v>0.15197854099999999</c:v>
                </c:pt>
                <c:pt idx="2053">
                  <c:v>0.150740763</c:v>
                </c:pt>
                <c:pt idx="2054">
                  <c:v>0.15085036900000001</c:v>
                </c:pt>
                <c:pt idx="2055">
                  <c:v>0.152323242</c:v>
                </c:pt>
                <c:pt idx="2056">
                  <c:v>0.15350356900000001</c:v>
                </c:pt>
                <c:pt idx="2057">
                  <c:v>0.15360030699999999</c:v>
                </c:pt>
                <c:pt idx="2058">
                  <c:v>0.15307705499999999</c:v>
                </c:pt>
                <c:pt idx="2059">
                  <c:v>0.15246182899999999</c:v>
                </c:pt>
                <c:pt idx="2060">
                  <c:v>0.15247920500000001</c:v>
                </c:pt>
                <c:pt idx="2061">
                  <c:v>0.15368377799999999</c:v>
                </c:pt>
                <c:pt idx="2062">
                  <c:v>0.15508918499999999</c:v>
                </c:pt>
                <c:pt idx="2063">
                  <c:v>0.15663554099999999</c:v>
                </c:pt>
                <c:pt idx="2064">
                  <c:v>0.15790731099999999</c:v>
                </c:pt>
                <c:pt idx="2065">
                  <c:v>0.15811874300000001</c:v>
                </c:pt>
                <c:pt idx="2066">
                  <c:v>0.15800456500000001</c:v>
                </c:pt>
                <c:pt idx="2067">
                  <c:v>0.158399239</c:v>
                </c:pt>
                <c:pt idx="2068">
                  <c:v>0.15900279</c:v>
                </c:pt>
                <c:pt idx="2069">
                  <c:v>0.15869534599999999</c:v>
                </c:pt>
                <c:pt idx="2070">
                  <c:v>0.156897061</c:v>
                </c:pt>
                <c:pt idx="2071">
                  <c:v>0.153170269</c:v>
                </c:pt>
                <c:pt idx="2072">
                  <c:v>0.14945972299999999</c:v>
                </c:pt>
                <c:pt idx="2073">
                  <c:v>0.14738516300000001</c:v>
                </c:pt>
                <c:pt idx="2074">
                  <c:v>0.14668052600000001</c:v>
                </c:pt>
                <c:pt idx="2075">
                  <c:v>0.14742760499999999</c:v>
                </c:pt>
                <c:pt idx="2076">
                  <c:v>0.14866554200000001</c:v>
                </c:pt>
                <c:pt idx="2077">
                  <c:v>0.149579717</c:v>
                </c:pt>
                <c:pt idx="2078">
                  <c:v>0.15039788000000001</c:v>
                </c:pt>
                <c:pt idx="2079">
                  <c:v>0.15165409999999999</c:v>
                </c:pt>
                <c:pt idx="2080">
                  <c:v>0.15223435900000001</c:v>
                </c:pt>
                <c:pt idx="2081">
                  <c:v>0.151827356</c:v>
                </c:pt>
                <c:pt idx="2082">
                  <c:v>0.15242410300000001</c:v>
                </c:pt>
                <c:pt idx="2083">
                  <c:v>0.15368143500000001</c:v>
                </c:pt>
                <c:pt idx="2084">
                  <c:v>0.15439144899999999</c:v>
                </c:pt>
                <c:pt idx="2085">
                  <c:v>0.154680084</c:v>
                </c:pt>
                <c:pt idx="2086">
                  <c:v>0.15497833999999999</c:v>
                </c:pt>
                <c:pt idx="2087">
                  <c:v>0.15553926300000001</c:v>
                </c:pt>
                <c:pt idx="2088">
                  <c:v>0.15679464100000001</c:v>
                </c:pt>
                <c:pt idx="2089">
                  <c:v>0.158526206</c:v>
                </c:pt>
                <c:pt idx="2090">
                  <c:v>0.158202967</c:v>
                </c:pt>
                <c:pt idx="2091">
                  <c:v>0.155472148</c:v>
                </c:pt>
                <c:pt idx="2092">
                  <c:v>0.15251155599999999</c:v>
                </c:pt>
                <c:pt idx="2093">
                  <c:v>0.15005169099999999</c:v>
                </c:pt>
                <c:pt idx="2094">
                  <c:v>0.14759783300000001</c:v>
                </c:pt>
                <c:pt idx="2095">
                  <c:v>0.14499451999999999</c:v>
                </c:pt>
                <c:pt idx="2096">
                  <c:v>0.14246947500000001</c:v>
                </c:pt>
                <c:pt idx="2097">
                  <c:v>0.13990148899999999</c:v>
                </c:pt>
                <c:pt idx="2098">
                  <c:v>0.138195392</c:v>
                </c:pt>
                <c:pt idx="2099">
                  <c:v>0.137498077</c:v>
                </c:pt>
                <c:pt idx="2100">
                  <c:v>0.13654174499999999</c:v>
                </c:pt>
                <c:pt idx="2101">
                  <c:v>0.134969953</c:v>
                </c:pt>
                <c:pt idx="2102">
                  <c:v>0.13448418500000001</c:v>
                </c:pt>
                <c:pt idx="2103">
                  <c:v>0.13584159500000001</c:v>
                </c:pt>
                <c:pt idx="2104">
                  <c:v>0.13688276899999999</c:v>
                </c:pt>
                <c:pt idx="2105">
                  <c:v>0.13740940800000001</c:v>
                </c:pt>
                <c:pt idx="2106">
                  <c:v>0.139262147</c:v>
                </c:pt>
                <c:pt idx="2107">
                  <c:v>0.142323438</c:v>
                </c:pt>
                <c:pt idx="2108">
                  <c:v>0.145836359</c:v>
                </c:pt>
                <c:pt idx="2109">
                  <c:v>0.149674</c:v>
                </c:pt>
                <c:pt idx="2110">
                  <c:v>0.152662881</c:v>
                </c:pt>
                <c:pt idx="2111">
                  <c:v>0.15444713099999999</c:v>
                </c:pt>
                <c:pt idx="2112">
                  <c:v>0.15577860700000001</c:v>
                </c:pt>
                <c:pt idx="2113">
                  <c:v>0.156528421</c:v>
                </c:pt>
                <c:pt idx="2114">
                  <c:v>0.15547351000000001</c:v>
                </c:pt>
                <c:pt idx="2115">
                  <c:v>0.15236517799999999</c:v>
                </c:pt>
                <c:pt idx="2116">
                  <c:v>0.148620855</c:v>
                </c:pt>
                <c:pt idx="2117">
                  <c:v>0.14527557799999999</c:v>
                </c:pt>
                <c:pt idx="2118">
                  <c:v>0.14359903900000001</c:v>
                </c:pt>
                <c:pt idx="2119">
                  <c:v>0.143363934</c:v>
                </c:pt>
                <c:pt idx="2120">
                  <c:v>0.14529758700000001</c:v>
                </c:pt>
                <c:pt idx="2121">
                  <c:v>0.14957795900000001</c:v>
                </c:pt>
                <c:pt idx="2122">
                  <c:v>0.15173136800000001</c:v>
                </c:pt>
                <c:pt idx="2123">
                  <c:v>0.15134476699999999</c:v>
                </c:pt>
                <c:pt idx="2124">
                  <c:v>0.15060269600000001</c:v>
                </c:pt>
                <c:pt idx="2125">
                  <c:v>0.14948064599999999</c:v>
                </c:pt>
                <c:pt idx="2126">
                  <c:v>0.14705329</c:v>
                </c:pt>
                <c:pt idx="2127">
                  <c:v>0.14316768899999999</c:v>
                </c:pt>
                <c:pt idx="2128">
                  <c:v>0.13851760900000001</c:v>
                </c:pt>
                <c:pt idx="2129">
                  <c:v>0.133130305</c:v>
                </c:pt>
                <c:pt idx="2130">
                  <c:v>0.13042698799999999</c:v>
                </c:pt>
                <c:pt idx="2131">
                  <c:v>0.13080496899999999</c:v>
                </c:pt>
                <c:pt idx="2132">
                  <c:v>0.13117699699999999</c:v>
                </c:pt>
                <c:pt idx="2133">
                  <c:v>0.131507507</c:v>
                </c:pt>
                <c:pt idx="2134">
                  <c:v>0.13273895499999999</c:v>
                </c:pt>
                <c:pt idx="2135">
                  <c:v>0.134661639</c:v>
                </c:pt>
                <c:pt idx="2136">
                  <c:v>0.13590535100000001</c:v>
                </c:pt>
                <c:pt idx="2137">
                  <c:v>0.136578796</c:v>
                </c:pt>
                <c:pt idx="2138">
                  <c:v>0.137628641</c:v>
                </c:pt>
                <c:pt idx="2139">
                  <c:v>0.13843460199999999</c:v>
                </c:pt>
                <c:pt idx="2140">
                  <c:v>0.13724214400000001</c:v>
                </c:pt>
                <c:pt idx="2141">
                  <c:v>0.13489802200000001</c:v>
                </c:pt>
                <c:pt idx="2142">
                  <c:v>0.13256285100000001</c:v>
                </c:pt>
                <c:pt idx="2143">
                  <c:v>0.130812925</c:v>
                </c:pt>
                <c:pt idx="2144">
                  <c:v>0.130812925</c:v>
                </c:pt>
                <c:pt idx="2145">
                  <c:v>0.130812925</c:v>
                </c:pt>
                <c:pt idx="2146">
                  <c:v>0.130812925</c:v>
                </c:pt>
                <c:pt idx="2147">
                  <c:v>0.130812925</c:v>
                </c:pt>
                <c:pt idx="2148">
                  <c:v>0.130812925</c:v>
                </c:pt>
                <c:pt idx="2149">
                  <c:v>0.130812925</c:v>
                </c:pt>
                <c:pt idx="2150">
                  <c:v>0.130812925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F52-4C4F-BFDC-92CFD0E16B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5476032"/>
        <c:axId val="1045467296"/>
      </c:scatterChart>
      <c:valAx>
        <c:axId val="1045476032"/>
        <c:scaling>
          <c:orientation val="minMax"/>
          <c:max val="2.5"/>
          <c:min val="0.25"/>
        </c:scaling>
        <c:delete val="1"/>
        <c:axPos val="b"/>
        <c:numFmt formatCode="0.00" sourceLinked="1"/>
        <c:majorTickMark val="none"/>
        <c:minorTickMark val="none"/>
        <c:tickLblPos val="nextTo"/>
        <c:crossAx val="1045467296"/>
        <c:crosses val="autoZero"/>
        <c:crossBetween val="midCat"/>
        <c:majorUnit val="0.25"/>
      </c:valAx>
      <c:valAx>
        <c:axId val="10454672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45476032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pt-B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spectras!$F$1</c:f>
              <c:strCache>
                <c:ptCount val="1"/>
                <c:pt idx="0">
                  <c:v>Soil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none"/>
          </c:marker>
          <c:xVal>
            <c:numRef>
              <c:f>spectras!$A$2:$A$2152</c:f>
              <c:numCache>
                <c:formatCode>0.000</c:formatCode>
                <c:ptCount val="2151"/>
                <c:pt idx="0">
                  <c:v>0.24810001000000001</c:v>
                </c:pt>
                <c:pt idx="1">
                  <c:v>0.25359999999999999</c:v>
                </c:pt>
                <c:pt idx="2">
                  <c:v>0.2586</c:v>
                </c:pt>
                <c:pt idx="3">
                  <c:v>0.26359999000000001</c:v>
                </c:pt>
                <c:pt idx="4">
                  <c:v>0.26859999000000001</c:v>
                </c:pt>
                <c:pt idx="5">
                  <c:v>0.27309999000000001</c:v>
                </c:pt>
                <c:pt idx="6">
                  <c:v>0.27710000000000001</c:v>
                </c:pt>
                <c:pt idx="7">
                  <c:v>0.28109998000000003</c:v>
                </c:pt>
                <c:pt idx="8">
                  <c:v>0.28509997999999998</c:v>
                </c:pt>
                <c:pt idx="9">
                  <c:v>0.28909998999999997</c:v>
                </c:pt>
                <c:pt idx="10">
                  <c:v>0.29310000000000003</c:v>
                </c:pt>
                <c:pt idx="11">
                  <c:v>0.29710001000000003</c:v>
                </c:pt>
                <c:pt idx="12">
                  <c:v>0.30109998999999998</c:v>
                </c:pt>
                <c:pt idx="13">
                  <c:v>0.30509998999999999</c:v>
                </c:pt>
                <c:pt idx="14">
                  <c:v>0.30909999999999999</c:v>
                </c:pt>
                <c:pt idx="15">
                  <c:v>0.31309998</c:v>
                </c:pt>
                <c:pt idx="16">
                  <c:v>0.31709999</c:v>
                </c:pt>
                <c:pt idx="17">
                  <c:v>0.3211</c:v>
                </c:pt>
                <c:pt idx="18">
                  <c:v>0.3251</c:v>
                </c:pt>
                <c:pt idx="19">
                  <c:v>0.32910001</c:v>
                </c:pt>
                <c:pt idx="20">
                  <c:v>0.33309999000000001</c:v>
                </c:pt>
                <c:pt idx="21">
                  <c:v>0.33710000000000001</c:v>
                </c:pt>
                <c:pt idx="22">
                  <c:v>0.34109998000000002</c:v>
                </c:pt>
                <c:pt idx="23">
                  <c:v>0.34509999000000002</c:v>
                </c:pt>
                <c:pt idx="24">
                  <c:v>0.34909999000000003</c:v>
                </c:pt>
                <c:pt idx="25">
                  <c:v>0.35310000000000002</c:v>
                </c:pt>
                <c:pt idx="26">
                  <c:v>0.35710001000000002</c:v>
                </c:pt>
                <c:pt idx="27">
                  <c:v>0.36060002000000002</c:v>
                </c:pt>
                <c:pt idx="28">
                  <c:v>0.36360002000000002</c:v>
                </c:pt>
                <c:pt idx="29">
                  <c:v>0.36660004000000002</c:v>
                </c:pt>
                <c:pt idx="30">
                  <c:v>0.36960003000000002</c:v>
                </c:pt>
                <c:pt idx="31">
                  <c:v>0.37260001999999998</c:v>
                </c:pt>
                <c:pt idx="32">
                  <c:v>0.37560000999999998</c:v>
                </c:pt>
                <c:pt idx="33">
                  <c:v>0.37859999999999999</c:v>
                </c:pt>
                <c:pt idx="34">
                  <c:v>0.38109997000000001</c:v>
                </c:pt>
                <c:pt idx="35">
                  <c:v>0.38309997000000001</c:v>
                </c:pt>
                <c:pt idx="36">
                  <c:v>0.38509998000000001</c:v>
                </c:pt>
                <c:pt idx="37">
                  <c:v>0.38709998000000001</c:v>
                </c:pt>
                <c:pt idx="38">
                  <c:v>0.38909999000000001</c:v>
                </c:pt>
                <c:pt idx="39">
                  <c:v>0.39109999000000001</c:v>
                </c:pt>
                <c:pt idx="40">
                  <c:v>0.39309999000000001</c:v>
                </c:pt>
                <c:pt idx="41">
                  <c:v>0.39510000000000001</c:v>
                </c:pt>
                <c:pt idx="42">
                  <c:v>0.39710000000000001</c:v>
                </c:pt>
                <c:pt idx="43">
                  <c:v>0.39910001000000001</c:v>
                </c:pt>
                <c:pt idx="44">
                  <c:v>0.40109998000000002</c:v>
                </c:pt>
                <c:pt idx="45">
                  <c:v>0.40309998000000002</c:v>
                </c:pt>
                <c:pt idx="46">
                  <c:v>0.40509999000000002</c:v>
                </c:pt>
                <c:pt idx="47">
                  <c:v>0.40709999000000002</c:v>
                </c:pt>
                <c:pt idx="48">
                  <c:v>0.40910000000000002</c:v>
                </c:pt>
                <c:pt idx="49">
                  <c:v>0.41109996999999998</c:v>
                </c:pt>
                <c:pt idx="50">
                  <c:v>0.41280001</c:v>
                </c:pt>
                <c:pt idx="51">
                  <c:v>0.41580001</c:v>
                </c:pt>
                <c:pt idx="52">
                  <c:v>0.41880000000000001</c:v>
                </c:pt>
                <c:pt idx="53">
                  <c:v>0.42180002</c:v>
                </c:pt>
                <c:pt idx="54">
                  <c:v>0.42480003999999999</c:v>
                </c:pt>
                <c:pt idx="55">
                  <c:v>0.42780003</c:v>
                </c:pt>
                <c:pt idx="56">
                  <c:v>0.43080002000000001</c:v>
                </c:pt>
                <c:pt idx="57">
                  <c:v>0.43380001000000001</c:v>
                </c:pt>
                <c:pt idx="58">
                  <c:v>0.43680003000000001</c:v>
                </c:pt>
                <c:pt idx="59">
                  <c:v>0.43980002000000001</c:v>
                </c:pt>
                <c:pt idx="60">
                  <c:v>0.44280002000000002</c:v>
                </c:pt>
                <c:pt idx="61">
                  <c:v>0.44580001000000002</c:v>
                </c:pt>
                <c:pt idx="62">
                  <c:v>0.44879999999999998</c:v>
                </c:pt>
                <c:pt idx="63">
                  <c:v>0.45129999999999998</c:v>
                </c:pt>
                <c:pt idx="64">
                  <c:v>0.45329999999999998</c:v>
                </c:pt>
                <c:pt idx="65">
                  <c:v>0.45529999999999998</c:v>
                </c:pt>
                <c:pt idx="66">
                  <c:v>0.45730000999999998</c:v>
                </c:pt>
                <c:pt idx="67">
                  <c:v>0.45930000999999998</c:v>
                </c:pt>
                <c:pt idx="68">
                  <c:v>0.46129998999999999</c:v>
                </c:pt>
                <c:pt idx="69">
                  <c:v>0.46329998999999999</c:v>
                </c:pt>
                <c:pt idx="70">
                  <c:v>0.46529999</c:v>
                </c:pt>
                <c:pt idx="71">
                  <c:v>0.46729999999999999</c:v>
                </c:pt>
                <c:pt idx="72">
                  <c:v>0.46929999999999999</c:v>
                </c:pt>
                <c:pt idx="73">
                  <c:v>0.47129998000000001</c:v>
                </c:pt>
                <c:pt idx="74">
                  <c:v>0.47329998000000001</c:v>
                </c:pt>
                <c:pt idx="75">
                  <c:v>0.47529998000000001</c:v>
                </c:pt>
                <c:pt idx="76">
                  <c:v>0.47729999000000001</c:v>
                </c:pt>
                <c:pt idx="77">
                  <c:v>0.47929999000000001</c:v>
                </c:pt>
                <c:pt idx="78">
                  <c:v>0.48130000000000001</c:v>
                </c:pt>
                <c:pt idx="79">
                  <c:v>0.48330000000000001</c:v>
                </c:pt>
                <c:pt idx="80">
                  <c:v>0.48530000000000001</c:v>
                </c:pt>
                <c:pt idx="81">
                  <c:v>0.48730001000000001</c:v>
                </c:pt>
                <c:pt idx="82">
                  <c:v>0.48930001000000001</c:v>
                </c:pt>
                <c:pt idx="83">
                  <c:v>0.49129999000000002</c:v>
                </c:pt>
                <c:pt idx="84">
                  <c:v>0.49329999000000002</c:v>
                </c:pt>
                <c:pt idx="85">
                  <c:v>0.49529999000000002</c:v>
                </c:pt>
                <c:pt idx="86">
                  <c:v>0.49730000000000002</c:v>
                </c:pt>
                <c:pt idx="87">
                  <c:v>0.49930000000000002</c:v>
                </c:pt>
                <c:pt idx="88">
                  <c:v>0.50129997999999998</c:v>
                </c:pt>
                <c:pt idx="89">
                  <c:v>0.50330001000000002</c:v>
                </c:pt>
                <c:pt idx="90">
                  <c:v>0.50529999000000003</c:v>
                </c:pt>
                <c:pt idx="91">
                  <c:v>0.50730001999999996</c:v>
                </c:pt>
                <c:pt idx="92">
                  <c:v>0.50929999000000004</c:v>
                </c:pt>
                <c:pt idx="93">
                  <c:v>0.51129997000000005</c:v>
                </c:pt>
                <c:pt idx="94">
                  <c:v>0.51329999999999998</c:v>
                </c:pt>
                <c:pt idx="95">
                  <c:v>0.51529997999999999</c:v>
                </c:pt>
                <c:pt idx="96">
                  <c:v>0.51730001000000003</c:v>
                </c:pt>
                <c:pt idx="97">
                  <c:v>0.51929997999999999</c:v>
                </c:pt>
                <c:pt idx="98">
                  <c:v>0.52129996000000001</c:v>
                </c:pt>
                <c:pt idx="99">
                  <c:v>0.52329999000000005</c:v>
                </c:pt>
                <c:pt idx="100">
                  <c:v>0.52529996999999995</c:v>
                </c:pt>
                <c:pt idx="101">
                  <c:v>0.52729999999999999</c:v>
                </c:pt>
                <c:pt idx="102">
                  <c:v>0.52929996999999995</c:v>
                </c:pt>
                <c:pt idx="103">
                  <c:v>0.53129994999999997</c:v>
                </c:pt>
                <c:pt idx="104">
                  <c:v>0.53329998000000001</c:v>
                </c:pt>
                <c:pt idx="105">
                  <c:v>0.53529996000000002</c:v>
                </c:pt>
                <c:pt idx="106">
                  <c:v>0.53729998999999995</c:v>
                </c:pt>
                <c:pt idx="107">
                  <c:v>0.53929996000000002</c:v>
                </c:pt>
                <c:pt idx="108">
                  <c:v>0.5413</c:v>
                </c:pt>
                <c:pt idx="109">
                  <c:v>0.54330003000000004</c:v>
                </c:pt>
                <c:pt idx="110">
                  <c:v>0.54530000999999995</c:v>
                </c:pt>
                <c:pt idx="111">
                  <c:v>0.54730003999999999</c:v>
                </c:pt>
                <c:pt idx="112">
                  <c:v>0.54930000999999995</c:v>
                </c:pt>
                <c:pt idx="113">
                  <c:v>0.55129998999999996</c:v>
                </c:pt>
                <c:pt idx="114">
                  <c:v>0.55330002</c:v>
                </c:pt>
                <c:pt idx="115">
                  <c:v>0.55530000000000002</c:v>
                </c:pt>
                <c:pt idx="116">
                  <c:v>0.55730002999999995</c:v>
                </c:pt>
                <c:pt idx="117">
                  <c:v>0.55930000999999996</c:v>
                </c:pt>
                <c:pt idx="118">
                  <c:v>0.56129998000000003</c:v>
                </c:pt>
                <c:pt idx="119">
                  <c:v>0.56330000999999996</c:v>
                </c:pt>
                <c:pt idx="120">
                  <c:v>0.56529998999999997</c:v>
                </c:pt>
                <c:pt idx="121">
                  <c:v>0.56730002000000002</c:v>
                </c:pt>
                <c:pt idx="122">
                  <c:v>0.56930000000000003</c:v>
                </c:pt>
                <c:pt idx="123">
                  <c:v>0.57129996999999999</c:v>
                </c:pt>
                <c:pt idx="124">
                  <c:v>0.57330000000000003</c:v>
                </c:pt>
                <c:pt idx="125">
                  <c:v>0.57529998000000004</c:v>
                </c:pt>
                <c:pt idx="126">
                  <c:v>0.57730000999999997</c:v>
                </c:pt>
                <c:pt idx="127">
                  <c:v>0.57929998999999999</c:v>
                </c:pt>
                <c:pt idx="128">
                  <c:v>0.58129995999999995</c:v>
                </c:pt>
                <c:pt idx="129">
                  <c:v>0.58329998999999999</c:v>
                </c:pt>
                <c:pt idx="130">
                  <c:v>0.58529997</c:v>
                </c:pt>
                <c:pt idx="131">
                  <c:v>0.58730000000000004</c:v>
                </c:pt>
                <c:pt idx="132">
                  <c:v>0.58929997999999995</c:v>
                </c:pt>
                <c:pt idx="133">
                  <c:v>0.59130000999999999</c:v>
                </c:pt>
                <c:pt idx="134">
                  <c:v>0.59330004000000003</c:v>
                </c:pt>
                <c:pt idx="135">
                  <c:v>0.59530002000000004</c:v>
                </c:pt>
                <c:pt idx="136">
                  <c:v>0.59730004999999997</c:v>
                </c:pt>
                <c:pt idx="137">
                  <c:v>0.59930002999999998</c:v>
                </c:pt>
                <c:pt idx="138">
                  <c:v>0.60110003000000001</c:v>
                </c:pt>
                <c:pt idx="139">
                  <c:v>0.60270000000000001</c:v>
                </c:pt>
                <c:pt idx="140">
                  <c:v>0.60430002000000005</c:v>
                </c:pt>
                <c:pt idx="141">
                  <c:v>0.60589999000000005</c:v>
                </c:pt>
                <c:pt idx="142">
                  <c:v>0.60750008</c:v>
                </c:pt>
                <c:pt idx="143">
                  <c:v>0.60910003999999995</c:v>
                </c:pt>
                <c:pt idx="144">
                  <c:v>0.61070000999999996</c:v>
                </c:pt>
                <c:pt idx="145">
                  <c:v>0.61229997999999997</c:v>
                </c:pt>
                <c:pt idx="146">
                  <c:v>0.61390001000000005</c:v>
                </c:pt>
                <c:pt idx="147">
                  <c:v>0.61550002999999998</c:v>
                </c:pt>
                <c:pt idx="148">
                  <c:v>0.61710005999999995</c:v>
                </c:pt>
                <c:pt idx="149">
                  <c:v>0.61870002999999996</c:v>
                </c:pt>
                <c:pt idx="150">
                  <c:v>0.62029999000000002</c:v>
                </c:pt>
                <c:pt idx="151">
                  <c:v>0.62189996000000003</c:v>
                </c:pt>
                <c:pt idx="152">
                  <c:v>0.62350004999999997</c:v>
                </c:pt>
                <c:pt idx="153">
                  <c:v>0.62510001999999998</c:v>
                </c:pt>
                <c:pt idx="154">
                  <c:v>0.62669998000000005</c:v>
                </c:pt>
                <c:pt idx="155">
                  <c:v>0.62830001000000002</c:v>
                </c:pt>
                <c:pt idx="156">
                  <c:v>0.62989998000000003</c:v>
                </c:pt>
                <c:pt idx="157">
                  <c:v>0.63169998000000005</c:v>
                </c:pt>
                <c:pt idx="158">
                  <c:v>0.63370000999999998</c:v>
                </c:pt>
                <c:pt idx="159">
                  <c:v>0.63569998999999999</c:v>
                </c:pt>
                <c:pt idx="160">
                  <c:v>0.63770002000000003</c:v>
                </c:pt>
                <c:pt idx="161">
                  <c:v>0.63970000000000005</c:v>
                </c:pt>
                <c:pt idx="162">
                  <c:v>0.64170002999999998</c:v>
                </c:pt>
                <c:pt idx="163">
                  <c:v>0.64370006000000002</c:v>
                </c:pt>
                <c:pt idx="164">
                  <c:v>0.64570004000000003</c:v>
                </c:pt>
                <c:pt idx="165">
                  <c:v>0.64770006999999996</c:v>
                </c:pt>
                <c:pt idx="166">
                  <c:v>0.64970004999999997</c:v>
                </c:pt>
                <c:pt idx="167">
                  <c:v>0.65170002000000005</c:v>
                </c:pt>
                <c:pt idx="168">
                  <c:v>0.65370004999999998</c:v>
                </c:pt>
                <c:pt idx="169">
                  <c:v>0.65570002999999999</c:v>
                </c:pt>
                <c:pt idx="170">
                  <c:v>0.65770006000000003</c:v>
                </c:pt>
                <c:pt idx="171">
                  <c:v>0.65970004000000004</c:v>
                </c:pt>
                <c:pt idx="172">
                  <c:v>0.66170001000000001</c:v>
                </c:pt>
                <c:pt idx="173">
                  <c:v>0.66370004000000005</c:v>
                </c:pt>
                <c:pt idx="174">
                  <c:v>0.66570001999999995</c:v>
                </c:pt>
                <c:pt idx="175">
                  <c:v>0.66770004999999999</c:v>
                </c:pt>
                <c:pt idx="176">
                  <c:v>0.67019998999999997</c:v>
                </c:pt>
                <c:pt idx="177">
                  <c:v>0.67320000999999996</c:v>
                </c:pt>
                <c:pt idx="178">
                  <c:v>0.67619996999999998</c:v>
                </c:pt>
                <c:pt idx="179">
                  <c:v>0.67919998999999998</c:v>
                </c:pt>
                <c:pt idx="180">
                  <c:v>0.68219995</c:v>
                </c:pt>
                <c:pt idx="181">
                  <c:v>0.68519998000000004</c:v>
                </c:pt>
                <c:pt idx="182">
                  <c:v>0.68820000000000003</c:v>
                </c:pt>
                <c:pt idx="183">
                  <c:v>0.69120002000000003</c:v>
                </c:pt>
                <c:pt idx="184">
                  <c:v>0.69420004000000002</c:v>
                </c:pt>
                <c:pt idx="185">
                  <c:v>0.69720006000000001</c:v>
                </c:pt>
                <c:pt idx="186">
                  <c:v>0.70019995999999995</c:v>
                </c:pt>
                <c:pt idx="187">
                  <c:v>0.70199995999999998</c:v>
                </c:pt>
                <c:pt idx="188">
                  <c:v>0.70399999999999996</c:v>
                </c:pt>
                <c:pt idx="189">
                  <c:v>0.70599997000000003</c:v>
                </c:pt>
                <c:pt idx="190">
                  <c:v>0.70799999999999996</c:v>
                </c:pt>
                <c:pt idx="191">
                  <c:v>0.70999997999999997</c:v>
                </c:pt>
                <c:pt idx="192">
                  <c:v>0.71199995000000005</c:v>
                </c:pt>
                <c:pt idx="193">
                  <c:v>0.71399999000000003</c:v>
                </c:pt>
                <c:pt idx="194">
                  <c:v>0.71599995999999999</c:v>
                </c:pt>
                <c:pt idx="195">
                  <c:v>0.71799999000000003</c:v>
                </c:pt>
                <c:pt idx="196">
                  <c:v>0.71999997000000004</c:v>
                </c:pt>
                <c:pt idx="197">
                  <c:v>0.72199994000000001</c:v>
                </c:pt>
                <c:pt idx="198">
                  <c:v>0.72399997999999999</c:v>
                </c:pt>
                <c:pt idx="199">
                  <c:v>0.72599994999999995</c:v>
                </c:pt>
                <c:pt idx="200">
                  <c:v>0.72799999000000004</c:v>
                </c:pt>
                <c:pt idx="201">
                  <c:v>0.72999996</c:v>
                </c:pt>
                <c:pt idx="202">
                  <c:v>0.73199992999999997</c:v>
                </c:pt>
                <c:pt idx="203">
                  <c:v>0.73399996999999995</c:v>
                </c:pt>
                <c:pt idx="204">
                  <c:v>0.73599994000000002</c:v>
                </c:pt>
                <c:pt idx="205">
                  <c:v>0.73799998</c:v>
                </c:pt>
                <c:pt idx="206">
                  <c:v>0.74000001000000004</c:v>
                </c:pt>
                <c:pt idx="207">
                  <c:v>0.74199998</c:v>
                </c:pt>
                <c:pt idx="208">
                  <c:v>0.74400001999999998</c:v>
                </c:pt>
                <c:pt idx="209">
                  <c:v>0.74599998999999995</c:v>
                </c:pt>
                <c:pt idx="210">
                  <c:v>0.74800003000000004</c:v>
                </c:pt>
                <c:pt idx="211">
                  <c:v>0.75050002000000005</c:v>
                </c:pt>
                <c:pt idx="212">
                  <c:v>0.75350004000000004</c:v>
                </c:pt>
                <c:pt idx="213">
                  <c:v>0.75650001</c:v>
                </c:pt>
                <c:pt idx="214">
                  <c:v>0.75950002999999999</c:v>
                </c:pt>
                <c:pt idx="215">
                  <c:v>0.76249999000000002</c:v>
                </c:pt>
                <c:pt idx="216">
                  <c:v>0.76550001000000001</c:v>
                </c:pt>
                <c:pt idx="217">
                  <c:v>0.76850003</c:v>
                </c:pt>
                <c:pt idx="218">
                  <c:v>0.77149999000000002</c:v>
                </c:pt>
                <c:pt idx="219">
                  <c:v>0.77450001000000002</c:v>
                </c:pt>
                <c:pt idx="220">
                  <c:v>0.77750003000000001</c:v>
                </c:pt>
                <c:pt idx="221">
                  <c:v>0.78099996000000005</c:v>
                </c:pt>
                <c:pt idx="222">
                  <c:v>0.78499996999999999</c:v>
                </c:pt>
                <c:pt idx="223">
                  <c:v>0.78899996999999999</c:v>
                </c:pt>
                <c:pt idx="224">
                  <c:v>0.79299998000000005</c:v>
                </c:pt>
                <c:pt idx="225">
                  <c:v>0.79699998999999999</c:v>
                </c:pt>
                <c:pt idx="226">
                  <c:v>0.80150001999999998</c:v>
                </c:pt>
                <c:pt idx="227">
                  <c:v>0.80650001999999998</c:v>
                </c:pt>
                <c:pt idx="228">
                  <c:v>0.81150001000000005</c:v>
                </c:pt>
                <c:pt idx="229">
                  <c:v>0.81650001000000005</c:v>
                </c:pt>
                <c:pt idx="230">
                  <c:v>0.82199997000000002</c:v>
                </c:pt>
                <c:pt idx="231">
                  <c:v>0.82800001000000001</c:v>
                </c:pt>
                <c:pt idx="232">
                  <c:v>0.83499997999999997</c:v>
                </c:pt>
                <c:pt idx="233">
                  <c:v>0.84300005</c:v>
                </c:pt>
                <c:pt idx="234">
                  <c:v>0.85100001000000003</c:v>
                </c:pt>
                <c:pt idx="235">
                  <c:v>0.85900003000000003</c:v>
                </c:pt>
                <c:pt idx="236">
                  <c:v>0.87099998999999995</c:v>
                </c:pt>
                <c:pt idx="237">
                  <c:v>0.88300002</c:v>
                </c:pt>
                <c:pt idx="238">
                  <c:v>0.89399998999999997</c:v>
                </c:pt>
                <c:pt idx="239">
                  <c:v>0.90399998000000004</c:v>
                </c:pt>
                <c:pt idx="240">
                  <c:v>0.91399996999999999</c:v>
                </c:pt>
                <c:pt idx="241">
                  <c:v>0.92399997</c:v>
                </c:pt>
                <c:pt idx="242">
                  <c:v>0.93299997000000001</c:v>
                </c:pt>
                <c:pt idx="243">
                  <c:v>0.94099997999999996</c:v>
                </c:pt>
                <c:pt idx="244">
                  <c:v>0.94899999999999995</c:v>
                </c:pt>
                <c:pt idx="245">
                  <c:v>0.95700001999999995</c:v>
                </c:pt>
                <c:pt idx="246">
                  <c:v>0.96399999000000003</c:v>
                </c:pt>
                <c:pt idx="247">
                  <c:v>0.96999997000000004</c:v>
                </c:pt>
                <c:pt idx="248">
                  <c:v>0.97599994999999995</c:v>
                </c:pt>
                <c:pt idx="249">
                  <c:v>0.98199992999999997</c:v>
                </c:pt>
                <c:pt idx="250">
                  <c:v>0.98799998</c:v>
                </c:pt>
                <c:pt idx="251">
                  <c:v>0.99400001999999998</c:v>
                </c:pt>
                <c:pt idx="252">
                  <c:v>1</c:v>
                </c:pt>
                <c:pt idx="253">
                  <c:v>1.006</c:v>
                </c:pt>
                <c:pt idx="254">
                  <c:v>1.012</c:v>
                </c:pt>
                <c:pt idx="255">
                  <c:v>1.018</c:v>
                </c:pt>
                <c:pt idx="256">
                  <c:v>1.0235000000000001</c:v>
                </c:pt>
                <c:pt idx="257">
                  <c:v>1.0285</c:v>
                </c:pt>
                <c:pt idx="258">
                  <c:v>1.0335000000000001</c:v>
                </c:pt>
                <c:pt idx="259">
                  <c:v>1.0385</c:v>
                </c:pt>
                <c:pt idx="260">
                  <c:v>1.0434999</c:v>
                </c:pt>
                <c:pt idx="261">
                  <c:v>1.0484998999999999</c:v>
                </c:pt>
                <c:pt idx="262">
                  <c:v>1.0534999</c:v>
                </c:pt>
                <c:pt idx="263">
                  <c:v>1.0584998999999999</c:v>
                </c:pt>
                <c:pt idx="264">
                  <c:v>1.0634999000000001</c:v>
                </c:pt>
                <c:pt idx="265">
                  <c:v>1.0684998999999999</c:v>
                </c:pt>
                <c:pt idx="266">
                  <c:v>1.0734999999999999</c:v>
                </c:pt>
                <c:pt idx="267">
                  <c:v>1.0785</c:v>
                </c:pt>
                <c:pt idx="268">
                  <c:v>1.0834999999999999</c:v>
                </c:pt>
                <c:pt idx="269">
                  <c:v>1.0885</c:v>
                </c:pt>
                <c:pt idx="270">
                  <c:v>1.0934999999999999</c:v>
                </c:pt>
                <c:pt idx="271">
                  <c:v>1.0985</c:v>
                </c:pt>
                <c:pt idx="272">
                  <c:v>1.1034999999999999</c:v>
                </c:pt>
                <c:pt idx="273">
                  <c:v>1.1085</c:v>
                </c:pt>
                <c:pt idx="274">
                  <c:v>1.1134999999999999</c:v>
                </c:pt>
                <c:pt idx="275">
                  <c:v>1.1185</c:v>
                </c:pt>
                <c:pt idx="276">
                  <c:v>1.1234999999999999</c:v>
                </c:pt>
                <c:pt idx="277">
                  <c:v>1.1285000000000001</c:v>
                </c:pt>
                <c:pt idx="278">
                  <c:v>1.1335</c:v>
                </c:pt>
                <c:pt idx="279">
                  <c:v>1.1385000000000001</c:v>
                </c:pt>
                <c:pt idx="280">
                  <c:v>1.1435</c:v>
                </c:pt>
                <c:pt idx="281">
                  <c:v>1.1485000000000001</c:v>
                </c:pt>
                <c:pt idx="282">
                  <c:v>1.1535</c:v>
                </c:pt>
                <c:pt idx="283">
                  <c:v>1.1585000000000001</c:v>
                </c:pt>
                <c:pt idx="284">
                  <c:v>1.1635</c:v>
                </c:pt>
                <c:pt idx="285">
                  <c:v>1.1684999</c:v>
                </c:pt>
                <c:pt idx="286">
                  <c:v>1.1735001</c:v>
                </c:pt>
                <c:pt idx="287">
                  <c:v>1.1785000999999999</c:v>
                </c:pt>
                <c:pt idx="288">
                  <c:v>1.1835001000000001</c:v>
                </c:pt>
                <c:pt idx="289">
                  <c:v>1.1884999999999999</c:v>
                </c:pt>
                <c:pt idx="290">
                  <c:v>1.1935</c:v>
                </c:pt>
                <c:pt idx="291">
                  <c:v>1.1984999999999999</c:v>
                </c:pt>
                <c:pt idx="292">
                  <c:v>1.2035</c:v>
                </c:pt>
                <c:pt idx="293">
                  <c:v>1.2084999999999999</c:v>
                </c:pt>
                <c:pt idx="294">
                  <c:v>1.2135</c:v>
                </c:pt>
                <c:pt idx="295">
                  <c:v>1.2184999999999999</c:v>
                </c:pt>
                <c:pt idx="296">
                  <c:v>1.2235</c:v>
                </c:pt>
                <c:pt idx="297">
                  <c:v>1.2284999999999999</c:v>
                </c:pt>
                <c:pt idx="298">
                  <c:v>1.2335</c:v>
                </c:pt>
                <c:pt idx="299">
                  <c:v>1.2384999999999999</c:v>
                </c:pt>
                <c:pt idx="300">
                  <c:v>1.2435</c:v>
                </c:pt>
                <c:pt idx="301">
                  <c:v>1.2484999999999999</c:v>
                </c:pt>
                <c:pt idx="302">
                  <c:v>1.2535000000000001</c:v>
                </c:pt>
                <c:pt idx="303">
                  <c:v>1.2585</c:v>
                </c:pt>
                <c:pt idx="304">
                  <c:v>1.2635000000000001</c:v>
                </c:pt>
                <c:pt idx="305">
                  <c:v>1.2685</c:v>
                </c:pt>
                <c:pt idx="306">
                  <c:v>1.2735000999999999</c:v>
                </c:pt>
                <c:pt idx="307">
                  <c:v>1.2785001</c:v>
                </c:pt>
                <c:pt idx="308">
                  <c:v>1.2835000999999999</c:v>
                </c:pt>
                <c:pt idx="309">
                  <c:v>1.2885001</c:v>
                </c:pt>
                <c:pt idx="310">
                  <c:v>1.2935000999999999</c:v>
                </c:pt>
                <c:pt idx="311">
                  <c:v>1.2985001</c:v>
                </c:pt>
                <c:pt idx="312">
                  <c:v>1.3034999</c:v>
                </c:pt>
                <c:pt idx="313">
                  <c:v>1.3084998999999999</c:v>
                </c:pt>
                <c:pt idx="314">
                  <c:v>1.3134999000000001</c:v>
                </c:pt>
                <c:pt idx="315">
                  <c:v>1.3184998999999999</c:v>
                </c:pt>
                <c:pt idx="316">
                  <c:v>1.3234999000000001</c:v>
                </c:pt>
                <c:pt idx="317">
                  <c:v>1.3284999</c:v>
                </c:pt>
                <c:pt idx="318">
                  <c:v>1.3334999000000001</c:v>
                </c:pt>
                <c:pt idx="319">
                  <c:v>1.3384999</c:v>
                </c:pt>
                <c:pt idx="320">
                  <c:v>1.3434999000000001</c:v>
                </c:pt>
                <c:pt idx="321">
                  <c:v>1.3484999</c:v>
                </c:pt>
                <c:pt idx="322">
                  <c:v>1.3534999000000001</c:v>
                </c:pt>
                <c:pt idx="323">
                  <c:v>1.3584999</c:v>
                </c:pt>
                <c:pt idx="324">
                  <c:v>1.3634999000000001</c:v>
                </c:pt>
                <c:pt idx="325">
                  <c:v>1.3684999</c:v>
                </c:pt>
                <c:pt idx="326">
                  <c:v>1.3734999999999999</c:v>
                </c:pt>
                <c:pt idx="327">
                  <c:v>1.3785000000000001</c:v>
                </c:pt>
                <c:pt idx="328">
                  <c:v>1.3835</c:v>
                </c:pt>
                <c:pt idx="329">
                  <c:v>1.3885000000000001</c:v>
                </c:pt>
                <c:pt idx="330">
                  <c:v>1.3935</c:v>
                </c:pt>
                <c:pt idx="331">
                  <c:v>1.3985000000000001</c:v>
                </c:pt>
                <c:pt idx="332">
                  <c:v>1.4035</c:v>
                </c:pt>
                <c:pt idx="333">
                  <c:v>1.4085000000000001</c:v>
                </c:pt>
                <c:pt idx="334">
                  <c:v>1.4135</c:v>
                </c:pt>
                <c:pt idx="335">
                  <c:v>1.4184999</c:v>
                </c:pt>
                <c:pt idx="336">
                  <c:v>1.4234998999999999</c:v>
                </c:pt>
                <c:pt idx="337">
                  <c:v>1.4284999</c:v>
                </c:pt>
                <c:pt idx="338">
                  <c:v>1.4334998999999999</c:v>
                </c:pt>
                <c:pt idx="339">
                  <c:v>1.4384999000000001</c:v>
                </c:pt>
                <c:pt idx="340">
                  <c:v>1.4434998999999999</c:v>
                </c:pt>
                <c:pt idx="341">
                  <c:v>1.4484999000000001</c:v>
                </c:pt>
                <c:pt idx="342">
                  <c:v>1.4534999</c:v>
                </c:pt>
                <c:pt idx="343">
                  <c:v>1.4584999000000001</c:v>
                </c:pt>
                <c:pt idx="344">
                  <c:v>1.4634999</c:v>
                </c:pt>
                <c:pt idx="345">
                  <c:v>1.4684999000000001</c:v>
                </c:pt>
                <c:pt idx="346">
                  <c:v>1.4735</c:v>
                </c:pt>
                <c:pt idx="347">
                  <c:v>1.4784999999999999</c:v>
                </c:pt>
                <c:pt idx="348">
                  <c:v>1.4835</c:v>
                </c:pt>
                <c:pt idx="349">
                  <c:v>1.4884999999999999</c:v>
                </c:pt>
                <c:pt idx="350">
                  <c:v>1.4935</c:v>
                </c:pt>
                <c:pt idx="351">
                  <c:v>1.4984999999999999</c:v>
                </c:pt>
                <c:pt idx="352">
                  <c:v>1.5035000000000001</c:v>
                </c:pt>
                <c:pt idx="353">
                  <c:v>1.5085</c:v>
                </c:pt>
                <c:pt idx="354">
                  <c:v>1.5135000000000001</c:v>
                </c:pt>
                <c:pt idx="355">
                  <c:v>1.5185</c:v>
                </c:pt>
                <c:pt idx="356">
                  <c:v>1.5235000000000001</c:v>
                </c:pt>
                <c:pt idx="357">
                  <c:v>1.5285</c:v>
                </c:pt>
                <c:pt idx="358">
                  <c:v>1.5339999</c:v>
                </c:pt>
                <c:pt idx="359">
                  <c:v>1.54</c:v>
                </c:pt>
                <c:pt idx="360">
                  <c:v>1.546</c:v>
                </c:pt>
                <c:pt idx="361">
                  <c:v>1.5519999</c:v>
                </c:pt>
                <c:pt idx="362">
                  <c:v>1.5580000000000001</c:v>
                </c:pt>
                <c:pt idx="363">
                  <c:v>1.5639999</c:v>
                </c:pt>
                <c:pt idx="364">
                  <c:v>1.5705</c:v>
                </c:pt>
                <c:pt idx="365">
                  <c:v>1.5774999999999999</c:v>
                </c:pt>
                <c:pt idx="366">
                  <c:v>1.5845</c:v>
                </c:pt>
                <c:pt idx="367">
                  <c:v>1.5914999999999999</c:v>
                </c:pt>
                <c:pt idx="368">
                  <c:v>1.5985</c:v>
                </c:pt>
                <c:pt idx="369">
                  <c:v>1.6054999999999999</c:v>
                </c:pt>
                <c:pt idx="370">
                  <c:v>1.6125</c:v>
                </c:pt>
                <c:pt idx="371">
                  <c:v>1.6194999000000001</c:v>
                </c:pt>
                <c:pt idx="372">
                  <c:v>1.6265000000000001</c:v>
                </c:pt>
                <c:pt idx="373">
                  <c:v>1.6335</c:v>
                </c:pt>
                <c:pt idx="374">
                  <c:v>1.6404999</c:v>
                </c:pt>
                <c:pt idx="375">
                  <c:v>1.6474998999999999</c:v>
                </c:pt>
                <c:pt idx="376">
                  <c:v>1.6544999</c:v>
                </c:pt>
                <c:pt idx="377">
                  <c:v>1.6615</c:v>
                </c:pt>
                <c:pt idx="378">
                  <c:v>1.6684999</c:v>
                </c:pt>
                <c:pt idx="379">
                  <c:v>1.6760001</c:v>
                </c:pt>
                <c:pt idx="380">
                  <c:v>1.6839999999999999</c:v>
                </c:pt>
                <c:pt idx="381">
                  <c:v>1.6919999999999999</c:v>
                </c:pt>
                <c:pt idx="382">
                  <c:v>1.7</c:v>
                </c:pt>
                <c:pt idx="383">
                  <c:v>1.7080001</c:v>
                </c:pt>
                <c:pt idx="384">
                  <c:v>1.7160001</c:v>
                </c:pt>
                <c:pt idx="385">
                  <c:v>1.724</c:v>
                </c:pt>
                <c:pt idx="386">
                  <c:v>1.732</c:v>
                </c:pt>
                <c:pt idx="387">
                  <c:v>1.74</c:v>
                </c:pt>
                <c:pt idx="388">
                  <c:v>1.748</c:v>
                </c:pt>
                <c:pt idx="389">
                  <c:v>1.756</c:v>
                </c:pt>
                <c:pt idx="390">
                  <c:v>1.7639999</c:v>
                </c:pt>
                <c:pt idx="391">
                  <c:v>1.7720001000000001</c:v>
                </c:pt>
                <c:pt idx="392">
                  <c:v>1.7800001000000001</c:v>
                </c:pt>
                <c:pt idx="393">
                  <c:v>1.7880001000000001</c:v>
                </c:pt>
                <c:pt idx="394">
                  <c:v>1.7960001000000001</c:v>
                </c:pt>
                <c:pt idx="395">
                  <c:v>1.8049999000000001</c:v>
                </c:pt>
                <c:pt idx="396">
                  <c:v>1.8149999000000001</c:v>
                </c:pt>
                <c:pt idx="397">
                  <c:v>1.8249998999999999</c:v>
                </c:pt>
                <c:pt idx="398">
                  <c:v>1.8349998999999999</c:v>
                </c:pt>
                <c:pt idx="399">
                  <c:v>1.8449998999999999</c:v>
                </c:pt>
                <c:pt idx="400">
                  <c:v>1.8549998999999999</c:v>
                </c:pt>
                <c:pt idx="401">
                  <c:v>1.8649998999999999</c:v>
                </c:pt>
                <c:pt idx="402">
                  <c:v>1.875</c:v>
                </c:pt>
                <c:pt idx="403">
                  <c:v>1.885</c:v>
                </c:pt>
                <c:pt idx="404">
                  <c:v>1.895</c:v>
                </c:pt>
                <c:pt idx="405">
                  <c:v>1.905</c:v>
                </c:pt>
                <c:pt idx="406">
                  <c:v>1.915</c:v>
                </c:pt>
                <c:pt idx="407">
                  <c:v>1.925</c:v>
                </c:pt>
                <c:pt idx="408">
                  <c:v>1.9349999</c:v>
                </c:pt>
                <c:pt idx="409">
                  <c:v>1.9449999</c:v>
                </c:pt>
                <c:pt idx="410">
                  <c:v>1.9549999</c:v>
                </c:pt>
                <c:pt idx="411">
                  <c:v>1.9649999</c:v>
                </c:pt>
                <c:pt idx="412">
                  <c:v>1.9750000000000001</c:v>
                </c:pt>
                <c:pt idx="413">
                  <c:v>1.9850000000000001</c:v>
                </c:pt>
                <c:pt idx="414">
                  <c:v>1.9950000000000001</c:v>
                </c:pt>
                <c:pt idx="415">
                  <c:v>2.0050001000000002</c:v>
                </c:pt>
                <c:pt idx="416">
                  <c:v>2.0150001</c:v>
                </c:pt>
                <c:pt idx="417">
                  <c:v>2.0250001000000002</c:v>
                </c:pt>
                <c:pt idx="418">
                  <c:v>2.0350001</c:v>
                </c:pt>
                <c:pt idx="419">
                  <c:v>2.0450001000000002</c:v>
                </c:pt>
                <c:pt idx="420">
                  <c:v>2.0550001</c:v>
                </c:pt>
                <c:pt idx="421">
                  <c:v>2.0650000999999998</c:v>
                </c:pt>
                <c:pt idx="422">
                  <c:v>2.0750000000000002</c:v>
                </c:pt>
                <c:pt idx="423">
                  <c:v>2.085</c:v>
                </c:pt>
                <c:pt idx="424">
                  <c:v>2.0950000000000002</c:v>
                </c:pt>
                <c:pt idx="425">
                  <c:v>2.105</c:v>
                </c:pt>
                <c:pt idx="426">
                  <c:v>2.1150000000000002</c:v>
                </c:pt>
                <c:pt idx="427">
                  <c:v>2.125</c:v>
                </c:pt>
                <c:pt idx="428">
                  <c:v>2.1349999999999998</c:v>
                </c:pt>
                <c:pt idx="429">
                  <c:v>2.145</c:v>
                </c:pt>
                <c:pt idx="430">
                  <c:v>2.1549999999999998</c:v>
                </c:pt>
                <c:pt idx="431">
                  <c:v>2.165</c:v>
                </c:pt>
                <c:pt idx="432">
                  <c:v>2.1749999999999998</c:v>
                </c:pt>
                <c:pt idx="433">
                  <c:v>2.1849999000000002</c:v>
                </c:pt>
                <c:pt idx="434">
                  <c:v>2.1949999</c:v>
                </c:pt>
                <c:pt idx="435">
                  <c:v>2.2050002000000002</c:v>
                </c:pt>
                <c:pt idx="436">
                  <c:v>2.2150002</c:v>
                </c:pt>
                <c:pt idx="437">
                  <c:v>2.2250000999999999</c:v>
                </c:pt>
                <c:pt idx="438">
                  <c:v>2.2350001000000002</c:v>
                </c:pt>
                <c:pt idx="439">
                  <c:v>2.2450000999999999</c:v>
                </c:pt>
                <c:pt idx="440">
                  <c:v>2.2550001000000002</c:v>
                </c:pt>
                <c:pt idx="441">
                  <c:v>2.2650001</c:v>
                </c:pt>
                <c:pt idx="442">
                  <c:v>2.2750001000000002</c:v>
                </c:pt>
                <c:pt idx="443">
                  <c:v>2.2850001</c:v>
                </c:pt>
                <c:pt idx="444">
                  <c:v>2.2950001000000002</c:v>
                </c:pt>
                <c:pt idx="445">
                  <c:v>2.3050001</c:v>
                </c:pt>
                <c:pt idx="446">
                  <c:v>2.3150000999999998</c:v>
                </c:pt>
                <c:pt idx="447">
                  <c:v>2.3250000000000002</c:v>
                </c:pt>
                <c:pt idx="448">
                  <c:v>2.335</c:v>
                </c:pt>
                <c:pt idx="449">
                  <c:v>2.3450000000000002</c:v>
                </c:pt>
                <c:pt idx="450">
                  <c:v>2.355</c:v>
                </c:pt>
                <c:pt idx="451">
                  <c:v>2.3650000000000002</c:v>
                </c:pt>
                <c:pt idx="452">
                  <c:v>2.375</c:v>
                </c:pt>
                <c:pt idx="453">
                  <c:v>2.3859998999999998</c:v>
                </c:pt>
                <c:pt idx="454">
                  <c:v>2.4000001000000002</c:v>
                </c:pt>
                <c:pt idx="455">
                  <c:v>2.4180000000000001</c:v>
                </c:pt>
                <c:pt idx="456">
                  <c:v>2.4400000999999998</c:v>
                </c:pt>
                <c:pt idx="457">
                  <c:v>2.4660001</c:v>
                </c:pt>
                <c:pt idx="458">
                  <c:v>2.4960000999999998</c:v>
                </c:pt>
                <c:pt idx="459">
                  <c:v>2.5279999000000002</c:v>
                </c:pt>
                <c:pt idx="460">
                  <c:v>2.5599999000000002</c:v>
                </c:pt>
                <c:pt idx="461">
                  <c:v>2.5920000000000001</c:v>
                </c:pt>
                <c:pt idx="462">
                  <c:v>2.6239998</c:v>
                </c:pt>
                <c:pt idx="463">
                  <c:v>2.6559998999999999</c:v>
                </c:pt>
                <c:pt idx="464">
                  <c:v>2.6879997000000002</c:v>
                </c:pt>
                <c:pt idx="465">
                  <c:v>2.72</c:v>
                </c:pt>
                <c:pt idx="466">
                  <c:v>2.7520001000000001</c:v>
                </c:pt>
                <c:pt idx="467">
                  <c:v>2.7839999</c:v>
                </c:pt>
                <c:pt idx="468">
                  <c:v>2.8159999999999998</c:v>
                </c:pt>
                <c:pt idx="469">
                  <c:v>2.8479998000000002</c:v>
                </c:pt>
                <c:pt idx="470">
                  <c:v>2.8799999000000001</c:v>
                </c:pt>
                <c:pt idx="471">
                  <c:v>2.9120002</c:v>
                </c:pt>
                <c:pt idx="472">
                  <c:v>2.944</c:v>
                </c:pt>
                <c:pt idx="473">
                  <c:v>2.9760000999999998</c:v>
                </c:pt>
              </c:numCache>
            </c:numRef>
          </c:xVal>
          <c:yVal>
            <c:numRef>
              <c:f>spectras!$B$2:$B$2152</c:f>
              <c:numCache>
                <c:formatCode>0.00</c:formatCode>
                <c:ptCount val="2151"/>
                <c:pt idx="0">
                  <c:v>3.6840881999999998E-2</c:v>
                </c:pt>
                <c:pt idx="1">
                  <c:v>3.8137550999999999E-2</c:v>
                </c:pt>
                <c:pt idx="2">
                  <c:v>3.3689945999999998E-2</c:v>
                </c:pt>
                <c:pt idx="3">
                  <c:v>3.0987517999999999E-2</c:v>
                </c:pt>
                <c:pt idx="4">
                  <c:v>3.1159794000000001E-2</c:v>
                </c:pt>
                <c:pt idx="5">
                  <c:v>3.0596675E-2</c:v>
                </c:pt>
                <c:pt idx="6">
                  <c:v>3.2149713000000003E-2</c:v>
                </c:pt>
                <c:pt idx="7">
                  <c:v>2.9033680999999999E-2</c:v>
                </c:pt>
                <c:pt idx="8">
                  <c:v>2.9936863000000001E-2</c:v>
                </c:pt>
                <c:pt idx="9">
                  <c:v>2.8815750000000001E-2</c:v>
                </c:pt>
                <c:pt idx="10">
                  <c:v>2.6966644000000001E-2</c:v>
                </c:pt>
                <c:pt idx="11">
                  <c:v>2.7069176E-2</c:v>
                </c:pt>
                <c:pt idx="12">
                  <c:v>2.8392021E-2</c:v>
                </c:pt>
                <c:pt idx="13">
                  <c:v>2.5455574000000002E-2</c:v>
                </c:pt>
                <c:pt idx="14">
                  <c:v>2.5797315000000001E-2</c:v>
                </c:pt>
                <c:pt idx="15">
                  <c:v>2.3919928999999999E-2</c:v>
                </c:pt>
                <c:pt idx="16">
                  <c:v>2.5166599000000001E-2</c:v>
                </c:pt>
                <c:pt idx="17">
                  <c:v>2.4290520999999999E-2</c:v>
                </c:pt>
                <c:pt idx="18">
                  <c:v>2.4270881000000001E-2</c:v>
                </c:pt>
                <c:pt idx="19">
                  <c:v>2.2956253999999999E-2</c:v>
                </c:pt>
                <c:pt idx="20">
                  <c:v>2.2843975999999998E-2</c:v>
                </c:pt>
                <c:pt idx="21">
                  <c:v>2.2213477999999998E-2</c:v>
                </c:pt>
                <c:pt idx="22">
                  <c:v>2.1721290000000001E-2</c:v>
                </c:pt>
                <c:pt idx="23">
                  <c:v>2.2115600999999999E-2</c:v>
                </c:pt>
                <c:pt idx="24">
                  <c:v>2.0605300999999999E-2</c:v>
                </c:pt>
                <c:pt idx="25">
                  <c:v>1.7479870000000002E-2</c:v>
                </c:pt>
                <c:pt idx="26">
                  <c:v>1.7082066999999999E-2</c:v>
                </c:pt>
                <c:pt idx="27">
                  <c:v>1.7662322000000001E-2</c:v>
                </c:pt>
                <c:pt idx="28">
                  <c:v>1.7607372E-2</c:v>
                </c:pt>
                <c:pt idx="29">
                  <c:v>1.8551874999999999E-2</c:v>
                </c:pt>
                <c:pt idx="30">
                  <c:v>1.7858887E-2</c:v>
                </c:pt>
                <c:pt idx="31">
                  <c:v>1.8147876E-2</c:v>
                </c:pt>
                <c:pt idx="32">
                  <c:v>1.8266932999999999E-2</c:v>
                </c:pt>
                <c:pt idx="33">
                  <c:v>1.8185033E-2</c:v>
                </c:pt>
                <c:pt idx="34">
                  <c:v>1.8757560999999999E-2</c:v>
                </c:pt>
                <c:pt idx="35">
                  <c:v>1.9137932E-2</c:v>
                </c:pt>
                <c:pt idx="36">
                  <c:v>1.9849810999999998E-2</c:v>
                </c:pt>
                <c:pt idx="37">
                  <c:v>1.9744471E-2</c:v>
                </c:pt>
                <c:pt idx="38">
                  <c:v>1.9063797E-2</c:v>
                </c:pt>
                <c:pt idx="39">
                  <c:v>1.9470187E-2</c:v>
                </c:pt>
                <c:pt idx="40">
                  <c:v>2.0002438000000001E-2</c:v>
                </c:pt>
                <c:pt idx="41">
                  <c:v>1.9969443E-2</c:v>
                </c:pt>
                <c:pt idx="42">
                  <c:v>1.8988636999999999E-2</c:v>
                </c:pt>
                <c:pt idx="43">
                  <c:v>1.9853611E-2</c:v>
                </c:pt>
                <c:pt idx="44">
                  <c:v>2.0164617999999999E-2</c:v>
                </c:pt>
                <c:pt idx="45">
                  <c:v>2.0114494E-2</c:v>
                </c:pt>
                <c:pt idx="46">
                  <c:v>2.0414116E-2</c:v>
                </c:pt>
                <c:pt idx="47">
                  <c:v>2.0498388999999999E-2</c:v>
                </c:pt>
                <c:pt idx="48">
                  <c:v>2.0197297999999999E-2</c:v>
                </c:pt>
                <c:pt idx="49">
                  <c:v>2.0488756E-2</c:v>
                </c:pt>
                <c:pt idx="50">
                  <c:v>2.0241228999999999E-2</c:v>
                </c:pt>
                <c:pt idx="51">
                  <c:v>2.0531170000000001E-2</c:v>
                </c:pt>
                <c:pt idx="52">
                  <c:v>2.0954357E-2</c:v>
                </c:pt>
                <c:pt idx="53">
                  <c:v>2.0128679E-2</c:v>
                </c:pt>
                <c:pt idx="54">
                  <c:v>2.1010434000000001E-2</c:v>
                </c:pt>
                <c:pt idx="55">
                  <c:v>2.037417E-2</c:v>
                </c:pt>
                <c:pt idx="56">
                  <c:v>2.0627917999999999E-2</c:v>
                </c:pt>
                <c:pt idx="57">
                  <c:v>2.0968451999999999E-2</c:v>
                </c:pt>
                <c:pt idx="58">
                  <c:v>2.0706362999999998E-2</c:v>
                </c:pt>
                <c:pt idx="59">
                  <c:v>2.0280065E-2</c:v>
                </c:pt>
                <c:pt idx="60">
                  <c:v>2.0781849000000002E-2</c:v>
                </c:pt>
                <c:pt idx="61">
                  <c:v>2.0454680999999999E-2</c:v>
                </c:pt>
                <c:pt idx="62">
                  <c:v>2.0383036E-2</c:v>
                </c:pt>
                <c:pt idx="63">
                  <c:v>2.0164446999999999E-2</c:v>
                </c:pt>
                <c:pt idx="64">
                  <c:v>2.0643534000000002E-2</c:v>
                </c:pt>
                <c:pt idx="65">
                  <c:v>2.0458701999999999E-2</c:v>
                </c:pt>
                <c:pt idx="66">
                  <c:v>2.0504887999999999E-2</c:v>
                </c:pt>
                <c:pt idx="67">
                  <c:v>1.9765464999999999E-2</c:v>
                </c:pt>
                <c:pt idx="68">
                  <c:v>2.0806222999999999E-2</c:v>
                </c:pt>
                <c:pt idx="69">
                  <c:v>2.0218955E-2</c:v>
                </c:pt>
                <c:pt idx="70">
                  <c:v>1.9791761000000001E-2</c:v>
                </c:pt>
                <c:pt idx="71">
                  <c:v>2.0390632999999998E-2</c:v>
                </c:pt>
                <c:pt idx="72">
                  <c:v>1.9674033E-2</c:v>
                </c:pt>
                <c:pt idx="73">
                  <c:v>1.9953764999999998E-2</c:v>
                </c:pt>
                <c:pt idx="74">
                  <c:v>2.0898865999999999E-2</c:v>
                </c:pt>
                <c:pt idx="75">
                  <c:v>2.0184837000000001E-2</c:v>
                </c:pt>
                <c:pt idx="76">
                  <c:v>2.0076739E-2</c:v>
                </c:pt>
                <c:pt idx="77">
                  <c:v>2.0127129000000001E-2</c:v>
                </c:pt>
                <c:pt idx="78">
                  <c:v>2.0434734999999999E-2</c:v>
                </c:pt>
                <c:pt idx="79">
                  <c:v>2.1066720000000001E-2</c:v>
                </c:pt>
                <c:pt idx="80">
                  <c:v>2.0099848999999999E-2</c:v>
                </c:pt>
                <c:pt idx="81">
                  <c:v>2.0656333999999998E-2</c:v>
                </c:pt>
                <c:pt idx="82">
                  <c:v>2.0942309999999999E-2</c:v>
                </c:pt>
                <c:pt idx="83">
                  <c:v>2.020365E-2</c:v>
                </c:pt>
                <c:pt idx="84">
                  <c:v>2.0785083999999999E-2</c:v>
                </c:pt>
                <c:pt idx="85">
                  <c:v>2.069963E-2</c:v>
                </c:pt>
                <c:pt idx="86">
                  <c:v>2.0442083E-2</c:v>
                </c:pt>
                <c:pt idx="87">
                  <c:v>2.1142896000000001E-2</c:v>
                </c:pt>
                <c:pt idx="88">
                  <c:v>2.0477345000000001E-2</c:v>
                </c:pt>
                <c:pt idx="89">
                  <c:v>2.1810757E-2</c:v>
                </c:pt>
                <c:pt idx="90">
                  <c:v>2.0795834999999999E-2</c:v>
                </c:pt>
                <c:pt idx="91">
                  <c:v>2.1076092000000001E-2</c:v>
                </c:pt>
                <c:pt idx="92">
                  <c:v>2.1427721E-2</c:v>
                </c:pt>
                <c:pt idx="93">
                  <c:v>2.1292065999999998E-2</c:v>
                </c:pt>
                <c:pt idx="94">
                  <c:v>2.1907355999999999E-2</c:v>
                </c:pt>
                <c:pt idx="95">
                  <c:v>2.1495488E-2</c:v>
                </c:pt>
                <c:pt idx="96">
                  <c:v>2.2201095000000001E-2</c:v>
                </c:pt>
                <c:pt idx="97">
                  <c:v>2.1789382999999999E-2</c:v>
                </c:pt>
                <c:pt idx="98">
                  <c:v>2.2045925000000001E-2</c:v>
                </c:pt>
                <c:pt idx="99">
                  <c:v>2.2551471E-2</c:v>
                </c:pt>
                <c:pt idx="100">
                  <c:v>2.2249965E-2</c:v>
                </c:pt>
                <c:pt idx="101">
                  <c:v>2.2346266E-2</c:v>
                </c:pt>
                <c:pt idx="102">
                  <c:v>2.2414913000000002E-2</c:v>
                </c:pt>
                <c:pt idx="103">
                  <c:v>2.3612285E-2</c:v>
                </c:pt>
                <c:pt idx="104">
                  <c:v>2.2310258999999999E-2</c:v>
                </c:pt>
                <c:pt idx="105">
                  <c:v>2.4203763999999999E-2</c:v>
                </c:pt>
                <c:pt idx="106">
                  <c:v>2.3711063000000001E-2</c:v>
                </c:pt>
                <c:pt idx="107">
                  <c:v>2.4371037000000002E-2</c:v>
                </c:pt>
                <c:pt idx="108">
                  <c:v>2.5150701000000001E-2</c:v>
                </c:pt>
                <c:pt idx="109">
                  <c:v>2.4948813E-2</c:v>
                </c:pt>
                <c:pt idx="110">
                  <c:v>2.5557809000000001E-2</c:v>
                </c:pt>
                <c:pt idx="111">
                  <c:v>2.6400995999999999E-2</c:v>
                </c:pt>
                <c:pt idx="112">
                  <c:v>2.7100392000000001E-2</c:v>
                </c:pt>
                <c:pt idx="113">
                  <c:v>2.768576E-2</c:v>
                </c:pt>
                <c:pt idx="114">
                  <c:v>2.9300980000000001E-2</c:v>
                </c:pt>
                <c:pt idx="115">
                  <c:v>3.1045843E-2</c:v>
                </c:pt>
                <c:pt idx="116">
                  <c:v>3.2046009E-2</c:v>
                </c:pt>
                <c:pt idx="117">
                  <c:v>3.3867359E-2</c:v>
                </c:pt>
                <c:pt idx="118">
                  <c:v>3.6309827000000003E-2</c:v>
                </c:pt>
                <c:pt idx="119">
                  <c:v>3.8898885000000001E-2</c:v>
                </c:pt>
                <c:pt idx="120">
                  <c:v>4.2211696999999999E-2</c:v>
                </c:pt>
                <c:pt idx="121">
                  <c:v>4.4819857999999997E-2</c:v>
                </c:pt>
                <c:pt idx="122">
                  <c:v>5.0013460000000003E-2</c:v>
                </c:pt>
                <c:pt idx="123">
                  <c:v>5.3676199000000001E-2</c:v>
                </c:pt>
                <c:pt idx="124">
                  <c:v>5.8791410000000002E-2</c:v>
                </c:pt>
                <c:pt idx="125">
                  <c:v>6.3999272999999995E-2</c:v>
                </c:pt>
                <c:pt idx="126">
                  <c:v>6.9581293000000002E-2</c:v>
                </c:pt>
                <c:pt idx="127">
                  <c:v>7.5826444000000007E-2</c:v>
                </c:pt>
                <c:pt idx="128">
                  <c:v>8.2810797000000005E-2</c:v>
                </c:pt>
                <c:pt idx="129">
                  <c:v>8.9305453000000007E-2</c:v>
                </c:pt>
                <c:pt idx="130">
                  <c:v>9.6144839999999995E-2</c:v>
                </c:pt>
                <c:pt idx="131">
                  <c:v>0.10333143</c:v>
                </c:pt>
                <c:pt idx="132">
                  <c:v>0.11055524</c:v>
                </c:pt>
                <c:pt idx="133">
                  <c:v>0.11716525999999999</c:v>
                </c:pt>
                <c:pt idx="134">
                  <c:v>0.12348865000000001</c:v>
                </c:pt>
                <c:pt idx="135">
                  <c:v>0.13047371999999999</c:v>
                </c:pt>
                <c:pt idx="136">
                  <c:v>0.13675128</c:v>
                </c:pt>
                <c:pt idx="137">
                  <c:v>0.14210431000000001</c:v>
                </c:pt>
                <c:pt idx="138">
                  <c:v>0.14669766000000001</c:v>
                </c:pt>
                <c:pt idx="139">
                  <c:v>0.15110433000000001</c:v>
                </c:pt>
                <c:pt idx="140">
                  <c:v>0.15444119000000001</c:v>
                </c:pt>
                <c:pt idx="141">
                  <c:v>0.15906094000000001</c:v>
                </c:pt>
                <c:pt idx="142">
                  <c:v>0.15991163</c:v>
                </c:pt>
                <c:pt idx="143">
                  <c:v>0.16306597</c:v>
                </c:pt>
                <c:pt idx="144">
                  <c:v>0.16628762</c:v>
                </c:pt>
                <c:pt idx="145">
                  <c:v>0.16820283</c:v>
                </c:pt>
                <c:pt idx="146">
                  <c:v>0.16975625999999999</c:v>
                </c:pt>
                <c:pt idx="147">
                  <c:v>0.17211667</c:v>
                </c:pt>
                <c:pt idx="148">
                  <c:v>0.17368037</c:v>
                </c:pt>
                <c:pt idx="149">
                  <c:v>0.17617021999999999</c:v>
                </c:pt>
                <c:pt idx="150">
                  <c:v>0.17675573</c:v>
                </c:pt>
                <c:pt idx="151">
                  <c:v>0.17841291000000001</c:v>
                </c:pt>
                <c:pt idx="152">
                  <c:v>0.17955177</c:v>
                </c:pt>
                <c:pt idx="153">
                  <c:v>0.18032831999999999</c:v>
                </c:pt>
                <c:pt idx="154">
                  <c:v>0.18174575000000001</c:v>
                </c:pt>
                <c:pt idx="155">
                  <c:v>0.18281162000000001</c:v>
                </c:pt>
                <c:pt idx="156">
                  <c:v>0.18367058</c:v>
                </c:pt>
                <c:pt idx="157">
                  <c:v>0.18476966</c:v>
                </c:pt>
                <c:pt idx="158">
                  <c:v>0.18606427</c:v>
                </c:pt>
                <c:pt idx="159">
                  <c:v>0.18739133999999999</c:v>
                </c:pt>
                <c:pt idx="160">
                  <c:v>0.18873268000000001</c:v>
                </c:pt>
                <c:pt idx="161">
                  <c:v>0.18898232000000001</c:v>
                </c:pt>
                <c:pt idx="162">
                  <c:v>0.19059857999999999</c:v>
                </c:pt>
                <c:pt idx="163">
                  <c:v>0.19184841</c:v>
                </c:pt>
                <c:pt idx="164">
                  <c:v>0.19284296000000001</c:v>
                </c:pt>
                <c:pt idx="165">
                  <c:v>0.19477177000000001</c:v>
                </c:pt>
                <c:pt idx="166">
                  <c:v>0.19569460999999999</c:v>
                </c:pt>
                <c:pt idx="167">
                  <c:v>0.19706507000000001</c:v>
                </c:pt>
                <c:pt idx="168">
                  <c:v>0.19888116</c:v>
                </c:pt>
                <c:pt idx="169">
                  <c:v>0.20041097999999999</c:v>
                </c:pt>
                <c:pt idx="170">
                  <c:v>0.20232249999999999</c:v>
                </c:pt>
                <c:pt idx="171">
                  <c:v>0.20384881999999999</c:v>
                </c:pt>
                <c:pt idx="172">
                  <c:v>0.20611631999999999</c:v>
                </c:pt>
                <c:pt idx="173">
                  <c:v>0.20781886999999999</c:v>
                </c:pt>
                <c:pt idx="174">
                  <c:v>0.20985145999999999</c:v>
                </c:pt>
                <c:pt idx="175">
                  <c:v>0.21138698</c:v>
                </c:pt>
                <c:pt idx="176">
                  <c:v>0.21404788999999999</c:v>
                </c:pt>
                <c:pt idx="177">
                  <c:v>0.21812577999999999</c:v>
                </c:pt>
                <c:pt idx="178">
                  <c:v>0.22143531</c:v>
                </c:pt>
                <c:pt idx="179">
                  <c:v>0.22563227999999999</c:v>
                </c:pt>
                <c:pt idx="180">
                  <c:v>0.23060659</c:v>
                </c:pt>
                <c:pt idx="181">
                  <c:v>0.23377538</c:v>
                </c:pt>
                <c:pt idx="182">
                  <c:v>0.23870247999999999</c:v>
                </c:pt>
                <c:pt idx="183">
                  <c:v>0.24270414000000001</c:v>
                </c:pt>
                <c:pt idx="184">
                  <c:v>0.24777874</c:v>
                </c:pt>
                <c:pt idx="185">
                  <c:v>0.25256199000000001</c:v>
                </c:pt>
                <c:pt idx="186">
                  <c:v>0.25838931999999998</c:v>
                </c:pt>
                <c:pt idx="187">
                  <c:v>0.26058206</c:v>
                </c:pt>
                <c:pt idx="188">
                  <c:v>0.26415633999999999</c:v>
                </c:pt>
                <c:pt idx="189">
                  <c:v>0.26777866</c:v>
                </c:pt>
                <c:pt idx="190">
                  <c:v>0.27112218999999999</c:v>
                </c:pt>
                <c:pt idx="191">
                  <c:v>0.27446872</c:v>
                </c:pt>
                <c:pt idx="192">
                  <c:v>0.27809039000000002</c:v>
                </c:pt>
                <c:pt idx="193">
                  <c:v>0.28104064000000001</c:v>
                </c:pt>
                <c:pt idx="194">
                  <c:v>0.28387240000000002</c:v>
                </c:pt>
                <c:pt idx="195">
                  <c:v>0.28723499000000002</c:v>
                </c:pt>
                <c:pt idx="196">
                  <c:v>0.28924202999999998</c:v>
                </c:pt>
                <c:pt idx="197">
                  <c:v>0.29319102000000002</c:v>
                </c:pt>
                <c:pt idx="198">
                  <c:v>0.29608943999999998</c:v>
                </c:pt>
                <c:pt idx="199">
                  <c:v>0.29968550999999999</c:v>
                </c:pt>
                <c:pt idx="200">
                  <c:v>0.30164184999999999</c:v>
                </c:pt>
                <c:pt idx="201">
                  <c:v>0.30321716999999998</c:v>
                </c:pt>
                <c:pt idx="202">
                  <c:v>0.30499795000000002</c:v>
                </c:pt>
                <c:pt idx="203">
                  <c:v>0.30689704000000001</c:v>
                </c:pt>
                <c:pt idx="204">
                  <c:v>0.30869213000000001</c:v>
                </c:pt>
                <c:pt idx="205">
                  <c:v>0.30966212999999998</c:v>
                </c:pt>
                <c:pt idx="206">
                  <c:v>0.31103960000000003</c:v>
                </c:pt>
                <c:pt idx="207">
                  <c:v>0.31119155999999998</c:v>
                </c:pt>
                <c:pt idx="208">
                  <c:v>0.31144577000000001</c:v>
                </c:pt>
                <c:pt idx="209">
                  <c:v>0.31164542000000001</c:v>
                </c:pt>
                <c:pt idx="210">
                  <c:v>0.31208643000000003</c:v>
                </c:pt>
                <c:pt idx="211">
                  <c:v>0.31125178999999997</c:v>
                </c:pt>
                <c:pt idx="212">
                  <c:v>0.30979108999999999</c:v>
                </c:pt>
                <c:pt idx="213">
                  <c:v>0.30859326999999998</c:v>
                </c:pt>
                <c:pt idx="214">
                  <c:v>0.30663657</c:v>
                </c:pt>
                <c:pt idx="215">
                  <c:v>0.30325301999999998</c:v>
                </c:pt>
                <c:pt idx="216">
                  <c:v>0.30170095000000002</c:v>
                </c:pt>
                <c:pt idx="217">
                  <c:v>0.29870503999999998</c:v>
                </c:pt>
                <c:pt idx="218">
                  <c:v>0.29557484000000001</c:v>
                </c:pt>
                <c:pt idx="219">
                  <c:v>0.29181546000000003</c:v>
                </c:pt>
                <c:pt idx="220">
                  <c:v>0.28846108999999998</c:v>
                </c:pt>
                <c:pt idx="221">
                  <c:v>0.28492051000000002</c:v>
                </c:pt>
                <c:pt idx="222">
                  <c:v>0.28060666000000001</c:v>
                </c:pt>
                <c:pt idx="223">
                  <c:v>0.27554095000000001</c:v>
                </c:pt>
                <c:pt idx="224">
                  <c:v>0.27098337</c:v>
                </c:pt>
                <c:pt idx="225">
                  <c:v>0.26645683999999997</c:v>
                </c:pt>
                <c:pt idx="226">
                  <c:v>0.26171976000000002</c:v>
                </c:pt>
                <c:pt idx="227">
                  <c:v>0.25734510999999999</c:v>
                </c:pt>
                <c:pt idx="228">
                  <c:v>0.25247195</c:v>
                </c:pt>
                <c:pt idx="229">
                  <c:v>0.24900727</c:v>
                </c:pt>
                <c:pt idx="230">
                  <c:v>0.24402113</c:v>
                </c:pt>
                <c:pt idx="231">
                  <c:v>0.23922391000000001</c:v>
                </c:pt>
                <c:pt idx="232">
                  <c:v>0.2349128</c:v>
                </c:pt>
                <c:pt idx="233">
                  <c:v>0.23093300999999999</c:v>
                </c:pt>
                <c:pt idx="234">
                  <c:v>0.23399106</c:v>
                </c:pt>
                <c:pt idx="235">
                  <c:v>0.23223814000000001</c:v>
                </c:pt>
                <c:pt idx="236">
                  <c:v>0.23057178</c:v>
                </c:pt>
                <c:pt idx="237">
                  <c:v>0.23442416999999999</c:v>
                </c:pt>
                <c:pt idx="238">
                  <c:v>0.23683587</c:v>
                </c:pt>
                <c:pt idx="239">
                  <c:v>0.24140902</c:v>
                </c:pt>
                <c:pt idx="240">
                  <c:v>0.24864964000000001</c:v>
                </c:pt>
                <c:pt idx="241">
                  <c:v>0.25491925999999998</c:v>
                </c:pt>
                <c:pt idx="242">
                  <c:v>0.26874796000000001</c:v>
                </c:pt>
                <c:pt idx="243">
                  <c:v>0.27769761999999998</c:v>
                </c:pt>
                <c:pt idx="244">
                  <c:v>0.28577586999999999</c:v>
                </c:pt>
                <c:pt idx="245">
                  <c:v>0.29972052999999999</c:v>
                </c:pt>
                <c:pt idx="246">
                  <c:v>0.31516716</c:v>
                </c:pt>
                <c:pt idx="247">
                  <c:v>0.32538985999999998</c:v>
                </c:pt>
                <c:pt idx="248">
                  <c:v>0.33713984000000002</c:v>
                </c:pt>
                <c:pt idx="249">
                  <c:v>0.34891393999999998</c:v>
                </c:pt>
                <c:pt idx="250">
                  <c:v>0.36031829999999998</c:v>
                </c:pt>
                <c:pt idx="251">
                  <c:v>0.37381658000000001</c:v>
                </c:pt>
                <c:pt idx="252">
                  <c:v>0.38690421000000003</c:v>
                </c:pt>
                <c:pt idx="253">
                  <c:v>0.40035817000000001</c:v>
                </c:pt>
                <c:pt idx="254">
                  <c:v>0.41283198999999998</c:v>
                </c:pt>
                <c:pt idx="255">
                  <c:v>0.42405589999999999</c:v>
                </c:pt>
                <c:pt idx="256">
                  <c:v>0.43584439000000003</c:v>
                </c:pt>
                <c:pt idx="257">
                  <c:v>0.44306538000000001</c:v>
                </c:pt>
                <c:pt idx="258">
                  <c:v>0.4544009</c:v>
                </c:pt>
                <c:pt idx="259">
                  <c:v>0.45988383999999999</c:v>
                </c:pt>
                <c:pt idx="260">
                  <c:v>0.46897181999999998</c:v>
                </c:pt>
                <c:pt idx="261">
                  <c:v>0.47637782000000001</c:v>
                </c:pt>
                <c:pt idx="262">
                  <c:v>0.48114288</c:v>
                </c:pt>
                <c:pt idx="263">
                  <c:v>0.48960310000000001</c:v>
                </c:pt>
                <c:pt idx="264">
                  <c:v>0.49683332000000002</c:v>
                </c:pt>
                <c:pt idx="265">
                  <c:v>0.50400847000000004</c:v>
                </c:pt>
                <c:pt idx="266">
                  <c:v>0.51067644000000001</c:v>
                </c:pt>
                <c:pt idx="267">
                  <c:v>0.51784026999999999</c:v>
                </c:pt>
                <c:pt idx="268">
                  <c:v>0.52632736999999996</c:v>
                </c:pt>
                <c:pt idx="269">
                  <c:v>0.53360306999999996</c:v>
                </c:pt>
                <c:pt idx="270">
                  <c:v>0.54118538000000005</c:v>
                </c:pt>
                <c:pt idx="271">
                  <c:v>0.54834037999999996</c:v>
                </c:pt>
                <c:pt idx="272">
                  <c:v>0.55707019999999996</c:v>
                </c:pt>
                <c:pt idx="273">
                  <c:v>0.56597394000000001</c:v>
                </c:pt>
                <c:pt idx="274">
                  <c:v>0.57470958999999999</c:v>
                </c:pt>
                <c:pt idx="275">
                  <c:v>0.58258474000000005</c:v>
                </c:pt>
                <c:pt idx="276">
                  <c:v>0.59102379999999999</c:v>
                </c:pt>
                <c:pt idx="277">
                  <c:v>0.59969437000000003</c:v>
                </c:pt>
                <c:pt idx="278">
                  <c:v>0.61039971999999998</c:v>
                </c:pt>
                <c:pt idx="279">
                  <c:v>0.62194090999999996</c:v>
                </c:pt>
                <c:pt idx="280">
                  <c:v>0.63087565000000001</c:v>
                </c:pt>
                <c:pt idx="281">
                  <c:v>0.63859785000000002</c:v>
                </c:pt>
                <c:pt idx="282">
                  <c:v>0.64966332999999998</c:v>
                </c:pt>
                <c:pt idx="283">
                  <c:v>0.66009759999999995</c:v>
                </c:pt>
                <c:pt idx="284">
                  <c:v>0.66966455999999996</c:v>
                </c:pt>
                <c:pt idx="285">
                  <c:v>0.67793685000000004</c:v>
                </c:pt>
                <c:pt idx="286">
                  <c:v>0.68891776000000005</c:v>
                </c:pt>
                <c:pt idx="287">
                  <c:v>0.69881660000000001</c:v>
                </c:pt>
                <c:pt idx="288">
                  <c:v>0.70964771999999998</c:v>
                </c:pt>
                <c:pt idx="289">
                  <c:v>0.72078520000000001</c:v>
                </c:pt>
                <c:pt idx="290">
                  <c:v>0.72578144</c:v>
                </c:pt>
                <c:pt idx="291">
                  <c:v>0.73455870000000001</c:v>
                </c:pt>
                <c:pt idx="292">
                  <c:v>0.74153243999999996</c:v>
                </c:pt>
                <c:pt idx="293">
                  <c:v>0.74729358999999995</c:v>
                </c:pt>
                <c:pt idx="294">
                  <c:v>0.75547427</c:v>
                </c:pt>
                <c:pt idx="295">
                  <c:v>0.76256621000000002</c:v>
                </c:pt>
                <c:pt idx="296">
                  <c:v>0.76752156000000005</c:v>
                </c:pt>
                <c:pt idx="297">
                  <c:v>0.77034312000000005</c:v>
                </c:pt>
                <c:pt idx="298">
                  <c:v>0.77754593000000005</c:v>
                </c:pt>
                <c:pt idx="299">
                  <c:v>0.78079860999999995</c:v>
                </c:pt>
                <c:pt idx="300">
                  <c:v>0.78586995999999998</c:v>
                </c:pt>
                <c:pt idx="301">
                  <c:v>0.79154378000000003</c:v>
                </c:pt>
                <c:pt idx="302">
                  <c:v>0.79447716000000002</c:v>
                </c:pt>
                <c:pt idx="303">
                  <c:v>0.79600108000000003</c:v>
                </c:pt>
                <c:pt idx="304">
                  <c:v>0.80124276999999999</c:v>
                </c:pt>
                <c:pt idx="305">
                  <c:v>0.80385172000000005</c:v>
                </c:pt>
                <c:pt idx="306">
                  <c:v>0.80393296000000003</c:v>
                </c:pt>
                <c:pt idx="307">
                  <c:v>0.80711246000000003</c:v>
                </c:pt>
                <c:pt idx="308">
                  <c:v>0.80860763999999996</c:v>
                </c:pt>
                <c:pt idx="309">
                  <c:v>0.81060100000000002</c:v>
                </c:pt>
                <c:pt idx="310">
                  <c:v>0.81223321000000004</c:v>
                </c:pt>
                <c:pt idx="311">
                  <c:v>0.81383841999999995</c:v>
                </c:pt>
                <c:pt idx="312">
                  <c:v>0.81501787999999997</c:v>
                </c:pt>
                <c:pt idx="313">
                  <c:v>0.81653178000000004</c:v>
                </c:pt>
                <c:pt idx="314">
                  <c:v>0.81710052</c:v>
                </c:pt>
                <c:pt idx="315">
                  <c:v>0.81780695999999997</c:v>
                </c:pt>
                <c:pt idx="316">
                  <c:v>0.82050210000000001</c:v>
                </c:pt>
                <c:pt idx="317">
                  <c:v>0.82011986000000003</c:v>
                </c:pt>
                <c:pt idx="318">
                  <c:v>0.82223575999999998</c:v>
                </c:pt>
                <c:pt idx="319">
                  <c:v>0.81901752999999999</c:v>
                </c:pt>
                <c:pt idx="320">
                  <c:v>0.82225077999999996</c:v>
                </c:pt>
                <c:pt idx="321">
                  <c:v>0.82211500000000004</c:v>
                </c:pt>
                <c:pt idx="322">
                  <c:v>0.82283711000000004</c:v>
                </c:pt>
                <c:pt idx="323">
                  <c:v>0.82209056999999996</c:v>
                </c:pt>
                <c:pt idx="324">
                  <c:v>0.82598501000000002</c:v>
                </c:pt>
                <c:pt idx="325">
                  <c:v>0.82194179000000001</c:v>
                </c:pt>
                <c:pt idx="326">
                  <c:v>0.82417958999999996</c:v>
                </c:pt>
                <c:pt idx="327">
                  <c:v>0.81638109999999997</c:v>
                </c:pt>
                <c:pt idx="328">
                  <c:v>0.81220614999999996</c:v>
                </c:pt>
                <c:pt idx="329">
                  <c:v>0.81510042999999999</c:v>
                </c:pt>
                <c:pt idx="330">
                  <c:v>0.81521814999999997</c:v>
                </c:pt>
                <c:pt idx="331">
                  <c:v>0.81707262999999997</c:v>
                </c:pt>
                <c:pt idx="332">
                  <c:v>0.81521529000000004</c:v>
                </c:pt>
                <c:pt idx="333">
                  <c:v>0.81230491000000005</c:v>
                </c:pt>
                <c:pt idx="334">
                  <c:v>0.81393819999999995</c:v>
                </c:pt>
                <c:pt idx="335">
                  <c:v>0.81683278000000004</c:v>
                </c:pt>
                <c:pt idx="336">
                  <c:v>0.81696826</c:v>
                </c:pt>
                <c:pt idx="337">
                  <c:v>0.81941158000000003</c:v>
                </c:pt>
                <c:pt idx="338">
                  <c:v>0.81333274</c:v>
                </c:pt>
                <c:pt idx="339">
                  <c:v>0.81673275999999995</c:v>
                </c:pt>
                <c:pt idx="340">
                  <c:v>0.82129037000000005</c:v>
                </c:pt>
                <c:pt idx="341">
                  <c:v>0.81816345000000001</c:v>
                </c:pt>
                <c:pt idx="342">
                  <c:v>0.81486875000000003</c:v>
                </c:pt>
                <c:pt idx="343">
                  <c:v>0.82061463999999995</c:v>
                </c:pt>
                <c:pt idx="344">
                  <c:v>0.82168894999999997</c:v>
                </c:pt>
                <c:pt idx="345">
                  <c:v>0.82133168000000001</c:v>
                </c:pt>
                <c:pt idx="346">
                  <c:v>0.82157396999999999</c:v>
                </c:pt>
                <c:pt idx="347">
                  <c:v>0.82451105000000002</c:v>
                </c:pt>
                <c:pt idx="348">
                  <c:v>0.82289325999999996</c:v>
                </c:pt>
                <c:pt idx="349">
                  <c:v>0.83032178999999995</c:v>
                </c:pt>
                <c:pt idx="350">
                  <c:v>0.82773017999999998</c:v>
                </c:pt>
                <c:pt idx="351">
                  <c:v>0.82728844999999995</c:v>
                </c:pt>
                <c:pt idx="352">
                  <c:v>0.82655089999999998</c:v>
                </c:pt>
                <c:pt idx="353">
                  <c:v>0.82342660000000001</c:v>
                </c:pt>
                <c:pt idx="354">
                  <c:v>0.82892549000000004</c:v>
                </c:pt>
                <c:pt idx="355">
                  <c:v>0.82739931</c:v>
                </c:pt>
                <c:pt idx="356">
                  <c:v>0.83133900000000005</c:v>
                </c:pt>
                <c:pt idx="357">
                  <c:v>0.82996546999999998</c:v>
                </c:pt>
                <c:pt idx="358">
                  <c:v>0.82802266000000002</c:v>
                </c:pt>
                <c:pt idx="359">
                  <c:v>0.83269649999999995</c:v>
                </c:pt>
                <c:pt idx="360">
                  <c:v>0.83352751000000003</c:v>
                </c:pt>
                <c:pt idx="361">
                  <c:v>0.83205556999999997</c:v>
                </c:pt>
                <c:pt idx="362">
                  <c:v>0.83271687999999999</c:v>
                </c:pt>
                <c:pt idx="363">
                  <c:v>0.83662908999999996</c:v>
                </c:pt>
                <c:pt idx="364">
                  <c:v>0.83205890999999998</c:v>
                </c:pt>
                <c:pt idx="365">
                  <c:v>0.83419829999999995</c:v>
                </c:pt>
                <c:pt idx="366">
                  <c:v>0.83407008999999999</c:v>
                </c:pt>
                <c:pt idx="367">
                  <c:v>0.83486104000000005</c:v>
                </c:pt>
                <c:pt idx="368">
                  <c:v>0.83334452000000003</c:v>
                </c:pt>
                <c:pt idx="369">
                  <c:v>0.83397478000000003</c:v>
                </c:pt>
                <c:pt idx="370">
                  <c:v>0.83552676000000003</c:v>
                </c:pt>
                <c:pt idx="371">
                  <c:v>0.83530408</c:v>
                </c:pt>
                <c:pt idx="372">
                  <c:v>0.83349413000000006</c:v>
                </c:pt>
                <c:pt idx="373">
                  <c:v>0.83355694999999996</c:v>
                </c:pt>
                <c:pt idx="374">
                  <c:v>0.83405976999999998</c:v>
                </c:pt>
                <c:pt idx="375">
                  <c:v>0.83384252000000003</c:v>
                </c:pt>
                <c:pt idx="376">
                  <c:v>0.83524907000000004</c:v>
                </c:pt>
                <c:pt idx="377">
                  <c:v>0.83368438</c:v>
                </c:pt>
                <c:pt idx="378">
                  <c:v>0.83419418000000001</c:v>
                </c:pt>
                <c:pt idx="379">
                  <c:v>0.83164388</c:v>
                </c:pt>
                <c:pt idx="380">
                  <c:v>0.83069694000000005</c:v>
                </c:pt>
                <c:pt idx="381">
                  <c:v>0.83543754000000003</c:v>
                </c:pt>
                <c:pt idx="382">
                  <c:v>0.83780878999999997</c:v>
                </c:pt>
                <c:pt idx="383">
                  <c:v>0.83912653000000004</c:v>
                </c:pt>
                <c:pt idx="384">
                  <c:v>0.83754044999999999</c:v>
                </c:pt>
                <c:pt idx="385">
                  <c:v>0.83178675000000002</c:v>
                </c:pt>
                <c:pt idx="386">
                  <c:v>0.83200686999999995</c:v>
                </c:pt>
                <c:pt idx="387">
                  <c:v>0.83760833999999995</c:v>
                </c:pt>
                <c:pt idx="388">
                  <c:v>0.83429319000000002</c:v>
                </c:pt>
                <c:pt idx="389">
                  <c:v>0.83423840999999999</c:v>
                </c:pt>
                <c:pt idx="390">
                  <c:v>0.83260131000000004</c:v>
                </c:pt>
                <c:pt idx="391">
                  <c:v>0.83268028000000005</c:v>
                </c:pt>
                <c:pt idx="392">
                  <c:v>0.83417434000000001</c:v>
                </c:pt>
                <c:pt idx="393">
                  <c:v>0.83515315999999995</c:v>
                </c:pt>
                <c:pt idx="394">
                  <c:v>0.83489608999999998</c:v>
                </c:pt>
                <c:pt idx="395">
                  <c:v>0.83181369000000005</c:v>
                </c:pt>
                <c:pt idx="396">
                  <c:v>0.83185613000000003</c:v>
                </c:pt>
                <c:pt idx="397">
                  <c:v>0.82966125000000002</c:v>
                </c:pt>
                <c:pt idx="398">
                  <c:v>0.82702379999999998</c:v>
                </c:pt>
                <c:pt idx="399">
                  <c:v>0.82798331999999997</c:v>
                </c:pt>
                <c:pt idx="400">
                  <c:v>0.82757782999999996</c:v>
                </c:pt>
                <c:pt idx="401">
                  <c:v>0.82239348000000001</c:v>
                </c:pt>
                <c:pt idx="402">
                  <c:v>0.80534583000000004</c:v>
                </c:pt>
                <c:pt idx="403">
                  <c:v>0.78081875999999995</c:v>
                </c:pt>
                <c:pt idx="404">
                  <c:v>0.79092198999999996</c:v>
                </c:pt>
                <c:pt idx="405">
                  <c:v>0.79495740000000004</c:v>
                </c:pt>
                <c:pt idx="406">
                  <c:v>0.79509704999999997</c:v>
                </c:pt>
                <c:pt idx="407">
                  <c:v>0.78738308000000001</c:v>
                </c:pt>
                <c:pt idx="408">
                  <c:v>0.79017519999999997</c:v>
                </c:pt>
                <c:pt idx="409">
                  <c:v>0.79073583999999997</c:v>
                </c:pt>
                <c:pt idx="410">
                  <c:v>0.78843898000000001</c:v>
                </c:pt>
                <c:pt idx="411">
                  <c:v>0.79577874999999998</c:v>
                </c:pt>
                <c:pt idx="412">
                  <c:v>0.79405378999999998</c:v>
                </c:pt>
                <c:pt idx="413">
                  <c:v>0.79746174999999997</c:v>
                </c:pt>
                <c:pt idx="414">
                  <c:v>0.80064093999999997</c:v>
                </c:pt>
                <c:pt idx="415">
                  <c:v>0.80045264999999999</c:v>
                </c:pt>
                <c:pt idx="416">
                  <c:v>0.80317581000000005</c:v>
                </c:pt>
                <c:pt idx="417">
                  <c:v>0.80625612000000002</c:v>
                </c:pt>
                <c:pt idx="418">
                  <c:v>0.80525230999999997</c:v>
                </c:pt>
                <c:pt idx="419">
                  <c:v>0.80999350999999997</c:v>
                </c:pt>
                <c:pt idx="420">
                  <c:v>0.81171780999999998</c:v>
                </c:pt>
                <c:pt idx="421">
                  <c:v>0.81263489</c:v>
                </c:pt>
                <c:pt idx="422">
                  <c:v>0.81581599000000005</c:v>
                </c:pt>
                <c:pt idx="423">
                  <c:v>0.81400393999999998</c:v>
                </c:pt>
                <c:pt idx="424">
                  <c:v>0.81481110999999995</c:v>
                </c:pt>
                <c:pt idx="425">
                  <c:v>0.82108784000000001</c:v>
                </c:pt>
                <c:pt idx="426">
                  <c:v>0.82105260999999996</c:v>
                </c:pt>
                <c:pt idx="427">
                  <c:v>0.82369756999999999</c:v>
                </c:pt>
                <c:pt idx="428">
                  <c:v>0.82669203999999996</c:v>
                </c:pt>
                <c:pt idx="429">
                  <c:v>0.82425844999999998</c:v>
                </c:pt>
                <c:pt idx="430">
                  <c:v>0.82293379</c:v>
                </c:pt>
                <c:pt idx="431">
                  <c:v>0.82412313999999998</c:v>
                </c:pt>
                <c:pt idx="432">
                  <c:v>0.82188349999999999</c:v>
                </c:pt>
                <c:pt idx="433">
                  <c:v>0.81609803000000003</c:v>
                </c:pt>
                <c:pt idx="434">
                  <c:v>0.81426041999999998</c:v>
                </c:pt>
                <c:pt idx="435">
                  <c:v>0.81347608999999999</c:v>
                </c:pt>
                <c:pt idx="436">
                  <c:v>0.81231827000000001</c:v>
                </c:pt>
                <c:pt idx="437">
                  <c:v>0.80930208999999997</c:v>
                </c:pt>
                <c:pt idx="438">
                  <c:v>0.80780744999999998</c:v>
                </c:pt>
                <c:pt idx="439">
                  <c:v>0.80346602</c:v>
                </c:pt>
                <c:pt idx="440">
                  <c:v>0.80573022000000005</c:v>
                </c:pt>
                <c:pt idx="441">
                  <c:v>0.80049241000000004</c:v>
                </c:pt>
                <c:pt idx="442">
                  <c:v>0.80281882999999998</c:v>
                </c:pt>
                <c:pt idx="443">
                  <c:v>0.79655807999999995</c:v>
                </c:pt>
                <c:pt idx="444">
                  <c:v>0.79777253000000004</c:v>
                </c:pt>
                <c:pt idx="445">
                  <c:v>0.79257982999999999</c:v>
                </c:pt>
                <c:pt idx="446">
                  <c:v>0.79789096000000004</c:v>
                </c:pt>
                <c:pt idx="447">
                  <c:v>0.79406231999999999</c:v>
                </c:pt>
                <c:pt idx="448">
                  <c:v>0.78778738000000004</c:v>
                </c:pt>
                <c:pt idx="449">
                  <c:v>0.78228056000000001</c:v>
                </c:pt>
                <c:pt idx="450">
                  <c:v>0.77980459000000002</c:v>
                </c:pt>
                <c:pt idx="451">
                  <c:v>0.77784640000000005</c:v>
                </c:pt>
                <c:pt idx="452">
                  <c:v>0.77701967999999999</c:v>
                </c:pt>
                <c:pt idx="453">
                  <c:v>0.77113043999999997</c:v>
                </c:pt>
                <c:pt idx="454">
                  <c:v>0.76536643999999998</c:v>
                </c:pt>
                <c:pt idx="455">
                  <c:v>0.76113193999999995</c:v>
                </c:pt>
                <c:pt idx="456">
                  <c:v>0.75017285</c:v>
                </c:pt>
                <c:pt idx="457">
                  <c:v>0.74121546999999999</c:v>
                </c:pt>
                <c:pt idx="458">
                  <c:v>0.73815101000000005</c:v>
                </c:pt>
                <c:pt idx="459">
                  <c:v>0.72696084000000005</c:v>
                </c:pt>
                <c:pt idx="460">
                  <c:v>0.71587920000000005</c:v>
                </c:pt>
                <c:pt idx="461">
                  <c:v>0.69959234999999997</c:v>
                </c:pt>
                <c:pt idx="462">
                  <c:v>0.69466024999999998</c:v>
                </c:pt>
                <c:pt idx="463">
                  <c:v>0.66412448999999996</c:v>
                </c:pt>
                <c:pt idx="464">
                  <c:v>0.55120712999999999</c:v>
                </c:pt>
                <c:pt idx="465">
                  <c:v>0.43406792999999999</c:v>
                </c:pt>
                <c:pt idx="466">
                  <c:v>0.38004779999999999</c:v>
                </c:pt>
                <c:pt idx="467">
                  <c:v>0.29682987999999999</c:v>
                </c:pt>
                <c:pt idx="468">
                  <c:v>0.24662812000000001</c:v>
                </c:pt>
                <c:pt idx="469">
                  <c:v>0.21819416</c:v>
                </c:pt>
                <c:pt idx="470">
                  <c:v>0.20864783000000001</c:v>
                </c:pt>
                <c:pt idx="471">
                  <c:v>0.20054739999999999</c:v>
                </c:pt>
                <c:pt idx="472">
                  <c:v>0.19244131</c:v>
                </c:pt>
                <c:pt idx="473">
                  <c:v>0.20529049999999999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75F-4B79-A9A3-16CDB0CF5A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5476032"/>
        <c:axId val="1045467296"/>
      </c:scatterChart>
      <c:valAx>
        <c:axId val="1045476032"/>
        <c:scaling>
          <c:orientation val="minMax"/>
          <c:max val="2.5"/>
          <c:min val="0.25"/>
        </c:scaling>
        <c:delete val="1"/>
        <c:axPos val="b"/>
        <c:numFmt formatCode="0.00" sourceLinked="0"/>
        <c:majorTickMark val="none"/>
        <c:minorTickMark val="none"/>
        <c:tickLblPos val="nextTo"/>
        <c:crossAx val="1045467296"/>
        <c:crosses val="autoZero"/>
        <c:crossBetween val="midCat"/>
        <c:majorUnit val="0.25"/>
      </c:valAx>
      <c:valAx>
        <c:axId val="1045467296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1045476032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7"/>
          <c:order val="0"/>
          <c:tx>
            <c:strRef>
              <c:f>spectras!$E$1</c:f>
              <c:strCache>
                <c:ptCount val="1"/>
                <c:pt idx="0">
                  <c:v>Gb_pure</c:v>
                </c:pt>
              </c:strCache>
            </c:strRef>
          </c:tx>
          <c:spPr>
            <a:ln>
              <a:solidFill>
                <a:srgbClr val="F1A78A"/>
              </a:solidFill>
            </a:ln>
          </c:spPr>
          <c:marker>
            <c:symbol val="none"/>
          </c:marker>
          <c:xVal>
            <c:numRef>
              <c:f>spectras!$H$2:$H$2152</c:f>
              <c:numCache>
                <c:formatCode>0.00</c:formatCode>
                <c:ptCount val="2151"/>
                <c:pt idx="0">
                  <c:v>0.22109999999999999</c:v>
                </c:pt>
                <c:pt idx="1">
                  <c:v>0.2291</c:v>
                </c:pt>
                <c:pt idx="2">
                  <c:v>0.2361</c:v>
                </c:pt>
                <c:pt idx="3">
                  <c:v>0.24210002</c:v>
                </c:pt>
                <c:pt idx="4">
                  <c:v>0.24810001000000001</c:v>
                </c:pt>
                <c:pt idx="5">
                  <c:v>0.25359999999999999</c:v>
                </c:pt>
                <c:pt idx="6">
                  <c:v>0.2586</c:v>
                </c:pt>
                <c:pt idx="7">
                  <c:v>0.26359999000000001</c:v>
                </c:pt>
                <c:pt idx="8">
                  <c:v>0.26859999000000001</c:v>
                </c:pt>
                <c:pt idx="9">
                  <c:v>0.27309999000000001</c:v>
                </c:pt>
                <c:pt idx="10">
                  <c:v>0.27710000000000001</c:v>
                </c:pt>
                <c:pt idx="11">
                  <c:v>0.28109998000000003</c:v>
                </c:pt>
                <c:pt idx="12">
                  <c:v>0.28509997999999998</c:v>
                </c:pt>
                <c:pt idx="13">
                  <c:v>0.28909998999999997</c:v>
                </c:pt>
                <c:pt idx="14">
                  <c:v>0.29310000000000003</c:v>
                </c:pt>
                <c:pt idx="15">
                  <c:v>0.29710001000000003</c:v>
                </c:pt>
                <c:pt idx="16">
                  <c:v>0.30109998999999998</c:v>
                </c:pt>
                <c:pt idx="17">
                  <c:v>0.30509998999999999</c:v>
                </c:pt>
                <c:pt idx="18">
                  <c:v>0.30909999999999999</c:v>
                </c:pt>
                <c:pt idx="19">
                  <c:v>0.31309998</c:v>
                </c:pt>
                <c:pt idx="20">
                  <c:v>0.31709999</c:v>
                </c:pt>
                <c:pt idx="21">
                  <c:v>0.3211</c:v>
                </c:pt>
                <c:pt idx="22">
                  <c:v>0.3251</c:v>
                </c:pt>
                <c:pt idx="23">
                  <c:v>0.32910001</c:v>
                </c:pt>
                <c:pt idx="24">
                  <c:v>0.33309999000000001</c:v>
                </c:pt>
                <c:pt idx="25">
                  <c:v>0.33710000000000001</c:v>
                </c:pt>
                <c:pt idx="26">
                  <c:v>0.34109998000000002</c:v>
                </c:pt>
                <c:pt idx="27">
                  <c:v>0.34509999000000002</c:v>
                </c:pt>
                <c:pt idx="28">
                  <c:v>0.34909999000000003</c:v>
                </c:pt>
                <c:pt idx="29">
                  <c:v>0.35310000000000002</c:v>
                </c:pt>
                <c:pt idx="30">
                  <c:v>0.35710001000000002</c:v>
                </c:pt>
                <c:pt idx="31">
                  <c:v>0.36060002000000002</c:v>
                </c:pt>
                <c:pt idx="32">
                  <c:v>0.36360002000000002</c:v>
                </c:pt>
                <c:pt idx="33">
                  <c:v>0.36660004000000002</c:v>
                </c:pt>
                <c:pt idx="34">
                  <c:v>0.36960003000000002</c:v>
                </c:pt>
                <c:pt idx="35">
                  <c:v>0.37260001999999998</c:v>
                </c:pt>
                <c:pt idx="36">
                  <c:v>0.37560000999999998</c:v>
                </c:pt>
                <c:pt idx="37">
                  <c:v>0.37859999999999999</c:v>
                </c:pt>
                <c:pt idx="38">
                  <c:v>0.38109997000000001</c:v>
                </c:pt>
                <c:pt idx="39">
                  <c:v>0.38309997000000001</c:v>
                </c:pt>
                <c:pt idx="40">
                  <c:v>0.38509998000000001</c:v>
                </c:pt>
                <c:pt idx="41">
                  <c:v>0.38709998000000001</c:v>
                </c:pt>
                <c:pt idx="42">
                  <c:v>0.38909999000000001</c:v>
                </c:pt>
                <c:pt idx="43">
                  <c:v>0.39109999000000001</c:v>
                </c:pt>
                <c:pt idx="44">
                  <c:v>0.39309999000000001</c:v>
                </c:pt>
                <c:pt idx="45">
                  <c:v>0.39510000000000001</c:v>
                </c:pt>
                <c:pt idx="46">
                  <c:v>0.39710000000000001</c:v>
                </c:pt>
                <c:pt idx="47">
                  <c:v>0.39910001000000001</c:v>
                </c:pt>
                <c:pt idx="48">
                  <c:v>0.40109998000000002</c:v>
                </c:pt>
                <c:pt idx="49">
                  <c:v>0.40309998000000002</c:v>
                </c:pt>
                <c:pt idx="50">
                  <c:v>0.40509999000000002</c:v>
                </c:pt>
                <c:pt idx="51">
                  <c:v>0.40709999000000002</c:v>
                </c:pt>
                <c:pt idx="52">
                  <c:v>0.40910000000000002</c:v>
                </c:pt>
                <c:pt idx="53">
                  <c:v>0.41109996999999998</c:v>
                </c:pt>
                <c:pt idx="54">
                  <c:v>0.41280001</c:v>
                </c:pt>
                <c:pt idx="55">
                  <c:v>0.41580001</c:v>
                </c:pt>
                <c:pt idx="56">
                  <c:v>0.41880000000000001</c:v>
                </c:pt>
                <c:pt idx="57">
                  <c:v>0.42180002</c:v>
                </c:pt>
                <c:pt idx="58">
                  <c:v>0.42480003999999999</c:v>
                </c:pt>
                <c:pt idx="59">
                  <c:v>0.42780003</c:v>
                </c:pt>
                <c:pt idx="60">
                  <c:v>0.43080002000000001</c:v>
                </c:pt>
                <c:pt idx="61">
                  <c:v>0.43380001000000001</c:v>
                </c:pt>
                <c:pt idx="62">
                  <c:v>0.43680003000000001</c:v>
                </c:pt>
                <c:pt idx="63">
                  <c:v>0.43980002000000001</c:v>
                </c:pt>
                <c:pt idx="64">
                  <c:v>0.44280002000000002</c:v>
                </c:pt>
                <c:pt idx="65">
                  <c:v>0.44580001000000002</c:v>
                </c:pt>
                <c:pt idx="66">
                  <c:v>0.44879999999999998</c:v>
                </c:pt>
                <c:pt idx="67">
                  <c:v>0.45129999999999998</c:v>
                </c:pt>
                <c:pt idx="68">
                  <c:v>0.45329999999999998</c:v>
                </c:pt>
                <c:pt idx="69">
                  <c:v>0.45529999999999998</c:v>
                </c:pt>
                <c:pt idx="70">
                  <c:v>0.45730000999999998</c:v>
                </c:pt>
                <c:pt idx="71">
                  <c:v>0.45930000999999998</c:v>
                </c:pt>
                <c:pt idx="72">
                  <c:v>0.46129998999999999</c:v>
                </c:pt>
                <c:pt idx="73">
                  <c:v>0.46329998999999999</c:v>
                </c:pt>
                <c:pt idx="74">
                  <c:v>0.46529999</c:v>
                </c:pt>
                <c:pt idx="75">
                  <c:v>0.46729999999999999</c:v>
                </c:pt>
                <c:pt idx="76">
                  <c:v>0.46929999999999999</c:v>
                </c:pt>
                <c:pt idx="77">
                  <c:v>0.47129998000000001</c:v>
                </c:pt>
                <c:pt idx="78">
                  <c:v>0.47329998000000001</c:v>
                </c:pt>
                <c:pt idx="79">
                  <c:v>0.47529998000000001</c:v>
                </c:pt>
                <c:pt idx="80">
                  <c:v>0.47729999000000001</c:v>
                </c:pt>
                <c:pt idx="81">
                  <c:v>0.47929999000000001</c:v>
                </c:pt>
                <c:pt idx="82">
                  <c:v>0.48130000000000001</c:v>
                </c:pt>
                <c:pt idx="83">
                  <c:v>0.48330000000000001</c:v>
                </c:pt>
                <c:pt idx="84">
                  <c:v>0.48530000000000001</c:v>
                </c:pt>
                <c:pt idx="85">
                  <c:v>0.48730001000000001</c:v>
                </c:pt>
                <c:pt idx="86">
                  <c:v>0.48930001000000001</c:v>
                </c:pt>
                <c:pt idx="87">
                  <c:v>0.49129999000000002</c:v>
                </c:pt>
                <c:pt idx="88">
                  <c:v>0.49329999000000002</c:v>
                </c:pt>
                <c:pt idx="89">
                  <c:v>0.49529999000000002</c:v>
                </c:pt>
                <c:pt idx="90">
                  <c:v>0.49730000000000002</c:v>
                </c:pt>
                <c:pt idx="91">
                  <c:v>0.49930000000000002</c:v>
                </c:pt>
                <c:pt idx="92">
                  <c:v>0.50129997999999998</c:v>
                </c:pt>
                <c:pt idx="93">
                  <c:v>0.50330001000000002</c:v>
                </c:pt>
                <c:pt idx="94">
                  <c:v>0.50529999000000003</c:v>
                </c:pt>
                <c:pt idx="95">
                  <c:v>0.50730001999999996</c:v>
                </c:pt>
                <c:pt idx="96">
                  <c:v>0.50929999000000004</c:v>
                </c:pt>
                <c:pt idx="97">
                  <c:v>0.51129997000000005</c:v>
                </c:pt>
                <c:pt idx="98">
                  <c:v>0.51329999999999998</c:v>
                </c:pt>
                <c:pt idx="99">
                  <c:v>0.51529997999999999</c:v>
                </c:pt>
                <c:pt idx="100">
                  <c:v>0.51730001000000003</c:v>
                </c:pt>
                <c:pt idx="101">
                  <c:v>0.51929997999999999</c:v>
                </c:pt>
                <c:pt idx="102">
                  <c:v>0.52129996000000001</c:v>
                </c:pt>
                <c:pt idx="103">
                  <c:v>0.52329999000000005</c:v>
                </c:pt>
                <c:pt idx="104">
                  <c:v>0.52529996999999995</c:v>
                </c:pt>
                <c:pt idx="105">
                  <c:v>0.52729999999999999</c:v>
                </c:pt>
                <c:pt idx="106">
                  <c:v>0.52929996999999995</c:v>
                </c:pt>
                <c:pt idx="107">
                  <c:v>0.53129994999999997</c:v>
                </c:pt>
                <c:pt idx="108">
                  <c:v>0.53329998000000001</c:v>
                </c:pt>
                <c:pt idx="109">
                  <c:v>0.53529996000000002</c:v>
                </c:pt>
                <c:pt idx="110">
                  <c:v>0.53729998999999995</c:v>
                </c:pt>
                <c:pt idx="111">
                  <c:v>0.53929996000000002</c:v>
                </c:pt>
                <c:pt idx="112">
                  <c:v>0.5413</c:v>
                </c:pt>
                <c:pt idx="113">
                  <c:v>0.54330003000000004</c:v>
                </c:pt>
                <c:pt idx="114">
                  <c:v>0.54530000999999995</c:v>
                </c:pt>
                <c:pt idx="115">
                  <c:v>0.54730003999999999</c:v>
                </c:pt>
                <c:pt idx="116">
                  <c:v>0.54930000999999995</c:v>
                </c:pt>
                <c:pt idx="117">
                  <c:v>0.55129998999999996</c:v>
                </c:pt>
                <c:pt idx="118">
                  <c:v>0.55330002</c:v>
                </c:pt>
                <c:pt idx="119">
                  <c:v>0.55530000000000002</c:v>
                </c:pt>
                <c:pt idx="120">
                  <c:v>0.55730002999999995</c:v>
                </c:pt>
                <c:pt idx="121">
                  <c:v>0.55930000999999996</c:v>
                </c:pt>
                <c:pt idx="122">
                  <c:v>0.56129998000000003</c:v>
                </c:pt>
                <c:pt idx="123">
                  <c:v>0.56330000999999996</c:v>
                </c:pt>
                <c:pt idx="124">
                  <c:v>0.56529998999999997</c:v>
                </c:pt>
                <c:pt idx="125">
                  <c:v>0.56730002000000002</c:v>
                </c:pt>
                <c:pt idx="126">
                  <c:v>0.56930000000000003</c:v>
                </c:pt>
                <c:pt idx="127">
                  <c:v>0.57129996999999999</c:v>
                </c:pt>
                <c:pt idx="128">
                  <c:v>0.57330000000000003</c:v>
                </c:pt>
                <c:pt idx="129">
                  <c:v>0.57529998000000004</c:v>
                </c:pt>
                <c:pt idx="130">
                  <c:v>0.57730000999999997</c:v>
                </c:pt>
                <c:pt idx="131">
                  <c:v>0.57929998999999999</c:v>
                </c:pt>
                <c:pt idx="132">
                  <c:v>0.58129995999999995</c:v>
                </c:pt>
                <c:pt idx="133">
                  <c:v>0.58329998999999999</c:v>
                </c:pt>
                <c:pt idx="134">
                  <c:v>0.58529997</c:v>
                </c:pt>
                <c:pt idx="135">
                  <c:v>0.58730000000000004</c:v>
                </c:pt>
                <c:pt idx="136">
                  <c:v>0.58929997999999995</c:v>
                </c:pt>
                <c:pt idx="137">
                  <c:v>0.59130000999999999</c:v>
                </c:pt>
                <c:pt idx="138">
                  <c:v>0.59330004000000003</c:v>
                </c:pt>
                <c:pt idx="139">
                  <c:v>0.59530002000000004</c:v>
                </c:pt>
                <c:pt idx="140">
                  <c:v>0.59730004999999997</c:v>
                </c:pt>
                <c:pt idx="141">
                  <c:v>0.59930002999999998</c:v>
                </c:pt>
                <c:pt idx="142">
                  <c:v>0.60110003000000001</c:v>
                </c:pt>
                <c:pt idx="143">
                  <c:v>0.60270000000000001</c:v>
                </c:pt>
                <c:pt idx="144">
                  <c:v>0.60430002000000005</c:v>
                </c:pt>
                <c:pt idx="145">
                  <c:v>0.60589999000000005</c:v>
                </c:pt>
                <c:pt idx="146">
                  <c:v>0.60750008</c:v>
                </c:pt>
                <c:pt idx="147">
                  <c:v>0.60910003999999995</c:v>
                </c:pt>
                <c:pt idx="148">
                  <c:v>0.61070000999999996</c:v>
                </c:pt>
                <c:pt idx="149">
                  <c:v>0.61229997999999997</c:v>
                </c:pt>
                <c:pt idx="150">
                  <c:v>0.61390001000000005</c:v>
                </c:pt>
                <c:pt idx="151">
                  <c:v>0.61550002999999998</c:v>
                </c:pt>
                <c:pt idx="152">
                  <c:v>0.61710005999999995</c:v>
                </c:pt>
                <c:pt idx="153">
                  <c:v>0.61870002999999996</c:v>
                </c:pt>
                <c:pt idx="154">
                  <c:v>0.62029999000000002</c:v>
                </c:pt>
                <c:pt idx="155">
                  <c:v>0.62189996000000003</c:v>
                </c:pt>
                <c:pt idx="156">
                  <c:v>0.62350004999999997</c:v>
                </c:pt>
                <c:pt idx="157">
                  <c:v>0.62510001999999998</c:v>
                </c:pt>
                <c:pt idx="158">
                  <c:v>0.62669998000000005</c:v>
                </c:pt>
                <c:pt idx="159">
                  <c:v>0.62830001000000002</c:v>
                </c:pt>
                <c:pt idx="160">
                  <c:v>0.62989998000000003</c:v>
                </c:pt>
                <c:pt idx="161">
                  <c:v>0.63169998000000005</c:v>
                </c:pt>
                <c:pt idx="162">
                  <c:v>0.63370000999999998</c:v>
                </c:pt>
                <c:pt idx="163">
                  <c:v>0.63569998999999999</c:v>
                </c:pt>
                <c:pt idx="164">
                  <c:v>0.63770002000000003</c:v>
                </c:pt>
                <c:pt idx="165">
                  <c:v>0.63970000000000005</c:v>
                </c:pt>
                <c:pt idx="166">
                  <c:v>0.64170002999999998</c:v>
                </c:pt>
                <c:pt idx="167">
                  <c:v>0.64370006000000002</c:v>
                </c:pt>
                <c:pt idx="168">
                  <c:v>0.64570004000000003</c:v>
                </c:pt>
                <c:pt idx="169">
                  <c:v>0.64770006999999996</c:v>
                </c:pt>
                <c:pt idx="170">
                  <c:v>0.64970004999999997</c:v>
                </c:pt>
                <c:pt idx="171">
                  <c:v>0.65170002000000005</c:v>
                </c:pt>
                <c:pt idx="172">
                  <c:v>0.65370004999999998</c:v>
                </c:pt>
                <c:pt idx="173">
                  <c:v>0.65570002999999999</c:v>
                </c:pt>
                <c:pt idx="174">
                  <c:v>0.65770006000000003</c:v>
                </c:pt>
                <c:pt idx="175">
                  <c:v>0.65970004000000004</c:v>
                </c:pt>
                <c:pt idx="176">
                  <c:v>0.66170001000000001</c:v>
                </c:pt>
                <c:pt idx="177">
                  <c:v>0.66370004000000005</c:v>
                </c:pt>
                <c:pt idx="178">
                  <c:v>0.66570001999999995</c:v>
                </c:pt>
                <c:pt idx="179">
                  <c:v>0.66770004999999999</c:v>
                </c:pt>
                <c:pt idx="180">
                  <c:v>0.67019998999999997</c:v>
                </c:pt>
                <c:pt idx="181">
                  <c:v>0.67320000999999996</c:v>
                </c:pt>
                <c:pt idx="182">
                  <c:v>0.67619996999999998</c:v>
                </c:pt>
                <c:pt idx="183">
                  <c:v>0.67919998999999998</c:v>
                </c:pt>
                <c:pt idx="184">
                  <c:v>0.68219995</c:v>
                </c:pt>
                <c:pt idx="185">
                  <c:v>0.68519998000000004</c:v>
                </c:pt>
                <c:pt idx="186">
                  <c:v>0.68820000000000003</c:v>
                </c:pt>
                <c:pt idx="187">
                  <c:v>0.69120002000000003</c:v>
                </c:pt>
                <c:pt idx="188">
                  <c:v>0.69420004000000002</c:v>
                </c:pt>
                <c:pt idx="189">
                  <c:v>0.69720006000000001</c:v>
                </c:pt>
                <c:pt idx="190">
                  <c:v>0.70019995999999995</c:v>
                </c:pt>
                <c:pt idx="191">
                  <c:v>0.70199995999999998</c:v>
                </c:pt>
                <c:pt idx="192">
                  <c:v>0.70399999999999996</c:v>
                </c:pt>
                <c:pt idx="193">
                  <c:v>0.70599997000000003</c:v>
                </c:pt>
                <c:pt idx="194">
                  <c:v>0.70799999999999996</c:v>
                </c:pt>
                <c:pt idx="195">
                  <c:v>0.70999997999999997</c:v>
                </c:pt>
                <c:pt idx="196">
                  <c:v>0.71199995000000005</c:v>
                </c:pt>
                <c:pt idx="197">
                  <c:v>0.71399999000000003</c:v>
                </c:pt>
                <c:pt idx="198">
                  <c:v>0.71599995999999999</c:v>
                </c:pt>
                <c:pt idx="199">
                  <c:v>0.71799999000000003</c:v>
                </c:pt>
                <c:pt idx="200">
                  <c:v>0.71999997000000004</c:v>
                </c:pt>
                <c:pt idx="201">
                  <c:v>0.72199994000000001</c:v>
                </c:pt>
                <c:pt idx="202">
                  <c:v>0.72399997999999999</c:v>
                </c:pt>
                <c:pt idx="203">
                  <c:v>0.72599994999999995</c:v>
                </c:pt>
                <c:pt idx="204">
                  <c:v>0.72799999000000004</c:v>
                </c:pt>
                <c:pt idx="205">
                  <c:v>0.72999996</c:v>
                </c:pt>
                <c:pt idx="206">
                  <c:v>0.73199992999999997</c:v>
                </c:pt>
                <c:pt idx="207">
                  <c:v>0.73399996999999995</c:v>
                </c:pt>
                <c:pt idx="208">
                  <c:v>0.73599994000000002</c:v>
                </c:pt>
                <c:pt idx="209">
                  <c:v>0.73799998</c:v>
                </c:pt>
                <c:pt idx="210">
                  <c:v>0.74000001000000004</c:v>
                </c:pt>
                <c:pt idx="211">
                  <c:v>0.74199998</c:v>
                </c:pt>
                <c:pt idx="212">
                  <c:v>0.74400001999999998</c:v>
                </c:pt>
                <c:pt idx="213">
                  <c:v>0.74599998999999995</c:v>
                </c:pt>
                <c:pt idx="214">
                  <c:v>0.74800003000000004</c:v>
                </c:pt>
                <c:pt idx="215">
                  <c:v>0.75050002000000005</c:v>
                </c:pt>
                <c:pt idx="216">
                  <c:v>0.75350004000000004</c:v>
                </c:pt>
                <c:pt idx="217">
                  <c:v>0.75650001</c:v>
                </c:pt>
                <c:pt idx="218">
                  <c:v>0.75950002999999999</c:v>
                </c:pt>
                <c:pt idx="219">
                  <c:v>0.76249999000000002</c:v>
                </c:pt>
                <c:pt idx="220">
                  <c:v>0.76550001000000001</c:v>
                </c:pt>
                <c:pt idx="221">
                  <c:v>0.76850003</c:v>
                </c:pt>
                <c:pt idx="222">
                  <c:v>0.77149999000000002</c:v>
                </c:pt>
                <c:pt idx="223">
                  <c:v>0.77450001000000002</c:v>
                </c:pt>
                <c:pt idx="224">
                  <c:v>0.77750003000000001</c:v>
                </c:pt>
                <c:pt idx="225">
                  <c:v>0.78099996000000005</c:v>
                </c:pt>
                <c:pt idx="226">
                  <c:v>0.78499996999999999</c:v>
                </c:pt>
                <c:pt idx="227">
                  <c:v>0.78899996999999999</c:v>
                </c:pt>
                <c:pt idx="228">
                  <c:v>0.79299998000000005</c:v>
                </c:pt>
                <c:pt idx="229">
                  <c:v>0.79699998999999999</c:v>
                </c:pt>
                <c:pt idx="230">
                  <c:v>0.80150001999999998</c:v>
                </c:pt>
                <c:pt idx="231">
                  <c:v>0.80650001999999998</c:v>
                </c:pt>
                <c:pt idx="232">
                  <c:v>0.81150001000000005</c:v>
                </c:pt>
                <c:pt idx="233">
                  <c:v>0.81650001000000005</c:v>
                </c:pt>
                <c:pt idx="234">
                  <c:v>0.82199997000000002</c:v>
                </c:pt>
                <c:pt idx="235">
                  <c:v>0.82800001000000001</c:v>
                </c:pt>
                <c:pt idx="236">
                  <c:v>0.83499997999999997</c:v>
                </c:pt>
                <c:pt idx="237">
                  <c:v>0.84300005</c:v>
                </c:pt>
                <c:pt idx="238">
                  <c:v>0.85100001000000003</c:v>
                </c:pt>
                <c:pt idx="239">
                  <c:v>0.85900003000000003</c:v>
                </c:pt>
                <c:pt idx="240">
                  <c:v>0.87099998999999995</c:v>
                </c:pt>
                <c:pt idx="241">
                  <c:v>0.88300002</c:v>
                </c:pt>
                <c:pt idx="242">
                  <c:v>0.89399998999999997</c:v>
                </c:pt>
                <c:pt idx="243">
                  <c:v>0.90399998000000004</c:v>
                </c:pt>
                <c:pt idx="244">
                  <c:v>0.91399996999999999</c:v>
                </c:pt>
                <c:pt idx="245">
                  <c:v>0.92399997</c:v>
                </c:pt>
                <c:pt idx="246">
                  <c:v>0.93299997000000001</c:v>
                </c:pt>
                <c:pt idx="247">
                  <c:v>0.94099997999999996</c:v>
                </c:pt>
                <c:pt idx="248">
                  <c:v>0.94899999999999995</c:v>
                </c:pt>
                <c:pt idx="249">
                  <c:v>0.95700001999999995</c:v>
                </c:pt>
                <c:pt idx="250">
                  <c:v>0.96399999000000003</c:v>
                </c:pt>
                <c:pt idx="251">
                  <c:v>0.96999997000000004</c:v>
                </c:pt>
                <c:pt idx="252">
                  <c:v>0.97599994999999995</c:v>
                </c:pt>
                <c:pt idx="253">
                  <c:v>0.98199992999999997</c:v>
                </c:pt>
                <c:pt idx="254">
                  <c:v>0.98799998</c:v>
                </c:pt>
                <c:pt idx="255">
                  <c:v>0.99400001999999998</c:v>
                </c:pt>
                <c:pt idx="256">
                  <c:v>1</c:v>
                </c:pt>
                <c:pt idx="257">
                  <c:v>1.006</c:v>
                </c:pt>
                <c:pt idx="258">
                  <c:v>1.012</c:v>
                </c:pt>
                <c:pt idx="259">
                  <c:v>1.018</c:v>
                </c:pt>
                <c:pt idx="260">
                  <c:v>1.0235000000000001</c:v>
                </c:pt>
                <c:pt idx="261">
                  <c:v>1.0285</c:v>
                </c:pt>
                <c:pt idx="262">
                  <c:v>1.0335000000000001</c:v>
                </c:pt>
                <c:pt idx="263">
                  <c:v>1.0385</c:v>
                </c:pt>
                <c:pt idx="264">
                  <c:v>1.0434999</c:v>
                </c:pt>
                <c:pt idx="265">
                  <c:v>1.0484998999999999</c:v>
                </c:pt>
                <c:pt idx="266">
                  <c:v>1.0534999</c:v>
                </c:pt>
                <c:pt idx="267">
                  <c:v>1.0584998999999999</c:v>
                </c:pt>
                <c:pt idx="268">
                  <c:v>1.0634999000000001</c:v>
                </c:pt>
                <c:pt idx="269">
                  <c:v>1.0684998999999999</c:v>
                </c:pt>
                <c:pt idx="270">
                  <c:v>1.0734999999999999</c:v>
                </c:pt>
                <c:pt idx="271">
                  <c:v>1.0785</c:v>
                </c:pt>
                <c:pt idx="272">
                  <c:v>1.0834999999999999</c:v>
                </c:pt>
                <c:pt idx="273">
                  <c:v>1.0885</c:v>
                </c:pt>
                <c:pt idx="274">
                  <c:v>1.0934999999999999</c:v>
                </c:pt>
                <c:pt idx="275">
                  <c:v>1.0985</c:v>
                </c:pt>
                <c:pt idx="276">
                  <c:v>1.1034999999999999</c:v>
                </c:pt>
                <c:pt idx="277">
                  <c:v>1.1085</c:v>
                </c:pt>
                <c:pt idx="278">
                  <c:v>1.1134999999999999</c:v>
                </c:pt>
                <c:pt idx="279">
                  <c:v>1.1185</c:v>
                </c:pt>
                <c:pt idx="280">
                  <c:v>1.1234999999999999</c:v>
                </c:pt>
                <c:pt idx="281">
                  <c:v>1.1285000000000001</c:v>
                </c:pt>
                <c:pt idx="282">
                  <c:v>1.1335</c:v>
                </c:pt>
                <c:pt idx="283">
                  <c:v>1.1385000000000001</c:v>
                </c:pt>
                <c:pt idx="284">
                  <c:v>1.1435</c:v>
                </c:pt>
                <c:pt idx="285">
                  <c:v>1.1485000000000001</c:v>
                </c:pt>
                <c:pt idx="286">
                  <c:v>1.1535</c:v>
                </c:pt>
                <c:pt idx="287">
                  <c:v>1.1585000000000001</c:v>
                </c:pt>
                <c:pt idx="288">
                  <c:v>1.1635</c:v>
                </c:pt>
                <c:pt idx="289">
                  <c:v>1.1684999</c:v>
                </c:pt>
                <c:pt idx="290">
                  <c:v>1.1735001</c:v>
                </c:pt>
                <c:pt idx="291">
                  <c:v>1.1785000999999999</c:v>
                </c:pt>
                <c:pt idx="292">
                  <c:v>1.1835001000000001</c:v>
                </c:pt>
                <c:pt idx="293">
                  <c:v>1.1884999999999999</c:v>
                </c:pt>
                <c:pt idx="294">
                  <c:v>1.1935</c:v>
                </c:pt>
                <c:pt idx="295">
                  <c:v>1.1984999999999999</c:v>
                </c:pt>
                <c:pt idx="296">
                  <c:v>1.2035</c:v>
                </c:pt>
                <c:pt idx="297">
                  <c:v>1.2084999999999999</c:v>
                </c:pt>
                <c:pt idx="298">
                  <c:v>1.2135</c:v>
                </c:pt>
                <c:pt idx="299">
                  <c:v>1.2184999999999999</c:v>
                </c:pt>
                <c:pt idx="300">
                  <c:v>1.2235</c:v>
                </c:pt>
                <c:pt idx="301">
                  <c:v>1.2284999999999999</c:v>
                </c:pt>
                <c:pt idx="302">
                  <c:v>1.2335</c:v>
                </c:pt>
                <c:pt idx="303">
                  <c:v>1.2384999999999999</c:v>
                </c:pt>
                <c:pt idx="304">
                  <c:v>1.2435</c:v>
                </c:pt>
                <c:pt idx="305">
                  <c:v>1.2484999999999999</c:v>
                </c:pt>
                <c:pt idx="306">
                  <c:v>1.2535000000000001</c:v>
                </c:pt>
                <c:pt idx="307">
                  <c:v>1.2585</c:v>
                </c:pt>
                <c:pt idx="308">
                  <c:v>1.2635000000000001</c:v>
                </c:pt>
                <c:pt idx="309">
                  <c:v>1.2685</c:v>
                </c:pt>
                <c:pt idx="310">
                  <c:v>1.2735000999999999</c:v>
                </c:pt>
                <c:pt idx="311">
                  <c:v>1.2785001</c:v>
                </c:pt>
                <c:pt idx="312">
                  <c:v>1.2835000999999999</c:v>
                </c:pt>
                <c:pt idx="313">
                  <c:v>1.2885001</c:v>
                </c:pt>
                <c:pt idx="314">
                  <c:v>1.2935000999999999</c:v>
                </c:pt>
                <c:pt idx="315">
                  <c:v>1.2985001</c:v>
                </c:pt>
                <c:pt idx="316">
                  <c:v>1.3034999</c:v>
                </c:pt>
                <c:pt idx="317">
                  <c:v>1.3084998999999999</c:v>
                </c:pt>
                <c:pt idx="318">
                  <c:v>1.3134999000000001</c:v>
                </c:pt>
                <c:pt idx="319">
                  <c:v>1.3184998999999999</c:v>
                </c:pt>
                <c:pt idx="320">
                  <c:v>1.3234999000000001</c:v>
                </c:pt>
                <c:pt idx="321">
                  <c:v>1.3284999</c:v>
                </c:pt>
                <c:pt idx="322">
                  <c:v>1.3334999000000001</c:v>
                </c:pt>
                <c:pt idx="323">
                  <c:v>1.3384999</c:v>
                </c:pt>
                <c:pt idx="324">
                  <c:v>1.3434999000000001</c:v>
                </c:pt>
                <c:pt idx="325">
                  <c:v>1.3484999</c:v>
                </c:pt>
                <c:pt idx="326">
                  <c:v>1.3534999000000001</c:v>
                </c:pt>
                <c:pt idx="327">
                  <c:v>1.3584999</c:v>
                </c:pt>
                <c:pt idx="328">
                  <c:v>1.3634999000000001</c:v>
                </c:pt>
                <c:pt idx="329">
                  <c:v>1.3684999</c:v>
                </c:pt>
                <c:pt idx="330">
                  <c:v>1.3734999999999999</c:v>
                </c:pt>
                <c:pt idx="331">
                  <c:v>1.3785000000000001</c:v>
                </c:pt>
                <c:pt idx="332">
                  <c:v>1.3835</c:v>
                </c:pt>
                <c:pt idx="333">
                  <c:v>1.3885000000000001</c:v>
                </c:pt>
                <c:pt idx="334">
                  <c:v>1.3935</c:v>
                </c:pt>
                <c:pt idx="335">
                  <c:v>1.3985000000000001</c:v>
                </c:pt>
                <c:pt idx="336">
                  <c:v>1.4035</c:v>
                </c:pt>
                <c:pt idx="337">
                  <c:v>1.4085000000000001</c:v>
                </c:pt>
                <c:pt idx="338">
                  <c:v>1.4135</c:v>
                </c:pt>
                <c:pt idx="339">
                  <c:v>1.4184999</c:v>
                </c:pt>
                <c:pt idx="340">
                  <c:v>1.4234998999999999</c:v>
                </c:pt>
                <c:pt idx="341">
                  <c:v>1.4284999</c:v>
                </c:pt>
                <c:pt idx="342">
                  <c:v>1.4334998999999999</c:v>
                </c:pt>
                <c:pt idx="343">
                  <c:v>1.4384999000000001</c:v>
                </c:pt>
                <c:pt idx="344">
                  <c:v>1.4434998999999999</c:v>
                </c:pt>
                <c:pt idx="345">
                  <c:v>1.4484999000000001</c:v>
                </c:pt>
                <c:pt idx="346">
                  <c:v>1.4534999</c:v>
                </c:pt>
                <c:pt idx="347">
                  <c:v>1.4584999000000001</c:v>
                </c:pt>
                <c:pt idx="348">
                  <c:v>1.4634999</c:v>
                </c:pt>
                <c:pt idx="349">
                  <c:v>1.4684999000000001</c:v>
                </c:pt>
                <c:pt idx="350">
                  <c:v>1.4735</c:v>
                </c:pt>
                <c:pt idx="351">
                  <c:v>1.4784999999999999</c:v>
                </c:pt>
                <c:pt idx="352">
                  <c:v>1.4835</c:v>
                </c:pt>
                <c:pt idx="353">
                  <c:v>1.4884999999999999</c:v>
                </c:pt>
                <c:pt idx="354">
                  <c:v>1.4935</c:v>
                </c:pt>
                <c:pt idx="355">
                  <c:v>1.4984999999999999</c:v>
                </c:pt>
                <c:pt idx="356">
                  <c:v>1.5035000000000001</c:v>
                </c:pt>
                <c:pt idx="357">
                  <c:v>1.5085</c:v>
                </c:pt>
                <c:pt idx="358">
                  <c:v>1.5135000000000001</c:v>
                </c:pt>
                <c:pt idx="359">
                  <c:v>1.5185</c:v>
                </c:pt>
                <c:pt idx="360">
                  <c:v>1.5235000000000001</c:v>
                </c:pt>
                <c:pt idx="361">
                  <c:v>1.5285</c:v>
                </c:pt>
                <c:pt idx="362">
                  <c:v>1.5339999</c:v>
                </c:pt>
                <c:pt idx="363">
                  <c:v>1.54</c:v>
                </c:pt>
                <c:pt idx="364">
                  <c:v>1.546</c:v>
                </c:pt>
                <c:pt idx="365">
                  <c:v>1.5519999</c:v>
                </c:pt>
                <c:pt idx="366">
                  <c:v>1.5580000000000001</c:v>
                </c:pt>
                <c:pt idx="367">
                  <c:v>1.5639999</c:v>
                </c:pt>
                <c:pt idx="368">
                  <c:v>1.5705</c:v>
                </c:pt>
                <c:pt idx="369">
                  <c:v>1.5774999999999999</c:v>
                </c:pt>
                <c:pt idx="370">
                  <c:v>1.5845</c:v>
                </c:pt>
                <c:pt idx="371">
                  <c:v>1.5914999999999999</c:v>
                </c:pt>
                <c:pt idx="372">
                  <c:v>1.5985</c:v>
                </c:pt>
                <c:pt idx="373">
                  <c:v>1.6054999999999999</c:v>
                </c:pt>
                <c:pt idx="374">
                  <c:v>1.6125</c:v>
                </c:pt>
                <c:pt idx="375">
                  <c:v>1.6194999000000001</c:v>
                </c:pt>
                <c:pt idx="376">
                  <c:v>1.6265000000000001</c:v>
                </c:pt>
                <c:pt idx="377">
                  <c:v>1.6335</c:v>
                </c:pt>
                <c:pt idx="378">
                  <c:v>1.6404999</c:v>
                </c:pt>
                <c:pt idx="379">
                  <c:v>1.6474998999999999</c:v>
                </c:pt>
                <c:pt idx="380">
                  <c:v>1.6544999</c:v>
                </c:pt>
                <c:pt idx="381">
                  <c:v>1.6615</c:v>
                </c:pt>
                <c:pt idx="382">
                  <c:v>1.6684999</c:v>
                </c:pt>
                <c:pt idx="383">
                  <c:v>1.6760001</c:v>
                </c:pt>
                <c:pt idx="384">
                  <c:v>1.6839999999999999</c:v>
                </c:pt>
                <c:pt idx="385">
                  <c:v>1.6919999999999999</c:v>
                </c:pt>
                <c:pt idx="386">
                  <c:v>1.7</c:v>
                </c:pt>
                <c:pt idx="387">
                  <c:v>1.7080001</c:v>
                </c:pt>
                <c:pt idx="388">
                  <c:v>1.7160001</c:v>
                </c:pt>
                <c:pt idx="389">
                  <c:v>1.724</c:v>
                </c:pt>
                <c:pt idx="390">
                  <c:v>1.732</c:v>
                </c:pt>
                <c:pt idx="391">
                  <c:v>1.74</c:v>
                </c:pt>
                <c:pt idx="392">
                  <c:v>1.748</c:v>
                </c:pt>
                <c:pt idx="393">
                  <c:v>1.756</c:v>
                </c:pt>
                <c:pt idx="394">
                  <c:v>1.7639999</c:v>
                </c:pt>
                <c:pt idx="395">
                  <c:v>1.7720001000000001</c:v>
                </c:pt>
                <c:pt idx="396">
                  <c:v>1.7800001000000001</c:v>
                </c:pt>
                <c:pt idx="397">
                  <c:v>1.7880001000000001</c:v>
                </c:pt>
                <c:pt idx="398">
                  <c:v>1.7960001000000001</c:v>
                </c:pt>
                <c:pt idx="399">
                  <c:v>1.8049999000000001</c:v>
                </c:pt>
                <c:pt idx="400">
                  <c:v>1.8149999000000001</c:v>
                </c:pt>
                <c:pt idx="401">
                  <c:v>1.8249998999999999</c:v>
                </c:pt>
                <c:pt idx="402">
                  <c:v>1.8349998999999999</c:v>
                </c:pt>
                <c:pt idx="403">
                  <c:v>1.8449998999999999</c:v>
                </c:pt>
                <c:pt idx="404">
                  <c:v>1.8549998999999999</c:v>
                </c:pt>
                <c:pt idx="405">
                  <c:v>1.8649998999999999</c:v>
                </c:pt>
                <c:pt idx="406">
                  <c:v>1.875</c:v>
                </c:pt>
                <c:pt idx="407">
                  <c:v>1.885</c:v>
                </c:pt>
                <c:pt idx="408">
                  <c:v>1.895</c:v>
                </c:pt>
                <c:pt idx="409">
                  <c:v>1.905</c:v>
                </c:pt>
                <c:pt idx="410">
                  <c:v>1.915</c:v>
                </c:pt>
                <c:pt idx="411">
                  <c:v>1.925</c:v>
                </c:pt>
                <c:pt idx="412">
                  <c:v>1.9349999</c:v>
                </c:pt>
                <c:pt idx="413">
                  <c:v>1.9449999</c:v>
                </c:pt>
                <c:pt idx="414">
                  <c:v>1.9549999</c:v>
                </c:pt>
                <c:pt idx="415">
                  <c:v>1.9649999</c:v>
                </c:pt>
                <c:pt idx="416">
                  <c:v>1.9750000000000001</c:v>
                </c:pt>
                <c:pt idx="417">
                  <c:v>1.9850000000000001</c:v>
                </c:pt>
                <c:pt idx="418">
                  <c:v>1.9950000000000001</c:v>
                </c:pt>
                <c:pt idx="419">
                  <c:v>2.0050001000000002</c:v>
                </c:pt>
                <c:pt idx="420">
                  <c:v>2.0150001</c:v>
                </c:pt>
                <c:pt idx="421">
                  <c:v>2.0250001000000002</c:v>
                </c:pt>
                <c:pt idx="422">
                  <c:v>2.0350001</c:v>
                </c:pt>
                <c:pt idx="423">
                  <c:v>2.0450001000000002</c:v>
                </c:pt>
                <c:pt idx="424">
                  <c:v>2.0550001</c:v>
                </c:pt>
                <c:pt idx="425">
                  <c:v>2.0650000999999998</c:v>
                </c:pt>
                <c:pt idx="426">
                  <c:v>2.0750000000000002</c:v>
                </c:pt>
                <c:pt idx="427">
                  <c:v>2.085</c:v>
                </c:pt>
                <c:pt idx="428">
                  <c:v>2.0950000000000002</c:v>
                </c:pt>
                <c:pt idx="429">
                  <c:v>2.105</c:v>
                </c:pt>
                <c:pt idx="430">
                  <c:v>2.1150000000000002</c:v>
                </c:pt>
                <c:pt idx="431">
                  <c:v>2.125</c:v>
                </c:pt>
                <c:pt idx="432">
                  <c:v>2.1349999999999998</c:v>
                </c:pt>
                <c:pt idx="433">
                  <c:v>2.145</c:v>
                </c:pt>
                <c:pt idx="434">
                  <c:v>2.1549999999999998</c:v>
                </c:pt>
                <c:pt idx="435">
                  <c:v>2.165</c:v>
                </c:pt>
                <c:pt idx="436">
                  <c:v>2.1749999999999998</c:v>
                </c:pt>
                <c:pt idx="437">
                  <c:v>2.1849999000000002</c:v>
                </c:pt>
                <c:pt idx="438">
                  <c:v>2.1949999</c:v>
                </c:pt>
                <c:pt idx="439">
                  <c:v>2.2050002000000002</c:v>
                </c:pt>
                <c:pt idx="440">
                  <c:v>2.2150002</c:v>
                </c:pt>
                <c:pt idx="441">
                  <c:v>2.2250000999999999</c:v>
                </c:pt>
                <c:pt idx="442">
                  <c:v>2.2350001000000002</c:v>
                </c:pt>
                <c:pt idx="443">
                  <c:v>2.2450000999999999</c:v>
                </c:pt>
                <c:pt idx="444">
                  <c:v>2.2550001000000002</c:v>
                </c:pt>
                <c:pt idx="445">
                  <c:v>2.2650001</c:v>
                </c:pt>
                <c:pt idx="446">
                  <c:v>2.2750001000000002</c:v>
                </c:pt>
                <c:pt idx="447">
                  <c:v>2.2850001</c:v>
                </c:pt>
                <c:pt idx="448">
                  <c:v>2.2950001000000002</c:v>
                </c:pt>
                <c:pt idx="449">
                  <c:v>2.3050001</c:v>
                </c:pt>
                <c:pt idx="450">
                  <c:v>2.3150000999999998</c:v>
                </c:pt>
                <c:pt idx="451">
                  <c:v>2.3250000000000002</c:v>
                </c:pt>
                <c:pt idx="452">
                  <c:v>2.335</c:v>
                </c:pt>
                <c:pt idx="453">
                  <c:v>2.3450000000000002</c:v>
                </c:pt>
                <c:pt idx="454">
                  <c:v>2.355</c:v>
                </c:pt>
                <c:pt idx="455">
                  <c:v>2.3650000000000002</c:v>
                </c:pt>
                <c:pt idx="456">
                  <c:v>2.375</c:v>
                </c:pt>
                <c:pt idx="457">
                  <c:v>2.3859998999999998</c:v>
                </c:pt>
                <c:pt idx="458">
                  <c:v>2.4000001000000002</c:v>
                </c:pt>
                <c:pt idx="459">
                  <c:v>2.4180000000000001</c:v>
                </c:pt>
                <c:pt idx="460">
                  <c:v>2.4400000999999998</c:v>
                </c:pt>
                <c:pt idx="461">
                  <c:v>2.4660001</c:v>
                </c:pt>
                <c:pt idx="462">
                  <c:v>2.4960000999999998</c:v>
                </c:pt>
                <c:pt idx="463">
                  <c:v>2.5279999000000002</c:v>
                </c:pt>
                <c:pt idx="464">
                  <c:v>2.5599999000000002</c:v>
                </c:pt>
                <c:pt idx="465">
                  <c:v>2.5920000000000001</c:v>
                </c:pt>
                <c:pt idx="466">
                  <c:v>2.6239998</c:v>
                </c:pt>
                <c:pt idx="467">
                  <c:v>2.6559998999999999</c:v>
                </c:pt>
                <c:pt idx="468">
                  <c:v>2.6879997000000002</c:v>
                </c:pt>
                <c:pt idx="469">
                  <c:v>2.72</c:v>
                </c:pt>
                <c:pt idx="470">
                  <c:v>2.7520001000000001</c:v>
                </c:pt>
                <c:pt idx="471">
                  <c:v>2.7839999</c:v>
                </c:pt>
                <c:pt idx="472">
                  <c:v>2.8159999999999998</c:v>
                </c:pt>
                <c:pt idx="473">
                  <c:v>2.8479998000000002</c:v>
                </c:pt>
                <c:pt idx="474">
                  <c:v>2.8799999000000001</c:v>
                </c:pt>
                <c:pt idx="475">
                  <c:v>2.9120002</c:v>
                </c:pt>
                <c:pt idx="476">
                  <c:v>2.944</c:v>
                </c:pt>
                <c:pt idx="477">
                  <c:v>2.9760000999999998</c:v>
                </c:pt>
              </c:numCache>
            </c:numRef>
          </c:xVal>
          <c:yVal>
            <c:numRef>
              <c:f>spectras!$I$2:$I$2152</c:f>
              <c:numCache>
                <c:formatCode>0.00</c:formatCode>
                <c:ptCount val="2151"/>
                <c:pt idx="0">
                  <c:v>0.20134052999999999</c:v>
                </c:pt>
                <c:pt idx="1">
                  <c:v>0.20736787000000001</c:v>
                </c:pt>
                <c:pt idx="2">
                  <c:v>0.19448814</c:v>
                </c:pt>
                <c:pt idx="3">
                  <c:v>0.18249652</c:v>
                </c:pt>
                <c:pt idx="4">
                  <c:v>0.18252194999999999</c:v>
                </c:pt>
                <c:pt idx="5">
                  <c:v>0.17730262999999999</c:v>
                </c:pt>
                <c:pt idx="6">
                  <c:v>0.17926991</c:v>
                </c:pt>
                <c:pt idx="7">
                  <c:v>0.17993738000000001</c:v>
                </c:pt>
                <c:pt idx="8">
                  <c:v>0.18822744</c:v>
                </c:pt>
                <c:pt idx="9">
                  <c:v>0.19154693</c:v>
                </c:pt>
                <c:pt idx="10">
                  <c:v>0.20135397999999999</c:v>
                </c:pt>
                <c:pt idx="11">
                  <c:v>0.20791195000000001</c:v>
                </c:pt>
                <c:pt idx="12">
                  <c:v>0.22657691999999999</c:v>
                </c:pt>
                <c:pt idx="13">
                  <c:v>0.22198986000000001</c:v>
                </c:pt>
                <c:pt idx="14">
                  <c:v>0.22704374999999999</c:v>
                </c:pt>
                <c:pt idx="15">
                  <c:v>0.23090463999999999</c:v>
                </c:pt>
                <c:pt idx="16">
                  <c:v>0.23664472</c:v>
                </c:pt>
                <c:pt idx="17">
                  <c:v>0.23875377</c:v>
                </c:pt>
                <c:pt idx="18">
                  <c:v>0.24155380000000001</c:v>
                </c:pt>
                <c:pt idx="19">
                  <c:v>0.25507560000000001</c:v>
                </c:pt>
                <c:pt idx="20">
                  <c:v>0.24640687</c:v>
                </c:pt>
                <c:pt idx="21">
                  <c:v>0.25277634999999998</c:v>
                </c:pt>
                <c:pt idx="22">
                  <c:v>0.26029152</c:v>
                </c:pt>
                <c:pt idx="23">
                  <c:v>0.26815381999999999</c:v>
                </c:pt>
                <c:pt idx="24">
                  <c:v>0.27706357999999998</c:v>
                </c:pt>
                <c:pt idx="25">
                  <c:v>0.29437216999999999</c:v>
                </c:pt>
                <c:pt idx="26">
                  <c:v>0.30879109999999999</c:v>
                </c:pt>
                <c:pt idx="27">
                  <c:v>0.32458276000000003</c:v>
                </c:pt>
                <c:pt idx="28">
                  <c:v>0.34391841000000001</c:v>
                </c:pt>
                <c:pt idx="29">
                  <c:v>0.36653084000000002</c:v>
                </c:pt>
                <c:pt idx="30">
                  <c:v>0.38798168</c:v>
                </c:pt>
                <c:pt idx="31">
                  <c:v>0.40960687000000001</c:v>
                </c:pt>
                <c:pt idx="32">
                  <c:v>0.43030911999999999</c:v>
                </c:pt>
                <c:pt idx="33">
                  <c:v>0.44838166000000002</c:v>
                </c:pt>
                <c:pt idx="34">
                  <c:v>0.46704474000000001</c:v>
                </c:pt>
                <c:pt idx="35">
                  <c:v>0.48665111999999999</c:v>
                </c:pt>
                <c:pt idx="36">
                  <c:v>0.49967265</c:v>
                </c:pt>
                <c:pt idx="37">
                  <c:v>0.51387906000000005</c:v>
                </c:pt>
                <c:pt idx="38">
                  <c:v>0.52497607000000002</c:v>
                </c:pt>
                <c:pt idx="39">
                  <c:v>0.53205371000000001</c:v>
                </c:pt>
                <c:pt idx="40">
                  <c:v>0.53952222999999999</c:v>
                </c:pt>
                <c:pt idx="41">
                  <c:v>0.54905789999999999</c:v>
                </c:pt>
                <c:pt idx="42">
                  <c:v>0.55846952999999999</c:v>
                </c:pt>
                <c:pt idx="43">
                  <c:v>0.56210112999999995</c:v>
                </c:pt>
                <c:pt idx="44">
                  <c:v>0.56978147999999995</c:v>
                </c:pt>
                <c:pt idx="45">
                  <c:v>0.57658224999999996</c:v>
                </c:pt>
                <c:pt idx="46">
                  <c:v>0.58140016000000005</c:v>
                </c:pt>
                <c:pt idx="47">
                  <c:v>0.58768779000000004</c:v>
                </c:pt>
                <c:pt idx="48">
                  <c:v>0.59477186000000004</c:v>
                </c:pt>
                <c:pt idx="49">
                  <c:v>0.59932213999999995</c:v>
                </c:pt>
                <c:pt idx="50">
                  <c:v>0.60359620999999997</c:v>
                </c:pt>
                <c:pt idx="51">
                  <c:v>0.60963993999999999</c:v>
                </c:pt>
                <c:pt idx="52">
                  <c:v>0.61390042</c:v>
                </c:pt>
                <c:pt idx="53">
                  <c:v>0.62458336000000003</c:v>
                </c:pt>
                <c:pt idx="54">
                  <c:v>0.62295491000000003</c:v>
                </c:pt>
                <c:pt idx="55">
                  <c:v>0.63005054000000005</c:v>
                </c:pt>
                <c:pt idx="56">
                  <c:v>0.6375497</c:v>
                </c:pt>
                <c:pt idx="57">
                  <c:v>0.64385294999999998</c:v>
                </c:pt>
                <c:pt idx="58">
                  <c:v>0.64944332999999999</c:v>
                </c:pt>
                <c:pt idx="59">
                  <c:v>0.65418469999999995</c:v>
                </c:pt>
                <c:pt idx="60">
                  <c:v>0.66218036000000002</c:v>
                </c:pt>
                <c:pt idx="61">
                  <c:v>0.66739130000000002</c:v>
                </c:pt>
                <c:pt idx="62">
                  <c:v>0.67496204000000004</c:v>
                </c:pt>
                <c:pt idx="63">
                  <c:v>0.67917453999999999</c:v>
                </c:pt>
                <c:pt idx="64">
                  <c:v>0.68361508999999998</c:v>
                </c:pt>
                <c:pt idx="65">
                  <c:v>0.68873525000000002</c:v>
                </c:pt>
                <c:pt idx="66">
                  <c:v>0.69250219999999996</c:v>
                </c:pt>
                <c:pt idx="67">
                  <c:v>0.69949364999999997</c:v>
                </c:pt>
                <c:pt idx="68">
                  <c:v>0.70145327000000002</c:v>
                </c:pt>
                <c:pt idx="69">
                  <c:v>0.70269607999999995</c:v>
                </c:pt>
                <c:pt idx="70">
                  <c:v>0.70796007000000005</c:v>
                </c:pt>
                <c:pt idx="71">
                  <c:v>0.70889515000000003</c:v>
                </c:pt>
                <c:pt idx="72">
                  <c:v>0.71262281999999999</c:v>
                </c:pt>
                <c:pt idx="73">
                  <c:v>0.71294080999999998</c:v>
                </c:pt>
                <c:pt idx="74">
                  <c:v>0.71493070999999997</c:v>
                </c:pt>
                <c:pt idx="75">
                  <c:v>0.71811563</c:v>
                </c:pt>
                <c:pt idx="76">
                  <c:v>0.71985644000000004</c:v>
                </c:pt>
                <c:pt idx="77">
                  <c:v>0.72335720000000003</c:v>
                </c:pt>
                <c:pt idx="78">
                  <c:v>0.72358268000000003</c:v>
                </c:pt>
                <c:pt idx="79">
                  <c:v>0.72554916000000003</c:v>
                </c:pt>
                <c:pt idx="80">
                  <c:v>0.72711247000000001</c:v>
                </c:pt>
                <c:pt idx="81">
                  <c:v>0.72954094000000003</c:v>
                </c:pt>
                <c:pt idx="82">
                  <c:v>0.73005759999999997</c:v>
                </c:pt>
                <c:pt idx="83">
                  <c:v>0.73354989000000004</c:v>
                </c:pt>
                <c:pt idx="84">
                  <c:v>0.73540424999999998</c:v>
                </c:pt>
                <c:pt idx="85">
                  <c:v>0.73730803</c:v>
                </c:pt>
                <c:pt idx="86">
                  <c:v>0.74020827</c:v>
                </c:pt>
                <c:pt idx="87">
                  <c:v>0.74193441999999998</c:v>
                </c:pt>
                <c:pt idx="88">
                  <c:v>0.74403131</c:v>
                </c:pt>
                <c:pt idx="89">
                  <c:v>0.74705463999999999</c:v>
                </c:pt>
                <c:pt idx="90">
                  <c:v>0.74838293</c:v>
                </c:pt>
                <c:pt idx="91">
                  <c:v>0.7508589</c:v>
                </c:pt>
                <c:pt idx="92">
                  <c:v>0.75521528999999998</c:v>
                </c:pt>
                <c:pt idx="93">
                  <c:v>0.75632626000000003</c:v>
                </c:pt>
                <c:pt idx="94">
                  <c:v>0.75750088999999998</c:v>
                </c:pt>
                <c:pt idx="95">
                  <c:v>0.76023096000000001</c:v>
                </c:pt>
                <c:pt idx="96">
                  <c:v>0.76252483999999998</c:v>
                </c:pt>
                <c:pt idx="97">
                  <c:v>0.76363605000000001</c:v>
                </c:pt>
                <c:pt idx="98">
                  <c:v>0.76659041999999999</c:v>
                </c:pt>
                <c:pt idx="99">
                  <c:v>0.76978183</c:v>
                </c:pt>
                <c:pt idx="100">
                  <c:v>0.77030801999999998</c:v>
                </c:pt>
                <c:pt idx="101">
                  <c:v>0.77411348000000002</c:v>
                </c:pt>
                <c:pt idx="102">
                  <c:v>0.77556086000000002</c:v>
                </c:pt>
                <c:pt idx="103">
                  <c:v>0.77729141999999996</c:v>
                </c:pt>
                <c:pt idx="104">
                  <c:v>0.77920191999999999</c:v>
                </c:pt>
                <c:pt idx="105">
                  <c:v>0.78202784000000003</c:v>
                </c:pt>
                <c:pt idx="106">
                  <c:v>0.78374021999999999</c:v>
                </c:pt>
                <c:pt idx="107">
                  <c:v>0.78605711</c:v>
                </c:pt>
                <c:pt idx="108">
                  <c:v>0.78890311999999996</c:v>
                </c:pt>
                <c:pt idx="109">
                  <c:v>0.78966307999999996</c:v>
                </c:pt>
                <c:pt idx="110">
                  <c:v>0.79345297999999997</c:v>
                </c:pt>
                <c:pt idx="111">
                  <c:v>0.79395890000000002</c:v>
                </c:pt>
                <c:pt idx="112">
                  <c:v>0.79343324999999998</c:v>
                </c:pt>
                <c:pt idx="113">
                  <c:v>0.79790181000000004</c:v>
                </c:pt>
                <c:pt idx="114">
                  <c:v>0.79608076999999999</c:v>
                </c:pt>
                <c:pt idx="115">
                  <c:v>0.79968368999999995</c:v>
                </c:pt>
                <c:pt idx="116">
                  <c:v>0.80122042000000004</c:v>
                </c:pt>
                <c:pt idx="117">
                  <c:v>0.80266923000000001</c:v>
                </c:pt>
                <c:pt idx="118">
                  <c:v>0.80419141000000005</c:v>
                </c:pt>
                <c:pt idx="119">
                  <c:v>0.80488431000000005</c:v>
                </c:pt>
                <c:pt idx="120">
                  <c:v>0.80599790999999998</c:v>
                </c:pt>
                <c:pt idx="121">
                  <c:v>0.80934923999999997</c:v>
                </c:pt>
                <c:pt idx="122">
                  <c:v>0.81107819000000003</c:v>
                </c:pt>
                <c:pt idx="123">
                  <c:v>0.81148105999999998</c:v>
                </c:pt>
                <c:pt idx="124">
                  <c:v>0.81260692999999995</c:v>
                </c:pt>
                <c:pt idx="125">
                  <c:v>0.81679690000000005</c:v>
                </c:pt>
                <c:pt idx="126">
                  <c:v>0.81611906999999995</c:v>
                </c:pt>
                <c:pt idx="127">
                  <c:v>0.81576258000000001</c:v>
                </c:pt>
                <c:pt idx="128">
                  <c:v>0.81964099000000001</c:v>
                </c:pt>
                <c:pt idx="129">
                  <c:v>0.81963176000000004</c:v>
                </c:pt>
                <c:pt idx="130">
                  <c:v>0.82172793</c:v>
                </c:pt>
                <c:pt idx="131">
                  <c:v>0.82371914000000002</c:v>
                </c:pt>
                <c:pt idx="132">
                  <c:v>0.82524306000000003</c:v>
                </c:pt>
                <c:pt idx="133">
                  <c:v>0.82461267999999999</c:v>
                </c:pt>
                <c:pt idx="134">
                  <c:v>0.8264764</c:v>
                </c:pt>
                <c:pt idx="135">
                  <c:v>0.82931619999999995</c:v>
                </c:pt>
                <c:pt idx="136">
                  <c:v>0.82963991000000004</c:v>
                </c:pt>
                <c:pt idx="137">
                  <c:v>0.83150500000000005</c:v>
                </c:pt>
                <c:pt idx="138">
                  <c:v>0.83357179000000003</c:v>
                </c:pt>
                <c:pt idx="139">
                  <c:v>0.83169680999999995</c:v>
                </c:pt>
                <c:pt idx="140">
                  <c:v>0.83520466000000004</c:v>
                </c:pt>
                <c:pt idx="141">
                  <c:v>0.83404546999999996</c:v>
                </c:pt>
                <c:pt idx="142">
                  <c:v>0.83734613999999996</c:v>
                </c:pt>
                <c:pt idx="143">
                  <c:v>0.83701031999999997</c:v>
                </c:pt>
                <c:pt idx="144">
                  <c:v>0.83882213000000005</c:v>
                </c:pt>
                <c:pt idx="145">
                  <c:v>0.84141010000000005</c:v>
                </c:pt>
                <c:pt idx="146">
                  <c:v>0.83988607000000004</c:v>
                </c:pt>
                <c:pt idx="147">
                  <c:v>0.84054971000000001</c:v>
                </c:pt>
                <c:pt idx="148">
                  <c:v>0.83983028000000004</c:v>
                </c:pt>
                <c:pt idx="149">
                  <c:v>0.84173429</c:v>
                </c:pt>
                <c:pt idx="150">
                  <c:v>0.84212047000000001</c:v>
                </c:pt>
                <c:pt idx="151">
                  <c:v>0.84216100000000005</c:v>
                </c:pt>
                <c:pt idx="152">
                  <c:v>0.84552759</c:v>
                </c:pt>
                <c:pt idx="153">
                  <c:v>0.84529281000000001</c:v>
                </c:pt>
                <c:pt idx="154">
                  <c:v>0.84414339000000005</c:v>
                </c:pt>
                <c:pt idx="155">
                  <c:v>0.84770000000000001</c:v>
                </c:pt>
                <c:pt idx="156">
                  <c:v>0.84976828000000004</c:v>
                </c:pt>
                <c:pt idx="157">
                  <c:v>0.84780222000000005</c:v>
                </c:pt>
                <c:pt idx="158">
                  <c:v>0.84844321</c:v>
                </c:pt>
                <c:pt idx="159">
                  <c:v>0.84852797000000002</c:v>
                </c:pt>
                <c:pt idx="160">
                  <c:v>0.85064501000000003</c:v>
                </c:pt>
                <c:pt idx="161">
                  <c:v>0.85045040000000005</c:v>
                </c:pt>
                <c:pt idx="162">
                  <c:v>0.85243206999999999</c:v>
                </c:pt>
                <c:pt idx="163">
                  <c:v>0.85188394999999995</c:v>
                </c:pt>
                <c:pt idx="164">
                  <c:v>0.85340243999999998</c:v>
                </c:pt>
                <c:pt idx="165">
                  <c:v>0.85406965000000001</c:v>
                </c:pt>
                <c:pt idx="166">
                  <c:v>0.85473668999999997</c:v>
                </c:pt>
                <c:pt idx="167">
                  <c:v>0.85558635000000005</c:v>
                </c:pt>
                <c:pt idx="168">
                  <c:v>0.8585043</c:v>
                </c:pt>
                <c:pt idx="169">
                  <c:v>0.85691934999999997</c:v>
                </c:pt>
                <c:pt idx="170">
                  <c:v>0.85868679999999997</c:v>
                </c:pt>
                <c:pt idx="171">
                  <c:v>0.85765146999999997</c:v>
                </c:pt>
                <c:pt idx="172">
                  <c:v>0.85813450999999996</c:v>
                </c:pt>
                <c:pt idx="173">
                  <c:v>0.86050159000000004</c:v>
                </c:pt>
                <c:pt idx="174">
                  <c:v>0.86123793999999998</c:v>
                </c:pt>
                <c:pt idx="175">
                  <c:v>0.86050099000000002</c:v>
                </c:pt>
                <c:pt idx="176">
                  <c:v>0.86238568999999998</c:v>
                </c:pt>
                <c:pt idx="177">
                  <c:v>0.86312401000000005</c:v>
                </c:pt>
                <c:pt idx="178">
                  <c:v>0.86775153999999999</c:v>
                </c:pt>
                <c:pt idx="179">
                  <c:v>0.86416024000000002</c:v>
                </c:pt>
                <c:pt idx="180">
                  <c:v>0.86641942999999999</c:v>
                </c:pt>
                <c:pt idx="181">
                  <c:v>0.86690003000000004</c:v>
                </c:pt>
                <c:pt idx="182">
                  <c:v>0.86868202999999999</c:v>
                </c:pt>
                <c:pt idx="183">
                  <c:v>0.86849606000000001</c:v>
                </c:pt>
                <c:pt idx="184">
                  <c:v>0.87065493999999999</c:v>
                </c:pt>
                <c:pt idx="185">
                  <c:v>0.87132191999999997</c:v>
                </c:pt>
                <c:pt idx="186">
                  <c:v>0.87500924000000002</c:v>
                </c:pt>
                <c:pt idx="187">
                  <c:v>0.87204897000000003</c:v>
                </c:pt>
                <c:pt idx="188">
                  <c:v>0.87336515999999997</c:v>
                </c:pt>
                <c:pt idx="189">
                  <c:v>0.87602382999999995</c:v>
                </c:pt>
                <c:pt idx="190">
                  <c:v>0.87659162000000002</c:v>
                </c:pt>
                <c:pt idx="191">
                  <c:v>0.87666624999999998</c:v>
                </c:pt>
                <c:pt idx="192">
                  <c:v>0.87533932999999997</c:v>
                </c:pt>
                <c:pt idx="193">
                  <c:v>0.87982178</c:v>
                </c:pt>
                <c:pt idx="194">
                  <c:v>0.88106059999999997</c:v>
                </c:pt>
                <c:pt idx="195">
                  <c:v>0.87770658999999995</c:v>
                </c:pt>
                <c:pt idx="196">
                  <c:v>0.88143956999999995</c:v>
                </c:pt>
                <c:pt idx="197">
                  <c:v>0.88048082999999999</c:v>
                </c:pt>
                <c:pt idx="198">
                  <c:v>0.88153356000000005</c:v>
                </c:pt>
                <c:pt idx="199">
                  <c:v>0.88307374999999999</c:v>
                </c:pt>
                <c:pt idx="200">
                  <c:v>0.87884211999999995</c:v>
                </c:pt>
                <c:pt idx="201">
                  <c:v>0.88249551999999998</c:v>
                </c:pt>
                <c:pt idx="202">
                  <c:v>0.88307279000000005</c:v>
                </c:pt>
                <c:pt idx="203">
                  <c:v>0.88442754999999995</c:v>
                </c:pt>
                <c:pt idx="204">
                  <c:v>0.88500941</c:v>
                </c:pt>
                <c:pt idx="205">
                  <c:v>0.88559204000000002</c:v>
                </c:pt>
                <c:pt idx="206">
                  <c:v>0.88539772999999999</c:v>
                </c:pt>
                <c:pt idx="207">
                  <c:v>0.88578634999999994</c:v>
                </c:pt>
                <c:pt idx="208">
                  <c:v>0.88714921000000002</c:v>
                </c:pt>
                <c:pt idx="209">
                  <c:v>0.88841373000000001</c:v>
                </c:pt>
                <c:pt idx="210">
                  <c:v>0.88676547999999999</c:v>
                </c:pt>
                <c:pt idx="211">
                  <c:v>0.88901103000000004</c:v>
                </c:pt>
                <c:pt idx="212">
                  <c:v>0.89242827999999996</c:v>
                </c:pt>
                <c:pt idx="213">
                  <c:v>0.88950717000000001</c:v>
                </c:pt>
                <c:pt idx="214">
                  <c:v>0.88882536000000001</c:v>
                </c:pt>
                <c:pt idx="215">
                  <c:v>0.89089887999999995</c:v>
                </c:pt>
                <c:pt idx="216">
                  <c:v>0.89060974000000004</c:v>
                </c:pt>
                <c:pt idx="217">
                  <c:v>0.89512944000000005</c:v>
                </c:pt>
                <c:pt idx="218">
                  <c:v>0.8933835</c:v>
                </c:pt>
                <c:pt idx="219">
                  <c:v>0.89369189999999998</c:v>
                </c:pt>
                <c:pt idx="220">
                  <c:v>0.89251691</c:v>
                </c:pt>
                <c:pt idx="221">
                  <c:v>0.89152317999999997</c:v>
                </c:pt>
                <c:pt idx="222">
                  <c:v>0.89459973999999998</c:v>
                </c:pt>
                <c:pt idx="223">
                  <c:v>0.89568709999999996</c:v>
                </c:pt>
                <c:pt idx="224">
                  <c:v>0.90177286000000001</c:v>
                </c:pt>
                <c:pt idx="225">
                  <c:v>0.89803653999999999</c:v>
                </c:pt>
                <c:pt idx="226">
                  <c:v>0.89945012000000002</c:v>
                </c:pt>
                <c:pt idx="227">
                  <c:v>0.90017533000000005</c:v>
                </c:pt>
                <c:pt idx="228">
                  <c:v>0.90159719999999999</c:v>
                </c:pt>
                <c:pt idx="229">
                  <c:v>0.89829802999999997</c:v>
                </c:pt>
                <c:pt idx="230">
                  <c:v>0.90547918999999999</c:v>
                </c:pt>
                <c:pt idx="231">
                  <c:v>0.90351331000000001</c:v>
                </c:pt>
                <c:pt idx="232">
                  <c:v>0.90079260000000005</c:v>
                </c:pt>
                <c:pt idx="233">
                  <c:v>0.90536189</c:v>
                </c:pt>
                <c:pt idx="234">
                  <c:v>0.90559900000000004</c:v>
                </c:pt>
                <c:pt idx="235">
                  <c:v>0.90509086999999999</c:v>
                </c:pt>
                <c:pt idx="236">
                  <c:v>0.90675211</c:v>
                </c:pt>
                <c:pt idx="237">
                  <c:v>0.90740036999999996</c:v>
                </c:pt>
                <c:pt idx="238">
                  <c:v>0.90893000000000002</c:v>
                </c:pt>
                <c:pt idx="239">
                  <c:v>0.90586644000000005</c:v>
                </c:pt>
                <c:pt idx="240">
                  <c:v>0.91479933000000002</c:v>
                </c:pt>
                <c:pt idx="241">
                  <c:v>0.90980101000000002</c:v>
                </c:pt>
                <c:pt idx="242">
                  <c:v>0.91016507000000002</c:v>
                </c:pt>
                <c:pt idx="243">
                  <c:v>0.91060870999999999</c:v>
                </c:pt>
                <c:pt idx="244">
                  <c:v>0.90980309000000004</c:v>
                </c:pt>
                <c:pt idx="245">
                  <c:v>0.90857851999999995</c:v>
                </c:pt>
                <c:pt idx="246">
                  <c:v>0.90792823</c:v>
                </c:pt>
                <c:pt idx="247">
                  <c:v>0.90428293000000004</c:v>
                </c:pt>
                <c:pt idx="248">
                  <c:v>0.89530717999999998</c:v>
                </c:pt>
                <c:pt idx="249">
                  <c:v>0.89706165000000004</c:v>
                </c:pt>
                <c:pt idx="250">
                  <c:v>0.88667231999999996</c:v>
                </c:pt>
                <c:pt idx="251">
                  <c:v>0.89138454</c:v>
                </c:pt>
                <c:pt idx="252">
                  <c:v>0.90436274000000005</c:v>
                </c:pt>
                <c:pt idx="253">
                  <c:v>0.91144186000000005</c:v>
                </c:pt>
                <c:pt idx="254">
                  <c:v>0.91239709000000002</c:v>
                </c:pt>
                <c:pt idx="255">
                  <c:v>0.91220975000000004</c:v>
                </c:pt>
                <c:pt idx="256">
                  <c:v>0.91249013000000001</c:v>
                </c:pt>
                <c:pt idx="257">
                  <c:v>0.91176140000000006</c:v>
                </c:pt>
                <c:pt idx="258">
                  <c:v>0.91238105000000003</c:v>
                </c:pt>
                <c:pt idx="259">
                  <c:v>0.90996796000000002</c:v>
                </c:pt>
                <c:pt idx="260">
                  <c:v>0.91557509000000004</c:v>
                </c:pt>
                <c:pt idx="261">
                  <c:v>0.91508210000000001</c:v>
                </c:pt>
                <c:pt idx="262">
                  <c:v>0.91320776999999997</c:v>
                </c:pt>
                <c:pt idx="263">
                  <c:v>0.91411149999999997</c:v>
                </c:pt>
                <c:pt idx="264">
                  <c:v>0.91147922999999997</c:v>
                </c:pt>
                <c:pt idx="265">
                  <c:v>0.91274445999999998</c:v>
                </c:pt>
                <c:pt idx="266">
                  <c:v>0.91626883000000003</c:v>
                </c:pt>
                <c:pt idx="267">
                  <c:v>0.91225034000000005</c:v>
                </c:pt>
                <c:pt idx="268">
                  <c:v>0.91472107000000002</c:v>
                </c:pt>
                <c:pt idx="269">
                  <c:v>0.91484350000000003</c:v>
                </c:pt>
                <c:pt idx="270">
                  <c:v>0.91410707999999996</c:v>
                </c:pt>
                <c:pt idx="271">
                  <c:v>0.91371137000000002</c:v>
                </c:pt>
                <c:pt idx="272">
                  <c:v>0.91384779999999999</c:v>
                </c:pt>
                <c:pt idx="273">
                  <c:v>0.91410785999999999</c:v>
                </c:pt>
                <c:pt idx="274">
                  <c:v>0.91379440000000001</c:v>
                </c:pt>
                <c:pt idx="275">
                  <c:v>0.91348726000000002</c:v>
                </c:pt>
                <c:pt idx="276">
                  <c:v>0.91257929999999998</c:v>
                </c:pt>
                <c:pt idx="277">
                  <c:v>0.91391915000000001</c:v>
                </c:pt>
                <c:pt idx="278">
                  <c:v>0.91224044999999998</c:v>
                </c:pt>
                <c:pt idx="279">
                  <c:v>0.91211032999999997</c:v>
                </c:pt>
                <c:pt idx="280">
                  <c:v>0.91323650000000001</c:v>
                </c:pt>
                <c:pt idx="281">
                  <c:v>0.91236793999999999</c:v>
                </c:pt>
                <c:pt idx="282">
                  <c:v>0.91428953000000002</c:v>
                </c:pt>
                <c:pt idx="283">
                  <c:v>0.91091734000000002</c:v>
                </c:pt>
                <c:pt idx="284">
                  <c:v>0.91226858</c:v>
                </c:pt>
                <c:pt idx="285">
                  <c:v>0.91062312999999995</c:v>
                </c:pt>
                <c:pt idx="286">
                  <c:v>0.91011405000000001</c:v>
                </c:pt>
                <c:pt idx="287">
                  <c:v>0.91030597999999996</c:v>
                </c:pt>
                <c:pt idx="288">
                  <c:v>0.90944952000000001</c:v>
                </c:pt>
                <c:pt idx="289">
                  <c:v>0.91016876999999996</c:v>
                </c:pt>
                <c:pt idx="290">
                  <c:v>0.91116273000000003</c:v>
                </c:pt>
                <c:pt idx="291">
                  <c:v>0.90853578000000002</c:v>
                </c:pt>
                <c:pt idx="292">
                  <c:v>0.91031653000000001</c:v>
                </c:pt>
                <c:pt idx="293">
                  <c:v>0.91168707999999998</c:v>
                </c:pt>
                <c:pt idx="294">
                  <c:v>0.91058517000000005</c:v>
                </c:pt>
                <c:pt idx="295">
                  <c:v>0.90665715999999996</c:v>
                </c:pt>
                <c:pt idx="296">
                  <c:v>0.90826457999999999</c:v>
                </c:pt>
                <c:pt idx="297">
                  <c:v>0.90811354</c:v>
                </c:pt>
                <c:pt idx="298">
                  <c:v>0.90515011999999995</c:v>
                </c:pt>
                <c:pt idx="299">
                  <c:v>0.90064292999999995</c:v>
                </c:pt>
                <c:pt idx="300">
                  <c:v>0.90156435999999995</c:v>
                </c:pt>
                <c:pt idx="301">
                  <c:v>0.89701796</c:v>
                </c:pt>
                <c:pt idx="302">
                  <c:v>0.89111291999999998</c:v>
                </c:pt>
                <c:pt idx="303">
                  <c:v>0.88442856000000003</c:v>
                </c:pt>
                <c:pt idx="304">
                  <c:v>0.88827878000000005</c:v>
                </c:pt>
                <c:pt idx="305">
                  <c:v>0.89065647000000003</c:v>
                </c:pt>
                <c:pt idx="306">
                  <c:v>0.89333129</c:v>
                </c:pt>
                <c:pt idx="307">
                  <c:v>0.89261544000000004</c:v>
                </c:pt>
                <c:pt idx="308">
                  <c:v>0.89693420999999995</c:v>
                </c:pt>
                <c:pt idx="309">
                  <c:v>0.89671730999999999</c:v>
                </c:pt>
                <c:pt idx="310">
                  <c:v>0.89451367000000004</c:v>
                </c:pt>
                <c:pt idx="311">
                  <c:v>0.89151769999999997</c:v>
                </c:pt>
                <c:pt idx="312">
                  <c:v>0.88636320999999996</c:v>
                </c:pt>
                <c:pt idx="313">
                  <c:v>0.87380767000000004</c:v>
                </c:pt>
                <c:pt idx="314">
                  <c:v>0.86881858000000001</c:v>
                </c:pt>
                <c:pt idx="315">
                  <c:v>0.86111289000000002</c:v>
                </c:pt>
                <c:pt idx="316">
                  <c:v>0.85459852000000003</c:v>
                </c:pt>
                <c:pt idx="317">
                  <c:v>0.84600836000000001</c:v>
                </c:pt>
                <c:pt idx="318">
                  <c:v>0.84627496999999996</c:v>
                </c:pt>
                <c:pt idx="319">
                  <c:v>0.84278971000000003</c:v>
                </c:pt>
                <c:pt idx="320">
                  <c:v>0.83634651000000004</c:v>
                </c:pt>
                <c:pt idx="321">
                  <c:v>0.83228301999999998</c:v>
                </c:pt>
                <c:pt idx="322">
                  <c:v>0.83113742000000002</c:v>
                </c:pt>
                <c:pt idx="323">
                  <c:v>0.82941907999999998</c:v>
                </c:pt>
                <c:pt idx="324">
                  <c:v>0.82981271000000001</c:v>
                </c:pt>
                <c:pt idx="325">
                  <c:v>0.81570076999999996</c:v>
                </c:pt>
                <c:pt idx="326">
                  <c:v>0.78890621999999999</c:v>
                </c:pt>
                <c:pt idx="327">
                  <c:v>0.78085291000000001</c:v>
                </c:pt>
                <c:pt idx="328">
                  <c:v>0.78047717000000005</c:v>
                </c:pt>
                <c:pt idx="329">
                  <c:v>0.77909039999999996</c:v>
                </c:pt>
                <c:pt idx="330">
                  <c:v>0.76661599000000002</c:v>
                </c:pt>
                <c:pt idx="331">
                  <c:v>0.72972148999999997</c:v>
                </c:pt>
                <c:pt idx="332">
                  <c:v>0.69985204999999995</c:v>
                </c:pt>
                <c:pt idx="333">
                  <c:v>0.65491699999999997</c:v>
                </c:pt>
                <c:pt idx="334">
                  <c:v>0.62240231000000001</c:v>
                </c:pt>
                <c:pt idx="335">
                  <c:v>0.62853956</c:v>
                </c:pt>
                <c:pt idx="336">
                  <c:v>0.64493458999999997</c:v>
                </c:pt>
                <c:pt idx="337">
                  <c:v>0.65643841000000003</c:v>
                </c:pt>
                <c:pt idx="338">
                  <c:v>0.56990819999999998</c:v>
                </c:pt>
                <c:pt idx="339">
                  <c:v>0.66672266000000002</c:v>
                </c:pt>
                <c:pt idx="340">
                  <c:v>0.77216249999999997</c:v>
                </c:pt>
                <c:pt idx="341">
                  <c:v>0.80544883</c:v>
                </c:pt>
                <c:pt idx="342">
                  <c:v>0.83228891999999999</c:v>
                </c:pt>
                <c:pt idx="343">
                  <c:v>0.84306395000000001</c:v>
                </c:pt>
                <c:pt idx="344">
                  <c:v>0.85462773000000003</c:v>
                </c:pt>
                <c:pt idx="345">
                  <c:v>0.85513991</c:v>
                </c:pt>
                <c:pt idx="346">
                  <c:v>0.85950451999999999</c:v>
                </c:pt>
                <c:pt idx="347">
                  <c:v>0.86213720000000005</c:v>
                </c:pt>
                <c:pt idx="348">
                  <c:v>0.86641853999999996</c:v>
                </c:pt>
                <c:pt idx="349">
                  <c:v>0.86731464000000003</c:v>
                </c:pt>
                <c:pt idx="350">
                  <c:v>0.87065159999999997</c:v>
                </c:pt>
                <c:pt idx="351">
                  <c:v>0.87787866999999997</c:v>
                </c:pt>
                <c:pt idx="352">
                  <c:v>0.87684697</c:v>
                </c:pt>
                <c:pt idx="353">
                  <c:v>0.87843645000000004</c:v>
                </c:pt>
                <c:pt idx="354">
                  <c:v>0.88266486</c:v>
                </c:pt>
                <c:pt idx="355">
                  <c:v>0.88157730999999995</c:v>
                </c:pt>
                <c:pt idx="356">
                  <c:v>0.88644087000000005</c:v>
                </c:pt>
                <c:pt idx="357">
                  <c:v>0.88886326999999998</c:v>
                </c:pt>
                <c:pt idx="358">
                  <c:v>0.88739931999999999</c:v>
                </c:pt>
                <c:pt idx="359">
                  <c:v>0.8899821</c:v>
                </c:pt>
                <c:pt idx="360">
                  <c:v>0.88886851</c:v>
                </c:pt>
                <c:pt idx="361">
                  <c:v>0.89141738000000004</c:v>
                </c:pt>
                <c:pt idx="362">
                  <c:v>0.89084083000000003</c:v>
                </c:pt>
                <c:pt idx="363">
                  <c:v>0.89542043000000004</c:v>
                </c:pt>
                <c:pt idx="364">
                  <c:v>0.89387751000000004</c:v>
                </c:pt>
                <c:pt idx="365">
                  <c:v>0.89505493999999997</c:v>
                </c:pt>
                <c:pt idx="366">
                  <c:v>0.89282667999999998</c:v>
                </c:pt>
                <c:pt idx="367">
                  <c:v>0.89600228999999998</c:v>
                </c:pt>
                <c:pt idx="368">
                  <c:v>0.89571851000000002</c:v>
                </c:pt>
                <c:pt idx="369">
                  <c:v>0.89512568999999997</c:v>
                </c:pt>
                <c:pt idx="370">
                  <c:v>0.89779359000000003</c:v>
                </c:pt>
                <c:pt idx="371">
                  <c:v>0.89536070999999995</c:v>
                </c:pt>
                <c:pt idx="372">
                  <c:v>0.89659661000000002</c:v>
                </c:pt>
                <c:pt idx="373">
                  <c:v>0.8989414</c:v>
                </c:pt>
                <c:pt idx="374">
                  <c:v>0.89949650000000003</c:v>
                </c:pt>
                <c:pt idx="375">
                  <c:v>0.89931262000000001</c:v>
                </c:pt>
                <c:pt idx="376">
                  <c:v>0.89892649999999996</c:v>
                </c:pt>
                <c:pt idx="377">
                  <c:v>0.89790278999999995</c:v>
                </c:pt>
                <c:pt idx="378">
                  <c:v>0.89954095999999995</c:v>
                </c:pt>
                <c:pt idx="379">
                  <c:v>0.89724910000000002</c:v>
                </c:pt>
                <c:pt idx="380">
                  <c:v>0.89588809000000003</c:v>
                </c:pt>
                <c:pt idx="381">
                  <c:v>0.89694547999999996</c:v>
                </c:pt>
                <c:pt idx="382">
                  <c:v>0.89496898999999996</c:v>
                </c:pt>
                <c:pt idx="383">
                  <c:v>0.89417720000000001</c:v>
                </c:pt>
                <c:pt idx="384">
                  <c:v>0.89500701000000005</c:v>
                </c:pt>
                <c:pt idx="385">
                  <c:v>0.89446771000000003</c:v>
                </c:pt>
                <c:pt idx="386">
                  <c:v>0.88856488</c:v>
                </c:pt>
                <c:pt idx="387">
                  <c:v>0.88394695999999995</c:v>
                </c:pt>
                <c:pt idx="388">
                  <c:v>0.88697009999999998</c:v>
                </c:pt>
                <c:pt idx="389">
                  <c:v>0.88286418</c:v>
                </c:pt>
                <c:pt idx="390">
                  <c:v>0.88183016000000003</c:v>
                </c:pt>
                <c:pt idx="391">
                  <c:v>0.87962543999999998</c:v>
                </c:pt>
                <c:pt idx="392">
                  <c:v>0.87572329999999998</c:v>
                </c:pt>
                <c:pt idx="393">
                  <c:v>0.87554741000000003</c:v>
                </c:pt>
                <c:pt idx="394">
                  <c:v>0.87367110999999997</c:v>
                </c:pt>
                <c:pt idx="395">
                  <c:v>0.86461328999999998</c:v>
                </c:pt>
                <c:pt idx="396">
                  <c:v>0.86111574999999996</c:v>
                </c:pt>
                <c:pt idx="397">
                  <c:v>0.84660672999999997</c:v>
                </c:pt>
                <c:pt idx="398">
                  <c:v>0.84290010000000004</c:v>
                </c:pt>
                <c:pt idx="399">
                  <c:v>0.84024668000000002</c:v>
                </c:pt>
                <c:pt idx="400">
                  <c:v>0.83719348999999998</c:v>
                </c:pt>
                <c:pt idx="401">
                  <c:v>0.83283609000000003</c:v>
                </c:pt>
                <c:pt idx="402">
                  <c:v>0.83735155999999999</c:v>
                </c:pt>
                <c:pt idx="403">
                  <c:v>0.83342654000000005</c:v>
                </c:pt>
                <c:pt idx="404">
                  <c:v>0.84526323999999997</c:v>
                </c:pt>
                <c:pt idx="405">
                  <c:v>0.84274190999999998</c:v>
                </c:pt>
                <c:pt idx="406">
                  <c:v>0.82429618000000004</c:v>
                </c:pt>
                <c:pt idx="407">
                  <c:v>0.80204058</c:v>
                </c:pt>
                <c:pt idx="408">
                  <c:v>0.77385515000000005</c:v>
                </c:pt>
                <c:pt idx="409">
                  <c:v>0.74668818999999997</c:v>
                </c:pt>
                <c:pt idx="410">
                  <c:v>0.73785942999999998</c:v>
                </c:pt>
                <c:pt idx="411">
                  <c:v>0.74770904000000005</c:v>
                </c:pt>
                <c:pt idx="412">
                  <c:v>0.75224893999999998</c:v>
                </c:pt>
                <c:pt idx="413">
                  <c:v>0.75823289000000005</c:v>
                </c:pt>
                <c:pt idx="414">
                  <c:v>0.76215350999999998</c:v>
                </c:pt>
                <c:pt idx="415">
                  <c:v>0.77008551000000003</c:v>
                </c:pt>
                <c:pt idx="416">
                  <c:v>0.77270192000000004</c:v>
                </c:pt>
                <c:pt idx="417">
                  <c:v>0.77652418999999995</c:v>
                </c:pt>
                <c:pt idx="418">
                  <c:v>0.77433543999999999</c:v>
                </c:pt>
                <c:pt idx="419">
                  <c:v>0.77846747999999999</c:v>
                </c:pt>
                <c:pt idx="420">
                  <c:v>0.77587461000000002</c:v>
                </c:pt>
                <c:pt idx="421">
                  <c:v>0.77357370000000003</c:v>
                </c:pt>
                <c:pt idx="422">
                  <c:v>0.76637381000000004</c:v>
                </c:pt>
                <c:pt idx="423">
                  <c:v>0.76322639000000003</c:v>
                </c:pt>
                <c:pt idx="424">
                  <c:v>0.75789171</c:v>
                </c:pt>
                <c:pt idx="425">
                  <c:v>0.74496859000000004</c:v>
                </c:pt>
                <c:pt idx="426">
                  <c:v>0.73783158999999998</c:v>
                </c:pt>
                <c:pt idx="427">
                  <c:v>0.71906084000000003</c:v>
                </c:pt>
                <c:pt idx="428">
                  <c:v>0.71010189999999995</c:v>
                </c:pt>
                <c:pt idx="429">
                  <c:v>0.70090669000000005</c:v>
                </c:pt>
                <c:pt idx="430">
                  <c:v>0.67617607000000002</c:v>
                </c:pt>
                <c:pt idx="431">
                  <c:v>0.67020953000000005</c:v>
                </c:pt>
                <c:pt idx="432">
                  <c:v>0.63941037999999994</c:v>
                </c:pt>
                <c:pt idx="433">
                  <c:v>0.57431655999999998</c:v>
                </c:pt>
                <c:pt idx="434">
                  <c:v>0.50576430999999999</c:v>
                </c:pt>
                <c:pt idx="435">
                  <c:v>0.4799273</c:v>
                </c:pt>
                <c:pt idx="436">
                  <c:v>0.48771291999999999</c:v>
                </c:pt>
                <c:pt idx="437">
                  <c:v>0.48150554000000001</c:v>
                </c:pt>
                <c:pt idx="438">
                  <c:v>0.46168633999999997</c:v>
                </c:pt>
                <c:pt idx="439">
                  <c:v>0.40163091000000001</c:v>
                </c:pt>
                <c:pt idx="440">
                  <c:v>0.46929470000000001</c:v>
                </c:pt>
                <c:pt idx="441">
                  <c:v>0.57765549000000005</c:v>
                </c:pt>
                <c:pt idx="442">
                  <c:v>0.59774022999999998</c:v>
                </c:pt>
                <c:pt idx="443">
                  <c:v>0.59462786000000001</c:v>
                </c:pt>
                <c:pt idx="444">
                  <c:v>0.59205180000000002</c:v>
                </c:pt>
                <c:pt idx="445">
                  <c:v>0.58004480999999997</c:v>
                </c:pt>
                <c:pt idx="446">
                  <c:v>0.56304180999999998</c:v>
                </c:pt>
                <c:pt idx="447">
                  <c:v>0.53946446999999997</c:v>
                </c:pt>
                <c:pt idx="448">
                  <c:v>0.52970541000000004</c:v>
                </c:pt>
                <c:pt idx="449">
                  <c:v>0.52315979999999995</c:v>
                </c:pt>
                <c:pt idx="450">
                  <c:v>0.49323449000000003</c:v>
                </c:pt>
                <c:pt idx="451">
                  <c:v>0.49464386999999999</c:v>
                </c:pt>
                <c:pt idx="452">
                  <c:v>0.49939623</c:v>
                </c:pt>
                <c:pt idx="453">
                  <c:v>0.48763730999999999</c:v>
                </c:pt>
                <c:pt idx="454">
                  <c:v>0.47236323000000002</c:v>
                </c:pt>
                <c:pt idx="455">
                  <c:v>0.46702876999999998</c:v>
                </c:pt>
                <c:pt idx="456">
                  <c:v>0.44750580000000001</c:v>
                </c:pt>
                <c:pt idx="457">
                  <c:v>0.43840086</c:v>
                </c:pt>
                <c:pt idx="458">
                  <c:v>0.45794836</c:v>
                </c:pt>
                <c:pt idx="459">
                  <c:v>0.45567405</c:v>
                </c:pt>
                <c:pt idx="460">
                  <c:v>0.41988336999999998</c:v>
                </c:pt>
                <c:pt idx="461">
                  <c:v>0.39235553000000001</c:v>
                </c:pt>
                <c:pt idx="462">
                  <c:v>0.36981204000000001</c:v>
                </c:pt>
                <c:pt idx="463">
                  <c:v>0.34570943999999998</c:v>
                </c:pt>
                <c:pt idx="464">
                  <c:v>0.3296634</c:v>
                </c:pt>
                <c:pt idx="465">
                  <c:v>0.30372638000000002</c:v>
                </c:pt>
                <c:pt idx="466">
                  <c:v>0.27803114000000001</c:v>
                </c:pt>
                <c:pt idx="467">
                  <c:v>0.21374945000000001</c:v>
                </c:pt>
                <c:pt idx="468">
                  <c:v>9.0083778000000003E-2</c:v>
                </c:pt>
                <c:pt idx="469">
                  <c:v>1.8449297E-2</c:v>
                </c:pt>
                <c:pt idx="470">
                  <c:v>1.8265811999999999E-2</c:v>
                </c:pt>
                <c:pt idx="471">
                  <c:v>7.3717959E-2</c:v>
                </c:pt>
                <c:pt idx="472">
                  <c:v>0.10722919</c:v>
                </c:pt>
                <c:pt idx="473">
                  <c:v>0.1066179</c:v>
                </c:pt>
                <c:pt idx="474">
                  <c:v>0.13309588999999999</c:v>
                </c:pt>
                <c:pt idx="475">
                  <c:v>0.1366916</c:v>
                </c:pt>
                <c:pt idx="476">
                  <c:v>0.15055276000000001</c:v>
                </c:pt>
                <c:pt idx="477">
                  <c:v>0.16749990000000001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5C7-4A7E-9500-E1D8A3E8ED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5476032"/>
        <c:axId val="1045467296"/>
      </c:scatterChart>
      <c:valAx>
        <c:axId val="1045476032"/>
        <c:scaling>
          <c:orientation val="minMax"/>
          <c:max val="2.5"/>
          <c:min val="0.25"/>
        </c:scaling>
        <c:delete val="0"/>
        <c:axPos val="b"/>
        <c:numFmt formatCode="0.00" sourceLinked="1"/>
        <c:majorTickMark val="none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pt-BR"/>
          </a:p>
        </c:txPr>
        <c:crossAx val="1045467296"/>
        <c:crosses val="autoZero"/>
        <c:crossBetween val="midCat"/>
        <c:majorUnit val="0.25"/>
      </c:valAx>
      <c:valAx>
        <c:axId val="1045467296"/>
        <c:scaling>
          <c:orientation val="minMax"/>
          <c:min val="0.15000000000000002"/>
        </c:scaling>
        <c:delete val="1"/>
        <c:axPos val="l"/>
        <c:numFmt formatCode="0.00" sourceLinked="1"/>
        <c:majorTickMark val="none"/>
        <c:minorTickMark val="none"/>
        <c:tickLblPos val="nextTo"/>
        <c:crossAx val="1045476032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pt-B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769982960050789E-2"/>
          <c:y val="6.9444444444444448E-2"/>
          <c:w val="0.88614845174056212"/>
          <c:h val="0.7808602759882287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spectras!$E$1</c:f>
              <c:strCache>
                <c:ptCount val="1"/>
                <c:pt idx="0">
                  <c:v>Gb_pure</c:v>
                </c:pt>
              </c:strCache>
            </c:strRef>
          </c:tx>
          <c:marker>
            <c:symbol val="none"/>
          </c:marker>
          <c:xVal>
            <c:numRef>
              <c:f>spectras!$D$2:$D$2152</c:f>
              <c:numCache>
                <c:formatCode>0.00</c:formatCode>
                <c:ptCount val="2151"/>
                <c:pt idx="0">
                  <c:v>0.34999998999999998</c:v>
                </c:pt>
                <c:pt idx="1">
                  <c:v>0.35100000999999997</c:v>
                </c:pt>
                <c:pt idx="2">
                  <c:v>0.35199999999999998</c:v>
                </c:pt>
                <c:pt idx="3">
                  <c:v>0.35299998999999999</c:v>
                </c:pt>
                <c:pt idx="4">
                  <c:v>0.35399999999999998</c:v>
                </c:pt>
                <c:pt idx="5">
                  <c:v>0.35499998999999999</c:v>
                </c:pt>
                <c:pt idx="6">
                  <c:v>0.35600000999999998</c:v>
                </c:pt>
                <c:pt idx="7">
                  <c:v>0.35699998999999999</c:v>
                </c:pt>
                <c:pt idx="8">
                  <c:v>0.35800000999999998</c:v>
                </c:pt>
                <c:pt idx="9">
                  <c:v>0.35899999999999999</c:v>
                </c:pt>
                <c:pt idx="10">
                  <c:v>0.36000000999999998</c:v>
                </c:pt>
                <c:pt idx="11">
                  <c:v>0.36099999999999999</c:v>
                </c:pt>
                <c:pt idx="12">
                  <c:v>0.36199998999999999</c:v>
                </c:pt>
                <c:pt idx="13">
                  <c:v>0.36300000999999998</c:v>
                </c:pt>
                <c:pt idx="14">
                  <c:v>0.36399999</c:v>
                </c:pt>
                <c:pt idx="15">
                  <c:v>0.36500000999999999</c:v>
                </c:pt>
                <c:pt idx="16">
                  <c:v>0.36599999999999999</c:v>
                </c:pt>
                <c:pt idx="17">
                  <c:v>0.36700000999999999</c:v>
                </c:pt>
                <c:pt idx="18">
                  <c:v>0.36799999999999999</c:v>
                </c:pt>
                <c:pt idx="19">
                  <c:v>0.36899999</c:v>
                </c:pt>
                <c:pt idx="20">
                  <c:v>0.37</c:v>
                </c:pt>
                <c:pt idx="21">
                  <c:v>0.37099999</c:v>
                </c:pt>
                <c:pt idx="22">
                  <c:v>0.37200000999999999</c:v>
                </c:pt>
                <c:pt idx="23">
                  <c:v>0.373</c:v>
                </c:pt>
                <c:pt idx="24">
                  <c:v>0.37400000999999999</c:v>
                </c:pt>
                <c:pt idx="25">
                  <c:v>0.375</c:v>
                </c:pt>
                <c:pt idx="26">
                  <c:v>0.37599999000000001</c:v>
                </c:pt>
                <c:pt idx="27">
                  <c:v>0.377</c:v>
                </c:pt>
                <c:pt idx="28">
                  <c:v>0.37799999000000001</c:v>
                </c:pt>
                <c:pt idx="29">
                  <c:v>0.37900001</c:v>
                </c:pt>
                <c:pt idx="30">
                  <c:v>0.38</c:v>
                </c:pt>
                <c:pt idx="31">
                  <c:v>0.38100001</c:v>
                </c:pt>
                <c:pt idx="32">
                  <c:v>0.38200000000000001</c:v>
                </c:pt>
                <c:pt idx="33">
                  <c:v>0.38299999000000001</c:v>
                </c:pt>
                <c:pt idx="34">
                  <c:v>0.38400000000000001</c:v>
                </c:pt>
                <c:pt idx="35">
                  <c:v>0.38499999000000001</c:v>
                </c:pt>
                <c:pt idx="36">
                  <c:v>0.38600001</c:v>
                </c:pt>
                <c:pt idx="37">
                  <c:v>0.38699999000000002</c:v>
                </c:pt>
                <c:pt idx="38">
                  <c:v>0.38800001000000001</c:v>
                </c:pt>
                <c:pt idx="39">
                  <c:v>0.38900000000000001</c:v>
                </c:pt>
                <c:pt idx="40">
                  <c:v>0.38999999000000002</c:v>
                </c:pt>
                <c:pt idx="41">
                  <c:v>0.39100000000000001</c:v>
                </c:pt>
                <c:pt idx="42">
                  <c:v>0.39199999000000002</c:v>
                </c:pt>
                <c:pt idx="43">
                  <c:v>0.39300001000000001</c:v>
                </c:pt>
                <c:pt idx="44">
                  <c:v>0.39399999000000002</c:v>
                </c:pt>
                <c:pt idx="45">
                  <c:v>0.39500001000000001</c:v>
                </c:pt>
                <c:pt idx="46">
                  <c:v>0.39600000000000002</c:v>
                </c:pt>
                <c:pt idx="47">
                  <c:v>0.39700001000000001</c:v>
                </c:pt>
                <c:pt idx="48">
                  <c:v>0.39800000000000002</c:v>
                </c:pt>
                <c:pt idx="49">
                  <c:v>0.39899999000000003</c:v>
                </c:pt>
                <c:pt idx="50">
                  <c:v>0.40000001000000002</c:v>
                </c:pt>
                <c:pt idx="51">
                  <c:v>0.40099998999999997</c:v>
                </c:pt>
                <c:pt idx="52">
                  <c:v>0.40200001000000002</c:v>
                </c:pt>
                <c:pt idx="53">
                  <c:v>0.40300000000000002</c:v>
                </c:pt>
                <c:pt idx="54">
                  <c:v>0.40400001000000002</c:v>
                </c:pt>
                <c:pt idx="55">
                  <c:v>0.40500000000000003</c:v>
                </c:pt>
                <c:pt idx="56">
                  <c:v>0.40599998999999998</c:v>
                </c:pt>
                <c:pt idx="57">
                  <c:v>0.40700001000000002</c:v>
                </c:pt>
                <c:pt idx="58">
                  <c:v>0.40799998999999998</c:v>
                </c:pt>
                <c:pt idx="59">
                  <c:v>0.40900001000000002</c:v>
                </c:pt>
                <c:pt idx="60">
                  <c:v>0.41</c:v>
                </c:pt>
                <c:pt idx="61">
                  <c:v>0.41100001000000003</c:v>
                </c:pt>
                <c:pt idx="62">
                  <c:v>0.41199999999999998</c:v>
                </c:pt>
                <c:pt idx="63">
                  <c:v>0.41299998999999998</c:v>
                </c:pt>
                <c:pt idx="64">
                  <c:v>0.41399999999999998</c:v>
                </c:pt>
                <c:pt idx="65">
                  <c:v>0.41499998999999999</c:v>
                </c:pt>
                <c:pt idx="66">
                  <c:v>0.41600000999999998</c:v>
                </c:pt>
                <c:pt idx="67">
                  <c:v>0.41699999999999998</c:v>
                </c:pt>
                <c:pt idx="68">
                  <c:v>0.41800000999999998</c:v>
                </c:pt>
                <c:pt idx="69">
                  <c:v>0.41899999999999998</c:v>
                </c:pt>
                <c:pt idx="70">
                  <c:v>0.41999998999999999</c:v>
                </c:pt>
                <c:pt idx="71">
                  <c:v>0.42099999999999999</c:v>
                </c:pt>
                <c:pt idx="72">
                  <c:v>0.42199998999999999</c:v>
                </c:pt>
                <c:pt idx="73">
                  <c:v>0.42300000999999998</c:v>
                </c:pt>
                <c:pt idx="74">
                  <c:v>0.42399998999999999</c:v>
                </c:pt>
                <c:pt idx="75">
                  <c:v>0.42500000999999998</c:v>
                </c:pt>
                <c:pt idx="76">
                  <c:v>0.42599999999999999</c:v>
                </c:pt>
                <c:pt idx="77">
                  <c:v>0.42699999</c:v>
                </c:pt>
                <c:pt idx="78">
                  <c:v>0.42799999999999999</c:v>
                </c:pt>
                <c:pt idx="79">
                  <c:v>0.42899999</c:v>
                </c:pt>
                <c:pt idx="80">
                  <c:v>0.43000000999999999</c:v>
                </c:pt>
                <c:pt idx="81">
                  <c:v>0.43099999</c:v>
                </c:pt>
                <c:pt idx="82">
                  <c:v>0.43200000999999999</c:v>
                </c:pt>
                <c:pt idx="83">
                  <c:v>0.433</c:v>
                </c:pt>
                <c:pt idx="84">
                  <c:v>0.43399999</c:v>
                </c:pt>
                <c:pt idx="85">
                  <c:v>0.435</c:v>
                </c:pt>
                <c:pt idx="86">
                  <c:v>0.43599999</c:v>
                </c:pt>
                <c:pt idx="87">
                  <c:v>0.43700000999999999</c:v>
                </c:pt>
                <c:pt idx="88">
                  <c:v>0.43799999000000001</c:v>
                </c:pt>
                <c:pt idx="89">
                  <c:v>0.43900001</c:v>
                </c:pt>
                <c:pt idx="90">
                  <c:v>0.44</c:v>
                </c:pt>
                <c:pt idx="91">
                  <c:v>0.44100001</c:v>
                </c:pt>
                <c:pt idx="92">
                  <c:v>0.442</c:v>
                </c:pt>
                <c:pt idx="93">
                  <c:v>0.44299999000000001</c:v>
                </c:pt>
                <c:pt idx="94">
                  <c:v>0.44400001</c:v>
                </c:pt>
                <c:pt idx="95">
                  <c:v>0.44499999000000001</c:v>
                </c:pt>
                <c:pt idx="96">
                  <c:v>0.44600001</c:v>
                </c:pt>
                <c:pt idx="97">
                  <c:v>0.44700000000000001</c:v>
                </c:pt>
                <c:pt idx="98">
                  <c:v>0.44800001</c:v>
                </c:pt>
                <c:pt idx="99">
                  <c:v>0.44900000000000001</c:v>
                </c:pt>
                <c:pt idx="100">
                  <c:v>0.44999999000000002</c:v>
                </c:pt>
                <c:pt idx="101">
                  <c:v>0.45100001000000001</c:v>
                </c:pt>
                <c:pt idx="102">
                  <c:v>0.45199999000000002</c:v>
                </c:pt>
                <c:pt idx="103">
                  <c:v>0.45300001000000001</c:v>
                </c:pt>
                <c:pt idx="104">
                  <c:v>0.45400000000000001</c:v>
                </c:pt>
                <c:pt idx="105">
                  <c:v>0.45500001000000001</c:v>
                </c:pt>
                <c:pt idx="106">
                  <c:v>0.45600000000000002</c:v>
                </c:pt>
                <c:pt idx="107">
                  <c:v>0.45699999000000002</c:v>
                </c:pt>
                <c:pt idx="108">
                  <c:v>0.45800000000000002</c:v>
                </c:pt>
                <c:pt idx="109">
                  <c:v>0.45899999000000002</c:v>
                </c:pt>
                <c:pt idx="110">
                  <c:v>0.46000001000000001</c:v>
                </c:pt>
                <c:pt idx="111">
                  <c:v>0.46100000000000002</c:v>
                </c:pt>
                <c:pt idx="112">
                  <c:v>0.46200001000000002</c:v>
                </c:pt>
                <c:pt idx="113">
                  <c:v>0.46300000000000002</c:v>
                </c:pt>
                <c:pt idx="114">
                  <c:v>0.46399998999999997</c:v>
                </c:pt>
                <c:pt idx="115">
                  <c:v>0.46500000000000002</c:v>
                </c:pt>
                <c:pt idx="116">
                  <c:v>0.46599998999999998</c:v>
                </c:pt>
                <c:pt idx="117">
                  <c:v>0.46700001000000002</c:v>
                </c:pt>
                <c:pt idx="118">
                  <c:v>0.46799998999999998</c:v>
                </c:pt>
                <c:pt idx="119">
                  <c:v>0.46900001000000002</c:v>
                </c:pt>
                <c:pt idx="120">
                  <c:v>0.47</c:v>
                </c:pt>
                <c:pt idx="121">
                  <c:v>0.47099998999999998</c:v>
                </c:pt>
                <c:pt idx="122">
                  <c:v>0.47199999999999998</c:v>
                </c:pt>
                <c:pt idx="123">
                  <c:v>0.47299998999999998</c:v>
                </c:pt>
                <c:pt idx="124">
                  <c:v>0.47400001000000003</c:v>
                </c:pt>
                <c:pt idx="125">
                  <c:v>0.47499998999999998</c:v>
                </c:pt>
                <c:pt idx="126">
                  <c:v>0.47600000999999997</c:v>
                </c:pt>
                <c:pt idx="127">
                  <c:v>0.47699999999999998</c:v>
                </c:pt>
                <c:pt idx="128">
                  <c:v>0.47799998999999999</c:v>
                </c:pt>
                <c:pt idx="129">
                  <c:v>0.47899999999999998</c:v>
                </c:pt>
                <c:pt idx="130">
                  <c:v>0.47999998999999999</c:v>
                </c:pt>
                <c:pt idx="131">
                  <c:v>0.48100000999999998</c:v>
                </c:pt>
                <c:pt idx="132">
                  <c:v>0.48199998999999999</c:v>
                </c:pt>
                <c:pt idx="133">
                  <c:v>0.48300000999999998</c:v>
                </c:pt>
                <c:pt idx="134">
                  <c:v>0.48399999999999999</c:v>
                </c:pt>
                <c:pt idx="135">
                  <c:v>0.48500000999999998</c:v>
                </c:pt>
                <c:pt idx="136">
                  <c:v>0.48599999999999999</c:v>
                </c:pt>
                <c:pt idx="137">
                  <c:v>0.48699998999999999</c:v>
                </c:pt>
                <c:pt idx="138">
                  <c:v>0.48800000999999998</c:v>
                </c:pt>
                <c:pt idx="139">
                  <c:v>0.48899999</c:v>
                </c:pt>
                <c:pt idx="140">
                  <c:v>0.49000000999999999</c:v>
                </c:pt>
                <c:pt idx="141">
                  <c:v>0.49099999999999999</c:v>
                </c:pt>
                <c:pt idx="142">
                  <c:v>0.49200000999999999</c:v>
                </c:pt>
                <c:pt idx="143">
                  <c:v>0.49299999999999999</c:v>
                </c:pt>
                <c:pt idx="144">
                  <c:v>0.49399999</c:v>
                </c:pt>
                <c:pt idx="145">
                  <c:v>0.495</c:v>
                </c:pt>
                <c:pt idx="146">
                  <c:v>0.49599999</c:v>
                </c:pt>
                <c:pt idx="147">
                  <c:v>0.49700000999999999</c:v>
                </c:pt>
                <c:pt idx="148">
                  <c:v>0.498</c:v>
                </c:pt>
                <c:pt idx="149">
                  <c:v>0.49900000999999999</c:v>
                </c:pt>
                <c:pt idx="150">
                  <c:v>0.5</c:v>
                </c:pt>
                <c:pt idx="151">
                  <c:v>0.50099998999999995</c:v>
                </c:pt>
                <c:pt idx="152">
                  <c:v>0.50199996999999996</c:v>
                </c:pt>
                <c:pt idx="153">
                  <c:v>0.50300001999999999</c:v>
                </c:pt>
                <c:pt idx="154">
                  <c:v>0.50400001000000005</c:v>
                </c:pt>
                <c:pt idx="155">
                  <c:v>0.505</c:v>
                </c:pt>
                <c:pt idx="156">
                  <c:v>0.50599998000000002</c:v>
                </c:pt>
                <c:pt idx="157">
                  <c:v>0.50700003000000005</c:v>
                </c:pt>
                <c:pt idx="158">
                  <c:v>0.50800002</c:v>
                </c:pt>
                <c:pt idx="159">
                  <c:v>0.50900000000000001</c:v>
                </c:pt>
                <c:pt idx="160">
                  <c:v>0.50999998999999996</c:v>
                </c:pt>
                <c:pt idx="161">
                  <c:v>0.51099998000000002</c:v>
                </c:pt>
                <c:pt idx="162">
                  <c:v>0.51200002</c:v>
                </c:pt>
                <c:pt idx="163">
                  <c:v>0.51300000999999995</c:v>
                </c:pt>
                <c:pt idx="164">
                  <c:v>0.51400000000000001</c:v>
                </c:pt>
                <c:pt idx="165">
                  <c:v>0.51499998999999996</c:v>
                </c:pt>
                <c:pt idx="166">
                  <c:v>0.51599996999999997</c:v>
                </c:pt>
                <c:pt idx="167">
                  <c:v>0.51700002</c:v>
                </c:pt>
                <c:pt idx="168">
                  <c:v>0.51800000999999996</c:v>
                </c:pt>
                <c:pt idx="169">
                  <c:v>0.51899998999999997</c:v>
                </c:pt>
                <c:pt idx="170">
                  <c:v>0.51999998000000003</c:v>
                </c:pt>
                <c:pt idx="171">
                  <c:v>0.52100002999999995</c:v>
                </c:pt>
                <c:pt idx="172">
                  <c:v>0.52200000999999996</c:v>
                </c:pt>
                <c:pt idx="173">
                  <c:v>0.52300000000000002</c:v>
                </c:pt>
                <c:pt idx="174">
                  <c:v>0.52399998999999997</c:v>
                </c:pt>
                <c:pt idx="175">
                  <c:v>0.52499998000000003</c:v>
                </c:pt>
                <c:pt idx="176">
                  <c:v>0.52600002000000001</c:v>
                </c:pt>
                <c:pt idx="177">
                  <c:v>0.52700000999999996</c:v>
                </c:pt>
                <c:pt idx="178">
                  <c:v>0.52800000000000002</c:v>
                </c:pt>
                <c:pt idx="179">
                  <c:v>0.52899998000000004</c:v>
                </c:pt>
                <c:pt idx="180">
                  <c:v>0.52999996999999999</c:v>
                </c:pt>
                <c:pt idx="181">
                  <c:v>0.53100002000000002</c:v>
                </c:pt>
                <c:pt idx="182">
                  <c:v>0.53200000999999997</c:v>
                </c:pt>
                <c:pt idx="183">
                  <c:v>0.53299998999999998</c:v>
                </c:pt>
                <c:pt idx="184">
                  <c:v>0.53399998000000004</c:v>
                </c:pt>
                <c:pt idx="185">
                  <c:v>0.53500002999999996</c:v>
                </c:pt>
                <c:pt idx="186">
                  <c:v>0.53600000999999997</c:v>
                </c:pt>
                <c:pt idx="187">
                  <c:v>0.53700000000000003</c:v>
                </c:pt>
                <c:pt idx="188">
                  <c:v>0.53799998999999998</c:v>
                </c:pt>
                <c:pt idx="189">
                  <c:v>0.53899996999999999</c:v>
                </c:pt>
                <c:pt idx="190">
                  <c:v>0.54000002000000003</c:v>
                </c:pt>
                <c:pt idx="191">
                  <c:v>0.54100000999999998</c:v>
                </c:pt>
                <c:pt idx="192">
                  <c:v>0.54200000000000004</c:v>
                </c:pt>
                <c:pt idx="193">
                  <c:v>0.54299998000000005</c:v>
                </c:pt>
                <c:pt idx="194">
                  <c:v>0.54400002999999997</c:v>
                </c:pt>
                <c:pt idx="195">
                  <c:v>0.54500002000000003</c:v>
                </c:pt>
                <c:pt idx="196">
                  <c:v>0.54600000000000004</c:v>
                </c:pt>
                <c:pt idx="197">
                  <c:v>0.54699998999999999</c:v>
                </c:pt>
                <c:pt idx="198">
                  <c:v>0.54799998000000005</c:v>
                </c:pt>
                <c:pt idx="199">
                  <c:v>0.54900002000000003</c:v>
                </c:pt>
                <c:pt idx="200">
                  <c:v>0.55000000999999998</c:v>
                </c:pt>
                <c:pt idx="201">
                  <c:v>0.55100000000000005</c:v>
                </c:pt>
                <c:pt idx="202">
                  <c:v>0.55199999</c:v>
                </c:pt>
                <c:pt idx="203">
                  <c:v>0.55299997000000001</c:v>
                </c:pt>
                <c:pt idx="204">
                  <c:v>0.55400002000000004</c:v>
                </c:pt>
                <c:pt idx="205">
                  <c:v>0.55500000999999999</c:v>
                </c:pt>
                <c:pt idx="206">
                  <c:v>0.55599999</c:v>
                </c:pt>
                <c:pt idx="207">
                  <c:v>0.55699997999999995</c:v>
                </c:pt>
                <c:pt idx="208">
                  <c:v>0.55800002999999998</c:v>
                </c:pt>
                <c:pt idx="209">
                  <c:v>0.55900002000000004</c:v>
                </c:pt>
                <c:pt idx="210">
                  <c:v>0.56000000000000005</c:v>
                </c:pt>
                <c:pt idx="211">
                  <c:v>0.56099999</c:v>
                </c:pt>
                <c:pt idx="212">
                  <c:v>0.56199997999999995</c:v>
                </c:pt>
                <c:pt idx="213">
                  <c:v>0.56300002000000005</c:v>
                </c:pt>
                <c:pt idx="214">
                  <c:v>0.56400001</c:v>
                </c:pt>
                <c:pt idx="215">
                  <c:v>0.56499999999999995</c:v>
                </c:pt>
                <c:pt idx="216">
                  <c:v>0.56599997999999996</c:v>
                </c:pt>
                <c:pt idx="217">
                  <c:v>0.56699997000000002</c:v>
                </c:pt>
                <c:pt idx="218">
                  <c:v>0.56800002000000005</c:v>
                </c:pt>
                <c:pt idx="219">
                  <c:v>0.56900001</c:v>
                </c:pt>
                <c:pt idx="220">
                  <c:v>0.56999999000000001</c:v>
                </c:pt>
                <c:pt idx="221">
                  <c:v>0.57099997999999996</c:v>
                </c:pt>
                <c:pt idx="222">
                  <c:v>0.57200002999999999</c:v>
                </c:pt>
                <c:pt idx="223">
                  <c:v>0.57300001</c:v>
                </c:pt>
                <c:pt idx="224">
                  <c:v>0.57399999999999995</c:v>
                </c:pt>
                <c:pt idx="225">
                  <c:v>0.57499999000000002</c:v>
                </c:pt>
                <c:pt idx="226">
                  <c:v>0.57599997999999997</c:v>
                </c:pt>
                <c:pt idx="227">
                  <c:v>0.57700001999999995</c:v>
                </c:pt>
                <c:pt idx="228">
                  <c:v>0.57800001000000001</c:v>
                </c:pt>
                <c:pt idx="229">
                  <c:v>0.57899999999999996</c:v>
                </c:pt>
                <c:pt idx="230">
                  <c:v>0.57999997999999997</c:v>
                </c:pt>
                <c:pt idx="231">
                  <c:v>0.58099997000000003</c:v>
                </c:pt>
                <c:pt idx="232">
                  <c:v>0.58200001999999995</c:v>
                </c:pt>
                <c:pt idx="233">
                  <c:v>0.58299999999999996</c:v>
                </c:pt>
                <c:pt idx="234">
                  <c:v>0.58399999000000002</c:v>
                </c:pt>
                <c:pt idx="235">
                  <c:v>0.58499997999999997</c:v>
                </c:pt>
                <c:pt idx="236">
                  <c:v>0.58600003000000001</c:v>
                </c:pt>
                <c:pt idx="237">
                  <c:v>0.58700001000000002</c:v>
                </c:pt>
                <c:pt idx="238">
                  <c:v>0.58799999999999997</c:v>
                </c:pt>
                <c:pt idx="239">
                  <c:v>0.58899999000000003</c:v>
                </c:pt>
                <c:pt idx="240">
                  <c:v>0.58999997000000004</c:v>
                </c:pt>
                <c:pt idx="241">
                  <c:v>0.59100001999999996</c:v>
                </c:pt>
                <c:pt idx="242">
                  <c:v>0.59200001000000002</c:v>
                </c:pt>
                <c:pt idx="243">
                  <c:v>0.59299999000000003</c:v>
                </c:pt>
                <c:pt idx="244">
                  <c:v>0.59399997999999998</c:v>
                </c:pt>
                <c:pt idx="245">
                  <c:v>0.59500003000000001</c:v>
                </c:pt>
                <c:pt idx="246">
                  <c:v>0.59600001999999996</c:v>
                </c:pt>
                <c:pt idx="247">
                  <c:v>0.59699999999999998</c:v>
                </c:pt>
                <c:pt idx="248">
                  <c:v>0.59799999000000004</c:v>
                </c:pt>
                <c:pt idx="249">
                  <c:v>0.59899997999999999</c:v>
                </c:pt>
                <c:pt idx="250">
                  <c:v>0.60000001999999997</c:v>
                </c:pt>
                <c:pt idx="251">
                  <c:v>0.60100001000000003</c:v>
                </c:pt>
                <c:pt idx="252">
                  <c:v>0.60199999999999998</c:v>
                </c:pt>
                <c:pt idx="253">
                  <c:v>0.60299999000000004</c:v>
                </c:pt>
                <c:pt idx="254">
                  <c:v>0.60399997000000005</c:v>
                </c:pt>
                <c:pt idx="255">
                  <c:v>0.60500001999999997</c:v>
                </c:pt>
                <c:pt idx="256">
                  <c:v>0.60600001000000003</c:v>
                </c:pt>
                <c:pt idx="257">
                  <c:v>0.60699999000000004</c:v>
                </c:pt>
                <c:pt idx="258">
                  <c:v>0.60799998</c:v>
                </c:pt>
                <c:pt idx="259">
                  <c:v>0.60900003000000003</c:v>
                </c:pt>
                <c:pt idx="260">
                  <c:v>0.61000001000000004</c:v>
                </c:pt>
                <c:pt idx="261">
                  <c:v>0.61099999999999999</c:v>
                </c:pt>
                <c:pt idx="262">
                  <c:v>0.61199999000000005</c:v>
                </c:pt>
                <c:pt idx="263">
                  <c:v>0.61299998</c:v>
                </c:pt>
                <c:pt idx="264">
                  <c:v>0.61400001999999998</c:v>
                </c:pt>
                <c:pt idx="265">
                  <c:v>0.61500001000000004</c:v>
                </c:pt>
                <c:pt idx="266">
                  <c:v>0.61599999999999999</c:v>
                </c:pt>
                <c:pt idx="267">
                  <c:v>0.61699998</c:v>
                </c:pt>
                <c:pt idx="268">
                  <c:v>0.61799996999999995</c:v>
                </c:pt>
                <c:pt idx="269">
                  <c:v>0.61900001999999998</c:v>
                </c:pt>
                <c:pt idx="270">
                  <c:v>0.62</c:v>
                </c:pt>
                <c:pt idx="271">
                  <c:v>0.62099998999999995</c:v>
                </c:pt>
                <c:pt idx="272">
                  <c:v>0.62199998000000001</c:v>
                </c:pt>
                <c:pt idx="273">
                  <c:v>0.62300003000000004</c:v>
                </c:pt>
                <c:pt idx="274">
                  <c:v>0.62400001000000005</c:v>
                </c:pt>
                <c:pt idx="275">
                  <c:v>0.625</c:v>
                </c:pt>
                <c:pt idx="276">
                  <c:v>0.62599998999999995</c:v>
                </c:pt>
                <c:pt idx="277">
                  <c:v>0.62699996999999996</c:v>
                </c:pt>
                <c:pt idx="278">
                  <c:v>0.62800001999999999</c:v>
                </c:pt>
                <c:pt idx="279">
                  <c:v>0.62900001000000005</c:v>
                </c:pt>
                <c:pt idx="280">
                  <c:v>0.63</c:v>
                </c:pt>
                <c:pt idx="281">
                  <c:v>0.63099998000000002</c:v>
                </c:pt>
                <c:pt idx="282">
                  <c:v>0.63200003000000005</c:v>
                </c:pt>
                <c:pt idx="283">
                  <c:v>0.63300002</c:v>
                </c:pt>
                <c:pt idx="284">
                  <c:v>0.63400000000000001</c:v>
                </c:pt>
                <c:pt idx="285">
                  <c:v>0.63499998999999996</c:v>
                </c:pt>
                <c:pt idx="286">
                  <c:v>0.63599998000000002</c:v>
                </c:pt>
                <c:pt idx="287">
                  <c:v>0.63700002</c:v>
                </c:pt>
                <c:pt idx="288">
                  <c:v>0.63800000999999995</c:v>
                </c:pt>
                <c:pt idx="289">
                  <c:v>0.63900000000000001</c:v>
                </c:pt>
                <c:pt idx="290">
                  <c:v>0.63999998999999996</c:v>
                </c:pt>
                <c:pt idx="291">
                  <c:v>0.64099996999999997</c:v>
                </c:pt>
                <c:pt idx="292">
                  <c:v>0.64200002</c:v>
                </c:pt>
                <c:pt idx="293">
                  <c:v>0.64300000999999996</c:v>
                </c:pt>
                <c:pt idx="294">
                  <c:v>0.64399998999999997</c:v>
                </c:pt>
                <c:pt idx="295">
                  <c:v>0.64499998000000003</c:v>
                </c:pt>
                <c:pt idx="296">
                  <c:v>0.64600002999999995</c:v>
                </c:pt>
                <c:pt idx="297">
                  <c:v>0.64700000999999996</c:v>
                </c:pt>
                <c:pt idx="298">
                  <c:v>0.64800000000000002</c:v>
                </c:pt>
                <c:pt idx="299">
                  <c:v>0.64899998999999997</c:v>
                </c:pt>
                <c:pt idx="300">
                  <c:v>0.64999998000000003</c:v>
                </c:pt>
                <c:pt idx="301">
                  <c:v>0.65100002000000001</c:v>
                </c:pt>
                <c:pt idx="302">
                  <c:v>0.65200000999999996</c:v>
                </c:pt>
                <c:pt idx="303">
                  <c:v>0.65300000000000002</c:v>
                </c:pt>
                <c:pt idx="304">
                  <c:v>0.65399998000000004</c:v>
                </c:pt>
                <c:pt idx="305">
                  <c:v>0.65499996999999999</c:v>
                </c:pt>
                <c:pt idx="306">
                  <c:v>0.65600002000000002</c:v>
                </c:pt>
                <c:pt idx="307">
                  <c:v>0.65700000999999997</c:v>
                </c:pt>
                <c:pt idx="308">
                  <c:v>0.65799998999999998</c:v>
                </c:pt>
                <c:pt idx="309">
                  <c:v>0.65899998000000004</c:v>
                </c:pt>
                <c:pt idx="310">
                  <c:v>0.66000002999999996</c:v>
                </c:pt>
                <c:pt idx="311">
                  <c:v>0.66100000999999997</c:v>
                </c:pt>
                <c:pt idx="312">
                  <c:v>0.66200000000000003</c:v>
                </c:pt>
                <c:pt idx="313">
                  <c:v>0.66299998999999998</c:v>
                </c:pt>
                <c:pt idx="314">
                  <c:v>0.66399996999999999</c:v>
                </c:pt>
                <c:pt idx="315">
                  <c:v>0.66500002000000003</c:v>
                </c:pt>
                <c:pt idx="316">
                  <c:v>0.66600000999999998</c:v>
                </c:pt>
                <c:pt idx="317">
                  <c:v>0.66700000000000004</c:v>
                </c:pt>
                <c:pt idx="318">
                  <c:v>0.66799998000000005</c:v>
                </c:pt>
                <c:pt idx="319">
                  <c:v>0.66900002999999997</c:v>
                </c:pt>
                <c:pt idx="320">
                  <c:v>0.67000002000000003</c:v>
                </c:pt>
                <c:pt idx="321">
                  <c:v>0.67100000000000004</c:v>
                </c:pt>
                <c:pt idx="322">
                  <c:v>0.67199998999999999</c:v>
                </c:pt>
                <c:pt idx="323">
                  <c:v>0.67299998000000005</c:v>
                </c:pt>
                <c:pt idx="324">
                  <c:v>0.67400002000000003</c:v>
                </c:pt>
                <c:pt idx="325">
                  <c:v>0.67500000999999998</c:v>
                </c:pt>
                <c:pt idx="326">
                  <c:v>0.67600000000000005</c:v>
                </c:pt>
                <c:pt idx="327">
                  <c:v>0.67699999</c:v>
                </c:pt>
                <c:pt idx="328">
                  <c:v>0.67799997000000001</c:v>
                </c:pt>
                <c:pt idx="329">
                  <c:v>0.67900002000000004</c:v>
                </c:pt>
                <c:pt idx="330">
                  <c:v>0.68000000999999999</c:v>
                </c:pt>
                <c:pt idx="331">
                  <c:v>0.68099999</c:v>
                </c:pt>
                <c:pt idx="332">
                  <c:v>0.68199997999999995</c:v>
                </c:pt>
                <c:pt idx="333">
                  <c:v>0.68300002999999998</c:v>
                </c:pt>
                <c:pt idx="334">
                  <c:v>0.68400002000000004</c:v>
                </c:pt>
                <c:pt idx="335">
                  <c:v>0.68500000000000005</c:v>
                </c:pt>
                <c:pt idx="336">
                  <c:v>0.68599999</c:v>
                </c:pt>
                <c:pt idx="337">
                  <c:v>0.68699997999999995</c:v>
                </c:pt>
                <c:pt idx="338">
                  <c:v>0.68800002000000005</c:v>
                </c:pt>
                <c:pt idx="339">
                  <c:v>0.68900001</c:v>
                </c:pt>
                <c:pt idx="340">
                  <c:v>0.69</c:v>
                </c:pt>
                <c:pt idx="341">
                  <c:v>0.69099997999999996</c:v>
                </c:pt>
                <c:pt idx="342">
                  <c:v>0.69199997000000002</c:v>
                </c:pt>
                <c:pt idx="343">
                  <c:v>0.69300002000000005</c:v>
                </c:pt>
                <c:pt idx="344">
                  <c:v>0.69400001</c:v>
                </c:pt>
                <c:pt idx="345">
                  <c:v>0.69499999000000001</c:v>
                </c:pt>
                <c:pt idx="346">
                  <c:v>0.69599997999999996</c:v>
                </c:pt>
                <c:pt idx="347">
                  <c:v>0.69700002999999999</c:v>
                </c:pt>
                <c:pt idx="348">
                  <c:v>0.69800001</c:v>
                </c:pt>
                <c:pt idx="349">
                  <c:v>0.69899999999999995</c:v>
                </c:pt>
                <c:pt idx="350">
                  <c:v>0.69999999000000002</c:v>
                </c:pt>
                <c:pt idx="351">
                  <c:v>0.70099997999999997</c:v>
                </c:pt>
                <c:pt idx="352">
                  <c:v>0.70200001999999995</c:v>
                </c:pt>
                <c:pt idx="353">
                  <c:v>0.70300001000000001</c:v>
                </c:pt>
                <c:pt idx="354">
                  <c:v>0.70399999999999996</c:v>
                </c:pt>
                <c:pt idx="355">
                  <c:v>0.70499997999999997</c:v>
                </c:pt>
                <c:pt idx="356">
                  <c:v>0.70599997000000003</c:v>
                </c:pt>
                <c:pt idx="357">
                  <c:v>0.70700001999999995</c:v>
                </c:pt>
                <c:pt idx="358">
                  <c:v>0.70799999999999996</c:v>
                </c:pt>
                <c:pt idx="359">
                  <c:v>0.70899999000000002</c:v>
                </c:pt>
                <c:pt idx="360">
                  <c:v>0.70999997999999997</c:v>
                </c:pt>
                <c:pt idx="361">
                  <c:v>0.71100003000000001</c:v>
                </c:pt>
                <c:pt idx="362">
                  <c:v>0.71200001000000002</c:v>
                </c:pt>
                <c:pt idx="363">
                  <c:v>0.71299999999999997</c:v>
                </c:pt>
                <c:pt idx="364">
                  <c:v>0.71399999000000003</c:v>
                </c:pt>
                <c:pt idx="365">
                  <c:v>0.71499997000000004</c:v>
                </c:pt>
                <c:pt idx="366">
                  <c:v>0.71600001999999996</c:v>
                </c:pt>
                <c:pt idx="367">
                  <c:v>0.71700001000000002</c:v>
                </c:pt>
                <c:pt idx="368">
                  <c:v>0.71799999000000003</c:v>
                </c:pt>
                <c:pt idx="369">
                  <c:v>0.71899997999999998</c:v>
                </c:pt>
                <c:pt idx="370">
                  <c:v>0.72000003000000001</c:v>
                </c:pt>
                <c:pt idx="371">
                  <c:v>0.72100001999999996</c:v>
                </c:pt>
                <c:pt idx="372">
                  <c:v>0.72199999999999998</c:v>
                </c:pt>
                <c:pt idx="373">
                  <c:v>0.72299999000000004</c:v>
                </c:pt>
                <c:pt idx="374">
                  <c:v>0.72399997999999999</c:v>
                </c:pt>
                <c:pt idx="375">
                  <c:v>0.72500001999999997</c:v>
                </c:pt>
                <c:pt idx="376">
                  <c:v>0.72600001000000003</c:v>
                </c:pt>
                <c:pt idx="377">
                  <c:v>0.72699999999999998</c:v>
                </c:pt>
                <c:pt idx="378">
                  <c:v>0.72799999000000004</c:v>
                </c:pt>
                <c:pt idx="379">
                  <c:v>0.72899997000000005</c:v>
                </c:pt>
                <c:pt idx="380">
                  <c:v>0.73000001999999997</c:v>
                </c:pt>
                <c:pt idx="381">
                  <c:v>0.73100001000000003</c:v>
                </c:pt>
                <c:pt idx="382">
                  <c:v>0.73199999000000004</c:v>
                </c:pt>
                <c:pt idx="383">
                  <c:v>0.73299998</c:v>
                </c:pt>
                <c:pt idx="384">
                  <c:v>0.73400003000000003</c:v>
                </c:pt>
                <c:pt idx="385">
                  <c:v>0.73500001000000004</c:v>
                </c:pt>
                <c:pt idx="386">
                  <c:v>0.73599999999999999</c:v>
                </c:pt>
                <c:pt idx="387">
                  <c:v>0.73699999000000005</c:v>
                </c:pt>
                <c:pt idx="388">
                  <c:v>0.73799998</c:v>
                </c:pt>
                <c:pt idx="389">
                  <c:v>0.73900001999999998</c:v>
                </c:pt>
                <c:pt idx="390">
                  <c:v>0.74000001000000004</c:v>
                </c:pt>
                <c:pt idx="391">
                  <c:v>0.74099999999999999</c:v>
                </c:pt>
                <c:pt idx="392">
                  <c:v>0.74199998</c:v>
                </c:pt>
                <c:pt idx="393">
                  <c:v>0.74299996999999995</c:v>
                </c:pt>
                <c:pt idx="394">
                  <c:v>0.74400001999999998</c:v>
                </c:pt>
                <c:pt idx="395">
                  <c:v>0.745</c:v>
                </c:pt>
                <c:pt idx="396">
                  <c:v>0.74599998999999995</c:v>
                </c:pt>
                <c:pt idx="397">
                  <c:v>0.74699998000000001</c:v>
                </c:pt>
                <c:pt idx="398">
                  <c:v>0.74800003000000004</c:v>
                </c:pt>
                <c:pt idx="399">
                  <c:v>0.74900001000000005</c:v>
                </c:pt>
                <c:pt idx="400">
                  <c:v>0.75</c:v>
                </c:pt>
                <c:pt idx="401">
                  <c:v>0.75099998999999995</c:v>
                </c:pt>
                <c:pt idx="402">
                  <c:v>0.75199996999999996</c:v>
                </c:pt>
                <c:pt idx="403">
                  <c:v>0.75300001999999999</c:v>
                </c:pt>
                <c:pt idx="404">
                  <c:v>0.75400001000000005</c:v>
                </c:pt>
                <c:pt idx="405">
                  <c:v>0.755</c:v>
                </c:pt>
                <c:pt idx="406">
                  <c:v>0.75599998000000002</c:v>
                </c:pt>
                <c:pt idx="407">
                  <c:v>0.75700003000000005</c:v>
                </c:pt>
                <c:pt idx="408">
                  <c:v>0.75800002</c:v>
                </c:pt>
                <c:pt idx="409">
                  <c:v>0.75900000000000001</c:v>
                </c:pt>
                <c:pt idx="410">
                  <c:v>0.75999998999999996</c:v>
                </c:pt>
                <c:pt idx="411">
                  <c:v>0.76099998000000002</c:v>
                </c:pt>
                <c:pt idx="412">
                  <c:v>0.76200002</c:v>
                </c:pt>
                <c:pt idx="413">
                  <c:v>0.76300000999999995</c:v>
                </c:pt>
                <c:pt idx="414">
                  <c:v>0.76400000000000001</c:v>
                </c:pt>
                <c:pt idx="415">
                  <c:v>0.76499998999999996</c:v>
                </c:pt>
                <c:pt idx="416">
                  <c:v>0.76599996999999997</c:v>
                </c:pt>
                <c:pt idx="417">
                  <c:v>0.76700002</c:v>
                </c:pt>
                <c:pt idx="418">
                  <c:v>0.76800000999999996</c:v>
                </c:pt>
                <c:pt idx="419">
                  <c:v>0.76899998999999997</c:v>
                </c:pt>
                <c:pt idx="420">
                  <c:v>0.76999998000000003</c:v>
                </c:pt>
                <c:pt idx="421">
                  <c:v>0.77100002999999995</c:v>
                </c:pt>
                <c:pt idx="422">
                  <c:v>0.77200000999999996</c:v>
                </c:pt>
                <c:pt idx="423">
                  <c:v>0.77300000000000002</c:v>
                </c:pt>
                <c:pt idx="424">
                  <c:v>0.77399998999999997</c:v>
                </c:pt>
                <c:pt idx="425">
                  <c:v>0.77499998000000003</c:v>
                </c:pt>
                <c:pt idx="426">
                  <c:v>0.77600002000000001</c:v>
                </c:pt>
                <c:pt idx="427">
                  <c:v>0.77700000999999996</c:v>
                </c:pt>
                <c:pt idx="428">
                  <c:v>0.77800000000000002</c:v>
                </c:pt>
                <c:pt idx="429">
                  <c:v>0.77899998000000004</c:v>
                </c:pt>
                <c:pt idx="430">
                  <c:v>0.77999996999999999</c:v>
                </c:pt>
                <c:pt idx="431">
                  <c:v>0.78100002000000002</c:v>
                </c:pt>
                <c:pt idx="432">
                  <c:v>0.78200000999999997</c:v>
                </c:pt>
                <c:pt idx="433">
                  <c:v>0.78299998999999998</c:v>
                </c:pt>
                <c:pt idx="434">
                  <c:v>0.78399998000000004</c:v>
                </c:pt>
                <c:pt idx="435">
                  <c:v>0.78500002999999996</c:v>
                </c:pt>
                <c:pt idx="436">
                  <c:v>0.78600000999999997</c:v>
                </c:pt>
                <c:pt idx="437">
                  <c:v>0.78700000000000003</c:v>
                </c:pt>
                <c:pt idx="438">
                  <c:v>0.78799998999999998</c:v>
                </c:pt>
                <c:pt idx="439">
                  <c:v>0.78899996999999999</c:v>
                </c:pt>
                <c:pt idx="440">
                  <c:v>0.79000002000000003</c:v>
                </c:pt>
                <c:pt idx="441">
                  <c:v>0.79100000999999998</c:v>
                </c:pt>
                <c:pt idx="442">
                  <c:v>0.79200000000000004</c:v>
                </c:pt>
                <c:pt idx="443">
                  <c:v>0.79299998000000005</c:v>
                </c:pt>
                <c:pt idx="444">
                  <c:v>0.79400002999999997</c:v>
                </c:pt>
                <c:pt idx="445">
                  <c:v>0.79500002000000003</c:v>
                </c:pt>
                <c:pt idx="446">
                  <c:v>0.79600000000000004</c:v>
                </c:pt>
                <c:pt idx="447">
                  <c:v>0.79699998999999999</c:v>
                </c:pt>
                <c:pt idx="448">
                  <c:v>0.79799998000000005</c:v>
                </c:pt>
                <c:pt idx="449">
                  <c:v>0.79900002000000003</c:v>
                </c:pt>
                <c:pt idx="450">
                  <c:v>0.80000000999999998</c:v>
                </c:pt>
                <c:pt idx="451">
                  <c:v>0.80100000000000005</c:v>
                </c:pt>
                <c:pt idx="452">
                  <c:v>0.80199999</c:v>
                </c:pt>
                <c:pt idx="453">
                  <c:v>0.80299997000000001</c:v>
                </c:pt>
                <c:pt idx="454">
                  <c:v>0.80400002000000004</c:v>
                </c:pt>
                <c:pt idx="455">
                  <c:v>0.80500000999999999</c:v>
                </c:pt>
                <c:pt idx="456">
                  <c:v>0.80599999</c:v>
                </c:pt>
                <c:pt idx="457">
                  <c:v>0.80699997999999995</c:v>
                </c:pt>
                <c:pt idx="458">
                  <c:v>0.80800002999999998</c:v>
                </c:pt>
                <c:pt idx="459">
                  <c:v>0.80900002000000004</c:v>
                </c:pt>
                <c:pt idx="460">
                  <c:v>0.81</c:v>
                </c:pt>
                <c:pt idx="461">
                  <c:v>0.81099999</c:v>
                </c:pt>
                <c:pt idx="462">
                  <c:v>0.81199997999999995</c:v>
                </c:pt>
                <c:pt idx="463">
                  <c:v>0.81300002000000005</c:v>
                </c:pt>
                <c:pt idx="464">
                  <c:v>0.81400001</c:v>
                </c:pt>
                <c:pt idx="465">
                  <c:v>0.81499999999999995</c:v>
                </c:pt>
                <c:pt idx="466">
                  <c:v>0.81599997999999996</c:v>
                </c:pt>
                <c:pt idx="467">
                  <c:v>0.81699997000000002</c:v>
                </c:pt>
                <c:pt idx="468">
                  <c:v>0.81800002000000005</c:v>
                </c:pt>
                <c:pt idx="469">
                  <c:v>0.81900001</c:v>
                </c:pt>
                <c:pt idx="470">
                  <c:v>0.81999999000000001</c:v>
                </c:pt>
                <c:pt idx="471">
                  <c:v>0.82099997999999996</c:v>
                </c:pt>
                <c:pt idx="472">
                  <c:v>0.82200002999999999</c:v>
                </c:pt>
                <c:pt idx="473">
                  <c:v>0.82300001</c:v>
                </c:pt>
                <c:pt idx="474">
                  <c:v>0.82399999999999995</c:v>
                </c:pt>
                <c:pt idx="475">
                  <c:v>0.82499999000000002</c:v>
                </c:pt>
                <c:pt idx="476">
                  <c:v>0.82599997999999997</c:v>
                </c:pt>
                <c:pt idx="477">
                  <c:v>0.82700001999999995</c:v>
                </c:pt>
                <c:pt idx="478">
                  <c:v>0.82800001000000001</c:v>
                </c:pt>
                <c:pt idx="479">
                  <c:v>0.82899999999999996</c:v>
                </c:pt>
                <c:pt idx="480">
                  <c:v>0.82999997999999997</c:v>
                </c:pt>
                <c:pt idx="481">
                  <c:v>0.83099997000000003</c:v>
                </c:pt>
                <c:pt idx="482">
                  <c:v>0.83200001999999995</c:v>
                </c:pt>
                <c:pt idx="483">
                  <c:v>0.83299999999999996</c:v>
                </c:pt>
                <c:pt idx="484">
                  <c:v>0.83399999000000002</c:v>
                </c:pt>
                <c:pt idx="485">
                  <c:v>0.83499997999999997</c:v>
                </c:pt>
                <c:pt idx="486">
                  <c:v>0.83600003000000001</c:v>
                </c:pt>
                <c:pt idx="487">
                  <c:v>0.83700001000000002</c:v>
                </c:pt>
                <c:pt idx="488">
                  <c:v>0.83799999999999997</c:v>
                </c:pt>
                <c:pt idx="489">
                  <c:v>0.83899999000000003</c:v>
                </c:pt>
                <c:pt idx="490">
                  <c:v>0.83999997000000004</c:v>
                </c:pt>
                <c:pt idx="491">
                  <c:v>0.84100001999999996</c:v>
                </c:pt>
                <c:pt idx="492">
                  <c:v>0.84200001000000002</c:v>
                </c:pt>
                <c:pt idx="493">
                  <c:v>0.84299999000000003</c:v>
                </c:pt>
                <c:pt idx="494">
                  <c:v>0.84399997999999998</c:v>
                </c:pt>
                <c:pt idx="495">
                  <c:v>0.84500003000000001</c:v>
                </c:pt>
                <c:pt idx="496">
                  <c:v>0.84600001999999996</c:v>
                </c:pt>
                <c:pt idx="497">
                  <c:v>0.84699999999999998</c:v>
                </c:pt>
                <c:pt idx="498">
                  <c:v>0.84799999000000004</c:v>
                </c:pt>
                <c:pt idx="499">
                  <c:v>0.84899997999999999</c:v>
                </c:pt>
                <c:pt idx="500">
                  <c:v>0.85000001999999997</c:v>
                </c:pt>
                <c:pt idx="501">
                  <c:v>0.85100001000000003</c:v>
                </c:pt>
                <c:pt idx="502">
                  <c:v>0.85199999999999998</c:v>
                </c:pt>
                <c:pt idx="503">
                  <c:v>0.85299999000000004</c:v>
                </c:pt>
                <c:pt idx="504">
                  <c:v>0.85399997000000005</c:v>
                </c:pt>
                <c:pt idx="505">
                  <c:v>0.85500001999999997</c:v>
                </c:pt>
                <c:pt idx="506">
                  <c:v>0.85600001000000003</c:v>
                </c:pt>
                <c:pt idx="507">
                  <c:v>0.85699999000000004</c:v>
                </c:pt>
                <c:pt idx="508">
                  <c:v>0.85799998</c:v>
                </c:pt>
                <c:pt idx="509">
                  <c:v>0.85900003000000003</c:v>
                </c:pt>
                <c:pt idx="510">
                  <c:v>0.86000001000000004</c:v>
                </c:pt>
                <c:pt idx="511">
                  <c:v>0.86099999999999999</c:v>
                </c:pt>
                <c:pt idx="512">
                  <c:v>0.86199999000000005</c:v>
                </c:pt>
                <c:pt idx="513">
                  <c:v>0.86299998</c:v>
                </c:pt>
                <c:pt idx="514">
                  <c:v>0.86400001999999998</c:v>
                </c:pt>
                <c:pt idx="515">
                  <c:v>0.86500001000000004</c:v>
                </c:pt>
                <c:pt idx="516">
                  <c:v>0.86599999999999999</c:v>
                </c:pt>
                <c:pt idx="517">
                  <c:v>0.86699998</c:v>
                </c:pt>
                <c:pt idx="518">
                  <c:v>0.86799996999999995</c:v>
                </c:pt>
                <c:pt idx="519">
                  <c:v>0.86900001999999998</c:v>
                </c:pt>
                <c:pt idx="520">
                  <c:v>0.87</c:v>
                </c:pt>
                <c:pt idx="521">
                  <c:v>0.87099998999999995</c:v>
                </c:pt>
                <c:pt idx="522">
                  <c:v>0.87199998000000001</c:v>
                </c:pt>
                <c:pt idx="523">
                  <c:v>0.87300003000000004</c:v>
                </c:pt>
                <c:pt idx="524">
                  <c:v>0.87400001000000005</c:v>
                </c:pt>
                <c:pt idx="525">
                  <c:v>0.875</c:v>
                </c:pt>
                <c:pt idx="526">
                  <c:v>0.87599998999999995</c:v>
                </c:pt>
                <c:pt idx="527">
                  <c:v>0.87699996999999996</c:v>
                </c:pt>
                <c:pt idx="528">
                  <c:v>0.87800001999999999</c:v>
                </c:pt>
                <c:pt idx="529">
                  <c:v>0.87900001000000005</c:v>
                </c:pt>
                <c:pt idx="530">
                  <c:v>0.88</c:v>
                </c:pt>
                <c:pt idx="531">
                  <c:v>0.88099998000000002</c:v>
                </c:pt>
                <c:pt idx="532">
                  <c:v>0.88200003000000005</c:v>
                </c:pt>
                <c:pt idx="533">
                  <c:v>0.88300002</c:v>
                </c:pt>
                <c:pt idx="534">
                  <c:v>0.88400000000000001</c:v>
                </c:pt>
                <c:pt idx="535">
                  <c:v>0.88499998999999996</c:v>
                </c:pt>
                <c:pt idx="536">
                  <c:v>0.88599998000000002</c:v>
                </c:pt>
                <c:pt idx="537">
                  <c:v>0.88700002</c:v>
                </c:pt>
                <c:pt idx="538">
                  <c:v>0.88800000999999995</c:v>
                </c:pt>
                <c:pt idx="539">
                  <c:v>0.88900000000000001</c:v>
                </c:pt>
                <c:pt idx="540">
                  <c:v>0.88999998999999996</c:v>
                </c:pt>
                <c:pt idx="541">
                  <c:v>0.89099996999999997</c:v>
                </c:pt>
                <c:pt idx="542">
                  <c:v>0.89200002</c:v>
                </c:pt>
                <c:pt idx="543">
                  <c:v>0.89300000999999996</c:v>
                </c:pt>
                <c:pt idx="544">
                  <c:v>0.89399998999999997</c:v>
                </c:pt>
                <c:pt idx="545">
                  <c:v>0.89499998000000003</c:v>
                </c:pt>
                <c:pt idx="546">
                  <c:v>0.89600002999999995</c:v>
                </c:pt>
                <c:pt idx="547">
                  <c:v>0.89700000999999996</c:v>
                </c:pt>
                <c:pt idx="548">
                  <c:v>0.89800000000000002</c:v>
                </c:pt>
                <c:pt idx="549">
                  <c:v>0.89899998999999997</c:v>
                </c:pt>
                <c:pt idx="550">
                  <c:v>0.89999998000000003</c:v>
                </c:pt>
                <c:pt idx="551">
                  <c:v>0.90100002000000001</c:v>
                </c:pt>
                <c:pt idx="552">
                  <c:v>0.90200000999999996</c:v>
                </c:pt>
                <c:pt idx="553">
                  <c:v>0.90300000000000002</c:v>
                </c:pt>
                <c:pt idx="554">
                  <c:v>0.90399998000000004</c:v>
                </c:pt>
                <c:pt idx="555">
                  <c:v>0.90499996999999999</c:v>
                </c:pt>
                <c:pt idx="556">
                  <c:v>0.90600002000000002</c:v>
                </c:pt>
                <c:pt idx="557">
                  <c:v>0.90700000999999997</c:v>
                </c:pt>
                <c:pt idx="558">
                  <c:v>0.90799998999999998</c:v>
                </c:pt>
                <c:pt idx="559">
                  <c:v>0.90899998000000004</c:v>
                </c:pt>
                <c:pt idx="560">
                  <c:v>0.91000002999999996</c:v>
                </c:pt>
                <c:pt idx="561">
                  <c:v>0.91100000999999997</c:v>
                </c:pt>
                <c:pt idx="562">
                  <c:v>0.91200000000000003</c:v>
                </c:pt>
                <c:pt idx="563">
                  <c:v>0.91299998999999998</c:v>
                </c:pt>
                <c:pt idx="564">
                  <c:v>0.91399996999999999</c:v>
                </c:pt>
                <c:pt idx="565">
                  <c:v>0.91500002000000003</c:v>
                </c:pt>
                <c:pt idx="566">
                  <c:v>0.91600000999999998</c:v>
                </c:pt>
                <c:pt idx="567">
                  <c:v>0.91700000000000004</c:v>
                </c:pt>
                <c:pt idx="568">
                  <c:v>0.91799998000000005</c:v>
                </c:pt>
                <c:pt idx="569">
                  <c:v>0.91900002999999997</c:v>
                </c:pt>
                <c:pt idx="570">
                  <c:v>0.92000002000000003</c:v>
                </c:pt>
                <c:pt idx="571">
                  <c:v>0.92100000000000004</c:v>
                </c:pt>
                <c:pt idx="572">
                  <c:v>0.92199998999999999</c:v>
                </c:pt>
                <c:pt idx="573">
                  <c:v>0.92299998000000005</c:v>
                </c:pt>
                <c:pt idx="574">
                  <c:v>0.92400002000000003</c:v>
                </c:pt>
                <c:pt idx="575">
                  <c:v>0.92500000999999998</c:v>
                </c:pt>
                <c:pt idx="576">
                  <c:v>0.92600000000000005</c:v>
                </c:pt>
                <c:pt idx="577">
                  <c:v>0.92699999</c:v>
                </c:pt>
                <c:pt idx="578">
                  <c:v>0.92799997000000001</c:v>
                </c:pt>
                <c:pt idx="579">
                  <c:v>0.92900002000000004</c:v>
                </c:pt>
                <c:pt idx="580">
                  <c:v>0.93000000999999999</c:v>
                </c:pt>
                <c:pt idx="581">
                  <c:v>0.93099999</c:v>
                </c:pt>
                <c:pt idx="582">
                  <c:v>0.93199997999999995</c:v>
                </c:pt>
                <c:pt idx="583">
                  <c:v>0.93300002999999998</c:v>
                </c:pt>
                <c:pt idx="584">
                  <c:v>0.93400002000000004</c:v>
                </c:pt>
                <c:pt idx="585">
                  <c:v>0.93500000000000005</c:v>
                </c:pt>
                <c:pt idx="586">
                  <c:v>0.93599999</c:v>
                </c:pt>
                <c:pt idx="587">
                  <c:v>0.93699997999999995</c:v>
                </c:pt>
                <c:pt idx="588">
                  <c:v>0.93800002000000005</c:v>
                </c:pt>
                <c:pt idx="589">
                  <c:v>0.93900001</c:v>
                </c:pt>
                <c:pt idx="590">
                  <c:v>0.94</c:v>
                </c:pt>
                <c:pt idx="591">
                  <c:v>0.94099997999999996</c:v>
                </c:pt>
                <c:pt idx="592">
                  <c:v>0.94199997000000002</c:v>
                </c:pt>
                <c:pt idx="593">
                  <c:v>0.94300002000000005</c:v>
                </c:pt>
                <c:pt idx="594">
                  <c:v>0.94400001</c:v>
                </c:pt>
                <c:pt idx="595">
                  <c:v>0.94499999000000001</c:v>
                </c:pt>
                <c:pt idx="596">
                  <c:v>0.94599997999999996</c:v>
                </c:pt>
                <c:pt idx="597">
                  <c:v>0.94700002999999999</c:v>
                </c:pt>
                <c:pt idx="598">
                  <c:v>0.94800001</c:v>
                </c:pt>
                <c:pt idx="599">
                  <c:v>0.94899999999999995</c:v>
                </c:pt>
                <c:pt idx="600">
                  <c:v>0.94999999000000002</c:v>
                </c:pt>
                <c:pt idx="601">
                  <c:v>0.95099997999999997</c:v>
                </c:pt>
                <c:pt idx="602">
                  <c:v>0.95200001999999995</c:v>
                </c:pt>
                <c:pt idx="603">
                  <c:v>0.95300001000000001</c:v>
                </c:pt>
                <c:pt idx="604">
                  <c:v>0.95399999999999996</c:v>
                </c:pt>
                <c:pt idx="605">
                  <c:v>0.95499997999999997</c:v>
                </c:pt>
                <c:pt idx="606">
                  <c:v>0.95599997000000003</c:v>
                </c:pt>
                <c:pt idx="607">
                  <c:v>0.95700001999999995</c:v>
                </c:pt>
                <c:pt idx="608">
                  <c:v>0.95799999999999996</c:v>
                </c:pt>
                <c:pt idx="609">
                  <c:v>0.95899999000000002</c:v>
                </c:pt>
                <c:pt idx="610">
                  <c:v>0.95999997999999997</c:v>
                </c:pt>
                <c:pt idx="611">
                  <c:v>0.96100003000000001</c:v>
                </c:pt>
                <c:pt idx="612">
                  <c:v>0.96200001000000002</c:v>
                </c:pt>
                <c:pt idx="613">
                  <c:v>0.96299999999999997</c:v>
                </c:pt>
                <c:pt idx="614">
                  <c:v>0.96399999000000003</c:v>
                </c:pt>
                <c:pt idx="615">
                  <c:v>0.96499997000000004</c:v>
                </c:pt>
                <c:pt idx="616">
                  <c:v>0.96600001999999996</c:v>
                </c:pt>
                <c:pt idx="617">
                  <c:v>0.96700001000000002</c:v>
                </c:pt>
                <c:pt idx="618">
                  <c:v>0.96799999000000003</c:v>
                </c:pt>
                <c:pt idx="619">
                  <c:v>0.96899997999999998</c:v>
                </c:pt>
                <c:pt idx="620">
                  <c:v>0.97000003000000001</c:v>
                </c:pt>
                <c:pt idx="621">
                  <c:v>0.97100001999999996</c:v>
                </c:pt>
                <c:pt idx="622">
                  <c:v>0.97199999999999998</c:v>
                </c:pt>
                <c:pt idx="623">
                  <c:v>0.97299999000000004</c:v>
                </c:pt>
                <c:pt idx="624">
                  <c:v>0.97399997999999999</c:v>
                </c:pt>
                <c:pt idx="625">
                  <c:v>0.97500001999999997</c:v>
                </c:pt>
                <c:pt idx="626">
                  <c:v>0.97600001000000003</c:v>
                </c:pt>
                <c:pt idx="627">
                  <c:v>0.97699999999999998</c:v>
                </c:pt>
                <c:pt idx="628">
                  <c:v>0.97799999000000004</c:v>
                </c:pt>
                <c:pt idx="629">
                  <c:v>0.97899997000000005</c:v>
                </c:pt>
                <c:pt idx="630">
                  <c:v>0.98000001999999997</c:v>
                </c:pt>
                <c:pt idx="631">
                  <c:v>0.98100001000000003</c:v>
                </c:pt>
                <c:pt idx="632">
                  <c:v>0.98199999000000004</c:v>
                </c:pt>
                <c:pt idx="633">
                  <c:v>0.98299998</c:v>
                </c:pt>
                <c:pt idx="634">
                  <c:v>0.98400003000000003</c:v>
                </c:pt>
                <c:pt idx="635">
                  <c:v>0.98500001000000004</c:v>
                </c:pt>
                <c:pt idx="636">
                  <c:v>0.98599999999999999</c:v>
                </c:pt>
                <c:pt idx="637">
                  <c:v>0.98699999000000005</c:v>
                </c:pt>
                <c:pt idx="638">
                  <c:v>0.98799998</c:v>
                </c:pt>
                <c:pt idx="639">
                  <c:v>0.98900001999999998</c:v>
                </c:pt>
                <c:pt idx="640">
                  <c:v>0.99000001000000004</c:v>
                </c:pt>
                <c:pt idx="641">
                  <c:v>0.99099999999999999</c:v>
                </c:pt>
                <c:pt idx="642">
                  <c:v>0.99199998</c:v>
                </c:pt>
                <c:pt idx="643">
                  <c:v>0.99299996999999995</c:v>
                </c:pt>
                <c:pt idx="644">
                  <c:v>0.99400001999999998</c:v>
                </c:pt>
                <c:pt idx="645">
                  <c:v>0.995</c:v>
                </c:pt>
                <c:pt idx="646">
                  <c:v>0.99599998999999995</c:v>
                </c:pt>
                <c:pt idx="647">
                  <c:v>0.99699998000000001</c:v>
                </c:pt>
                <c:pt idx="648">
                  <c:v>0.99800003000000004</c:v>
                </c:pt>
                <c:pt idx="649">
                  <c:v>0.99900001000000005</c:v>
                </c:pt>
                <c:pt idx="650">
                  <c:v>1</c:v>
                </c:pt>
                <c:pt idx="651">
                  <c:v>1.0009999999999999</c:v>
                </c:pt>
                <c:pt idx="652">
                  <c:v>1.002</c:v>
                </c:pt>
                <c:pt idx="653">
                  <c:v>1.0029999999999999</c:v>
                </c:pt>
                <c:pt idx="654">
                  <c:v>1.0039998999999999</c:v>
                </c:pt>
                <c:pt idx="655">
                  <c:v>1.0049999999999999</c:v>
                </c:pt>
                <c:pt idx="656">
                  <c:v>1.006</c:v>
                </c:pt>
                <c:pt idx="657">
                  <c:v>1.0069999999999999</c:v>
                </c:pt>
                <c:pt idx="658">
                  <c:v>1.008</c:v>
                </c:pt>
                <c:pt idx="659">
                  <c:v>1.0089999000000001</c:v>
                </c:pt>
                <c:pt idx="660">
                  <c:v>1.01</c:v>
                </c:pt>
                <c:pt idx="661">
                  <c:v>1.0109999999999999</c:v>
                </c:pt>
                <c:pt idx="662">
                  <c:v>1.012</c:v>
                </c:pt>
                <c:pt idx="663">
                  <c:v>1.0129999999999999</c:v>
                </c:pt>
                <c:pt idx="664">
                  <c:v>1.0140001000000001</c:v>
                </c:pt>
                <c:pt idx="665">
                  <c:v>1.0149999999999999</c:v>
                </c:pt>
                <c:pt idx="666">
                  <c:v>1.016</c:v>
                </c:pt>
                <c:pt idx="667">
                  <c:v>1.0169999999999999</c:v>
                </c:pt>
                <c:pt idx="668">
                  <c:v>1.018</c:v>
                </c:pt>
                <c:pt idx="669">
                  <c:v>1.0190001</c:v>
                </c:pt>
                <c:pt idx="670">
                  <c:v>1.02</c:v>
                </c:pt>
                <c:pt idx="671">
                  <c:v>1.0209999999999999</c:v>
                </c:pt>
                <c:pt idx="672">
                  <c:v>1.022</c:v>
                </c:pt>
                <c:pt idx="673">
                  <c:v>1.0229999999999999</c:v>
                </c:pt>
                <c:pt idx="674">
                  <c:v>1.024</c:v>
                </c:pt>
                <c:pt idx="675">
                  <c:v>1.0249999999999999</c:v>
                </c:pt>
                <c:pt idx="676">
                  <c:v>1.026</c:v>
                </c:pt>
                <c:pt idx="677">
                  <c:v>1.0269999999999999</c:v>
                </c:pt>
                <c:pt idx="678">
                  <c:v>1.028</c:v>
                </c:pt>
                <c:pt idx="679">
                  <c:v>1.0289999999999999</c:v>
                </c:pt>
                <c:pt idx="680">
                  <c:v>1.03</c:v>
                </c:pt>
                <c:pt idx="681">
                  <c:v>1.0309999999999999</c:v>
                </c:pt>
                <c:pt idx="682">
                  <c:v>1.0319999</c:v>
                </c:pt>
                <c:pt idx="683">
                  <c:v>1.0329999999999999</c:v>
                </c:pt>
                <c:pt idx="684">
                  <c:v>1.034</c:v>
                </c:pt>
                <c:pt idx="685">
                  <c:v>1.0349999999999999</c:v>
                </c:pt>
                <c:pt idx="686">
                  <c:v>1.036</c:v>
                </c:pt>
                <c:pt idx="687">
                  <c:v>1.0369999000000001</c:v>
                </c:pt>
                <c:pt idx="688">
                  <c:v>1.038</c:v>
                </c:pt>
                <c:pt idx="689">
                  <c:v>1.0389999999999999</c:v>
                </c:pt>
                <c:pt idx="690">
                  <c:v>1.04</c:v>
                </c:pt>
                <c:pt idx="691">
                  <c:v>1.0409999999999999</c:v>
                </c:pt>
                <c:pt idx="692">
                  <c:v>1.0420001000000001</c:v>
                </c:pt>
                <c:pt idx="693">
                  <c:v>1.0429999999999999</c:v>
                </c:pt>
                <c:pt idx="694">
                  <c:v>1.044</c:v>
                </c:pt>
                <c:pt idx="695">
                  <c:v>1.0449999999999999</c:v>
                </c:pt>
                <c:pt idx="696">
                  <c:v>1.046</c:v>
                </c:pt>
                <c:pt idx="697">
                  <c:v>1.0470001</c:v>
                </c:pt>
                <c:pt idx="698">
                  <c:v>1.048</c:v>
                </c:pt>
                <c:pt idx="699">
                  <c:v>1.0489999999999999</c:v>
                </c:pt>
                <c:pt idx="700">
                  <c:v>1.05</c:v>
                </c:pt>
                <c:pt idx="701">
                  <c:v>1.0509999999999999</c:v>
                </c:pt>
                <c:pt idx="702">
                  <c:v>1.052</c:v>
                </c:pt>
                <c:pt idx="703">
                  <c:v>1.0529999999999999</c:v>
                </c:pt>
                <c:pt idx="704">
                  <c:v>1.054</c:v>
                </c:pt>
                <c:pt idx="705">
                  <c:v>1.0549999000000001</c:v>
                </c:pt>
                <c:pt idx="706">
                  <c:v>1.056</c:v>
                </c:pt>
                <c:pt idx="707">
                  <c:v>1.0569999999999999</c:v>
                </c:pt>
                <c:pt idx="708">
                  <c:v>1.0580000000000001</c:v>
                </c:pt>
                <c:pt idx="709">
                  <c:v>1.0589999999999999</c:v>
                </c:pt>
                <c:pt idx="710">
                  <c:v>1.0599999</c:v>
                </c:pt>
                <c:pt idx="711">
                  <c:v>1.0609999999999999</c:v>
                </c:pt>
                <c:pt idx="712">
                  <c:v>1.0620000000000001</c:v>
                </c:pt>
                <c:pt idx="713">
                  <c:v>1.0629999999999999</c:v>
                </c:pt>
                <c:pt idx="714">
                  <c:v>1.0640000000000001</c:v>
                </c:pt>
                <c:pt idx="715">
                  <c:v>1.0650001</c:v>
                </c:pt>
                <c:pt idx="716">
                  <c:v>1.0660000000000001</c:v>
                </c:pt>
                <c:pt idx="717">
                  <c:v>1.0669999999999999</c:v>
                </c:pt>
                <c:pt idx="718">
                  <c:v>1.0680000000000001</c:v>
                </c:pt>
                <c:pt idx="719">
                  <c:v>1.069</c:v>
                </c:pt>
                <c:pt idx="720">
                  <c:v>1.0700000999999999</c:v>
                </c:pt>
                <c:pt idx="721">
                  <c:v>1.071</c:v>
                </c:pt>
                <c:pt idx="722">
                  <c:v>1.0720000000000001</c:v>
                </c:pt>
                <c:pt idx="723">
                  <c:v>1.073</c:v>
                </c:pt>
                <c:pt idx="724">
                  <c:v>1.0740000000000001</c:v>
                </c:pt>
                <c:pt idx="725">
                  <c:v>1.075</c:v>
                </c:pt>
                <c:pt idx="726">
                  <c:v>1.0760000000000001</c:v>
                </c:pt>
                <c:pt idx="727">
                  <c:v>1.077</c:v>
                </c:pt>
                <c:pt idx="728">
                  <c:v>1.0779999</c:v>
                </c:pt>
                <c:pt idx="729">
                  <c:v>1.079</c:v>
                </c:pt>
                <c:pt idx="730">
                  <c:v>1.08</c:v>
                </c:pt>
                <c:pt idx="731">
                  <c:v>1.081</c:v>
                </c:pt>
                <c:pt idx="732">
                  <c:v>1.0820000000000001</c:v>
                </c:pt>
                <c:pt idx="733">
                  <c:v>1.0829998999999999</c:v>
                </c:pt>
                <c:pt idx="734">
                  <c:v>1.0840000000000001</c:v>
                </c:pt>
                <c:pt idx="735">
                  <c:v>1.085</c:v>
                </c:pt>
                <c:pt idx="736">
                  <c:v>1.0860000000000001</c:v>
                </c:pt>
                <c:pt idx="737">
                  <c:v>1.087</c:v>
                </c:pt>
                <c:pt idx="738">
                  <c:v>1.0880000999999999</c:v>
                </c:pt>
                <c:pt idx="739">
                  <c:v>1.089</c:v>
                </c:pt>
                <c:pt idx="740">
                  <c:v>1.0900000000000001</c:v>
                </c:pt>
                <c:pt idx="741">
                  <c:v>1.091</c:v>
                </c:pt>
                <c:pt idx="742">
                  <c:v>1.0920000000000001</c:v>
                </c:pt>
                <c:pt idx="743">
                  <c:v>1.0930001</c:v>
                </c:pt>
                <c:pt idx="744">
                  <c:v>1.0940000000000001</c:v>
                </c:pt>
                <c:pt idx="745">
                  <c:v>1.095</c:v>
                </c:pt>
                <c:pt idx="746">
                  <c:v>1.0960000000000001</c:v>
                </c:pt>
                <c:pt idx="747">
                  <c:v>1.097</c:v>
                </c:pt>
                <c:pt idx="748">
                  <c:v>1.0980000000000001</c:v>
                </c:pt>
                <c:pt idx="749">
                  <c:v>1.099</c:v>
                </c:pt>
                <c:pt idx="750">
                  <c:v>1.1000000000000001</c:v>
                </c:pt>
                <c:pt idx="751">
                  <c:v>1.101</c:v>
                </c:pt>
                <c:pt idx="752">
                  <c:v>1.1020000000000001</c:v>
                </c:pt>
                <c:pt idx="753">
                  <c:v>1.103</c:v>
                </c:pt>
                <c:pt idx="754">
                  <c:v>1.1040000000000001</c:v>
                </c:pt>
                <c:pt idx="755">
                  <c:v>1.105</c:v>
                </c:pt>
                <c:pt idx="756">
                  <c:v>1.1059999</c:v>
                </c:pt>
                <c:pt idx="757">
                  <c:v>1.107</c:v>
                </c:pt>
                <c:pt idx="758">
                  <c:v>1.1080000000000001</c:v>
                </c:pt>
                <c:pt idx="759">
                  <c:v>1.109</c:v>
                </c:pt>
                <c:pt idx="760">
                  <c:v>1.1100000000000001</c:v>
                </c:pt>
                <c:pt idx="761">
                  <c:v>1.1109998999999999</c:v>
                </c:pt>
                <c:pt idx="762">
                  <c:v>1.1120000000000001</c:v>
                </c:pt>
                <c:pt idx="763">
                  <c:v>1.113</c:v>
                </c:pt>
                <c:pt idx="764">
                  <c:v>1.1140000000000001</c:v>
                </c:pt>
                <c:pt idx="765">
                  <c:v>1.115</c:v>
                </c:pt>
                <c:pt idx="766">
                  <c:v>1.1160000999999999</c:v>
                </c:pt>
                <c:pt idx="767">
                  <c:v>1.117</c:v>
                </c:pt>
                <c:pt idx="768">
                  <c:v>1.1180000000000001</c:v>
                </c:pt>
                <c:pt idx="769">
                  <c:v>1.119</c:v>
                </c:pt>
                <c:pt idx="770">
                  <c:v>1.1200000000000001</c:v>
                </c:pt>
                <c:pt idx="771">
                  <c:v>1.1210001000000001</c:v>
                </c:pt>
                <c:pt idx="772">
                  <c:v>1.1220000000000001</c:v>
                </c:pt>
                <c:pt idx="773">
                  <c:v>1.123</c:v>
                </c:pt>
                <c:pt idx="774">
                  <c:v>1.1240000000000001</c:v>
                </c:pt>
                <c:pt idx="775">
                  <c:v>1.125</c:v>
                </c:pt>
                <c:pt idx="776">
                  <c:v>1.1259999999999999</c:v>
                </c:pt>
                <c:pt idx="777">
                  <c:v>1.127</c:v>
                </c:pt>
                <c:pt idx="778">
                  <c:v>1.1279999999999999</c:v>
                </c:pt>
                <c:pt idx="779">
                  <c:v>1.1289998999999999</c:v>
                </c:pt>
                <c:pt idx="780">
                  <c:v>1.1299999999999999</c:v>
                </c:pt>
                <c:pt idx="781">
                  <c:v>1.131</c:v>
                </c:pt>
                <c:pt idx="782">
                  <c:v>1.1319999999999999</c:v>
                </c:pt>
                <c:pt idx="783">
                  <c:v>1.133</c:v>
                </c:pt>
                <c:pt idx="784">
                  <c:v>1.1339999000000001</c:v>
                </c:pt>
                <c:pt idx="785">
                  <c:v>1.135</c:v>
                </c:pt>
                <c:pt idx="786">
                  <c:v>1.1359999999999999</c:v>
                </c:pt>
                <c:pt idx="787">
                  <c:v>1.137</c:v>
                </c:pt>
                <c:pt idx="788">
                  <c:v>1.1379999999999999</c:v>
                </c:pt>
                <c:pt idx="789">
                  <c:v>1.1390001000000001</c:v>
                </c:pt>
                <c:pt idx="790">
                  <c:v>1.1399999999999999</c:v>
                </c:pt>
                <c:pt idx="791">
                  <c:v>1.141</c:v>
                </c:pt>
                <c:pt idx="792">
                  <c:v>1.1419999999999999</c:v>
                </c:pt>
                <c:pt idx="793">
                  <c:v>1.143</c:v>
                </c:pt>
                <c:pt idx="794">
                  <c:v>1.1440001</c:v>
                </c:pt>
                <c:pt idx="795">
                  <c:v>1.145</c:v>
                </c:pt>
                <c:pt idx="796">
                  <c:v>1.1459999999999999</c:v>
                </c:pt>
                <c:pt idx="797">
                  <c:v>1.147</c:v>
                </c:pt>
                <c:pt idx="798">
                  <c:v>1.1479999999999999</c:v>
                </c:pt>
                <c:pt idx="799">
                  <c:v>1.149</c:v>
                </c:pt>
                <c:pt idx="800">
                  <c:v>1.1499999999999999</c:v>
                </c:pt>
                <c:pt idx="801">
                  <c:v>1.151</c:v>
                </c:pt>
                <c:pt idx="802">
                  <c:v>1.1519999999999999</c:v>
                </c:pt>
                <c:pt idx="803">
                  <c:v>1.153</c:v>
                </c:pt>
                <c:pt idx="804">
                  <c:v>1.1539999999999999</c:v>
                </c:pt>
                <c:pt idx="805">
                  <c:v>1.155</c:v>
                </c:pt>
                <c:pt idx="806">
                  <c:v>1.1559999999999999</c:v>
                </c:pt>
                <c:pt idx="807">
                  <c:v>1.1569999</c:v>
                </c:pt>
                <c:pt idx="808">
                  <c:v>1.1579999999999999</c:v>
                </c:pt>
                <c:pt idx="809">
                  <c:v>1.159</c:v>
                </c:pt>
                <c:pt idx="810">
                  <c:v>1.1599999999999999</c:v>
                </c:pt>
                <c:pt idx="811">
                  <c:v>1.161</c:v>
                </c:pt>
                <c:pt idx="812">
                  <c:v>1.1619999000000001</c:v>
                </c:pt>
                <c:pt idx="813">
                  <c:v>1.163</c:v>
                </c:pt>
                <c:pt idx="814">
                  <c:v>1.1639999999999999</c:v>
                </c:pt>
                <c:pt idx="815">
                  <c:v>1.165</c:v>
                </c:pt>
                <c:pt idx="816">
                  <c:v>1.1659999999999999</c:v>
                </c:pt>
                <c:pt idx="817">
                  <c:v>1.1670001000000001</c:v>
                </c:pt>
                <c:pt idx="818">
                  <c:v>1.1679999999999999</c:v>
                </c:pt>
                <c:pt idx="819">
                  <c:v>1.169</c:v>
                </c:pt>
                <c:pt idx="820">
                  <c:v>1.17</c:v>
                </c:pt>
                <c:pt idx="821">
                  <c:v>1.171</c:v>
                </c:pt>
                <c:pt idx="822">
                  <c:v>1.1720001</c:v>
                </c:pt>
                <c:pt idx="823">
                  <c:v>1.173</c:v>
                </c:pt>
                <c:pt idx="824">
                  <c:v>1.1739999999999999</c:v>
                </c:pt>
                <c:pt idx="825">
                  <c:v>1.175</c:v>
                </c:pt>
                <c:pt idx="826">
                  <c:v>1.1759999999999999</c:v>
                </c:pt>
                <c:pt idx="827">
                  <c:v>1.177</c:v>
                </c:pt>
                <c:pt idx="828">
                  <c:v>1.1779999999999999</c:v>
                </c:pt>
                <c:pt idx="829">
                  <c:v>1.179</c:v>
                </c:pt>
                <c:pt idx="830">
                  <c:v>1.1799999000000001</c:v>
                </c:pt>
                <c:pt idx="831">
                  <c:v>1.181</c:v>
                </c:pt>
                <c:pt idx="832">
                  <c:v>1.1819999999999999</c:v>
                </c:pt>
                <c:pt idx="833">
                  <c:v>1.1830000000000001</c:v>
                </c:pt>
                <c:pt idx="834">
                  <c:v>1.1839999999999999</c:v>
                </c:pt>
                <c:pt idx="835">
                  <c:v>1.1849999</c:v>
                </c:pt>
                <c:pt idx="836">
                  <c:v>1.1859999999999999</c:v>
                </c:pt>
                <c:pt idx="837">
                  <c:v>1.1870000000000001</c:v>
                </c:pt>
                <c:pt idx="838">
                  <c:v>1.1879999999999999</c:v>
                </c:pt>
                <c:pt idx="839">
                  <c:v>1.1890000000000001</c:v>
                </c:pt>
                <c:pt idx="840">
                  <c:v>1.1900001</c:v>
                </c:pt>
                <c:pt idx="841">
                  <c:v>1.1910000000000001</c:v>
                </c:pt>
                <c:pt idx="842">
                  <c:v>1.1919999999999999</c:v>
                </c:pt>
                <c:pt idx="843">
                  <c:v>1.1930000000000001</c:v>
                </c:pt>
                <c:pt idx="844">
                  <c:v>1.194</c:v>
                </c:pt>
                <c:pt idx="845">
                  <c:v>1.1950000999999999</c:v>
                </c:pt>
                <c:pt idx="846">
                  <c:v>1.196</c:v>
                </c:pt>
                <c:pt idx="847">
                  <c:v>1.1970000000000001</c:v>
                </c:pt>
                <c:pt idx="848">
                  <c:v>1.198</c:v>
                </c:pt>
                <c:pt idx="849">
                  <c:v>1.1990000000000001</c:v>
                </c:pt>
                <c:pt idx="850">
                  <c:v>1.2</c:v>
                </c:pt>
                <c:pt idx="851">
                  <c:v>1.2010000000000001</c:v>
                </c:pt>
                <c:pt idx="852">
                  <c:v>1.202</c:v>
                </c:pt>
                <c:pt idx="853">
                  <c:v>1.2029999</c:v>
                </c:pt>
                <c:pt idx="854">
                  <c:v>1.204</c:v>
                </c:pt>
                <c:pt idx="855">
                  <c:v>1.2050000000000001</c:v>
                </c:pt>
                <c:pt idx="856">
                  <c:v>1.206</c:v>
                </c:pt>
                <c:pt idx="857">
                  <c:v>1.2070000000000001</c:v>
                </c:pt>
                <c:pt idx="858">
                  <c:v>1.2079998999999999</c:v>
                </c:pt>
                <c:pt idx="859">
                  <c:v>1.2090000000000001</c:v>
                </c:pt>
                <c:pt idx="860">
                  <c:v>1.21</c:v>
                </c:pt>
                <c:pt idx="861">
                  <c:v>1.2110000000000001</c:v>
                </c:pt>
                <c:pt idx="862">
                  <c:v>1.212</c:v>
                </c:pt>
                <c:pt idx="863">
                  <c:v>1.2130000999999999</c:v>
                </c:pt>
                <c:pt idx="864">
                  <c:v>1.214</c:v>
                </c:pt>
                <c:pt idx="865">
                  <c:v>1.2150000000000001</c:v>
                </c:pt>
                <c:pt idx="866">
                  <c:v>1.216</c:v>
                </c:pt>
                <c:pt idx="867">
                  <c:v>1.2170000000000001</c:v>
                </c:pt>
                <c:pt idx="868">
                  <c:v>1.2180001</c:v>
                </c:pt>
                <c:pt idx="869">
                  <c:v>1.2190000000000001</c:v>
                </c:pt>
                <c:pt idx="870">
                  <c:v>1.22</c:v>
                </c:pt>
                <c:pt idx="871">
                  <c:v>1.2210000000000001</c:v>
                </c:pt>
                <c:pt idx="872">
                  <c:v>1.222</c:v>
                </c:pt>
                <c:pt idx="873">
                  <c:v>1.2230000000000001</c:v>
                </c:pt>
                <c:pt idx="874">
                  <c:v>1.224</c:v>
                </c:pt>
                <c:pt idx="875">
                  <c:v>1.2250000000000001</c:v>
                </c:pt>
                <c:pt idx="876">
                  <c:v>1.226</c:v>
                </c:pt>
                <c:pt idx="877">
                  <c:v>1.2270000000000001</c:v>
                </c:pt>
                <c:pt idx="878">
                  <c:v>1.228</c:v>
                </c:pt>
                <c:pt idx="879">
                  <c:v>1.2290000000000001</c:v>
                </c:pt>
                <c:pt idx="880">
                  <c:v>1.23</c:v>
                </c:pt>
                <c:pt idx="881">
                  <c:v>1.2309999</c:v>
                </c:pt>
                <c:pt idx="882">
                  <c:v>1.232</c:v>
                </c:pt>
                <c:pt idx="883">
                  <c:v>1.2330000000000001</c:v>
                </c:pt>
                <c:pt idx="884">
                  <c:v>1.234</c:v>
                </c:pt>
                <c:pt idx="885">
                  <c:v>1.2350000000000001</c:v>
                </c:pt>
                <c:pt idx="886">
                  <c:v>1.2359998999999999</c:v>
                </c:pt>
                <c:pt idx="887">
                  <c:v>1.2370000000000001</c:v>
                </c:pt>
                <c:pt idx="888">
                  <c:v>1.238</c:v>
                </c:pt>
                <c:pt idx="889">
                  <c:v>1.2390000000000001</c:v>
                </c:pt>
                <c:pt idx="890">
                  <c:v>1.24</c:v>
                </c:pt>
                <c:pt idx="891">
                  <c:v>1.2410000999999999</c:v>
                </c:pt>
                <c:pt idx="892">
                  <c:v>1.242</c:v>
                </c:pt>
                <c:pt idx="893">
                  <c:v>1.2430000000000001</c:v>
                </c:pt>
                <c:pt idx="894">
                  <c:v>1.244</c:v>
                </c:pt>
                <c:pt idx="895">
                  <c:v>1.2450000000000001</c:v>
                </c:pt>
                <c:pt idx="896">
                  <c:v>1.2460001000000001</c:v>
                </c:pt>
                <c:pt idx="897">
                  <c:v>1.2470000000000001</c:v>
                </c:pt>
                <c:pt idx="898">
                  <c:v>1.248</c:v>
                </c:pt>
                <c:pt idx="899">
                  <c:v>1.2490000000000001</c:v>
                </c:pt>
                <c:pt idx="900">
                  <c:v>1.25</c:v>
                </c:pt>
                <c:pt idx="901">
                  <c:v>1.2509999999999999</c:v>
                </c:pt>
                <c:pt idx="902">
                  <c:v>1.252</c:v>
                </c:pt>
                <c:pt idx="903">
                  <c:v>1.2529999999999999</c:v>
                </c:pt>
                <c:pt idx="904">
                  <c:v>1.2539998999999999</c:v>
                </c:pt>
                <c:pt idx="905">
                  <c:v>1.2549999999999999</c:v>
                </c:pt>
                <c:pt idx="906">
                  <c:v>1.256</c:v>
                </c:pt>
                <c:pt idx="907">
                  <c:v>1.2569999999999999</c:v>
                </c:pt>
                <c:pt idx="908">
                  <c:v>1.258</c:v>
                </c:pt>
                <c:pt idx="909">
                  <c:v>1.2589999000000001</c:v>
                </c:pt>
                <c:pt idx="910">
                  <c:v>1.26</c:v>
                </c:pt>
                <c:pt idx="911">
                  <c:v>1.2609999999999999</c:v>
                </c:pt>
                <c:pt idx="912">
                  <c:v>1.262</c:v>
                </c:pt>
                <c:pt idx="913">
                  <c:v>1.2629999999999999</c:v>
                </c:pt>
                <c:pt idx="914">
                  <c:v>1.2640001000000001</c:v>
                </c:pt>
                <c:pt idx="915">
                  <c:v>1.2649999999999999</c:v>
                </c:pt>
                <c:pt idx="916">
                  <c:v>1.266</c:v>
                </c:pt>
                <c:pt idx="917">
                  <c:v>1.2669999999999999</c:v>
                </c:pt>
                <c:pt idx="918">
                  <c:v>1.268</c:v>
                </c:pt>
                <c:pt idx="919">
                  <c:v>1.2690001</c:v>
                </c:pt>
                <c:pt idx="920">
                  <c:v>1.27</c:v>
                </c:pt>
                <c:pt idx="921">
                  <c:v>1.2709999999999999</c:v>
                </c:pt>
                <c:pt idx="922">
                  <c:v>1.272</c:v>
                </c:pt>
                <c:pt idx="923">
                  <c:v>1.2729999999999999</c:v>
                </c:pt>
                <c:pt idx="924">
                  <c:v>1.274</c:v>
                </c:pt>
                <c:pt idx="925">
                  <c:v>1.2749999999999999</c:v>
                </c:pt>
                <c:pt idx="926">
                  <c:v>1.276</c:v>
                </c:pt>
                <c:pt idx="927">
                  <c:v>1.2769999999999999</c:v>
                </c:pt>
                <c:pt idx="928">
                  <c:v>1.278</c:v>
                </c:pt>
                <c:pt idx="929">
                  <c:v>1.2789999999999999</c:v>
                </c:pt>
                <c:pt idx="930">
                  <c:v>1.28</c:v>
                </c:pt>
                <c:pt idx="931">
                  <c:v>1.2809999999999999</c:v>
                </c:pt>
                <c:pt idx="932">
                  <c:v>1.2819999</c:v>
                </c:pt>
                <c:pt idx="933">
                  <c:v>1.2829999999999999</c:v>
                </c:pt>
                <c:pt idx="934">
                  <c:v>1.284</c:v>
                </c:pt>
                <c:pt idx="935">
                  <c:v>1.2849999999999999</c:v>
                </c:pt>
                <c:pt idx="936">
                  <c:v>1.286</c:v>
                </c:pt>
                <c:pt idx="937">
                  <c:v>1.2869999000000001</c:v>
                </c:pt>
                <c:pt idx="938">
                  <c:v>1.288</c:v>
                </c:pt>
                <c:pt idx="939">
                  <c:v>1.2889999999999999</c:v>
                </c:pt>
                <c:pt idx="940">
                  <c:v>1.29</c:v>
                </c:pt>
                <c:pt idx="941">
                  <c:v>1.2909999999999999</c:v>
                </c:pt>
                <c:pt idx="942">
                  <c:v>1.2920001000000001</c:v>
                </c:pt>
                <c:pt idx="943">
                  <c:v>1.2929999999999999</c:v>
                </c:pt>
                <c:pt idx="944">
                  <c:v>1.294</c:v>
                </c:pt>
                <c:pt idx="945">
                  <c:v>1.2949999999999999</c:v>
                </c:pt>
                <c:pt idx="946">
                  <c:v>1.296</c:v>
                </c:pt>
                <c:pt idx="947">
                  <c:v>1.2970001</c:v>
                </c:pt>
                <c:pt idx="948">
                  <c:v>1.298</c:v>
                </c:pt>
                <c:pt idx="949">
                  <c:v>1.2989999999999999</c:v>
                </c:pt>
                <c:pt idx="950">
                  <c:v>1.3</c:v>
                </c:pt>
                <c:pt idx="951">
                  <c:v>1.3009999999999999</c:v>
                </c:pt>
                <c:pt idx="952">
                  <c:v>1.302</c:v>
                </c:pt>
                <c:pt idx="953">
                  <c:v>1.3029999999999999</c:v>
                </c:pt>
                <c:pt idx="954">
                  <c:v>1.304</c:v>
                </c:pt>
                <c:pt idx="955">
                  <c:v>1.3049999000000001</c:v>
                </c:pt>
                <c:pt idx="956">
                  <c:v>1.306</c:v>
                </c:pt>
                <c:pt idx="957">
                  <c:v>1.3069999999999999</c:v>
                </c:pt>
                <c:pt idx="958">
                  <c:v>1.3080000000000001</c:v>
                </c:pt>
                <c:pt idx="959">
                  <c:v>1.3089999999999999</c:v>
                </c:pt>
                <c:pt idx="960">
                  <c:v>1.3099999</c:v>
                </c:pt>
                <c:pt idx="961">
                  <c:v>1.3109999999999999</c:v>
                </c:pt>
                <c:pt idx="962">
                  <c:v>1.3120000000000001</c:v>
                </c:pt>
                <c:pt idx="963">
                  <c:v>1.3129999999999999</c:v>
                </c:pt>
                <c:pt idx="964">
                  <c:v>1.3140000000000001</c:v>
                </c:pt>
                <c:pt idx="965">
                  <c:v>1.3150001</c:v>
                </c:pt>
                <c:pt idx="966">
                  <c:v>1.3160000000000001</c:v>
                </c:pt>
                <c:pt idx="967">
                  <c:v>1.3169999999999999</c:v>
                </c:pt>
                <c:pt idx="968">
                  <c:v>1.3180000000000001</c:v>
                </c:pt>
                <c:pt idx="969">
                  <c:v>1.319</c:v>
                </c:pt>
                <c:pt idx="970">
                  <c:v>1.3200000999999999</c:v>
                </c:pt>
                <c:pt idx="971">
                  <c:v>1.321</c:v>
                </c:pt>
                <c:pt idx="972">
                  <c:v>1.3220000000000001</c:v>
                </c:pt>
                <c:pt idx="973">
                  <c:v>1.323</c:v>
                </c:pt>
                <c:pt idx="974">
                  <c:v>1.3240000000000001</c:v>
                </c:pt>
                <c:pt idx="975">
                  <c:v>1.325</c:v>
                </c:pt>
                <c:pt idx="976">
                  <c:v>1.3260000000000001</c:v>
                </c:pt>
                <c:pt idx="977">
                  <c:v>1.327</c:v>
                </c:pt>
                <c:pt idx="978">
                  <c:v>1.3279999</c:v>
                </c:pt>
                <c:pt idx="979">
                  <c:v>1.329</c:v>
                </c:pt>
                <c:pt idx="980">
                  <c:v>1.33</c:v>
                </c:pt>
                <c:pt idx="981">
                  <c:v>1.331</c:v>
                </c:pt>
                <c:pt idx="982">
                  <c:v>1.3320000000000001</c:v>
                </c:pt>
                <c:pt idx="983">
                  <c:v>1.3329998999999999</c:v>
                </c:pt>
                <c:pt idx="984">
                  <c:v>1.3340000000000001</c:v>
                </c:pt>
                <c:pt idx="985">
                  <c:v>1.335</c:v>
                </c:pt>
                <c:pt idx="986">
                  <c:v>1.3360000000000001</c:v>
                </c:pt>
                <c:pt idx="987">
                  <c:v>1.337</c:v>
                </c:pt>
                <c:pt idx="988">
                  <c:v>1.3380000999999999</c:v>
                </c:pt>
                <c:pt idx="989">
                  <c:v>1.339</c:v>
                </c:pt>
                <c:pt idx="990">
                  <c:v>1.34</c:v>
                </c:pt>
                <c:pt idx="991">
                  <c:v>1.341</c:v>
                </c:pt>
                <c:pt idx="992">
                  <c:v>1.3420000000000001</c:v>
                </c:pt>
                <c:pt idx="993">
                  <c:v>1.3430001</c:v>
                </c:pt>
                <c:pt idx="994">
                  <c:v>1.3440000000000001</c:v>
                </c:pt>
                <c:pt idx="995">
                  <c:v>1.345</c:v>
                </c:pt>
                <c:pt idx="996">
                  <c:v>1.3460000000000001</c:v>
                </c:pt>
                <c:pt idx="997">
                  <c:v>1.347</c:v>
                </c:pt>
                <c:pt idx="998">
                  <c:v>1.3480000000000001</c:v>
                </c:pt>
                <c:pt idx="999">
                  <c:v>1.349</c:v>
                </c:pt>
                <c:pt idx="1000">
                  <c:v>1.35</c:v>
                </c:pt>
                <c:pt idx="1001">
                  <c:v>1.351</c:v>
                </c:pt>
                <c:pt idx="1002">
                  <c:v>1.3520000000000001</c:v>
                </c:pt>
                <c:pt idx="1003">
                  <c:v>1.353</c:v>
                </c:pt>
                <c:pt idx="1004">
                  <c:v>1.3540000000000001</c:v>
                </c:pt>
                <c:pt idx="1005">
                  <c:v>1.355</c:v>
                </c:pt>
                <c:pt idx="1006">
                  <c:v>1.3559999</c:v>
                </c:pt>
                <c:pt idx="1007">
                  <c:v>1.357</c:v>
                </c:pt>
                <c:pt idx="1008">
                  <c:v>1.3580000000000001</c:v>
                </c:pt>
                <c:pt idx="1009">
                  <c:v>1.359</c:v>
                </c:pt>
                <c:pt idx="1010">
                  <c:v>1.36</c:v>
                </c:pt>
                <c:pt idx="1011">
                  <c:v>1.3609998999999999</c:v>
                </c:pt>
                <c:pt idx="1012">
                  <c:v>1.3620000000000001</c:v>
                </c:pt>
                <c:pt idx="1013">
                  <c:v>1.363</c:v>
                </c:pt>
                <c:pt idx="1014">
                  <c:v>1.3640000000000001</c:v>
                </c:pt>
                <c:pt idx="1015">
                  <c:v>1.365</c:v>
                </c:pt>
                <c:pt idx="1016">
                  <c:v>1.3660000999999999</c:v>
                </c:pt>
                <c:pt idx="1017">
                  <c:v>1.367</c:v>
                </c:pt>
                <c:pt idx="1018">
                  <c:v>1.3680000000000001</c:v>
                </c:pt>
                <c:pt idx="1019">
                  <c:v>1.369</c:v>
                </c:pt>
                <c:pt idx="1020">
                  <c:v>1.37</c:v>
                </c:pt>
                <c:pt idx="1021">
                  <c:v>1.3710001000000001</c:v>
                </c:pt>
                <c:pt idx="1022">
                  <c:v>1.3720000000000001</c:v>
                </c:pt>
                <c:pt idx="1023">
                  <c:v>1.373</c:v>
                </c:pt>
                <c:pt idx="1024">
                  <c:v>1.3740000000000001</c:v>
                </c:pt>
                <c:pt idx="1025">
                  <c:v>1.375</c:v>
                </c:pt>
                <c:pt idx="1026">
                  <c:v>1.3759999999999999</c:v>
                </c:pt>
                <c:pt idx="1027">
                  <c:v>1.377</c:v>
                </c:pt>
                <c:pt idx="1028">
                  <c:v>1.3779999999999999</c:v>
                </c:pt>
                <c:pt idx="1029">
                  <c:v>1.3789998999999999</c:v>
                </c:pt>
                <c:pt idx="1030">
                  <c:v>1.38</c:v>
                </c:pt>
                <c:pt idx="1031">
                  <c:v>1.381</c:v>
                </c:pt>
                <c:pt idx="1032">
                  <c:v>1.3819999999999999</c:v>
                </c:pt>
                <c:pt idx="1033">
                  <c:v>1.383</c:v>
                </c:pt>
                <c:pt idx="1034">
                  <c:v>1.3839999000000001</c:v>
                </c:pt>
                <c:pt idx="1035">
                  <c:v>1.385</c:v>
                </c:pt>
                <c:pt idx="1036">
                  <c:v>1.3859999999999999</c:v>
                </c:pt>
                <c:pt idx="1037">
                  <c:v>1.387</c:v>
                </c:pt>
                <c:pt idx="1038">
                  <c:v>1.3879999999999999</c:v>
                </c:pt>
                <c:pt idx="1039">
                  <c:v>1.3890001000000001</c:v>
                </c:pt>
                <c:pt idx="1040">
                  <c:v>1.39</c:v>
                </c:pt>
                <c:pt idx="1041">
                  <c:v>1.391</c:v>
                </c:pt>
                <c:pt idx="1042">
                  <c:v>1.3919999999999999</c:v>
                </c:pt>
                <c:pt idx="1043">
                  <c:v>1.393</c:v>
                </c:pt>
                <c:pt idx="1044">
                  <c:v>1.3940001</c:v>
                </c:pt>
                <c:pt idx="1045">
                  <c:v>1.395</c:v>
                </c:pt>
                <c:pt idx="1046">
                  <c:v>1.3959999999999999</c:v>
                </c:pt>
                <c:pt idx="1047">
                  <c:v>1.397</c:v>
                </c:pt>
                <c:pt idx="1048">
                  <c:v>1.3979999999999999</c:v>
                </c:pt>
                <c:pt idx="1049">
                  <c:v>1.399</c:v>
                </c:pt>
                <c:pt idx="1050">
                  <c:v>1.4</c:v>
                </c:pt>
                <c:pt idx="1051">
                  <c:v>1.401</c:v>
                </c:pt>
                <c:pt idx="1052">
                  <c:v>1.4019999999999999</c:v>
                </c:pt>
                <c:pt idx="1053">
                  <c:v>1.403</c:v>
                </c:pt>
                <c:pt idx="1054">
                  <c:v>1.4039999999999999</c:v>
                </c:pt>
                <c:pt idx="1055">
                  <c:v>1.405</c:v>
                </c:pt>
                <c:pt idx="1056">
                  <c:v>1.4059999999999999</c:v>
                </c:pt>
                <c:pt idx="1057">
                  <c:v>1.4069999</c:v>
                </c:pt>
                <c:pt idx="1058">
                  <c:v>1.4079999999999999</c:v>
                </c:pt>
                <c:pt idx="1059">
                  <c:v>1.409</c:v>
                </c:pt>
                <c:pt idx="1060">
                  <c:v>1.41</c:v>
                </c:pt>
                <c:pt idx="1061">
                  <c:v>1.411</c:v>
                </c:pt>
                <c:pt idx="1062">
                  <c:v>1.4119999000000001</c:v>
                </c:pt>
                <c:pt idx="1063">
                  <c:v>1.413</c:v>
                </c:pt>
                <c:pt idx="1064">
                  <c:v>1.4139999999999999</c:v>
                </c:pt>
                <c:pt idx="1065">
                  <c:v>1.415</c:v>
                </c:pt>
                <c:pt idx="1066">
                  <c:v>1.4159999999999999</c:v>
                </c:pt>
                <c:pt idx="1067">
                  <c:v>1.4170001000000001</c:v>
                </c:pt>
                <c:pt idx="1068">
                  <c:v>1.4179999999999999</c:v>
                </c:pt>
                <c:pt idx="1069">
                  <c:v>1.419</c:v>
                </c:pt>
                <c:pt idx="1070">
                  <c:v>1.42</c:v>
                </c:pt>
                <c:pt idx="1071">
                  <c:v>1.421</c:v>
                </c:pt>
                <c:pt idx="1072">
                  <c:v>1.4220001</c:v>
                </c:pt>
                <c:pt idx="1073">
                  <c:v>1.423</c:v>
                </c:pt>
                <c:pt idx="1074">
                  <c:v>1.4239999999999999</c:v>
                </c:pt>
                <c:pt idx="1075">
                  <c:v>1.425</c:v>
                </c:pt>
                <c:pt idx="1076">
                  <c:v>1.4259999999999999</c:v>
                </c:pt>
                <c:pt idx="1077">
                  <c:v>1.427</c:v>
                </c:pt>
                <c:pt idx="1078">
                  <c:v>1.4279999999999999</c:v>
                </c:pt>
                <c:pt idx="1079">
                  <c:v>1.429</c:v>
                </c:pt>
                <c:pt idx="1080">
                  <c:v>1.4299999000000001</c:v>
                </c:pt>
                <c:pt idx="1081">
                  <c:v>1.431</c:v>
                </c:pt>
                <c:pt idx="1082">
                  <c:v>1.4319999999999999</c:v>
                </c:pt>
                <c:pt idx="1083">
                  <c:v>1.4330000000000001</c:v>
                </c:pt>
                <c:pt idx="1084">
                  <c:v>1.4339999999999999</c:v>
                </c:pt>
                <c:pt idx="1085">
                  <c:v>1.4349999</c:v>
                </c:pt>
                <c:pt idx="1086">
                  <c:v>1.4359999999999999</c:v>
                </c:pt>
                <c:pt idx="1087">
                  <c:v>1.4370000000000001</c:v>
                </c:pt>
                <c:pt idx="1088">
                  <c:v>1.4379999999999999</c:v>
                </c:pt>
                <c:pt idx="1089">
                  <c:v>1.4390000000000001</c:v>
                </c:pt>
                <c:pt idx="1090">
                  <c:v>1.4400001</c:v>
                </c:pt>
                <c:pt idx="1091">
                  <c:v>1.4410000000000001</c:v>
                </c:pt>
                <c:pt idx="1092">
                  <c:v>1.4419999999999999</c:v>
                </c:pt>
                <c:pt idx="1093">
                  <c:v>1.4430000000000001</c:v>
                </c:pt>
                <c:pt idx="1094">
                  <c:v>1.444</c:v>
                </c:pt>
                <c:pt idx="1095">
                  <c:v>1.4450000999999999</c:v>
                </c:pt>
                <c:pt idx="1096">
                  <c:v>1.446</c:v>
                </c:pt>
                <c:pt idx="1097">
                  <c:v>1.4470000000000001</c:v>
                </c:pt>
                <c:pt idx="1098">
                  <c:v>1.448</c:v>
                </c:pt>
                <c:pt idx="1099">
                  <c:v>1.4490000000000001</c:v>
                </c:pt>
                <c:pt idx="1100">
                  <c:v>1.45</c:v>
                </c:pt>
                <c:pt idx="1101">
                  <c:v>1.4510000000000001</c:v>
                </c:pt>
                <c:pt idx="1102">
                  <c:v>1.452</c:v>
                </c:pt>
                <c:pt idx="1103">
                  <c:v>1.4529999</c:v>
                </c:pt>
                <c:pt idx="1104">
                  <c:v>1.454</c:v>
                </c:pt>
                <c:pt idx="1105">
                  <c:v>1.4550000000000001</c:v>
                </c:pt>
                <c:pt idx="1106">
                  <c:v>1.456</c:v>
                </c:pt>
                <c:pt idx="1107">
                  <c:v>1.4570000000000001</c:v>
                </c:pt>
                <c:pt idx="1108">
                  <c:v>1.4579998999999999</c:v>
                </c:pt>
                <c:pt idx="1109">
                  <c:v>1.4590000000000001</c:v>
                </c:pt>
                <c:pt idx="1110">
                  <c:v>1.46</c:v>
                </c:pt>
                <c:pt idx="1111">
                  <c:v>1.4610000000000001</c:v>
                </c:pt>
                <c:pt idx="1112">
                  <c:v>1.462</c:v>
                </c:pt>
                <c:pt idx="1113">
                  <c:v>1.4630000999999999</c:v>
                </c:pt>
                <c:pt idx="1114">
                  <c:v>1.464</c:v>
                </c:pt>
                <c:pt idx="1115">
                  <c:v>1.4650000000000001</c:v>
                </c:pt>
                <c:pt idx="1116">
                  <c:v>1.466</c:v>
                </c:pt>
                <c:pt idx="1117">
                  <c:v>1.4670000000000001</c:v>
                </c:pt>
                <c:pt idx="1118">
                  <c:v>1.4680001</c:v>
                </c:pt>
                <c:pt idx="1119">
                  <c:v>1.4690000000000001</c:v>
                </c:pt>
                <c:pt idx="1120">
                  <c:v>1.47</c:v>
                </c:pt>
                <c:pt idx="1121">
                  <c:v>1.4710000000000001</c:v>
                </c:pt>
                <c:pt idx="1122">
                  <c:v>1.472</c:v>
                </c:pt>
                <c:pt idx="1123">
                  <c:v>1.4730000000000001</c:v>
                </c:pt>
                <c:pt idx="1124">
                  <c:v>1.474</c:v>
                </c:pt>
                <c:pt idx="1125">
                  <c:v>1.4750000000000001</c:v>
                </c:pt>
                <c:pt idx="1126">
                  <c:v>1.476</c:v>
                </c:pt>
                <c:pt idx="1127">
                  <c:v>1.4770000000000001</c:v>
                </c:pt>
                <c:pt idx="1128">
                  <c:v>1.478</c:v>
                </c:pt>
                <c:pt idx="1129">
                  <c:v>1.4790000000000001</c:v>
                </c:pt>
                <c:pt idx="1130">
                  <c:v>1.48</c:v>
                </c:pt>
                <c:pt idx="1131">
                  <c:v>1.4809999</c:v>
                </c:pt>
                <c:pt idx="1132">
                  <c:v>1.482</c:v>
                </c:pt>
                <c:pt idx="1133">
                  <c:v>1.4830000000000001</c:v>
                </c:pt>
                <c:pt idx="1134">
                  <c:v>1.484</c:v>
                </c:pt>
                <c:pt idx="1135">
                  <c:v>1.4850000000000001</c:v>
                </c:pt>
                <c:pt idx="1136">
                  <c:v>1.4859998999999999</c:v>
                </c:pt>
                <c:pt idx="1137">
                  <c:v>1.4870000000000001</c:v>
                </c:pt>
                <c:pt idx="1138">
                  <c:v>1.488</c:v>
                </c:pt>
                <c:pt idx="1139">
                  <c:v>1.4890000000000001</c:v>
                </c:pt>
                <c:pt idx="1140">
                  <c:v>1.49</c:v>
                </c:pt>
                <c:pt idx="1141">
                  <c:v>1.4910000999999999</c:v>
                </c:pt>
                <c:pt idx="1142">
                  <c:v>1.492</c:v>
                </c:pt>
                <c:pt idx="1143">
                  <c:v>1.4930000000000001</c:v>
                </c:pt>
                <c:pt idx="1144">
                  <c:v>1.494</c:v>
                </c:pt>
                <c:pt idx="1145">
                  <c:v>1.4950000000000001</c:v>
                </c:pt>
                <c:pt idx="1146">
                  <c:v>1.4960001000000001</c:v>
                </c:pt>
                <c:pt idx="1147">
                  <c:v>1.4970000000000001</c:v>
                </c:pt>
                <c:pt idx="1148">
                  <c:v>1.498</c:v>
                </c:pt>
                <c:pt idx="1149">
                  <c:v>1.4990000000000001</c:v>
                </c:pt>
                <c:pt idx="1150">
                  <c:v>1.5</c:v>
                </c:pt>
                <c:pt idx="1151">
                  <c:v>1.5009999999999999</c:v>
                </c:pt>
                <c:pt idx="1152">
                  <c:v>1.502</c:v>
                </c:pt>
                <c:pt idx="1153">
                  <c:v>1.5029999999999999</c:v>
                </c:pt>
                <c:pt idx="1154">
                  <c:v>1.5039998999999999</c:v>
                </c:pt>
                <c:pt idx="1155">
                  <c:v>1.5049999999999999</c:v>
                </c:pt>
                <c:pt idx="1156">
                  <c:v>1.506</c:v>
                </c:pt>
                <c:pt idx="1157">
                  <c:v>1.5069999999999999</c:v>
                </c:pt>
                <c:pt idx="1158">
                  <c:v>1.508</c:v>
                </c:pt>
                <c:pt idx="1159">
                  <c:v>1.5089999000000001</c:v>
                </c:pt>
                <c:pt idx="1160">
                  <c:v>1.51</c:v>
                </c:pt>
                <c:pt idx="1161">
                  <c:v>1.5109999999999999</c:v>
                </c:pt>
                <c:pt idx="1162">
                  <c:v>1.512</c:v>
                </c:pt>
                <c:pt idx="1163">
                  <c:v>1.5129999999999999</c:v>
                </c:pt>
                <c:pt idx="1164">
                  <c:v>1.5140001000000001</c:v>
                </c:pt>
                <c:pt idx="1165">
                  <c:v>1.5149999999999999</c:v>
                </c:pt>
                <c:pt idx="1166">
                  <c:v>1.516</c:v>
                </c:pt>
                <c:pt idx="1167">
                  <c:v>1.5169999999999999</c:v>
                </c:pt>
                <c:pt idx="1168">
                  <c:v>1.518</c:v>
                </c:pt>
                <c:pt idx="1169">
                  <c:v>1.5190001</c:v>
                </c:pt>
                <c:pt idx="1170">
                  <c:v>1.52</c:v>
                </c:pt>
                <c:pt idx="1171">
                  <c:v>1.5209999999999999</c:v>
                </c:pt>
                <c:pt idx="1172">
                  <c:v>1.522</c:v>
                </c:pt>
                <c:pt idx="1173">
                  <c:v>1.5229999999999999</c:v>
                </c:pt>
                <c:pt idx="1174">
                  <c:v>1.524</c:v>
                </c:pt>
                <c:pt idx="1175">
                  <c:v>1.5249999999999999</c:v>
                </c:pt>
                <c:pt idx="1176">
                  <c:v>1.526</c:v>
                </c:pt>
                <c:pt idx="1177">
                  <c:v>1.5269999999999999</c:v>
                </c:pt>
                <c:pt idx="1178">
                  <c:v>1.528</c:v>
                </c:pt>
                <c:pt idx="1179">
                  <c:v>1.5289999999999999</c:v>
                </c:pt>
                <c:pt idx="1180">
                  <c:v>1.53</c:v>
                </c:pt>
                <c:pt idx="1181">
                  <c:v>1.5309999999999999</c:v>
                </c:pt>
                <c:pt idx="1182">
                  <c:v>1.5319999</c:v>
                </c:pt>
                <c:pt idx="1183">
                  <c:v>1.5329999999999999</c:v>
                </c:pt>
                <c:pt idx="1184">
                  <c:v>1.534</c:v>
                </c:pt>
                <c:pt idx="1185">
                  <c:v>1.5349999999999999</c:v>
                </c:pt>
                <c:pt idx="1186">
                  <c:v>1.536</c:v>
                </c:pt>
                <c:pt idx="1187">
                  <c:v>1.5369999000000001</c:v>
                </c:pt>
                <c:pt idx="1188">
                  <c:v>1.538</c:v>
                </c:pt>
                <c:pt idx="1189">
                  <c:v>1.5389999999999999</c:v>
                </c:pt>
                <c:pt idx="1190">
                  <c:v>1.54</c:v>
                </c:pt>
                <c:pt idx="1191">
                  <c:v>1.5409999999999999</c:v>
                </c:pt>
                <c:pt idx="1192">
                  <c:v>1.5420001000000001</c:v>
                </c:pt>
                <c:pt idx="1193">
                  <c:v>1.5429999999999999</c:v>
                </c:pt>
                <c:pt idx="1194">
                  <c:v>1.544</c:v>
                </c:pt>
                <c:pt idx="1195">
                  <c:v>1.5449999999999999</c:v>
                </c:pt>
                <c:pt idx="1196">
                  <c:v>1.546</c:v>
                </c:pt>
                <c:pt idx="1197">
                  <c:v>1.5470001</c:v>
                </c:pt>
                <c:pt idx="1198">
                  <c:v>1.548</c:v>
                </c:pt>
                <c:pt idx="1199">
                  <c:v>1.5489999999999999</c:v>
                </c:pt>
                <c:pt idx="1200">
                  <c:v>1.55</c:v>
                </c:pt>
                <c:pt idx="1201">
                  <c:v>1.5509999999999999</c:v>
                </c:pt>
                <c:pt idx="1202">
                  <c:v>1.552</c:v>
                </c:pt>
                <c:pt idx="1203">
                  <c:v>1.5529999999999999</c:v>
                </c:pt>
                <c:pt idx="1204">
                  <c:v>1.554</c:v>
                </c:pt>
                <c:pt idx="1205">
                  <c:v>1.5549999000000001</c:v>
                </c:pt>
                <c:pt idx="1206">
                  <c:v>1.556</c:v>
                </c:pt>
                <c:pt idx="1207">
                  <c:v>1.5569999999999999</c:v>
                </c:pt>
                <c:pt idx="1208">
                  <c:v>1.5580000000000001</c:v>
                </c:pt>
                <c:pt idx="1209">
                  <c:v>1.5589999999999999</c:v>
                </c:pt>
                <c:pt idx="1210">
                  <c:v>1.5599999</c:v>
                </c:pt>
                <c:pt idx="1211">
                  <c:v>1.5609999999999999</c:v>
                </c:pt>
                <c:pt idx="1212">
                  <c:v>1.5620000000000001</c:v>
                </c:pt>
                <c:pt idx="1213">
                  <c:v>1.5629999999999999</c:v>
                </c:pt>
                <c:pt idx="1214">
                  <c:v>1.5640000000000001</c:v>
                </c:pt>
                <c:pt idx="1215">
                  <c:v>1.5650001</c:v>
                </c:pt>
                <c:pt idx="1216">
                  <c:v>1.5660000000000001</c:v>
                </c:pt>
                <c:pt idx="1217">
                  <c:v>1.5669999999999999</c:v>
                </c:pt>
                <c:pt idx="1218">
                  <c:v>1.5680000000000001</c:v>
                </c:pt>
                <c:pt idx="1219">
                  <c:v>1.569</c:v>
                </c:pt>
                <c:pt idx="1220">
                  <c:v>1.5700000999999999</c:v>
                </c:pt>
                <c:pt idx="1221">
                  <c:v>1.571</c:v>
                </c:pt>
                <c:pt idx="1222">
                  <c:v>1.5720000000000001</c:v>
                </c:pt>
                <c:pt idx="1223">
                  <c:v>1.573</c:v>
                </c:pt>
                <c:pt idx="1224">
                  <c:v>1.5740000000000001</c:v>
                </c:pt>
                <c:pt idx="1225">
                  <c:v>1.575</c:v>
                </c:pt>
                <c:pt idx="1226">
                  <c:v>1.5760000000000001</c:v>
                </c:pt>
                <c:pt idx="1227">
                  <c:v>1.577</c:v>
                </c:pt>
                <c:pt idx="1228">
                  <c:v>1.5779999</c:v>
                </c:pt>
                <c:pt idx="1229">
                  <c:v>1.579</c:v>
                </c:pt>
                <c:pt idx="1230">
                  <c:v>1.58</c:v>
                </c:pt>
                <c:pt idx="1231">
                  <c:v>1.581</c:v>
                </c:pt>
                <c:pt idx="1232">
                  <c:v>1.5820000000000001</c:v>
                </c:pt>
                <c:pt idx="1233">
                  <c:v>1.5829998999999999</c:v>
                </c:pt>
                <c:pt idx="1234">
                  <c:v>1.5840000000000001</c:v>
                </c:pt>
                <c:pt idx="1235">
                  <c:v>1.585</c:v>
                </c:pt>
                <c:pt idx="1236">
                  <c:v>1.5860000000000001</c:v>
                </c:pt>
                <c:pt idx="1237">
                  <c:v>1.587</c:v>
                </c:pt>
                <c:pt idx="1238">
                  <c:v>1.5880000999999999</c:v>
                </c:pt>
                <c:pt idx="1239">
                  <c:v>1.589</c:v>
                </c:pt>
                <c:pt idx="1240">
                  <c:v>1.59</c:v>
                </c:pt>
                <c:pt idx="1241">
                  <c:v>1.591</c:v>
                </c:pt>
                <c:pt idx="1242">
                  <c:v>1.5920000000000001</c:v>
                </c:pt>
                <c:pt idx="1243">
                  <c:v>1.5930001</c:v>
                </c:pt>
                <c:pt idx="1244">
                  <c:v>1.5940000000000001</c:v>
                </c:pt>
                <c:pt idx="1245">
                  <c:v>1.595</c:v>
                </c:pt>
                <c:pt idx="1246">
                  <c:v>1.5960000000000001</c:v>
                </c:pt>
                <c:pt idx="1247">
                  <c:v>1.597</c:v>
                </c:pt>
                <c:pt idx="1248">
                  <c:v>1.5980000000000001</c:v>
                </c:pt>
                <c:pt idx="1249">
                  <c:v>1.599</c:v>
                </c:pt>
                <c:pt idx="1250">
                  <c:v>1.6</c:v>
                </c:pt>
                <c:pt idx="1251">
                  <c:v>1.601</c:v>
                </c:pt>
                <c:pt idx="1252">
                  <c:v>1.6020000000000001</c:v>
                </c:pt>
                <c:pt idx="1253">
                  <c:v>1.603</c:v>
                </c:pt>
                <c:pt idx="1254">
                  <c:v>1.6040000000000001</c:v>
                </c:pt>
                <c:pt idx="1255">
                  <c:v>1.605</c:v>
                </c:pt>
                <c:pt idx="1256">
                  <c:v>1.6059999</c:v>
                </c:pt>
                <c:pt idx="1257">
                  <c:v>1.607</c:v>
                </c:pt>
                <c:pt idx="1258">
                  <c:v>1.6080000000000001</c:v>
                </c:pt>
                <c:pt idx="1259">
                  <c:v>1.609</c:v>
                </c:pt>
                <c:pt idx="1260">
                  <c:v>1.61</c:v>
                </c:pt>
                <c:pt idx="1261">
                  <c:v>1.6109998999999999</c:v>
                </c:pt>
                <c:pt idx="1262">
                  <c:v>1.6120000000000001</c:v>
                </c:pt>
                <c:pt idx="1263">
                  <c:v>1.613</c:v>
                </c:pt>
                <c:pt idx="1264">
                  <c:v>1.6140000000000001</c:v>
                </c:pt>
                <c:pt idx="1265">
                  <c:v>1.615</c:v>
                </c:pt>
                <c:pt idx="1266">
                  <c:v>1.6160000999999999</c:v>
                </c:pt>
                <c:pt idx="1267">
                  <c:v>1.617</c:v>
                </c:pt>
                <c:pt idx="1268">
                  <c:v>1.6180000000000001</c:v>
                </c:pt>
                <c:pt idx="1269">
                  <c:v>1.619</c:v>
                </c:pt>
                <c:pt idx="1270">
                  <c:v>1.62</c:v>
                </c:pt>
                <c:pt idx="1271">
                  <c:v>1.6210001000000001</c:v>
                </c:pt>
                <c:pt idx="1272">
                  <c:v>1.6220000000000001</c:v>
                </c:pt>
                <c:pt idx="1273">
                  <c:v>1.623</c:v>
                </c:pt>
                <c:pt idx="1274">
                  <c:v>1.6240000000000001</c:v>
                </c:pt>
                <c:pt idx="1275">
                  <c:v>1.625</c:v>
                </c:pt>
                <c:pt idx="1276">
                  <c:v>1.6259999999999999</c:v>
                </c:pt>
                <c:pt idx="1277">
                  <c:v>1.627</c:v>
                </c:pt>
                <c:pt idx="1278">
                  <c:v>1.6279999999999999</c:v>
                </c:pt>
                <c:pt idx="1279">
                  <c:v>1.6289998999999999</c:v>
                </c:pt>
                <c:pt idx="1280">
                  <c:v>1.63</c:v>
                </c:pt>
                <c:pt idx="1281">
                  <c:v>1.631</c:v>
                </c:pt>
                <c:pt idx="1282">
                  <c:v>1.6319999999999999</c:v>
                </c:pt>
                <c:pt idx="1283">
                  <c:v>1.633</c:v>
                </c:pt>
                <c:pt idx="1284">
                  <c:v>1.6339999000000001</c:v>
                </c:pt>
                <c:pt idx="1285">
                  <c:v>1.635</c:v>
                </c:pt>
                <c:pt idx="1286">
                  <c:v>1.6359999999999999</c:v>
                </c:pt>
                <c:pt idx="1287">
                  <c:v>1.637</c:v>
                </c:pt>
                <c:pt idx="1288">
                  <c:v>1.6379999999999999</c:v>
                </c:pt>
                <c:pt idx="1289">
                  <c:v>1.6390001000000001</c:v>
                </c:pt>
                <c:pt idx="1290">
                  <c:v>1.64</c:v>
                </c:pt>
                <c:pt idx="1291">
                  <c:v>1.641</c:v>
                </c:pt>
                <c:pt idx="1292">
                  <c:v>1.6419999999999999</c:v>
                </c:pt>
                <c:pt idx="1293">
                  <c:v>1.643</c:v>
                </c:pt>
                <c:pt idx="1294">
                  <c:v>1.6440001</c:v>
                </c:pt>
                <c:pt idx="1295">
                  <c:v>1.645</c:v>
                </c:pt>
                <c:pt idx="1296">
                  <c:v>1.6459999999999999</c:v>
                </c:pt>
                <c:pt idx="1297">
                  <c:v>1.647</c:v>
                </c:pt>
                <c:pt idx="1298">
                  <c:v>1.6479999999999999</c:v>
                </c:pt>
                <c:pt idx="1299">
                  <c:v>1.649</c:v>
                </c:pt>
                <c:pt idx="1300">
                  <c:v>1.65</c:v>
                </c:pt>
                <c:pt idx="1301">
                  <c:v>1.651</c:v>
                </c:pt>
                <c:pt idx="1302">
                  <c:v>1.6519999999999999</c:v>
                </c:pt>
                <c:pt idx="1303">
                  <c:v>1.653</c:v>
                </c:pt>
                <c:pt idx="1304">
                  <c:v>1.6539999999999999</c:v>
                </c:pt>
                <c:pt idx="1305">
                  <c:v>1.655</c:v>
                </c:pt>
                <c:pt idx="1306">
                  <c:v>1.6559999999999999</c:v>
                </c:pt>
                <c:pt idx="1307">
                  <c:v>1.6569999</c:v>
                </c:pt>
                <c:pt idx="1308">
                  <c:v>1.6579999999999999</c:v>
                </c:pt>
                <c:pt idx="1309">
                  <c:v>1.659</c:v>
                </c:pt>
                <c:pt idx="1310">
                  <c:v>1.66</c:v>
                </c:pt>
                <c:pt idx="1311">
                  <c:v>1.661</c:v>
                </c:pt>
                <c:pt idx="1312">
                  <c:v>1.6619999000000001</c:v>
                </c:pt>
                <c:pt idx="1313">
                  <c:v>1.663</c:v>
                </c:pt>
                <c:pt idx="1314">
                  <c:v>1.6639999999999999</c:v>
                </c:pt>
                <c:pt idx="1315">
                  <c:v>1.665</c:v>
                </c:pt>
                <c:pt idx="1316">
                  <c:v>1.6659999999999999</c:v>
                </c:pt>
                <c:pt idx="1317">
                  <c:v>1.6670001000000001</c:v>
                </c:pt>
                <c:pt idx="1318">
                  <c:v>1.6679999999999999</c:v>
                </c:pt>
                <c:pt idx="1319">
                  <c:v>1.669</c:v>
                </c:pt>
                <c:pt idx="1320">
                  <c:v>1.67</c:v>
                </c:pt>
                <c:pt idx="1321">
                  <c:v>1.671</c:v>
                </c:pt>
                <c:pt idx="1322">
                  <c:v>1.6720001</c:v>
                </c:pt>
                <c:pt idx="1323">
                  <c:v>1.673</c:v>
                </c:pt>
                <c:pt idx="1324">
                  <c:v>1.6739999999999999</c:v>
                </c:pt>
                <c:pt idx="1325">
                  <c:v>1.675</c:v>
                </c:pt>
                <c:pt idx="1326">
                  <c:v>1.6759999999999999</c:v>
                </c:pt>
                <c:pt idx="1327">
                  <c:v>1.677</c:v>
                </c:pt>
                <c:pt idx="1328">
                  <c:v>1.6779999999999999</c:v>
                </c:pt>
                <c:pt idx="1329">
                  <c:v>1.679</c:v>
                </c:pt>
                <c:pt idx="1330">
                  <c:v>1.6799999000000001</c:v>
                </c:pt>
                <c:pt idx="1331">
                  <c:v>1.681</c:v>
                </c:pt>
                <c:pt idx="1332">
                  <c:v>1.6819999999999999</c:v>
                </c:pt>
                <c:pt idx="1333">
                  <c:v>1.6830000000000001</c:v>
                </c:pt>
                <c:pt idx="1334">
                  <c:v>1.6839999999999999</c:v>
                </c:pt>
                <c:pt idx="1335">
                  <c:v>1.6849999</c:v>
                </c:pt>
                <c:pt idx="1336">
                  <c:v>1.6859999999999999</c:v>
                </c:pt>
                <c:pt idx="1337">
                  <c:v>1.6870000000000001</c:v>
                </c:pt>
                <c:pt idx="1338">
                  <c:v>1.6879999999999999</c:v>
                </c:pt>
                <c:pt idx="1339">
                  <c:v>1.6890000000000001</c:v>
                </c:pt>
                <c:pt idx="1340">
                  <c:v>1.6900001</c:v>
                </c:pt>
                <c:pt idx="1341">
                  <c:v>1.6910000000000001</c:v>
                </c:pt>
                <c:pt idx="1342">
                  <c:v>1.6919999999999999</c:v>
                </c:pt>
                <c:pt idx="1343">
                  <c:v>1.6930000000000001</c:v>
                </c:pt>
                <c:pt idx="1344">
                  <c:v>1.694</c:v>
                </c:pt>
                <c:pt idx="1345">
                  <c:v>1.6950000999999999</c:v>
                </c:pt>
                <c:pt idx="1346">
                  <c:v>1.696</c:v>
                </c:pt>
                <c:pt idx="1347">
                  <c:v>1.6970000000000001</c:v>
                </c:pt>
                <c:pt idx="1348">
                  <c:v>1.698</c:v>
                </c:pt>
                <c:pt idx="1349">
                  <c:v>1.6990000000000001</c:v>
                </c:pt>
                <c:pt idx="1350">
                  <c:v>1.7</c:v>
                </c:pt>
                <c:pt idx="1351">
                  <c:v>1.7010000000000001</c:v>
                </c:pt>
                <c:pt idx="1352">
                  <c:v>1.702</c:v>
                </c:pt>
                <c:pt idx="1353">
                  <c:v>1.7029999</c:v>
                </c:pt>
                <c:pt idx="1354">
                  <c:v>1.704</c:v>
                </c:pt>
                <c:pt idx="1355">
                  <c:v>1.7050000000000001</c:v>
                </c:pt>
                <c:pt idx="1356">
                  <c:v>1.706</c:v>
                </c:pt>
                <c:pt idx="1357">
                  <c:v>1.7070000000000001</c:v>
                </c:pt>
                <c:pt idx="1358">
                  <c:v>1.7079998999999999</c:v>
                </c:pt>
                <c:pt idx="1359">
                  <c:v>1.7090000000000001</c:v>
                </c:pt>
                <c:pt idx="1360">
                  <c:v>1.71</c:v>
                </c:pt>
                <c:pt idx="1361">
                  <c:v>1.7110000000000001</c:v>
                </c:pt>
                <c:pt idx="1362">
                  <c:v>1.712</c:v>
                </c:pt>
                <c:pt idx="1363">
                  <c:v>1.7130000999999999</c:v>
                </c:pt>
                <c:pt idx="1364">
                  <c:v>1.714</c:v>
                </c:pt>
                <c:pt idx="1365">
                  <c:v>1.7150000000000001</c:v>
                </c:pt>
                <c:pt idx="1366">
                  <c:v>1.716</c:v>
                </c:pt>
                <c:pt idx="1367">
                  <c:v>1.7170000000000001</c:v>
                </c:pt>
                <c:pt idx="1368">
                  <c:v>1.7180001</c:v>
                </c:pt>
                <c:pt idx="1369">
                  <c:v>1.7190000000000001</c:v>
                </c:pt>
                <c:pt idx="1370">
                  <c:v>1.72</c:v>
                </c:pt>
                <c:pt idx="1371">
                  <c:v>1.7210000000000001</c:v>
                </c:pt>
                <c:pt idx="1372">
                  <c:v>1.722</c:v>
                </c:pt>
                <c:pt idx="1373">
                  <c:v>1.7230000000000001</c:v>
                </c:pt>
                <c:pt idx="1374">
                  <c:v>1.724</c:v>
                </c:pt>
                <c:pt idx="1375">
                  <c:v>1.7250000000000001</c:v>
                </c:pt>
                <c:pt idx="1376">
                  <c:v>1.726</c:v>
                </c:pt>
                <c:pt idx="1377">
                  <c:v>1.7270000000000001</c:v>
                </c:pt>
                <c:pt idx="1378">
                  <c:v>1.728</c:v>
                </c:pt>
                <c:pt idx="1379">
                  <c:v>1.7290000000000001</c:v>
                </c:pt>
                <c:pt idx="1380">
                  <c:v>1.73</c:v>
                </c:pt>
                <c:pt idx="1381">
                  <c:v>1.7309999</c:v>
                </c:pt>
                <c:pt idx="1382">
                  <c:v>1.732</c:v>
                </c:pt>
                <c:pt idx="1383">
                  <c:v>1.7330000000000001</c:v>
                </c:pt>
                <c:pt idx="1384">
                  <c:v>1.734</c:v>
                </c:pt>
                <c:pt idx="1385">
                  <c:v>1.7350000000000001</c:v>
                </c:pt>
                <c:pt idx="1386">
                  <c:v>1.7359998999999999</c:v>
                </c:pt>
                <c:pt idx="1387">
                  <c:v>1.7370000000000001</c:v>
                </c:pt>
                <c:pt idx="1388">
                  <c:v>1.738</c:v>
                </c:pt>
                <c:pt idx="1389">
                  <c:v>1.7390000000000001</c:v>
                </c:pt>
                <c:pt idx="1390">
                  <c:v>1.74</c:v>
                </c:pt>
                <c:pt idx="1391">
                  <c:v>1.7410000999999999</c:v>
                </c:pt>
                <c:pt idx="1392">
                  <c:v>1.742</c:v>
                </c:pt>
                <c:pt idx="1393">
                  <c:v>1.7430000000000001</c:v>
                </c:pt>
                <c:pt idx="1394">
                  <c:v>1.744</c:v>
                </c:pt>
                <c:pt idx="1395">
                  <c:v>1.7450000000000001</c:v>
                </c:pt>
                <c:pt idx="1396">
                  <c:v>1.7460001000000001</c:v>
                </c:pt>
                <c:pt idx="1397">
                  <c:v>1.7470000000000001</c:v>
                </c:pt>
                <c:pt idx="1398">
                  <c:v>1.748</c:v>
                </c:pt>
                <c:pt idx="1399">
                  <c:v>1.7490000000000001</c:v>
                </c:pt>
                <c:pt idx="1400">
                  <c:v>1.75</c:v>
                </c:pt>
                <c:pt idx="1401">
                  <c:v>1.7509999999999999</c:v>
                </c:pt>
                <c:pt idx="1402">
                  <c:v>1.752</c:v>
                </c:pt>
                <c:pt idx="1403">
                  <c:v>1.7529999999999999</c:v>
                </c:pt>
                <c:pt idx="1404">
                  <c:v>1.7539998999999999</c:v>
                </c:pt>
                <c:pt idx="1405">
                  <c:v>1.7549999999999999</c:v>
                </c:pt>
                <c:pt idx="1406">
                  <c:v>1.756</c:v>
                </c:pt>
                <c:pt idx="1407">
                  <c:v>1.7569999999999999</c:v>
                </c:pt>
                <c:pt idx="1408">
                  <c:v>1.758</c:v>
                </c:pt>
                <c:pt idx="1409">
                  <c:v>1.7589999000000001</c:v>
                </c:pt>
                <c:pt idx="1410">
                  <c:v>1.76</c:v>
                </c:pt>
                <c:pt idx="1411">
                  <c:v>1.7609999999999999</c:v>
                </c:pt>
                <c:pt idx="1412">
                  <c:v>1.762</c:v>
                </c:pt>
                <c:pt idx="1413">
                  <c:v>1.7629999999999999</c:v>
                </c:pt>
                <c:pt idx="1414">
                  <c:v>1.7640001000000001</c:v>
                </c:pt>
                <c:pt idx="1415">
                  <c:v>1.7649999999999999</c:v>
                </c:pt>
                <c:pt idx="1416">
                  <c:v>1.766</c:v>
                </c:pt>
                <c:pt idx="1417">
                  <c:v>1.7669999999999999</c:v>
                </c:pt>
                <c:pt idx="1418">
                  <c:v>1.768</c:v>
                </c:pt>
                <c:pt idx="1419">
                  <c:v>1.7690001</c:v>
                </c:pt>
                <c:pt idx="1420">
                  <c:v>1.77</c:v>
                </c:pt>
                <c:pt idx="1421">
                  <c:v>1.7709999999999999</c:v>
                </c:pt>
                <c:pt idx="1422">
                  <c:v>1.772</c:v>
                </c:pt>
                <c:pt idx="1423">
                  <c:v>1.7729999999999999</c:v>
                </c:pt>
                <c:pt idx="1424">
                  <c:v>1.774</c:v>
                </c:pt>
                <c:pt idx="1425">
                  <c:v>1.7749999999999999</c:v>
                </c:pt>
                <c:pt idx="1426">
                  <c:v>1.776</c:v>
                </c:pt>
                <c:pt idx="1427">
                  <c:v>1.7769999999999999</c:v>
                </c:pt>
                <c:pt idx="1428">
                  <c:v>1.778</c:v>
                </c:pt>
                <c:pt idx="1429">
                  <c:v>1.7789999999999999</c:v>
                </c:pt>
                <c:pt idx="1430">
                  <c:v>1.78</c:v>
                </c:pt>
                <c:pt idx="1431">
                  <c:v>1.7809999999999999</c:v>
                </c:pt>
                <c:pt idx="1432">
                  <c:v>1.7819999</c:v>
                </c:pt>
                <c:pt idx="1433">
                  <c:v>1.7829999999999999</c:v>
                </c:pt>
                <c:pt idx="1434">
                  <c:v>1.784</c:v>
                </c:pt>
                <c:pt idx="1435">
                  <c:v>1.7849999999999999</c:v>
                </c:pt>
                <c:pt idx="1436">
                  <c:v>1.786</c:v>
                </c:pt>
                <c:pt idx="1437">
                  <c:v>1.7869999000000001</c:v>
                </c:pt>
                <c:pt idx="1438">
                  <c:v>1.788</c:v>
                </c:pt>
                <c:pt idx="1439">
                  <c:v>1.7889999999999999</c:v>
                </c:pt>
                <c:pt idx="1440">
                  <c:v>1.79</c:v>
                </c:pt>
                <c:pt idx="1441">
                  <c:v>1.7909999999999999</c:v>
                </c:pt>
                <c:pt idx="1442">
                  <c:v>1.7920001000000001</c:v>
                </c:pt>
                <c:pt idx="1443">
                  <c:v>1.7929999999999999</c:v>
                </c:pt>
                <c:pt idx="1444">
                  <c:v>1.794</c:v>
                </c:pt>
                <c:pt idx="1445">
                  <c:v>1.7949999999999999</c:v>
                </c:pt>
                <c:pt idx="1446">
                  <c:v>1.796</c:v>
                </c:pt>
                <c:pt idx="1447">
                  <c:v>1.7970001</c:v>
                </c:pt>
                <c:pt idx="1448">
                  <c:v>1.798</c:v>
                </c:pt>
                <c:pt idx="1449">
                  <c:v>1.7989999999999999</c:v>
                </c:pt>
                <c:pt idx="1450">
                  <c:v>1.8</c:v>
                </c:pt>
                <c:pt idx="1451">
                  <c:v>1.8009999999999999</c:v>
                </c:pt>
                <c:pt idx="1452">
                  <c:v>1.802</c:v>
                </c:pt>
                <c:pt idx="1453">
                  <c:v>1.8029999999999999</c:v>
                </c:pt>
                <c:pt idx="1454">
                  <c:v>1.804</c:v>
                </c:pt>
                <c:pt idx="1455">
                  <c:v>1.8049999000000001</c:v>
                </c:pt>
                <c:pt idx="1456">
                  <c:v>1.806</c:v>
                </c:pt>
                <c:pt idx="1457">
                  <c:v>1.8069999999999999</c:v>
                </c:pt>
                <c:pt idx="1458">
                  <c:v>1.8080000000000001</c:v>
                </c:pt>
                <c:pt idx="1459">
                  <c:v>1.8089999999999999</c:v>
                </c:pt>
                <c:pt idx="1460">
                  <c:v>1.8099999</c:v>
                </c:pt>
                <c:pt idx="1461">
                  <c:v>1.8109999999999999</c:v>
                </c:pt>
                <c:pt idx="1462">
                  <c:v>1.8120000000000001</c:v>
                </c:pt>
                <c:pt idx="1463">
                  <c:v>1.8129999999999999</c:v>
                </c:pt>
                <c:pt idx="1464">
                  <c:v>1.8140000000000001</c:v>
                </c:pt>
                <c:pt idx="1465">
                  <c:v>1.8150001</c:v>
                </c:pt>
                <c:pt idx="1466">
                  <c:v>1.8160000000000001</c:v>
                </c:pt>
                <c:pt idx="1467">
                  <c:v>1.8169999999999999</c:v>
                </c:pt>
                <c:pt idx="1468">
                  <c:v>1.8180000000000001</c:v>
                </c:pt>
                <c:pt idx="1469">
                  <c:v>1.819</c:v>
                </c:pt>
                <c:pt idx="1470">
                  <c:v>1.8200000999999999</c:v>
                </c:pt>
                <c:pt idx="1471">
                  <c:v>1.821</c:v>
                </c:pt>
                <c:pt idx="1472">
                  <c:v>1.8220000000000001</c:v>
                </c:pt>
                <c:pt idx="1473">
                  <c:v>1.823</c:v>
                </c:pt>
                <c:pt idx="1474">
                  <c:v>1.8240000000000001</c:v>
                </c:pt>
                <c:pt idx="1475">
                  <c:v>1.825</c:v>
                </c:pt>
                <c:pt idx="1476">
                  <c:v>1.8260000000000001</c:v>
                </c:pt>
                <c:pt idx="1477">
                  <c:v>1.827</c:v>
                </c:pt>
                <c:pt idx="1478">
                  <c:v>1.8279999</c:v>
                </c:pt>
                <c:pt idx="1479">
                  <c:v>1.829</c:v>
                </c:pt>
                <c:pt idx="1480">
                  <c:v>1.83</c:v>
                </c:pt>
                <c:pt idx="1481">
                  <c:v>1.831</c:v>
                </c:pt>
                <c:pt idx="1482">
                  <c:v>1.8320000000000001</c:v>
                </c:pt>
                <c:pt idx="1483">
                  <c:v>1.8329998999999999</c:v>
                </c:pt>
                <c:pt idx="1484">
                  <c:v>1.8340000000000001</c:v>
                </c:pt>
                <c:pt idx="1485">
                  <c:v>1.835</c:v>
                </c:pt>
                <c:pt idx="1486">
                  <c:v>1.8360000000000001</c:v>
                </c:pt>
                <c:pt idx="1487">
                  <c:v>1.837</c:v>
                </c:pt>
                <c:pt idx="1488">
                  <c:v>1.8380000999999999</c:v>
                </c:pt>
                <c:pt idx="1489">
                  <c:v>1.839</c:v>
                </c:pt>
                <c:pt idx="1490">
                  <c:v>1.84</c:v>
                </c:pt>
                <c:pt idx="1491">
                  <c:v>1.841</c:v>
                </c:pt>
                <c:pt idx="1492">
                  <c:v>1.8420000000000001</c:v>
                </c:pt>
                <c:pt idx="1493">
                  <c:v>1.8430001</c:v>
                </c:pt>
                <c:pt idx="1494">
                  <c:v>1.8440000000000001</c:v>
                </c:pt>
                <c:pt idx="1495">
                  <c:v>1.845</c:v>
                </c:pt>
                <c:pt idx="1496">
                  <c:v>1.8460000000000001</c:v>
                </c:pt>
                <c:pt idx="1497">
                  <c:v>1.847</c:v>
                </c:pt>
                <c:pt idx="1498">
                  <c:v>1.8480000000000001</c:v>
                </c:pt>
                <c:pt idx="1499">
                  <c:v>1.849</c:v>
                </c:pt>
                <c:pt idx="1500">
                  <c:v>1.85</c:v>
                </c:pt>
                <c:pt idx="1501">
                  <c:v>1.851</c:v>
                </c:pt>
                <c:pt idx="1502">
                  <c:v>1.8520000000000001</c:v>
                </c:pt>
                <c:pt idx="1503">
                  <c:v>1.853</c:v>
                </c:pt>
                <c:pt idx="1504">
                  <c:v>1.8540000000000001</c:v>
                </c:pt>
                <c:pt idx="1505">
                  <c:v>1.855</c:v>
                </c:pt>
                <c:pt idx="1506">
                  <c:v>1.8559999</c:v>
                </c:pt>
                <c:pt idx="1507">
                  <c:v>1.857</c:v>
                </c:pt>
                <c:pt idx="1508">
                  <c:v>1.8580000000000001</c:v>
                </c:pt>
                <c:pt idx="1509">
                  <c:v>1.859</c:v>
                </c:pt>
                <c:pt idx="1510">
                  <c:v>1.86</c:v>
                </c:pt>
                <c:pt idx="1511">
                  <c:v>1.8609998999999999</c:v>
                </c:pt>
                <c:pt idx="1512">
                  <c:v>1.8620000000000001</c:v>
                </c:pt>
                <c:pt idx="1513">
                  <c:v>1.863</c:v>
                </c:pt>
                <c:pt idx="1514">
                  <c:v>1.8640000000000001</c:v>
                </c:pt>
                <c:pt idx="1515">
                  <c:v>1.865</c:v>
                </c:pt>
                <c:pt idx="1516">
                  <c:v>1.8660000999999999</c:v>
                </c:pt>
                <c:pt idx="1517">
                  <c:v>1.867</c:v>
                </c:pt>
                <c:pt idx="1518">
                  <c:v>1.8680000000000001</c:v>
                </c:pt>
                <c:pt idx="1519">
                  <c:v>1.869</c:v>
                </c:pt>
                <c:pt idx="1520">
                  <c:v>1.87</c:v>
                </c:pt>
                <c:pt idx="1521">
                  <c:v>1.8710001000000001</c:v>
                </c:pt>
                <c:pt idx="1522">
                  <c:v>1.8720000000000001</c:v>
                </c:pt>
                <c:pt idx="1523">
                  <c:v>1.873</c:v>
                </c:pt>
                <c:pt idx="1524">
                  <c:v>1.8740000000000001</c:v>
                </c:pt>
                <c:pt idx="1525">
                  <c:v>1.875</c:v>
                </c:pt>
                <c:pt idx="1526">
                  <c:v>1.8759999999999999</c:v>
                </c:pt>
                <c:pt idx="1527">
                  <c:v>1.877</c:v>
                </c:pt>
                <c:pt idx="1528">
                  <c:v>1.8779999999999999</c:v>
                </c:pt>
                <c:pt idx="1529">
                  <c:v>1.8789998999999999</c:v>
                </c:pt>
                <c:pt idx="1530">
                  <c:v>1.88</c:v>
                </c:pt>
                <c:pt idx="1531">
                  <c:v>1.881</c:v>
                </c:pt>
                <c:pt idx="1532">
                  <c:v>1.8819999999999999</c:v>
                </c:pt>
                <c:pt idx="1533">
                  <c:v>1.883</c:v>
                </c:pt>
                <c:pt idx="1534">
                  <c:v>1.8839999000000001</c:v>
                </c:pt>
                <c:pt idx="1535">
                  <c:v>1.885</c:v>
                </c:pt>
                <c:pt idx="1536">
                  <c:v>1.8859999999999999</c:v>
                </c:pt>
                <c:pt idx="1537">
                  <c:v>1.887</c:v>
                </c:pt>
                <c:pt idx="1538">
                  <c:v>1.8879999999999999</c:v>
                </c:pt>
                <c:pt idx="1539">
                  <c:v>1.8890001000000001</c:v>
                </c:pt>
                <c:pt idx="1540">
                  <c:v>1.89</c:v>
                </c:pt>
                <c:pt idx="1541">
                  <c:v>1.891</c:v>
                </c:pt>
                <c:pt idx="1542">
                  <c:v>1.8919999999999999</c:v>
                </c:pt>
                <c:pt idx="1543">
                  <c:v>1.893</c:v>
                </c:pt>
                <c:pt idx="1544">
                  <c:v>1.8940001</c:v>
                </c:pt>
                <c:pt idx="1545">
                  <c:v>1.895</c:v>
                </c:pt>
                <c:pt idx="1546">
                  <c:v>1.8959999999999999</c:v>
                </c:pt>
                <c:pt idx="1547">
                  <c:v>1.897</c:v>
                </c:pt>
                <c:pt idx="1548">
                  <c:v>1.8979999999999999</c:v>
                </c:pt>
                <c:pt idx="1549">
                  <c:v>1.899</c:v>
                </c:pt>
                <c:pt idx="1550">
                  <c:v>1.9</c:v>
                </c:pt>
                <c:pt idx="1551">
                  <c:v>1.901</c:v>
                </c:pt>
                <c:pt idx="1552">
                  <c:v>1.9019999999999999</c:v>
                </c:pt>
                <c:pt idx="1553">
                  <c:v>1.903</c:v>
                </c:pt>
                <c:pt idx="1554">
                  <c:v>1.9039999999999999</c:v>
                </c:pt>
                <c:pt idx="1555">
                  <c:v>1.905</c:v>
                </c:pt>
                <c:pt idx="1556">
                  <c:v>1.9059999999999999</c:v>
                </c:pt>
                <c:pt idx="1557">
                  <c:v>1.9069999</c:v>
                </c:pt>
                <c:pt idx="1558">
                  <c:v>1.9079999999999999</c:v>
                </c:pt>
                <c:pt idx="1559">
                  <c:v>1.909</c:v>
                </c:pt>
                <c:pt idx="1560">
                  <c:v>1.91</c:v>
                </c:pt>
                <c:pt idx="1561">
                  <c:v>1.911</c:v>
                </c:pt>
                <c:pt idx="1562">
                  <c:v>1.9119999000000001</c:v>
                </c:pt>
                <c:pt idx="1563">
                  <c:v>1.913</c:v>
                </c:pt>
                <c:pt idx="1564">
                  <c:v>1.9139999999999999</c:v>
                </c:pt>
                <c:pt idx="1565">
                  <c:v>1.915</c:v>
                </c:pt>
                <c:pt idx="1566">
                  <c:v>1.9159999999999999</c:v>
                </c:pt>
                <c:pt idx="1567">
                  <c:v>1.9170001000000001</c:v>
                </c:pt>
                <c:pt idx="1568">
                  <c:v>1.9179999999999999</c:v>
                </c:pt>
                <c:pt idx="1569">
                  <c:v>1.919</c:v>
                </c:pt>
                <c:pt idx="1570">
                  <c:v>1.92</c:v>
                </c:pt>
                <c:pt idx="1571">
                  <c:v>1.921</c:v>
                </c:pt>
                <c:pt idx="1572">
                  <c:v>1.9220001</c:v>
                </c:pt>
                <c:pt idx="1573">
                  <c:v>1.923</c:v>
                </c:pt>
                <c:pt idx="1574">
                  <c:v>1.9239999999999999</c:v>
                </c:pt>
                <c:pt idx="1575">
                  <c:v>1.925</c:v>
                </c:pt>
                <c:pt idx="1576">
                  <c:v>1.9259999999999999</c:v>
                </c:pt>
                <c:pt idx="1577">
                  <c:v>1.927</c:v>
                </c:pt>
                <c:pt idx="1578">
                  <c:v>1.9279999999999999</c:v>
                </c:pt>
                <c:pt idx="1579">
                  <c:v>1.929</c:v>
                </c:pt>
                <c:pt idx="1580">
                  <c:v>1.9299999000000001</c:v>
                </c:pt>
                <c:pt idx="1581">
                  <c:v>1.931</c:v>
                </c:pt>
                <c:pt idx="1582">
                  <c:v>1.9319999999999999</c:v>
                </c:pt>
                <c:pt idx="1583">
                  <c:v>1.9330000000000001</c:v>
                </c:pt>
                <c:pt idx="1584">
                  <c:v>1.9339999999999999</c:v>
                </c:pt>
                <c:pt idx="1585">
                  <c:v>1.9349999</c:v>
                </c:pt>
                <c:pt idx="1586">
                  <c:v>1.9359999999999999</c:v>
                </c:pt>
                <c:pt idx="1587">
                  <c:v>1.9370000000000001</c:v>
                </c:pt>
                <c:pt idx="1588">
                  <c:v>1.9379999999999999</c:v>
                </c:pt>
                <c:pt idx="1589">
                  <c:v>1.9390000000000001</c:v>
                </c:pt>
                <c:pt idx="1590">
                  <c:v>1.9400001</c:v>
                </c:pt>
                <c:pt idx="1591">
                  <c:v>1.9410000000000001</c:v>
                </c:pt>
                <c:pt idx="1592">
                  <c:v>1.9419999999999999</c:v>
                </c:pt>
                <c:pt idx="1593">
                  <c:v>1.9430000000000001</c:v>
                </c:pt>
                <c:pt idx="1594">
                  <c:v>1.944</c:v>
                </c:pt>
                <c:pt idx="1595">
                  <c:v>1.9450000999999999</c:v>
                </c:pt>
                <c:pt idx="1596">
                  <c:v>1.946</c:v>
                </c:pt>
                <c:pt idx="1597">
                  <c:v>1.9470000000000001</c:v>
                </c:pt>
                <c:pt idx="1598">
                  <c:v>1.948</c:v>
                </c:pt>
                <c:pt idx="1599">
                  <c:v>1.9490000000000001</c:v>
                </c:pt>
                <c:pt idx="1600">
                  <c:v>1.95</c:v>
                </c:pt>
                <c:pt idx="1601">
                  <c:v>1.9510000000000001</c:v>
                </c:pt>
                <c:pt idx="1602">
                  <c:v>1.952</c:v>
                </c:pt>
                <c:pt idx="1603">
                  <c:v>1.9529999</c:v>
                </c:pt>
                <c:pt idx="1604">
                  <c:v>1.954</c:v>
                </c:pt>
                <c:pt idx="1605">
                  <c:v>1.9550000000000001</c:v>
                </c:pt>
                <c:pt idx="1606">
                  <c:v>1.956</c:v>
                </c:pt>
                <c:pt idx="1607">
                  <c:v>1.9570000000000001</c:v>
                </c:pt>
                <c:pt idx="1608">
                  <c:v>1.9579998999999999</c:v>
                </c:pt>
                <c:pt idx="1609">
                  <c:v>1.9590000000000001</c:v>
                </c:pt>
                <c:pt idx="1610">
                  <c:v>1.96</c:v>
                </c:pt>
                <c:pt idx="1611">
                  <c:v>1.9610000000000001</c:v>
                </c:pt>
                <c:pt idx="1612">
                  <c:v>1.962</c:v>
                </c:pt>
                <c:pt idx="1613">
                  <c:v>1.9630000999999999</c:v>
                </c:pt>
                <c:pt idx="1614">
                  <c:v>1.964</c:v>
                </c:pt>
                <c:pt idx="1615">
                  <c:v>1.9650000000000001</c:v>
                </c:pt>
                <c:pt idx="1616">
                  <c:v>1.966</c:v>
                </c:pt>
                <c:pt idx="1617">
                  <c:v>1.9670000000000001</c:v>
                </c:pt>
                <c:pt idx="1618">
                  <c:v>1.9680001</c:v>
                </c:pt>
                <c:pt idx="1619">
                  <c:v>1.9690000000000001</c:v>
                </c:pt>
                <c:pt idx="1620">
                  <c:v>1.97</c:v>
                </c:pt>
                <c:pt idx="1621">
                  <c:v>1.9710000000000001</c:v>
                </c:pt>
                <c:pt idx="1622">
                  <c:v>1.972</c:v>
                </c:pt>
                <c:pt idx="1623">
                  <c:v>1.9730000000000001</c:v>
                </c:pt>
                <c:pt idx="1624">
                  <c:v>1.974</c:v>
                </c:pt>
                <c:pt idx="1625">
                  <c:v>1.9750000000000001</c:v>
                </c:pt>
                <c:pt idx="1626">
                  <c:v>1.976</c:v>
                </c:pt>
                <c:pt idx="1627">
                  <c:v>1.9770000000000001</c:v>
                </c:pt>
                <c:pt idx="1628">
                  <c:v>1.978</c:v>
                </c:pt>
                <c:pt idx="1629">
                  <c:v>1.9790000000000001</c:v>
                </c:pt>
                <c:pt idx="1630">
                  <c:v>1.98</c:v>
                </c:pt>
                <c:pt idx="1631">
                  <c:v>1.9809999</c:v>
                </c:pt>
                <c:pt idx="1632">
                  <c:v>1.982</c:v>
                </c:pt>
                <c:pt idx="1633">
                  <c:v>1.9830000000000001</c:v>
                </c:pt>
                <c:pt idx="1634">
                  <c:v>1.984</c:v>
                </c:pt>
                <c:pt idx="1635">
                  <c:v>1.9850000000000001</c:v>
                </c:pt>
                <c:pt idx="1636">
                  <c:v>1.9859998999999999</c:v>
                </c:pt>
                <c:pt idx="1637">
                  <c:v>1.9870000000000001</c:v>
                </c:pt>
                <c:pt idx="1638">
                  <c:v>1.988</c:v>
                </c:pt>
                <c:pt idx="1639">
                  <c:v>1.9890000000000001</c:v>
                </c:pt>
                <c:pt idx="1640">
                  <c:v>1.99</c:v>
                </c:pt>
                <c:pt idx="1641">
                  <c:v>1.9910000999999999</c:v>
                </c:pt>
                <c:pt idx="1642">
                  <c:v>1.992</c:v>
                </c:pt>
                <c:pt idx="1643">
                  <c:v>1.9930000000000001</c:v>
                </c:pt>
                <c:pt idx="1644">
                  <c:v>1.994</c:v>
                </c:pt>
                <c:pt idx="1645">
                  <c:v>1.9950000000000001</c:v>
                </c:pt>
                <c:pt idx="1646">
                  <c:v>1.9960001000000001</c:v>
                </c:pt>
                <c:pt idx="1647">
                  <c:v>1.9970000000000001</c:v>
                </c:pt>
                <c:pt idx="1648">
                  <c:v>1.998</c:v>
                </c:pt>
                <c:pt idx="1649">
                  <c:v>1.9990000000000001</c:v>
                </c:pt>
                <c:pt idx="1650">
                  <c:v>2</c:v>
                </c:pt>
                <c:pt idx="1651">
                  <c:v>2.0009999000000001</c:v>
                </c:pt>
                <c:pt idx="1652">
                  <c:v>2.0020001000000001</c:v>
                </c:pt>
                <c:pt idx="1653">
                  <c:v>2.0030000000000001</c:v>
                </c:pt>
                <c:pt idx="1654">
                  <c:v>2.0039999000000002</c:v>
                </c:pt>
                <c:pt idx="1655">
                  <c:v>2.0050001000000002</c:v>
                </c:pt>
                <c:pt idx="1656">
                  <c:v>2.0059999999999998</c:v>
                </c:pt>
                <c:pt idx="1657">
                  <c:v>2.0070000000000001</c:v>
                </c:pt>
                <c:pt idx="1658">
                  <c:v>2.0079999000000002</c:v>
                </c:pt>
                <c:pt idx="1659">
                  <c:v>2.0090001000000002</c:v>
                </c:pt>
                <c:pt idx="1660">
                  <c:v>2.0099999999999998</c:v>
                </c:pt>
                <c:pt idx="1661">
                  <c:v>2.0109998999999998</c:v>
                </c:pt>
                <c:pt idx="1662">
                  <c:v>2.0120000999999998</c:v>
                </c:pt>
                <c:pt idx="1663">
                  <c:v>2.0129999999999999</c:v>
                </c:pt>
                <c:pt idx="1664">
                  <c:v>2.0139999</c:v>
                </c:pt>
                <c:pt idx="1665">
                  <c:v>2.0150001</c:v>
                </c:pt>
                <c:pt idx="1666">
                  <c:v>2.016</c:v>
                </c:pt>
                <c:pt idx="1667">
                  <c:v>2.0169999999999999</c:v>
                </c:pt>
                <c:pt idx="1668">
                  <c:v>2.0179999</c:v>
                </c:pt>
                <c:pt idx="1669">
                  <c:v>2.0190001</c:v>
                </c:pt>
                <c:pt idx="1670">
                  <c:v>2.02</c:v>
                </c:pt>
                <c:pt idx="1671">
                  <c:v>2.0209999000000001</c:v>
                </c:pt>
                <c:pt idx="1672">
                  <c:v>2.0220001000000001</c:v>
                </c:pt>
                <c:pt idx="1673">
                  <c:v>2.0230000000000001</c:v>
                </c:pt>
                <c:pt idx="1674">
                  <c:v>2.0239999000000002</c:v>
                </c:pt>
                <c:pt idx="1675">
                  <c:v>2.0250001000000002</c:v>
                </c:pt>
                <c:pt idx="1676">
                  <c:v>2.0259999999999998</c:v>
                </c:pt>
                <c:pt idx="1677">
                  <c:v>2.0270000000000001</c:v>
                </c:pt>
                <c:pt idx="1678">
                  <c:v>2.0280000999999999</c:v>
                </c:pt>
                <c:pt idx="1679">
                  <c:v>2.0289999999999999</c:v>
                </c:pt>
                <c:pt idx="1680">
                  <c:v>2.0299999999999998</c:v>
                </c:pt>
                <c:pt idx="1681">
                  <c:v>2.0309998999999999</c:v>
                </c:pt>
                <c:pt idx="1682">
                  <c:v>2.0320000999999999</c:v>
                </c:pt>
                <c:pt idx="1683">
                  <c:v>2.0329999999999999</c:v>
                </c:pt>
                <c:pt idx="1684">
                  <c:v>2.0339999</c:v>
                </c:pt>
                <c:pt idx="1685">
                  <c:v>2.0350001</c:v>
                </c:pt>
                <c:pt idx="1686">
                  <c:v>2.036</c:v>
                </c:pt>
                <c:pt idx="1687">
                  <c:v>2.0369999000000001</c:v>
                </c:pt>
                <c:pt idx="1688">
                  <c:v>2.0380001000000001</c:v>
                </c:pt>
                <c:pt idx="1689">
                  <c:v>2.0390000000000001</c:v>
                </c:pt>
                <c:pt idx="1690">
                  <c:v>2.04</c:v>
                </c:pt>
                <c:pt idx="1691">
                  <c:v>2.0409999000000001</c:v>
                </c:pt>
                <c:pt idx="1692">
                  <c:v>2.0420001000000001</c:v>
                </c:pt>
                <c:pt idx="1693">
                  <c:v>2.0430000000000001</c:v>
                </c:pt>
                <c:pt idx="1694">
                  <c:v>2.0439999000000002</c:v>
                </c:pt>
                <c:pt idx="1695">
                  <c:v>2.0450001000000002</c:v>
                </c:pt>
                <c:pt idx="1696">
                  <c:v>2.0459999999999998</c:v>
                </c:pt>
                <c:pt idx="1697">
                  <c:v>2.0469998999999999</c:v>
                </c:pt>
                <c:pt idx="1698">
                  <c:v>2.0480000999999999</c:v>
                </c:pt>
                <c:pt idx="1699">
                  <c:v>2.0489999999999999</c:v>
                </c:pt>
                <c:pt idx="1700">
                  <c:v>2.0499999999999998</c:v>
                </c:pt>
                <c:pt idx="1701">
                  <c:v>2.0510001</c:v>
                </c:pt>
                <c:pt idx="1702">
                  <c:v>2.052</c:v>
                </c:pt>
                <c:pt idx="1703">
                  <c:v>2.0529999999999999</c:v>
                </c:pt>
                <c:pt idx="1704">
                  <c:v>2.0539999</c:v>
                </c:pt>
                <c:pt idx="1705">
                  <c:v>2.0550001</c:v>
                </c:pt>
                <c:pt idx="1706">
                  <c:v>2.056</c:v>
                </c:pt>
                <c:pt idx="1707">
                  <c:v>2.0569999000000001</c:v>
                </c:pt>
                <c:pt idx="1708">
                  <c:v>2.0580001000000001</c:v>
                </c:pt>
                <c:pt idx="1709">
                  <c:v>2.0590000000000002</c:v>
                </c:pt>
                <c:pt idx="1710">
                  <c:v>2.0599999000000002</c:v>
                </c:pt>
                <c:pt idx="1711">
                  <c:v>2.0610000999999998</c:v>
                </c:pt>
                <c:pt idx="1712">
                  <c:v>2.0619999999999998</c:v>
                </c:pt>
                <c:pt idx="1713">
                  <c:v>2.0630000000000002</c:v>
                </c:pt>
                <c:pt idx="1714">
                  <c:v>2.0639999000000002</c:v>
                </c:pt>
                <c:pt idx="1715">
                  <c:v>2.0650000999999998</c:v>
                </c:pt>
                <c:pt idx="1716">
                  <c:v>2.0659999999999998</c:v>
                </c:pt>
                <c:pt idx="1717">
                  <c:v>2.0669998999999999</c:v>
                </c:pt>
                <c:pt idx="1718">
                  <c:v>2.0680000999999999</c:v>
                </c:pt>
                <c:pt idx="1719">
                  <c:v>2.069</c:v>
                </c:pt>
                <c:pt idx="1720">
                  <c:v>2.0699999</c:v>
                </c:pt>
                <c:pt idx="1721">
                  <c:v>2.0710001</c:v>
                </c:pt>
                <c:pt idx="1722">
                  <c:v>2.0720000000000001</c:v>
                </c:pt>
                <c:pt idx="1723">
                  <c:v>2.073</c:v>
                </c:pt>
                <c:pt idx="1724">
                  <c:v>2.0739999</c:v>
                </c:pt>
                <c:pt idx="1725">
                  <c:v>2.0750000000000002</c:v>
                </c:pt>
                <c:pt idx="1726">
                  <c:v>2.0760000000000001</c:v>
                </c:pt>
                <c:pt idx="1727">
                  <c:v>2.0769999000000001</c:v>
                </c:pt>
                <c:pt idx="1728">
                  <c:v>2.0780001000000001</c:v>
                </c:pt>
                <c:pt idx="1729">
                  <c:v>2.0790000000000002</c:v>
                </c:pt>
                <c:pt idx="1730">
                  <c:v>2.0799998999999998</c:v>
                </c:pt>
                <c:pt idx="1731">
                  <c:v>2.0810000999999998</c:v>
                </c:pt>
                <c:pt idx="1732">
                  <c:v>2.0819999999999999</c:v>
                </c:pt>
                <c:pt idx="1733">
                  <c:v>2.0829998999999999</c:v>
                </c:pt>
                <c:pt idx="1734">
                  <c:v>2.0840000999999999</c:v>
                </c:pt>
                <c:pt idx="1735">
                  <c:v>2.085</c:v>
                </c:pt>
                <c:pt idx="1736">
                  <c:v>2.0859999999999999</c:v>
                </c:pt>
                <c:pt idx="1737">
                  <c:v>2.0869998999999999</c:v>
                </c:pt>
                <c:pt idx="1738">
                  <c:v>2.0880000999999999</c:v>
                </c:pt>
                <c:pt idx="1739">
                  <c:v>2.089</c:v>
                </c:pt>
                <c:pt idx="1740">
                  <c:v>2.0899999</c:v>
                </c:pt>
                <c:pt idx="1741">
                  <c:v>2.0910001</c:v>
                </c:pt>
                <c:pt idx="1742">
                  <c:v>2.0920000000000001</c:v>
                </c:pt>
                <c:pt idx="1743">
                  <c:v>2.0929999000000001</c:v>
                </c:pt>
                <c:pt idx="1744">
                  <c:v>2.0940001000000001</c:v>
                </c:pt>
                <c:pt idx="1745">
                  <c:v>2.0950000000000002</c:v>
                </c:pt>
                <c:pt idx="1746">
                  <c:v>2.0960000000000001</c:v>
                </c:pt>
                <c:pt idx="1747">
                  <c:v>2.0969999000000001</c:v>
                </c:pt>
                <c:pt idx="1748">
                  <c:v>2.0979999999999999</c:v>
                </c:pt>
                <c:pt idx="1749">
                  <c:v>2.0990000000000002</c:v>
                </c:pt>
                <c:pt idx="1750">
                  <c:v>2.0999998999999998</c:v>
                </c:pt>
                <c:pt idx="1751">
                  <c:v>2.1010000999999998</c:v>
                </c:pt>
                <c:pt idx="1752">
                  <c:v>2.1019999999999999</c:v>
                </c:pt>
                <c:pt idx="1753">
                  <c:v>2.1029998999999999</c:v>
                </c:pt>
                <c:pt idx="1754">
                  <c:v>2.1040000999999999</c:v>
                </c:pt>
                <c:pt idx="1755">
                  <c:v>2.105</c:v>
                </c:pt>
                <c:pt idx="1756">
                  <c:v>2.1059999</c:v>
                </c:pt>
                <c:pt idx="1757">
                  <c:v>2.1070001</c:v>
                </c:pt>
                <c:pt idx="1758">
                  <c:v>2.1080000000000001</c:v>
                </c:pt>
                <c:pt idx="1759">
                  <c:v>2.109</c:v>
                </c:pt>
                <c:pt idx="1760">
                  <c:v>2.1099999</c:v>
                </c:pt>
                <c:pt idx="1761">
                  <c:v>2.1110001</c:v>
                </c:pt>
                <c:pt idx="1762">
                  <c:v>2.1120000000000001</c:v>
                </c:pt>
                <c:pt idx="1763">
                  <c:v>2.1129999000000002</c:v>
                </c:pt>
                <c:pt idx="1764">
                  <c:v>2.1140001000000002</c:v>
                </c:pt>
                <c:pt idx="1765">
                  <c:v>2.1150000000000002</c:v>
                </c:pt>
                <c:pt idx="1766">
                  <c:v>2.1159998999999998</c:v>
                </c:pt>
                <c:pt idx="1767">
                  <c:v>2.1170000999999998</c:v>
                </c:pt>
                <c:pt idx="1768">
                  <c:v>2.1179999999999999</c:v>
                </c:pt>
                <c:pt idx="1769">
                  <c:v>2.1190000000000002</c:v>
                </c:pt>
                <c:pt idx="1770">
                  <c:v>2.1199998999999998</c:v>
                </c:pt>
                <c:pt idx="1771">
                  <c:v>2.1210000999999998</c:v>
                </c:pt>
                <c:pt idx="1772">
                  <c:v>2.1219999999999999</c:v>
                </c:pt>
                <c:pt idx="1773">
                  <c:v>2.1229998999999999</c:v>
                </c:pt>
                <c:pt idx="1774">
                  <c:v>2.1240000999999999</c:v>
                </c:pt>
                <c:pt idx="1775">
                  <c:v>2.125</c:v>
                </c:pt>
                <c:pt idx="1776">
                  <c:v>2.1259999000000001</c:v>
                </c:pt>
                <c:pt idx="1777">
                  <c:v>2.1270001000000001</c:v>
                </c:pt>
                <c:pt idx="1778">
                  <c:v>2.1280000000000001</c:v>
                </c:pt>
                <c:pt idx="1779">
                  <c:v>2.1289999000000002</c:v>
                </c:pt>
                <c:pt idx="1780">
                  <c:v>2.1300001000000002</c:v>
                </c:pt>
                <c:pt idx="1781">
                  <c:v>2.1309999999999998</c:v>
                </c:pt>
                <c:pt idx="1782">
                  <c:v>2.1320000000000001</c:v>
                </c:pt>
                <c:pt idx="1783">
                  <c:v>2.1329999000000002</c:v>
                </c:pt>
                <c:pt idx="1784">
                  <c:v>2.1340001000000002</c:v>
                </c:pt>
                <c:pt idx="1785">
                  <c:v>2.1349999999999998</c:v>
                </c:pt>
                <c:pt idx="1786">
                  <c:v>2.1359998999999998</c:v>
                </c:pt>
                <c:pt idx="1787">
                  <c:v>2.1370000999999998</c:v>
                </c:pt>
                <c:pt idx="1788">
                  <c:v>2.1379999999999999</c:v>
                </c:pt>
                <c:pt idx="1789">
                  <c:v>2.1389999</c:v>
                </c:pt>
                <c:pt idx="1790">
                  <c:v>2.1400001</c:v>
                </c:pt>
                <c:pt idx="1791">
                  <c:v>2.141</c:v>
                </c:pt>
                <c:pt idx="1792">
                  <c:v>2.1419999999999999</c:v>
                </c:pt>
                <c:pt idx="1793">
                  <c:v>2.1429999</c:v>
                </c:pt>
                <c:pt idx="1794">
                  <c:v>2.1440001</c:v>
                </c:pt>
                <c:pt idx="1795">
                  <c:v>2.145</c:v>
                </c:pt>
                <c:pt idx="1796">
                  <c:v>2.1459999000000001</c:v>
                </c:pt>
                <c:pt idx="1797">
                  <c:v>2.1470001000000001</c:v>
                </c:pt>
                <c:pt idx="1798">
                  <c:v>2.1480000000000001</c:v>
                </c:pt>
                <c:pt idx="1799">
                  <c:v>2.1489999000000002</c:v>
                </c:pt>
                <c:pt idx="1800">
                  <c:v>2.1500001000000002</c:v>
                </c:pt>
                <c:pt idx="1801">
                  <c:v>2.1509999999999998</c:v>
                </c:pt>
                <c:pt idx="1802">
                  <c:v>2.1520000000000001</c:v>
                </c:pt>
                <c:pt idx="1803">
                  <c:v>2.1530000999999999</c:v>
                </c:pt>
                <c:pt idx="1804">
                  <c:v>2.1539999999999999</c:v>
                </c:pt>
                <c:pt idx="1805">
                  <c:v>2.1549999999999998</c:v>
                </c:pt>
                <c:pt idx="1806">
                  <c:v>2.1559998999999999</c:v>
                </c:pt>
                <c:pt idx="1807">
                  <c:v>2.1570000999999999</c:v>
                </c:pt>
                <c:pt idx="1808">
                  <c:v>2.1579999999999999</c:v>
                </c:pt>
                <c:pt idx="1809">
                  <c:v>2.1589999</c:v>
                </c:pt>
                <c:pt idx="1810">
                  <c:v>2.1600001</c:v>
                </c:pt>
                <c:pt idx="1811">
                  <c:v>2.161</c:v>
                </c:pt>
                <c:pt idx="1812">
                  <c:v>2.1619999000000001</c:v>
                </c:pt>
                <c:pt idx="1813">
                  <c:v>2.1630001000000001</c:v>
                </c:pt>
                <c:pt idx="1814">
                  <c:v>2.1640000000000001</c:v>
                </c:pt>
                <c:pt idx="1815">
                  <c:v>2.165</c:v>
                </c:pt>
                <c:pt idx="1816">
                  <c:v>2.1659999000000001</c:v>
                </c:pt>
                <c:pt idx="1817">
                  <c:v>2.1670001000000001</c:v>
                </c:pt>
                <c:pt idx="1818">
                  <c:v>2.1680000000000001</c:v>
                </c:pt>
                <c:pt idx="1819">
                  <c:v>2.1689999000000002</c:v>
                </c:pt>
                <c:pt idx="1820">
                  <c:v>2.1700001000000002</c:v>
                </c:pt>
                <c:pt idx="1821">
                  <c:v>2.1709999999999998</c:v>
                </c:pt>
                <c:pt idx="1822">
                  <c:v>2.1719998999999999</c:v>
                </c:pt>
                <c:pt idx="1823">
                  <c:v>2.1730000999999999</c:v>
                </c:pt>
                <c:pt idx="1824">
                  <c:v>2.1739999999999999</c:v>
                </c:pt>
                <c:pt idx="1825">
                  <c:v>2.1749999999999998</c:v>
                </c:pt>
                <c:pt idx="1826">
                  <c:v>2.1760001</c:v>
                </c:pt>
                <c:pt idx="1827">
                  <c:v>2.177</c:v>
                </c:pt>
                <c:pt idx="1828">
                  <c:v>2.1779999999999999</c:v>
                </c:pt>
                <c:pt idx="1829">
                  <c:v>2.1789999</c:v>
                </c:pt>
                <c:pt idx="1830">
                  <c:v>2.1800001</c:v>
                </c:pt>
                <c:pt idx="1831">
                  <c:v>2.181</c:v>
                </c:pt>
                <c:pt idx="1832">
                  <c:v>2.1819999000000001</c:v>
                </c:pt>
                <c:pt idx="1833">
                  <c:v>2.1830001000000001</c:v>
                </c:pt>
                <c:pt idx="1834">
                  <c:v>2.1840000000000002</c:v>
                </c:pt>
                <c:pt idx="1835">
                  <c:v>2.1849999000000002</c:v>
                </c:pt>
                <c:pt idx="1836">
                  <c:v>2.1860000999999998</c:v>
                </c:pt>
                <c:pt idx="1837">
                  <c:v>2.1869999999999998</c:v>
                </c:pt>
                <c:pt idx="1838">
                  <c:v>2.1880000000000002</c:v>
                </c:pt>
                <c:pt idx="1839">
                  <c:v>2.1889999000000002</c:v>
                </c:pt>
                <c:pt idx="1840">
                  <c:v>2.1900000999999998</c:v>
                </c:pt>
                <c:pt idx="1841">
                  <c:v>2.1909999999999998</c:v>
                </c:pt>
                <c:pt idx="1842">
                  <c:v>2.1919998999999999</c:v>
                </c:pt>
                <c:pt idx="1843">
                  <c:v>2.1930000999999999</c:v>
                </c:pt>
                <c:pt idx="1844">
                  <c:v>2.194</c:v>
                </c:pt>
                <c:pt idx="1845">
                  <c:v>2.1949999</c:v>
                </c:pt>
                <c:pt idx="1846">
                  <c:v>2.1960001</c:v>
                </c:pt>
                <c:pt idx="1847">
                  <c:v>2.1970000000000001</c:v>
                </c:pt>
                <c:pt idx="1848">
                  <c:v>2.198</c:v>
                </c:pt>
                <c:pt idx="1849">
                  <c:v>2.1989999</c:v>
                </c:pt>
                <c:pt idx="1850">
                  <c:v>2.2000000000000002</c:v>
                </c:pt>
                <c:pt idx="1851">
                  <c:v>2.2010000000000001</c:v>
                </c:pt>
                <c:pt idx="1852">
                  <c:v>2.2019999000000001</c:v>
                </c:pt>
                <c:pt idx="1853">
                  <c:v>2.2030001000000001</c:v>
                </c:pt>
                <c:pt idx="1854">
                  <c:v>2.2040000000000002</c:v>
                </c:pt>
                <c:pt idx="1855">
                  <c:v>2.2049998999999998</c:v>
                </c:pt>
                <c:pt idx="1856">
                  <c:v>2.2060000999999998</c:v>
                </c:pt>
                <c:pt idx="1857">
                  <c:v>2.2069999999999999</c:v>
                </c:pt>
                <c:pt idx="1858">
                  <c:v>2.2079998999999999</c:v>
                </c:pt>
                <c:pt idx="1859">
                  <c:v>2.2090000999999999</c:v>
                </c:pt>
                <c:pt idx="1860">
                  <c:v>2.21</c:v>
                </c:pt>
                <c:pt idx="1861">
                  <c:v>2.2109999999999999</c:v>
                </c:pt>
                <c:pt idx="1862">
                  <c:v>2.2119998999999999</c:v>
                </c:pt>
                <c:pt idx="1863">
                  <c:v>2.2130000999999999</c:v>
                </c:pt>
                <c:pt idx="1864">
                  <c:v>2.214</c:v>
                </c:pt>
                <c:pt idx="1865">
                  <c:v>2.2149999</c:v>
                </c:pt>
                <c:pt idx="1866">
                  <c:v>2.2160001</c:v>
                </c:pt>
                <c:pt idx="1867">
                  <c:v>2.2170000000000001</c:v>
                </c:pt>
                <c:pt idx="1868">
                  <c:v>2.2179999000000001</c:v>
                </c:pt>
                <c:pt idx="1869">
                  <c:v>2.2190001000000001</c:v>
                </c:pt>
                <c:pt idx="1870">
                  <c:v>2.2200000000000002</c:v>
                </c:pt>
                <c:pt idx="1871">
                  <c:v>2.2210000000000001</c:v>
                </c:pt>
                <c:pt idx="1872">
                  <c:v>2.2219999000000001</c:v>
                </c:pt>
                <c:pt idx="1873">
                  <c:v>2.2229999999999999</c:v>
                </c:pt>
                <c:pt idx="1874">
                  <c:v>2.2240000000000002</c:v>
                </c:pt>
                <c:pt idx="1875">
                  <c:v>2.2249998999999998</c:v>
                </c:pt>
                <c:pt idx="1876">
                  <c:v>2.2260000999999998</c:v>
                </c:pt>
                <c:pt idx="1877">
                  <c:v>2.2269999999999999</c:v>
                </c:pt>
                <c:pt idx="1878">
                  <c:v>2.2279998999999999</c:v>
                </c:pt>
                <c:pt idx="1879">
                  <c:v>2.2290000999999999</c:v>
                </c:pt>
                <c:pt idx="1880">
                  <c:v>2.23</c:v>
                </c:pt>
                <c:pt idx="1881">
                  <c:v>2.2309999</c:v>
                </c:pt>
                <c:pt idx="1882">
                  <c:v>2.2320001</c:v>
                </c:pt>
                <c:pt idx="1883">
                  <c:v>2.2330000000000001</c:v>
                </c:pt>
                <c:pt idx="1884">
                  <c:v>2.234</c:v>
                </c:pt>
                <c:pt idx="1885">
                  <c:v>2.2349999</c:v>
                </c:pt>
                <c:pt idx="1886">
                  <c:v>2.2360001</c:v>
                </c:pt>
                <c:pt idx="1887">
                  <c:v>2.2370000000000001</c:v>
                </c:pt>
                <c:pt idx="1888">
                  <c:v>2.2379999000000002</c:v>
                </c:pt>
                <c:pt idx="1889">
                  <c:v>2.2390001000000002</c:v>
                </c:pt>
                <c:pt idx="1890">
                  <c:v>2.2400000000000002</c:v>
                </c:pt>
                <c:pt idx="1891">
                  <c:v>2.2409998999999998</c:v>
                </c:pt>
                <c:pt idx="1892">
                  <c:v>2.2420000999999998</c:v>
                </c:pt>
                <c:pt idx="1893">
                  <c:v>2.2429999999999999</c:v>
                </c:pt>
                <c:pt idx="1894">
                  <c:v>2.2440000000000002</c:v>
                </c:pt>
                <c:pt idx="1895">
                  <c:v>2.2449998999999998</c:v>
                </c:pt>
                <c:pt idx="1896">
                  <c:v>2.2460000999999998</c:v>
                </c:pt>
                <c:pt idx="1897">
                  <c:v>2.2469999999999999</c:v>
                </c:pt>
                <c:pt idx="1898">
                  <c:v>2.2479998999999999</c:v>
                </c:pt>
                <c:pt idx="1899">
                  <c:v>2.2490000999999999</c:v>
                </c:pt>
                <c:pt idx="1900">
                  <c:v>2.25</c:v>
                </c:pt>
                <c:pt idx="1901">
                  <c:v>2.2509999000000001</c:v>
                </c:pt>
                <c:pt idx="1902">
                  <c:v>2.2520001000000001</c:v>
                </c:pt>
                <c:pt idx="1903">
                  <c:v>2.2530000000000001</c:v>
                </c:pt>
                <c:pt idx="1904">
                  <c:v>2.2539999000000002</c:v>
                </c:pt>
                <c:pt idx="1905">
                  <c:v>2.2550001000000002</c:v>
                </c:pt>
                <c:pt idx="1906">
                  <c:v>2.2559999999999998</c:v>
                </c:pt>
                <c:pt idx="1907">
                  <c:v>2.2570000000000001</c:v>
                </c:pt>
                <c:pt idx="1908">
                  <c:v>2.2579999000000002</c:v>
                </c:pt>
                <c:pt idx="1909">
                  <c:v>2.2590001000000002</c:v>
                </c:pt>
                <c:pt idx="1910">
                  <c:v>2.2599999999999998</c:v>
                </c:pt>
                <c:pt idx="1911">
                  <c:v>2.2609998999999998</c:v>
                </c:pt>
                <c:pt idx="1912">
                  <c:v>2.2620000999999998</c:v>
                </c:pt>
                <c:pt idx="1913">
                  <c:v>2.2629999999999999</c:v>
                </c:pt>
                <c:pt idx="1914">
                  <c:v>2.2639999</c:v>
                </c:pt>
                <c:pt idx="1915">
                  <c:v>2.2650001</c:v>
                </c:pt>
                <c:pt idx="1916">
                  <c:v>2.266</c:v>
                </c:pt>
                <c:pt idx="1917">
                  <c:v>2.2669999999999999</c:v>
                </c:pt>
                <c:pt idx="1918">
                  <c:v>2.2679999</c:v>
                </c:pt>
                <c:pt idx="1919">
                  <c:v>2.2690001</c:v>
                </c:pt>
                <c:pt idx="1920">
                  <c:v>2.27</c:v>
                </c:pt>
                <c:pt idx="1921">
                  <c:v>2.2709999000000001</c:v>
                </c:pt>
                <c:pt idx="1922">
                  <c:v>2.2720001000000001</c:v>
                </c:pt>
                <c:pt idx="1923">
                  <c:v>2.2730000000000001</c:v>
                </c:pt>
                <c:pt idx="1924">
                  <c:v>2.2739999000000002</c:v>
                </c:pt>
                <c:pt idx="1925">
                  <c:v>2.2750001000000002</c:v>
                </c:pt>
                <c:pt idx="1926">
                  <c:v>2.2759999999999998</c:v>
                </c:pt>
                <c:pt idx="1927">
                  <c:v>2.2770000000000001</c:v>
                </c:pt>
                <c:pt idx="1928">
                  <c:v>2.2780000999999999</c:v>
                </c:pt>
                <c:pt idx="1929">
                  <c:v>2.2789999999999999</c:v>
                </c:pt>
                <c:pt idx="1930">
                  <c:v>2.2799999999999998</c:v>
                </c:pt>
                <c:pt idx="1931">
                  <c:v>2.2809998999999999</c:v>
                </c:pt>
                <c:pt idx="1932">
                  <c:v>2.2820000999999999</c:v>
                </c:pt>
                <c:pt idx="1933">
                  <c:v>2.2829999999999999</c:v>
                </c:pt>
                <c:pt idx="1934">
                  <c:v>2.2839999</c:v>
                </c:pt>
                <c:pt idx="1935">
                  <c:v>2.2850001</c:v>
                </c:pt>
                <c:pt idx="1936">
                  <c:v>2.286</c:v>
                </c:pt>
                <c:pt idx="1937">
                  <c:v>2.2869999000000001</c:v>
                </c:pt>
                <c:pt idx="1938">
                  <c:v>2.2880001000000001</c:v>
                </c:pt>
                <c:pt idx="1939">
                  <c:v>2.2890000000000001</c:v>
                </c:pt>
                <c:pt idx="1940">
                  <c:v>2.29</c:v>
                </c:pt>
                <c:pt idx="1941">
                  <c:v>2.2909999000000001</c:v>
                </c:pt>
                <c:pt idx="1942">
                  <c:v>2.2920001000000001</c:v>
                </c:pt>
                <c:pt idx="1943">
                  <c:v>2.2930000000000001</c:v>
                </c:pt>
                <c:pt idx="1944">
                  <c:v>2.2939999000000002</c:v>
                </c:pt>
                <c:pt idx="1945">
                  <c:v>2.2950001000000002</c:v>
                </c:pt>
                <c:pt idx="1946">
                  <c:v>2.2959999999999998</c:v>
                </c:pt>
                <c:pt idx="1947">
                  <c:v>2.2969998999999999</c:v>
                </c:pt>
                <c:pt idx="1948">
                  <c:v>2.2980000999999999</c:v>
                </c:pt>
                <c:pt idx="1949">
                  <c:v>2.2989999999999999</c:v>
                </c:pt>
                <c:pt idx="1950">
                  <c:v>2.2999999999999998</c:v>
                </c:pt>
                <c:pt idx="1951">
                  <c:v>2.3010001</c:v>
                </c:pt>
                <c:pt idx="1952">
                  <c:v>2.302</c:v>
                </c:pt>
                <c:pt idx="1953">
                  <c:v>2.3029999999999999</c:v>
                </c:pt>
                <c:pt idx="1954">
                  <c:v>2.3039999</c:v>
                </c:pt>
                <c:pt idx="1955">
                  <c:v>2.3050001</c:v>
                </c:pt>
                <c:pt idx="1956">
                  <c:v>2.306</c:v>
                </c:pt>
                <c:pt idx="1957">
                  <c:v>2.3069999000000001</c:v>
                </c:pt>
                <c:pt idx="1958">
                  <c:v>2.3080001000000001</c:v>
                </c:pt>
                <c:pt idx="1959">
                  <c:v>2.3090000000000002</c:v>
                </c:pt>
                <c:pt idx="1960">
                  <c:v>2.3099999000000002</c:v>
                </c:pt>
                <c:pt idx="1961">
                  <c:v>2.3110000999999998</c:v>
                </c:pt>
                <c:pt idx="1962">
                  <c:v>2.3119999999999998</c:v>
                </c:pt>
                <c:pt idx="1963">
                  <c:v>2.3130000000000002</c:v>
                </c:pt>
                <c:pt idx="1964">
                  <c:v>2.3139999000000002</c:v>
                </c:pt>
                <c:pt idx="1965">
                  <c:v>2.3150000999999998</c:v>
                </c:pt>
                <c:pt idx="1966">
                  <c:v>2.3159999999999998</c:v>
                </c:pt>
                <c:pt idx="1967">
                  <c:v>2.3169998999999999</c:v>
                </c:pt>
                <c:pt idx="1968">
                  <c:v>2.3180000999999999</c:v>
                </c:pt>
                <c:pt idx="1969">
                  <c:v>2.319</c:v>
                </c:pt>
                <c:pt idx="1970">
                  <c:v>2.3199999</c:v>
                </c:pt>
                <c:pt idx="1971">
                  <c:v>2.3210001</c:v>
                </c:pt>
                <c:pt idx="1972">
                  <c:v>2.3220000000000001</c:v>
                </c:pt>
                <c:pt idx="1973">
                  <c:v>2.323</c:v>
                </c:pt>
                <c:pt idx="1974">
                  <c:v>2.3239999</c:v>
                </c:pt>
                <c:pt idx="1975">
                  <c:v>2.3250000000000002</c:v>
                </c:pt>
                <c:pt idx="1976">
                  <c:v>2.3260000000000001</c:v>
                </c:pt>
                <c:pt idx="1977">
                  <c:v>2.3269999000000001</c:v>
                </c:pt>
                <c:pt idx="1978">
                  <c:v>2.3280001000000001</c:v>
                </c:pt>
                <c:pt idx="1979">
                  <c:v>2.3290000000000002</c:v>
                </c:pt>
                <c:pt idx="1980">
                  <c:v>2.3299998999999998</c:v>
                </c:pt>
                <c:pt idx="1981">
                  <c:v>2.3310000999999998</c:v>
                </c:pt>
                <c:pt idx="1982">
                  <c:v>2.3319999999999999</c:v>
                </c:pt>
                <c:pt idx="1983">
                  <c:v>2.3329998999999999</c:v>
                </c:pt>
                <c:pt idx="1984">
                  <c:v>2.3340000999999999</c:v>
                </c:pt>
                <c:pt idx="1985">
                  <c:v>2.335</c:v>
                </c:pt>
                <c:pt idx="1986">
                  <c:v>2.3359999999999999</c:v>
                </c:pt>
                <c:pt idx="1987">
                  <c:v>2.3369998999999999</c:v>
                </c:pt>
                <c:pt idx="1988">
                  <c:v>2.3380000999999999</c:v>
                </c:pt>
                <c:pt idx="1989">
                  <c:v>2.339</c:v>
                </c:pt>
                <c:pt idx="1990">
                  <c:v>2.3399999</c:v>
                </c:pt>
                <c:pt idx="1991">
                  <c:v>2.3410001</c:v>
                </c:pt>
                <c:pt idx="1992">
                  <c:v>2.3420000000000001</c:v>
                </c:pt>
                <c:pt idx="1993">
                  <c:v>2.3429999000000001</c:v>
                </c:pt>
                <c:pt idx="1994">
                  <c:v>2.3440001000000001</c:v>
                </c:pt>
                <c:pt idx="1995">
                  <c:v>2.3450000000000002</c:v>
                </c:pt>
                <c:pt idx="1996">
                  <c:v>2.3460000000000001</c:v>
                </c:pt>
                <c:pt idx="1997">
                  <c:v>2.3469999000000001</c:v>
                </c:pt>
                <c:pt idx="1998">
                  <c:v>2.3479999999999999</c:v>
                </c:pt>
                <c:pt idx="1999">
                  <c:v>2.3490000000000002</c:v>
                </c:pt>
                <c:pt idx="2000">
                  <c:v>2.3499998999999998</c:v>
                </c:pt>
                <c:pt idx="2001">
                  <c:v>2.3510000999999998</c:v>
                </c:pt>
                <c:pt idx="2002">
                  <c:v>2.3519999999999999</c:v>
                </c:pt>
                <c:pt idx="2003">
                  <c:v>2.3529998999999999</c:v>
                </c:pt>
                <c:pt idx="2004">
                  <c:v>2.3540000999999999</c:v>
                </c:pt>
                <c:pt idx="2005">
                  <c:v>2.355</c:v>
                </c:pt>
                <c:pt idx="2006">
                  <c:v>2.3559999</c:v>
                </c:pt>
                <c:pt idx="2007">
                  <c:v>2.3570001</c:v>
                </c:pt>
                <c:pt idx="2008">
                  <c:v>2.3580000000000001</c:v>
                </c:pt>
                <c:pt idx="2009">
                  <c:v>2.359</c:v>
                </c:pt>
                <c:pt idx="2010">
                  <c:v>2.3599999</c:v>
                </c:pt>
                <c:pt idx="2011">
                  <c:v>2.3610001</c:v>
                </c:pt>
                <c:pt idx="2012">
                  <c:v>2.3620000000000001</c:v>
                </c:pt>
                <c:pt idx="2013">
                  <c:v>2.3629999000000002</c:v>
                </c:pt>
                <c:pt idx="2014">
                  <c:v>2.3640001000000002</c:v>
                </c:pt>
                <c:pt idx="2015">
                  <c:v>2.3650000000000002</c:v>
                </c:pt>
                <c:pt idx="2016">
                  <c:v>2.3659998999999998</c:v>
                </c:pt>
                <c:pt idx="2017">
                  <c:v>2.3670000999999998</c:v>
                </c:pt>
                <c:pt idx="2018">
                  <c:v>2.3679999999999999</c:v>
                </c:pt>
                <c:pt idx="2019">
                  <c:v>2.3690000000000002</c:v>
                </c:pt>
                <c:pt idx="2020">
                  <c:v>2.3699998999999998</c:v>
                </c:pt>
                <c:pt idx="2021">
                  <c:v>2.3710000999999998</c:v>
                </c:pt>
                <c:pt idx="2022">
                  <c:v>2.3719999999999999</c:v>
                </c:pt>
                <c:pt idx="2023">
                  <c:v>2.3729998999999999</c:v>
                </c:pt>
                <c:pt idx="2024">
                  <c:v>2.3740000999999999</c:v>
                </c:pt>
                <c:pt idx="2025">
                  <c:v>2.375</c:v>
                </c:pt>
                <c:pt idx="2026">
                  <c:v>2.3759999000000001</c:v>
                </c:pt>
                <c:pt idx="2027">
                  <c:v>2.3770001000000001</c:v>
                </c:pt>
                <c:pt idx="2028">
                  <c:v>2.3780000000000001</c:v>
                </c:pt>
                <c:pt idx="2029">
                  <c:v>2.3789999000000002</c:v>
                </c:pt>
                <c:pt idx="2030">
                  <c:v>2.3800001000000002</c:v>
                </c:pt>
                <c:pt idx="2031">
                  <c:v>2.3809999999999998</c:v>
                </c:pt>
                <c:pt idx="2032">
                  <c:v>2.3820000000000001</c:v>
                </c:pt>
                <c:pt idx="2033">
                  <c:v>2.3829999000000002</c:v>
                </c:pt>
                <c:pt idx="2034">
                  <c:v>2.3840001000000002</c:v>
                </c:pt>
                <c:pt idx="2035">
                  <c:v>2.3849999999999998</c:v>
                </c:pt>
                <c:pt idx="2036">
                  <c:v>2.3859998999999998</c:v>
                </c:pt>
                <c:pt idx="2037">
                  <c:v>2.3870000999999998</c:v>
                </c:pt>
                <c:pt idx="2038">
                  <c:v>2.3879999999999999</c:v>
                </c:pt>
                <c:pt idx="2039">
                  <c:v>2.3889999</c:v>
                </c:pt>
                <c:pt idx="2040">
                  <c:v>2.3900001</c:v>
                </c:pt>
                <c:pt idx="2041">
                  <c:v>2.391</c:v>
                </c:pt>
                <c:pt idx="2042">
                  <c:v>2.3919999999999999</c:v>
                </c:pt>
                <c:pt idx="2043">
                  <c:v>2.3929999</c:v>
                </c:pt>
                <c:pt idx="2044">
                  <c:v>2.3940001</c:v>
                </c:pt>
                <c:pt idx="2045">
                  <c:v>2.395</c:v>
                </c:pt>
                <c:pt idx="2046">
                  <c:v>2.3959999000000001</c:v>
                </c:pt>
                <c:pt idx="2047">
                  <c:v>2.3970001000000001</c:v>
                </c:pt>
                <c:pt idx="2048">
                  <c:v>2.3980000000000001</c:v>
                </c:pt>
                <c:pt idx="2049">
                  <c:v>2.3989999000000002</c:v>
                </c:pt>
                <c:pt idx="2050">
                  <c:v>2.4000001000000002</c:v>
                </c:pt>
                <c:pt idx="2051">
                  <c:v>2.4009999999999998</c:v>
                </c:pt>
                <c:pt idx="2052">
                  <c:v>2.4020000000000001</c:v>
                </c:pt>
                <c:pt idx="2053">
                  <c:v>2.4030000999999999</c:v>
                </c:pt>
                <c:pt idx="2054">
                  <c:v>2.4039999999999999</c:v>
                </c:pt>
                <c:pt idx="2055">
                  <c:v>2.4049999999999998</c:v>
                </c:pt>
                <c:pt idx="2056">
                  <c:v>2.4059998999999999</c:v>
                </c:pt>
                <c:pt idx="2057">
                  <c:v>2.4070000999999999</c:v>
                </c:pt>
                <c:pt idx="2058">
                  <c:v>2.4079999999999999</c:v>
                </c:pt>
                <c:pt idx="2059">
                  <c:v>2.4089999</c:v>
                </c:pt>
                <c:pt idx="2060">
                  <c:v>2.4100001</c:v>
                </c:pt>
                <c:pt idx="2061">
                  <c:v>2.411</c:v>
                </c:pt>
                <c:pt idx="2062">
                  <c:v>2.4119999000000001</c:v>
                </c:pt>
                <c:pt idx="2063">
                  <c:v>2.4130001000000001</c:v>
                </c:pt>
                <c:pt idx="2064">
                  <c:v>2.4140000000000001</c:v>
                </c:pt>
                <c:pt idx="2065">
                  <c:v>2.415</c:v>
                </c:pt>
                <c:pt idx="2066">
                  <c:v>2.4159999000000001</c:v>
                </c:pt>
                <c:pt idx="2067">
                  <c:v>2.4170001000000001</c:v>
                </c:pt>
                <c:pt idx="2068">
                  <c:v>2.4180000000000001</c:v>
                </c:pt>
                <c:pt idx="2069">
                  <c:v>2.4189999000000002</c:v>
                </c:pt>
                <c:pt idx="2070">
                  <c:v>2.4200001000000002</c:v>
                </c:pt>
                <c:pt idx="2071">
                  <c:v>2.4209999999999998</c:v>
                </c:pt>
                <c:pt idx="2072">
                  <c:v>2.4219998999999999</c:v>
                </c:pt>
                <c:pt idx="2073">
                  <c:v>2.4230000999999999</c:v>
                </c:pt>
                <c:pt idx="2074">
                  <c:v>2.4239999999999999</c:v>
                </c:pt>
                <c:pt idx="2075">
                  <c:v>2.4249999999999998</c:v>
                </c:pt>
                <c:pt idx="2076">
                  <c:v>2.4260001</c:v>
                </c:pt>
                <c:pt idx="2077">
                  <c:v>2.427</c:v>
                </c:pt>
                <c:pt idx="2078">
                  <c:v>2.4279999999999999</c:v>
                </c:pt>
                <c:pt idx="2079">
                  <c:v>2.4289999</c:v>
                </c:pt>
                <c:pt idx="2080">
                  <c:v>2.4300001</c:v>
                </c:pt>
                <c:pt idx="2081">
                  <c:v>2.431</c:v>
                </c:pt>
                <c:pt idx="2082">
                  <c:v>2.4319999000000001</c:v>
                </c:pt>
                <c:pt idx="2083">
                  <c:v>2.4330001000000001</c:v>
                </c:pt>
                <c:pt idx="2084">
                  <c:v>2.4340000000000002</c:v>
                </c:pt>
                <c:pt idx="2085">
                  <c:v>2.4349999000000002</c:v>
                </c:pt>
                <c:pt idx="2086">
                  <c:v>2.4360000999999998</c:v>
                </c:pt>
                <c:pt idx="2087">
                  <c:v>2.4369999999999998</c:v>
                </c:pt>
                <c:pt idx="2088">
                  <c:v>2.4380000000000002</c:v>
                </c:pt>
                <c:pt idx="2089">
                  <c:v>2.4389999000000002</c:v>
                </c:pt>
                <c:pt idx="2090">
                  <c:v>2.4400000999999998</c:v>
                </c:pt>
                <c:pt idx="2091">
                  <c:v>2.4409999999999998</c:v>
                </c:pt>
                <c:pt idx="2092">
                  <c:v>2.4419998999999999</c:v>
                </c:pt>
                <c:pt idx="2093">
                  <c:v>2.4430000999999999</c:v>
                </c:pt>
                <c:pt idx="2094">
                  <c:v>2.444</c:v>
                </c:pt>
                <c:pt idx="2095">
                  <c:v>2.4449999</c:v>
                </c:pt>
                <c:pt idx="2096">
                  <c:v>2.4460001</c:v>
                </c:pt>
                <c:pt idx="2097">
                  <c:v>2.4470000000000001</c:v>
                </c:pt>
                <c:pt idx="2098">
                  <c:v>2.448</c:v>
                </c:pt>
                <c:pt idx="2099">
                  <c:v>2.4489999</c:v>
                </c:pt>
                <c:pt idx="2100">
                  <c:v>2.4500000000000002</c:v>
                </c:pt>
                <c:pt idx="2101">
                  <c:v>2.4510000000000001</c:v>
                </c:pt>
                <c:pt idx="2102">
                  <c:v>2.4519999000000001</c:v>
                </c:pt>
                <c:pt idx="2103">
                  <c:v>2.4530001000000001</c:v>
                </c:pt>
                <c:pt idx="2104">
                  <c:v>2.4540000000000002</c:v>
                </c:pt>
                <c:pt idx="2105">
                  <c:v>2.4549998999999998</c:v>
                </c:pt>
                <c:pt idx="2106">
                  <c:v>2.4560000999999998</c:v>
                </c:pt>
                <c:pt idx="2107">
                  <c:v>2.4569999999999999</c:v>
                </c:pt>
                <c:pt idx="2108">
                  <c:v>2.4579998999999999</c:v>
                </c:pt>
                <c:pt idx="2109">
                  <c:v>2.4590000999999999</c:v>
                </c:pt>
                <c:pt idx="2110">
                  <c:v>2.46</c:v>
                </c:pt>
                <c:pt idx="2111">
                  <c:v>2.4609999999999999</c:v>
                </c:pt>
                <c:pt idx="2112">
                  <c:v>2.4619998999999999</c:v>
                </c:pt>
                <c:pt idx="2113">
                  <c:v>2.4630000999999999</c:v>
                </c:pt>
                <c:pt idx="2114">
                  <c:v>2.464</c:v>
                </c:pt>
                <c:pt idx="2115">
                  <c:v>2.4649999</c:v>
                </c:pt>
                <c:pt idx="2116">
                  <c:v>2.4660001</c:v>
                </c:pt>
                <c:pt idx="2117">
                  <c:v>2.4670000000000001</c:v>
                </c:pt>
                <c:pt idx="2118">
                  <c:v>2.4679999000000001</c:v>
                </c:pt>
                <c:pt idx="2119">
                  <c:v>2.4690001000000001</c:v>
                </c:pt>
                <c:pt idx="2120">
                  <c:v>2.4700000000000002</c:v>
                </c:pt>
                <c:pt idx="2121">
                  <c:v>2.4710000000000001</c:v>
                </c:pt>
                <c:pt idx="2122">
                  <c:v>2.4719999000000001</c:v>
                </c:pt>
                <c:pt idx="2123">
                  <c:v>2.4729999999999999</c:v>
                </c:pt>
                <c:pt idx="2124">
                  <c:v>2.4740000000000002</c:v>
                </c:pt>
                <c:pt idx="2125">
                  <c:v>2.4749998999999998</c:v>
                </c:pt>
                <c:pt idx="2126">
                  <c:v>2.4760000999999998</c:v>
                </c:pt>
                <c:pt idx="2127">
                  <c:v>2.4769999999999999</c:v>
                </c:pt>
                <c:pt idx="2128">
                  <c:v>2.4779998999999999</c:v>
                </c:pt>
                <c:pt idx="2129">
                  <c:v>2.4790000999999999</c:v>
                </c:pt>
                <c:pt idx="2130">
                  <c:v>2.48</c:v>
                </c:pt>
                <c:pt idx="2131">
                  <c:v>2.4809999</c:v>
                </c:pt>
                <c:pt idx="2132">
                  <c:v>2.4820001</c:v>
                </c:pt>
                <c:pt idx="2133">
                  <c:v>2.4830000000000001</c:v>
                </c:pt>
                <c:pt idx="2134">
                  <c:v>2.484</c:v>
                </c:pt>
                <c:pt idx="2135">
                  <c:v>2.4849999</c:v>
                </c:pt>
                <c:pt idx="2136">
                  <c:v>2.4860001</c:v>
                </c:pt>
                <c:pt idx="2137">
                  <c:v>2.4870000000000001</c:v>
                </c:pt>
                <c:pt idx="2138">
                  <c:v>2.4879999000000002</c:v>
                </c:pt>
                <c:pt idx="2139">
                  <c:v>2.4890001000000002</c:v>
                </c:pt>
                <c:pt idx="2140">
                  <c:v>2.4900000000000002</c:v>
                </c:pt>
                <c:pt idx="2141">
                  <c:v>2.4909998999999998</c:v>
                </c:pt>
                <c:pt idx="2142">
                  <c:v>2.4920000999999998</c:v>
                </c:pt>
                <c:pt idx="2143">
                  <c:v>2.4929999999999999</c:v>
                </c:pt>
                <c:pt idx="2144">
                  <c:v>2.4940000000000002</c:v>
                </c:pt>
                <c:pt idx="2145">
                  <c:v>2.4949998999999998</c:v>
                </c:pt>
                <c:pt idx="2146">
                  <c:v>2.4960000999999998</c:v>
                </c:pt>
                <c:pt idx="2147">
                  <c:v>2.4969999999999999</c:v>
                </c:pt>
                <c:pt idx="2148">
                  <c:v>2.4979998999999999</c:v>
                </c:pt>
                <c:pt idx="2149">
                  <c:v>2.4990000999999999</c:v>
                </c:pt>
                <c:pt idx="2150">
                  <c:v>2.5</c:v>
                </c:pt>
              </c:numCache>
            </c:numRef>
          </c:xVal>
          <c:yVal>
            <c:numRef>
              <c:f>spectras!$E$2:$E$2152</c:f>
              <c:numCache>
                <c:formatCode>0.00</c:formatCode>
                <c:ptCount val="2151"/>
                <c:pt idx="0">
                  <c:v>0.40482878999999999</c:v>
                </c:pt>
                <c:pt idx="1">
                  <c:v>0.40987769000000002</c:v>
                </c:pt>
                <c:pt idx="2">
                  <c:v>0.41384845999999997</c:v>
                </c:pt>
                <c:pt idx="3">
                  <c:v>0.41356182000000002</c:v>
                </c:pt>
                <c:pt idx="4">
                  <c:v>0.40584557999999998</c:v>
                </c:pt>
                <c:pt idx="5">
                  <c:v>0.40915024</c:v>
                </c:pt>
                <c:pt idx="6">
                  <c:v>0.41847055999999999</c:v>
                </c:pt>
                <c:pt idx="7">
                  <c:v>0.41427948999999997</c:v>
                </c:pt>
                <c:pt idx="8">
                  <c:v>0.41353524000000003</c:v>
                </c:pt>
                <c:pt idx="9">
                  <c:v>0.41512468000000002</c:v>
                </c:pt>
                <c:pt idx="10">
                  <c:v>0.41145888000000003</c:v>
                </c:pt>
                <c:pt idx="11">
                  <c:v>0.41719775999999997</c:v>
                </c:pt>
                <c:pt idx="12">
                  <c:v>0.4204503</c:v>
                </c:pt>
                <c:pt idx="13">
                  <c:v>0.41672447000000001</c:v>
                </c:pt>
                <c:pt idx="14">
                  <c:v>0.41750126999999998</c:v>
                </c:pt>
                <c:pt idx="15">
                  <c:v>0.41926270999999998</c:v>
                </c:pt>
                <c:pt idx="16">
                  <c:v>0.41925043000000001</c:v>
                </c:pt>
                <c:pt idx="17">
                  <c:v>0.41723484</c:v>
                </c:pt>
                <c:pt idx="18">
                  <c:v>0.41969231000000001</c:v>
                </c:pt>
                <c:pt idx="19">
                  <c:v>0.4212938</c:v>
                </c:pt>
                <c:pt idx="20">
                  <c:v>0.41829881000000002</c:v>
                </c:pt>
                <c:pt idx="21">
                  <c:v>0.42002779000000001</c:v>
                </c:pt>
                <c:pt idx="22">
                  <c:v>0.42139786000000001</c:v>
                </c:pt>
                <c:pt idx="23">
                  <c:v>0.42064997999999998</c:v>
                </c:pt>
                <c:pt idx="24">
                  <c:v>0.42234464999999999</c:v>
                </c:pt>
                <c:pt idx="25">
                  <c:v>0.42420247</c:v>
                </c:pt>
                <c:pt idx="26">
                  <c:v>0.42508542999999999</c:v>
                </c:pt>
                <c:pt idx="27">
                  <c:v>0.42525764999999999</c:v>
                </c:pt>
                <c:pt idx="28">
                  <c:v>0.42801547000000001</c:v>
                </c:pt>
                <c:pt idx="29">
                  <c:v>0.43006143000000002</c:v>
                </c:pt>
                <c:pt idx="30">
                  <c:v>0.42983449000000001</c:v>
                </c:pt>
                <c:pt idx="31">
                  <c:v>0.43164270999999999</c:v>
                </c:pt>
                <c:pt idx="32">
                  <c:v>0.43222874</c:v>
                </c:pt>
                <c:pt idx="33">
                  <c:v>0.43225518000000002</c:v>
                </c:pt>
                <c:pt idx="34">
                  <c:v>0.43505560999999998</c:v>
                </c:pt>
                <c:pt idx="35">
                  <c:v>0.43648629999999999</c:v>
                </c:pt>
                <c:pt idx="36">
                  <c:v>0.43657963999999999</c:v>
                </c:pt>
                <c:pt idx="37">
                  <c:v>0.43706023999999999</c:v>
                </c:pt>
                <c:pt idx="38">
                  <c:v>0.43894291000000002</c:v>
                </c:pt>
                <c:pt idx="39">
                  <c:v>0.44003587999999999</c:v>
                </c:pt>
                <c:pt idx="40">
                  <c:v>0.44009975000000001</c:v>
                </c:pt>
                <c:pt idx="41">
                  <c:v>0.44174126000000002</c:v>
                </c:pt>
                <c:pt idx="42">
                  <c:v>0.44311499999999998</c:v>
                </c:pt>
                <c:pt idx="43">
                  <c:v>0.44412699</c:v>
                </c:pt>
                <c:pt idx="44">
                  <c:v>0.44574945999999999</c:v>
                </c:pt>
                <c:pt idx="45">
                  <c:v>0.44693392999999998</c:v>
                </c:pt>
                <c:pt idx="46">
                  <c:v>0.44778954999999998</c:v>
                </c:pt>
                <c:pt idx="47">
                  <c:v>0.44874245000000001</c:v>
                </c:pt>
                <c:pt idx="48">
                  <c:v>0.45025292</c:v>
                </c:pt>
                <c:pt idx="49">
                  <c:v>0.45137438000000002</c:v>
                </c:pt>
                <c:pt idx="50">
                  <c:v>0.45210484000000001</c:v>
                </c:pt>
                <c:pt idx="51">
                  <c:v>0.45302397</c:v>
                </c:pt>
                <c:pt idx="52">
                  <c:v>0.45463151000000002</c:v>
                </c:pt>
                <c:pt idx="53">
                  <c:v>0.45612009999999997</c:v>
                </c:pt>
                <c:pt idx="54">
                  <c:v>0.45691799999999999</c:v>
                </c:pt>
                <c:pt idx="55">
                  <c:v>0.45772194999999999</c:v>
                </c:pt>
                <c:pt idx="56">
                  <c:v>0.45858705</c:v>
                </c:pt>
                <c:pt idx="57">
                  <c:v>0.45948187000000001</c:v>
                </c:pt>
                <c:pt idx="58">
                  <c:v>0.46095711</c:v>
                </c:pt>
                <c:pt idx="59">
                  <c:v>0.46161880999999999</c:v>
                </c:pt>
                <c:pt idx="60">
                  <c:v>0.46200064000000002</c:v>
                </c:pt>
                <c:pt idx="61">
                  <c:v>0.46316816999999999</c:v>
                </c:pt>
                <c:pt idx="62">
                  <c:v>0.46451949999999997</c:v>
                </c:pt>
                <c:pt idx="63">
                  <c:v>0.46558266999999998</c:v>
                </c:pt>
                <c:pt idx="64">
                  <c:v>0.46639928000000003</c:v>
                </c:pt>
                <c:pt idx="65">
                  <c:v>0.46752044999999998</c:v>
                </c:pt>
                <c:pt idx="66">
                  <c:v>0.46869432999999999</c:v>
                </c:pt>
                <c:pt idx="67">
                  <c:v>0.46974750999999998</c:v>
                </c:pt>
                <c:pt idx="68">
                  <c:v>0.47097658999999997</c:v>
                </c:pt>
                <c:pt idx="69">
                  <c:v>0.47180875999999999</c:v>
                </c:pt>
                <c:pt idx="70">
                  <c:v>0.47261921000000001</c:v>
                </c:pt>
                <c:pt idx="71">
                  <c:v>0.47378913</c:v>
                </c:pt>
                <c:pt idx="72">
                  <c:v>0.47508189000000001</c:v>
                </c:pt>
                <c:pt idx="73">
                  <c:v>0.47614225999999998</c:v>
                </c:pt>
                <c:pt idx="74">
                  <c:v>0.47704211000000002</c:v>
                </c:pt>
                <c:pt idx="75">
                  <c:v>0.47835003999999998</c:v>
                </c:pt>
                <c:pt idx="76">
                  <c:v>0.47950598999999999</c:v>
                </c:pt>
                <c:pt idx="77">
                  <c:v>0.48049122</c:v>
                </c:pt>
                <c:pt idx="78">
                  <c:v>0.48170972000000001</c:v>
                </c:pt>
                <c:pt idx="79">
                  <c:v>0.48275793</c:v>
                </c:pt>
                <c:pt idx="80">
                  <c:v>0.48395324000000001</c:v>
                </c:pt>
                <c:pt idx="81">
                  <c:v>0.48542190000000002</c:v>
                </c:pt>
                <c:pt idx="82">
                  <c:v>0.48655810999999999</c:v>
                </c:pt>
                <c:pt idx="83">
                  <c:v>0.48751169</c:v>
                </c:pt>
                <c:pt idx="84">
                  <c:v>0.48864496000000002</c:v>
                </c:pt>
                <c:pt idx="85">
                  <c:v>0.49025216999999999</c:v>
                </c:pt>
                <c:pt idx="86">
                  <c:v>0.49154084999999997</c:v>
                </c:pt>
                <c:pt idx="87">
                  <c:v>0.49256</c:v>
                </c:pt>
                <c:pt idx="88">
                  <c:v>0.49374938000000002</c:v>
                </c:pt>
                <c:pt idx="89">
                  <c:v>0.49501174999999997</c:v>
                </c:pt>
                <c:pt idx="90">
                  <c:v>0.49637339000000003</c:v>
                </c:pt>
                <c:pt idx="91">
                  <c:v>0.49773824</c:v>
                </c:pt>
                <c:pt idx="92">
                  <c:v>0.49899422999999998</c:v>
                </c:pt>
                <c:pt idx="93">
                  <c:v>0.50016791000000005</c:v>
                </c:pt>
                <c:pt idx="94">
                  <c:v>0.50135337999999996</c:v>
                </c:pt>
                <c:pt idx="95">
                  <c:v>0.50262982</c:v>
                </c:pt>
                <c:pt idx="96">
                  <c:v>0.50369322000000005</c:v>
                </c:pt>
                <c:pt idx="97">
                  <c:v>0.50460494</c:v>
                </c:pt>
                <c:pt idx="98">
                  <c:v>0.50555813000000005</c:v>
                </c:pt>
                <c:pt idx="99">
                  <c:v>0.50666266999999998</c:v>
                </c:pt>
                <c:pt idx="100">
                  <c:v>0.50787413000000003</c:v>
                </c:pt>
                <c:pt idx="101">
                  <c:v>0.50899607000000002</c:v>
                </c:pt>
                <c:pt idx="102">
                  <c:v>0.50987083</c:v>
                </c:pt>
                <c:pt idx="103">
                  <c:v>0.51075082999999999</c:v>
                </c:pt>
                <c:pt idx="104">
                  <c:v>0.51172048000000003</c:v>
                </c:pt>
                <c:pt idx="105">
                  <c:v>0.51268625000000001</c:v>
                </c:pt>
                <c:pt idx="106">
                  <c:v>0.51352471</c:v>
                </c:pt>
                <c:pt idx="107">
                  <c:v>0.51427816999999998</c:v>
                </c:pt>
                <c:pt idx="108">
                  <c:v>0.51505785999999998</c:v>
                </c:pt>
                <c:pt idx="109">
                  <c:v>0.51589881999999998</c:v>
                </c:pt>
                <c:pt idx="110">
                  <c:v>0.51679206</c:v>
                </c:pt>
                <c:pt idx="111">
                  <c:v>0.51764995000000003</c:v>
                </c:pt>
                <c:pt idx="112">
                  <c:v>0.51841921000000002</c:v>
                </c:pt>
                <c:pt idx="113">
                  <c:v>0.51919680999999995</c:v>
                </c:pt>
                <c:pt idx="114">
                  <c:v>0.51999450000000003</c:v>
                </c:pt>
                <c:pt idx="115">
                  <c:v>0.52077233999999994</c:v>
                </c:pt>
                <c:pt idx="116">
                  <c:v>0.52155720999999999</c:v>
                </c:pt>
                <c:pt idx="117">
                  <c:v>0.52235483999999999</c:v>
                </c:pt>
                <c:pt idx="118">
                  <c:v>0.52316779000000002</c:v>
                </c:pt>
                <c:pt idx="119">
                  <c:v>0.52401966</c:v>
                </c:pt>
                <c:pt idx="120">
                  <c:v>0.52485954999999995</c:v>
                </c:pt>
                <c:pt idx="121">
                  <c:v>0.52561360999999995</c:v>
                </c:pt>
                <c:pt idx="122">
                  <c:v>0.52625906</c:v>
                </c:pt>
                <c:pt idx="123">
                  <c:v>0.52699244000000001</c:v>
                </c:pt>
                <c:pt idx="124">
                  <c:v>0.52785568999999999</c:v>
                </c:pt>
                <c:pt idx="125">
                  <c:v>0.52873987</c:v>
                </c:pt>
                <c:pt idx="126">
                  <c:v>0.52950262999999997</c:v>
                </c:pt>
                <c:pt idx="127">
                  <c:v>0.53030580000000005</c:v>
                </c:pt>
                <c:pt idx="128">
                  <c:v>0.53119134999999995</c:v>
                </c:pt>
                <c:pt idx="129">
                  <c:v>0.53202855999999998</c:v>
                </c:pt>
                <c:pt idx="130">
                  <c:v>0.53293042999999996</c:v>
                </c:pt>
                <c:pt idx="131">
                  <c:v>0.53385740999999998</c:v>
                </c:pt>
                <c:pt idx="132">
                  <c:v>0.53474699999999997</c:v>
                </c:pt>
                <c:pt idx="133">
                  <c:v>0.53562277999999997</c:v>
                </c:pt>
                <c:pt idx="134">
                  <c:v>0.53657562000000003</c:v>
                </c:pt>
                <c:pt idx="135">
                  <c:v>0.53758901000000003</c:v>
                </c:pt>
                <c:pt idx="136">
                  <c:v>0.5385375</c:v>
                </c:pt>
                <c:pt idx="137">
                  <c:v>0.53955072000000004</c:v>
                </c:pt>
                <c:pt idx="138">
                  <c:v>0.54063939999999999</c:v>
                </c:pt>
                <c:pt idx="139">
                  <c:v>0.54174798999999996</c:v>
                </c:pt>
                <c:pt idx="140">
                  <c:v>0.54278194999999996</c:v>
                </c:pt>
                <c:pt idx="141">
                  <c:v>0.54385810999999995</c:v>
                </c:pt>
                <c:pt idx="142">
                  <c:v>0.54502331999999998</c:v>
                </c:pt>
                <c:pt idx="143">
                  <c:v>0.54610168999999997</c:v>
                </c:pt>
                <c:pt idx="144">
                  <c:v>0.54711717000000004</c:v>
                </c:pt>
                <c:pt idx="145">
                  <c:v>0.54815232999999997</c:v>
                </c:pt>
                <c:pt idx="146">
                  <c:v>0.54918688999999998</c:v>
                </c:pt>
                <c:pt idx="147">
                  <c:v>0.55039746000000001</c:v>
                </c:pt>
                <c:pt idx="148">
                  <c:v>0.55165648</c:v>
                </c:pt>
                <c:pt idx="149">
                  <c:v>0.55282140000000002</c:v>
                </c:pt>
                <c:pt idx="150">
                  <c:v>0.55393963999999996</c:v>
                </c:pt>
                <c:pt idx="151">
                  <c:v>0.55509639</c:v>
                </c:pt>
                <c:pt idx="152">
                  <c:v>0.55627011999999998</c:v>
                </c:pt>
                <c:pt idx="153">
                  <c:v>0.55726176999999999</c:v>
                </c:pt>
                <c:pt idx="154">
                  <c:v>0.55836856000000001</c:v>
                </c:pt>
                <c:pt idx="155">
                  <c:v>0.55961161999999998</c:v>
                </c:pt>
                <c:pt idx="156">
                  <c:v>0.56082164999999995</c:v>
                </c:pt>
                <c:pt idx="157">
                  <c:v>0.56198822999999998</c:v>
                </c:pt>
                <c:pt idx="158">
                  <c:v>0.56316650000000001</c:v>
                </c:pt>
                <c:pt idx="159">
                  <c:v>0.56438999999999995</c:v>
                </c:pt>
                <c:pt idx="160">
                  <c:v>0.56561499999999998</c:v>
                </c:pt>
                <c:pt idx="161">
                  <c:v>0.56687093</c:v>
                </c:pt>
                <c:pt idx="162">
                  <c:v>0.56810563999999997</c:v>
                </c:pt>
                <c:pt idx="163">
                  <c:v>0.56916940000000005</c:v>
                </c:pt>
                <c:pt idx="164">
                  <c:v>0.57036346000000004</c:v>
                </c:pt>
                <c:pt idx="165">
                  <c:v>0.57162815</c:v>
                </c:pt>
                <c:pt idx="166">
                  <c:v>0.57278317000000001</c:v>
                </c:pt>
                <c:pt idx="167">
                  <c:v>0.57386981999999997</c:v>
                </c:pt>
                <c:pt idx="168">
                  <c:v>0.57501422999999996</c:v>
                </c:pt>
                <c:pt idx="169">
                  <c:v>0.57624726999999998</c:v>
                </c:pt>
                <c:pt idx="170">
                  <c:v>0.57753295000000004</c:v>
                </c:pt>
                <c:pt idx="171">
                  <c:v>0.57880259000000001</c:v>
                </c:pt>
                <c:pt idx="172">
                  <c:v>0.58003729999999998</c:v>
                </c:pt>
                <c:pt idx="173">
                  <c:v>0.58125877000000004</c:v>
                </c:pt>
                <c:pt idx="174">
                  <c:v>0.58253354000000002</c:v>
                </c:pt>
                <c:pt idx="175">
                  <c:v>0.58383936000000003</c:v>
                </c:pt>
                <c:pt idx="176">
                  <c:v>0.58512408000000005</c:v>
                </c:pt>
                <c:pt idx="177">
                  <c:v>0.58642417000000002</c:v>
                </c:pt>
                <c:pt idx="178">
                  <c:v>0.58769875999999999</c:v>
                </c:pt>
                <c:pt idx="179">
                  <c:v>0.58895153</c:v>
                </c:pt>
                <c:pt idx="180">
                  <c:v>0.59023928999999997</c:v>
                </c:pt>
                <c:pt idx="181">
                  <c:v>0.59154063000000001</c:v>
                </c:pt>
                <c:pt idx="182">
                  <c:v>0.59285456000000003</c:v>
                </c:pt>
                <c:pt idx="183">
                  <c:v>0.59418820999999999</c:v>
                </c:pt>
                <c:pt idx="184">
                  <c:v>0.59558564000000003</c:v>
                </c:pt>
                <c:pt idx="185">
                  <c:v>0.59702085999999999</c:v>
                </c:pt>
                <c:pt idx="186">
                  <c:v>0.59843820000000003</c:v>
                </c:pt>
                <c:pt idx="187">
                  <c:v>0.59976052999999996</c:v>
                </c:pt>
                <c:pt idx="188">
                  <c:v>0.60115415000000005</c:v>
                </c:pt>
                <c:pt idx="189">
                  <c:v>0.60259282999999997</c:v>
                </c:pt>
                <c:pt idx="190">
                  <c:v>0.60390573999999997</c:v>
                </c:pt>
                <c:pt idx="191">
                  <c:v>0.60526966999999998</c:v>
                </c:pt>
                <c:pt idx="192">
                  <c:v>0.60670066</c:v>
                </c:pt>
                <c:pt idx="193">
                  <c:v>0.60812752999999997</c:v>
                </c:pt>
                <c:pt idx="194">
                  <c:v>0.60953360999999995</c:v>
                </c:pt>
                <c:pt idx="195">
                  <c:v>0.61102104000000002</c:v>
                </c:pt>
                <c:pt idx="196">
                  <c:v>0.61257278999999998</c:v>
                </c:pt>
                <c:pt idx="197">
                  <c:v>0.61404144999999999</c:v>
                </c:pt>
                <c:pt idx="198">
                  <c:v>0.61558323999999998</c:v>
                </c:pt>
                <c:pt idx="199">
                  <c:v>0.61715346999999998</c:v>
                </c:pt>
                <c:pt idx="200">
                  <c:v>0.61862302000000002</c:v>
                </c:pt>
                <c:pt idx="201">
                  <c:v>0.62014234000000001</c:v>
                </c:pt>
                <c:pt idx="202">
                  <c:v>0.62165457000000002</c:v>
                </c:pt>
                <c:pt idx="203">
                  <c:v>0.62311154999999996</c:v>
                </c:pt>
                <c:pt idx="204">
                  <c:v>0.62463533999999998</c:v>
                </c:pt>
                <c:pt idx="205">
                  <c:v>0.62621033000000004</c:v>
                </c:pt>
                <c:pt idx="206">
                  <c:v>0.62774724000000004</c:v>
                </c:pt>
                <c:pt idx="207">
                  <c:v>0.62919009000000004</c:v>
                </c:pt>
                <c:pt idx="208">
                  <c:v>0.63062876000000001</c:v>
                </c:pt>
                <c:pt idx="209">
                  <c:v>0.63208359000000003</c:v>
                </c:pt>
                <c:pt idx="210">
                  <c:v>0.63352036</c:v>
                </c:pt>
                <c:pt idx="211">
                  <c:v>0.63498151000000003</c:v>
                </c:pt>
                <c:pt idx="212">
                  <c:v>0.63648981000000004</c:v>
                </c:pt>
                <c:pt idx="213">
                  <c:v>0.63800274999999995</c:v>
                </c:pt>
                <c:pt idx="214">
                  <c:v>0.63944690999999998</c:v>
                </c:pt>
                <c:pt idx="215">
                  <c:v>0.64088272999999996</c:v>
                </c:pt>
                <c:pt idx="216">
                  <c:v>0.64232612</c:v>
                </c:pt>
                <c:pt idx="217">
                  <c:v>0.64375256999999997</c:v>
                </c:pt>
                <c:pt idx="218">
                  <c:v>0.64512396000000005</c:v>
                </c:pt>
                <c:pt idx="219">
                  <c:v>0.64645271999999998</c:v>
                </c:pt>
                <c:pt idx="220">
                  <c:v>0.64776814000000005</c:v>
                </c:pt>
                <c:pt idx="221">
                  <c:v>0.64906412000000002</c:v>
                </c:pt>
                <c:pt idx="222">
                  <c:v>0.65031426999999997</c:v>
                </c:pt>
                <c:pt idx="223">
                  <c:v>0.65153587000000002</c:v>
                </c:pt>
                <c:pt idx="224">
                  <c:v>0.65277218999999997</c:v>
                </c:pt>
                <c:pt idx="225">
                  <c:v>0.65398942999999998</c:v>
                </c:pt>
                <c:pt idx="226">
                  <c:v>0.65519386999999996</c:v>
                </c:pt>
                <c:pt idx="227">
                  <c:v>0.65640396000000001</c:v>
                </c:pt>
                <c:pt idx="228">
                  <c:v>0.65758925999999995</c:v>
                </c:pt>
                <c:pt idx="229">
                  <c:v>0.65871279999999999</c:v>
                </c:pt>
                <c:pt idx="230">
                  <c:v>0.65979754999999995</c:v>
                </c:pt>
                <c:pt idx="231">
                  <c:v>0.66091043000000005</c:v>
                </c:pt>
                <c:pt idx="232">
                  <c:v>0.66198939000000001</c:v>
                </c:pt>
                <c:pt idx="233">
                  <c:v>0.66305899999999995</c:v>
                </c:pt>
                <c:pt idx="234">
                  <c:v>0.66416430000000004</c:v>
                </c:pt>
                <c:pt idx="235">
                  <c:v>0.66535692999999996</c:v>
                </c:pt>
                <c:pt idx="236">
                  <c:v>0.66651380000000005</c:v>
                </c:pt>
                <c:pt idx="237">
                  <c:v>0.66754997000000005</c:v>
                </c:pt>
                <c:pt idx="238">
                  <c:v>0.66850584999999996</c:v>
                </c:pt>
                <c:pt idx="239">
                  <c:v>0.66925042999999995</c:v>
                </c:pt>
                <c:pt idx="240">
                  <c:v>0.66984403000000003</c:v>
                </c:pt>
                <c:pt idx="241">
                  <c:v>0.67045175999999995</c:v>
                </c:pt>
                <c:pt idx="242">
                  <c:v>0.67095572000000003</c:v>
                </c:pt>
                <c:pt idx="243">
                  <c:v>0.67138933999999995</c:v>
                </c:pt>
                <c:pt idx="244">
                  <c:v>0.67183793000000003</c:v>
                </c:pt>
                <c:pt idx="245">
                  <c:v>0.67238313000000005</c:v>
                </c:pt>
                <c:pt idx="246">
                  <c:v>0.67309105000000002</c:v>
                </c:pt>
                <c:pt idx="247">
                  <c:v>0.67391604000000005</c:v>
                </c:pt>
                <c:pt idx="248">
                  <c:v>0.67489398</c:v>
                </c:pt>
                <c:pt idx="249">
                  <c:v>0.67593062000000004</c:v>
                </c:pt>
                <c:pt idx="250">
                  <c:v>0.67686236</c:v>
                </c:pt>
                <c:pt idx="251">
                  <c:v>0.67762548</c:v>
                </c:pt>
                <c:pt idx="252">
                  <c:v>0.67824262000000002</c:v>
                </c:pt>
                <c:pt idx="253">
                  <c:v>0.67868554999999997</c:v>
                </c:pt>
                <c:pt idx="254">
                  <c:v>0.67898113000000004</c:v>
                </c:pt>
                <c:pt idx="255">
                  <c:v>0.67915314000000004</c:v>
                </c:pt>
                <c:pt idx="256">
                  <c:v>0.67950385999999996</c:v>
                </c:pt>
                <c:pt idx="257">
                  <c:v>0.68006325000000001</c:v>
                </c:pt>
                <c:pt idx="258">
                  <c:v>0.68077016000000001</c:v>
                </c:pt>
                <c:pt idx="259">
                  <c:v>0.68121821000000005</c:v>
                </c:pt>
                <c:pt idx="260">
                  <c:v>0.68142778000000004</c:v>
                </c:pt>
                <c:pt idx="261">
                  <c:v>0.68161291000000002</c:v>
                </c:pt>
                <c:pt idx="262">
                  <c:v>0.68211644999999999</c:v>
                </c:pt>
                <c:pt idx="263">
                  <c:v>0.68299871999999995</c:v>
                </c:pt>
                <c:pt idx="264">
                  <c:v>0.68396634000000001</c:v>
                </c:pt>
                <c:pt idx="265">
                  <c:v>0.68475037999999999</c:v>
                </c:pt>
                <c:pt idx="266">
                  <c:v>0.68536496000000002</c:v>
                </c:pt>
                <c:pt idx="267">
                  <c:v>0.68601835</c:v>
                </c:pt>
                <c:pt idx="268">
                  <c:v>0.68679214</c:v>
                </c:pt>
                <c:pt idx="269">
                  <c:v>0.68759024000000002</c:v>
                </c:pt>
                <c:pt idx="270">
                  <c:v>0.68821966999999995</c:v>
                </c:pt>
                <c:pt idx="271">
                  <c:v>0.68866532999999996</c:v>
                </c:pt>
                <c:pt idx="272">
                  <c:v>0.68901849000000004</c:v>
                </c:pt>
                <c:pt idx="273">
                  <c:v>0.68937588000000005</c:v>
                </c:pt>
                <c:pt idx="274">
                  <c:v>0.68974780999999996</c:v>
                </c:pt>
                <c:pt idx="275">
                  <c:v>0.69011330999999998</c:v>
                </c:pt>
                <c:pt idx="276">
                  <c:v>0.69042115999999998</c:v>
                </c:pt>
                <c:pt idx="277">
                  <c:v>0.69075571999999996</c:v>
                </c:pt>
                <c:pt idx="278">
                  <c:v>0.69119512999999999</c:v>
                </c:pt>
                <c:pt idx="279">
                  <c:v>0.69169468000000001</c:v>
                </c:pt>
                <c:pt idx="280">
                  <c:v>0.69222592999999999</c:v>
                </c:pt>
                <c:pt idx="281">
                  <c:v>0.69277257000000003</c:v>
                </c:pt>
                <c:pt idx="282">
                  <c:v>0.69332855999999998</c:v>
                </c:pt>
                <c:pt idx="283">
                  <c:v>0.69385688999999995</c:v>
                </c:pt>
                <c:pt idx="284">
                  <c:v>0.69435047999999999</c:v>
                </c:pt>
                <c:pt idx="285">
                  <c:v>0.69481039</c:v>
                </c:pt>
                <c:pt idx="286">
                  <c:v>0.69528013</c:v>
                </c:pt>
                <c:pt idx="287">
                  <c:v>0.69577378000000001</c:v>
                </c:pt>
                <c:pt idx="288">
                  <c:v>0.69627552999999998</c:v>
                </c:pt>
                <c:pt idx="289">
                  <c:v>0.69675927999999998</c:v>
                </c:pt>
                <c:pt idx="290">
                  <c:v>0.69721228000000002</c:v>
                </c:pt>
                <c:pt idx="291">
                  <c:v>0.69766903000000002</c:v>
                </c:pt>
                <c:pt idx="292">
                  <c:v>0.69818121</c:v>
                </c:pt>
                <c:pt idx="293">
                  <c:v>0.69874780999999997</c:v>
                </c:pt>
                <c:pt idx="294">
                  <c:v>0.69930254999999997</c:v>
                </c:pt>
                <c:pt idx="295">
                  <c:v>0.69982171000000004</c:v>
                </c:pt>
                <c:pt idx="296">
                  <c:v>0.70026772999999998</c:v>
                </c:pt>
                <c:pt idx="297">
                  <c:v>0.70069683000000005</c:v>
                </c:pt>
                <c:pt idx="298">
                  <c:v>0.70115422999999999</c:v>
                </c:pt>
                <c:pt idx="299">
                  <c:v>0.70163876000000003</c:v>
                </c:pt>
                <c:pt idx="300">
                  <c:v>0.70215207000000002</c:v>
                </c:pt>
                <c:pt idx="301">
                  <c:v>0.70266437999999998</c:v>
                </c:pt>
                <c:pt idx="302">
                  <c:v>0.70316266999999999</c:v>
                </c:pt>
                <c:pt idx="303">
                  <c:v>0.70362353</c:v>
                </c:pt>
                <c:pt idx="304">
                  <c:v>0.7040478</c:v>
                </c:pt>
                <c:pt idx="305">
                  <c:v>0.70445042999999996</c:v>
                </c:pt>
                <c:pt idx="306">
                  <c:v>0.70487082000000001</c:v>
                </c:pt>
                <c:pt idx="307">
                  <c:v>0.70532572000000004</c:v>
                </c:pt>
                <c:pt idx="308">
                  <c:v>0.70580429</c:v>
                </c:pt>
                <c:pt idx="309">
                  <c:v>0.70635241000000004</c:v>
                </c:pt>
                <c:pt idx="310">
                  <c:v>0.70687485000000005</c:v>
                </c:pt>
                <c:pt idx="311">
                  <c:v>0.70736969000000005</c:v>
                </c:pt>
                <c:pt idx="312">
                  <c:v>0.70790321</c:v>
                </c:pt>
                <c:pt idx="313">
                  <c:v>0.70842654000000005</c:v>
                </c:pt>
                <c:pt idx="314">
                  <c:v>0.70890730999999996</c:v>
                </c:pt>
                <c:pt idx="315">
                  <c:v>0.70935917000000004</c:v>
                </c:pt>
                <c:pt idx="316">
                  <c:v>0.70983558999999996</c:v>
                </c:pt>
                <c:pt idx="317">
                  <c:v>0.71034330000000001</c:v>
                </c:pt>
                <c:pt idx="318">
                  <c:v>0.71085602000000003</c:v>
                </c:pt>
                <c:pt idx="319">
                  <c:v>0.71139717000000002</c:v>
                </c:pt>
                <c:pt idx="320">
                  <c:v>0.71185785999999995</c:v>
                </c:pt>
                <c:pt idx="321">
                  <c:v>0.71228122999999999</c:v>
                </c:pt>
                <c:pt idx="322">
                  <c:v>0.71275127000000005</c:v>
                </c:pt>
                <c:pt idx="323">
                  <c:v>0.71318923999999995</c:v>
                </c:pt>
                <c:pt idx="324">
                  <c:v>0.71361600999999997</c:v>
                </c:pt>
                <c:pt idx="325">
                  <c:v>0.71406155999999998</c:v>
                </c:pt>
                <c:pt idx="326">
                  <c:v>0.71452397000000001</c:v>
                </c:pt>
                <c:pt idx="327">
                  <c:v>0.71497946999999995</c:v>
                </c:pt>
                <c:pt idx="328">
                  <c:v>0.71541136999999999</c:v>
                </c:pt>
                <c:pt idx="329">
                  <c:v>0.71581983999999999</c:v>
                </c:pt>
                <c:pt idx="330">
                  <c:v>0.71623181999999996</c:v>
                </c:pt>
                <c:pt idx="331">
                  <c:v>0.71665584999999998</c:v>
                </c:pt>
                <c:pt idx="332">
                  <c:v>0.71708041</c:v>
                </c:pt>
                <c:pt idx="333">
                  <c:v>0.71752864000000005</c:v>
                </c:pt>
                <c:pt idx="334">
                  <c:v>0.71795553000000001</c:v>
                </c:pt>
                <c:pt idx="335">
                  <c:v>0.71835618999999995</c:v>
                </c:pt>
                <c:pt idx="336">
                  <c:v>0.71876848000000004</c:v>
                </c:pt>
                <c:pt idx="337">
                  <c:v>0.71918344000000001</c:v>
                </c:pt>
                <c:pt idx="338">
                  <c:v>0.71957433000000004</c:v>
                </c:pt>
                <c:pt idx="339">
                  <c:v>0.71993315000000002</c:v>
                </c:pt>
                <c:pt idx="340">
                  <c:v>0.72027677000000001</c:v>
                </c:pt>
                <c:pt idx="341">
                  <c:v>0.72064704000000002</c:v>
                </c:pt>
                <c:pt idx="342">
                  <c:v>0.72105169000000002</c:v>
                </c:pt>
                <c:pt idx="343">
                  <c:v>0.72147775000000003</c:v>
                </c:pt>
                <c:pt idx="344">
                  <c:v>0.72194254000000002</c:v>
                </c:pt>
                <c:pt idx="345">
                  <c:v>0.72238409999999997</c:v>
                </c:pt>
                <c:pt idx="346">
                  <c:v>0.72273862</c:v>
                </c:pt>
                <c:pt idx="347">
                  <c:v>0.72302096999999999</c:v>
                </c:pt>
                <c:pt idx="348">
                  <c:v>0.7233001</c:v>
                </c:pt>
                <c:pt idx="349">
                  <c:v>0.72360265000000001</c:v>
                </c:pt>
                <c:pt idx="350">
                  <c:v>0.72392469999999998</c:v>
                </c:pt>
                <c:pt idx="351">
                  <c:v>0.72422903999999999</c:v>
                </c:pt>
                <c:pt idx="352">
                  <c:v>0.72452474</c:v>
                </c:pt>
                <c:pt idx="353">
                  <c:v>0.72487109999999999</c:v>
                </c:pt>
                <c:pt idx="354">
                  <c:v>0.72524743999999997</c:v>
                </c:pt>
                <c:pt idx="355">
                  <c:v>0.72559320999999999</c:v>
                </c:pt>
                <c:pt idx="356">
                  <c:v>0.72588032000000002</c:v>
                </c:pt>
                <c:pt idx="357">
                  <c:v>0.72617297999999997</c:v>
                </c:pt>
                <c:pt idx="358">
                  <c:v>0.72645908999999997</c:v>
                </c:pt>
                <c:pt idx="359">
                  <c:v>0.72671604000000001</c:v>
                </c:pt>
                <c:pt idx="360">
                  <c:v>0.72699183000000001</c:v>
                </c:pt>
                <c:pt idx="361">
                  <c:v>0.72724652000000001</c:v>
                </c:pt>
                <c:pt idx="362">
                  <c:v>0.72747742999999998</c:v>
                </c:pt>
                <c:pt idx="363">
                  <c:v>0.72773319000000003</c:v>
                </c:pt>
                <c:pt idx="364">
                  <c:v>0.72795087000000003</c:v>
                </c:pt>
                <c:pt idx="365">
                  <c:v>0.72818338999999999</c:v>
                </c:pt>
                <c:pt idx="366">
                  <c:v>0.72848278</c:v>
                </c:pt>
                <c:pt idx="367">
                  <c:v>0.72881651000000003</c:v>
                </c:pt>
                <c:pt idx="368">
                  <c:v>0.72914886000000001</c:v>
                </c:pt>
                <c:pt idx="369">
                  <c:v>0.72945863</c:v>
                </c:pt>
                <c:pt idx="370">
                  <c:v>0.72975349</c:v>
                </c:pt>
                <c:pt idx="371">
                  <c:v>0.72997968999999996</c:v>
                </c:pt>
                <c:pt idx="372">
                  <c:v>0.73017460000000001</c:v>
                </c:pt>
                <c:pt idx="373">
                  <c:v>0.73037278999999999</c:v>
                </c:pt>
                <c:pt idx="374">
                  <c:v>0.73067104999999999</c:v>
                </c:pt>
                <c:pt idx="375">
                  <c:v>0.73100370000000003</c:v>
                </c:pt>
                <c:pt idx="376">
                  <c:v>0.73128705999999999</c:v>
                </c:pt>
                <c:pt idx="377">
                  <c:v>0.73152410999999995</c:v>
                </c:pt>
                <c:pt idx="378">
                  <c:v>0.73170489000000005</c:v>
                </c:pt>
                <c:pt idx="379">
                  <c:v>0.73187756999999998</c:v>
                </c:pt>
                <c:pt idx="380">
                  <c:v>0.73207277000000004</c:v>
                </c:pt>
                <c:pt idx="381">
                  <c:v>0.73231488</c:v>
                </c:pt>
                <c:pt idx="382">
                  <c:v>0.73258787000000003</c:v>
                </c:pt>
                <c:pt idx="383">
                  <c:v>0.73287058000000005</c:v>
                </c:pt>
                <c:pt idx="384">
                  <c:v>0.73319297999999999</c:v>
                </c:pt>
                <c:pt idx="385">
                  <c:v>0.73353237000000004</c:v>
                </c:pt>
                <c:pt idx="386">
                  <c:v>0.73384154000000001</c:v>
                </c:pt>
                <c:pt idx="387">
                  <c:v>0.73406731999999997</c:v>
                </c:pt>
                <c:pt idx="388">
                  <c:v>0.73421270000000005</c:v>
                </c:pt>
                <c:pt idx="389">
                  <c:v>0.73436707000000001</c:v>
                </c:pt>
                <c:pt idx="390">
                  <c:v>0.73458338000000001</c:v>
                </c:pt>
                <c:pt idx="391">
                  <c:v>0.73481231999999996</c:v>
                </c:pt>
                <c:pt idx="392">
                  <c:v>0.73503262000000003</c:v>
                </c:pt>
                <c:pt idx="393">
                  <c:v>0.73525262000000002</c:v>
                </c:pt>
                <c:pt idx="394">
                  <c:v>0.73543972000000002</c:v>
                </c:pt>
                <c:pt idx="395">
                  <c:v>0.73560780000000003</c:v>
                </c:pt>
                <c:pt idx="396">
                  <c:v>0.73579561999999998</c:v>
                </c:pt>
                <c:pt idx="397">
                  <c:v>0.73603629999999998</c:v>
                </c:pt>
                <c:pt idx="398">
                  <c:v>0.73628884999999999</c:v>
                </c:pt>
                <c:pt idx="399">
                  <c:v>0.73650968000000006</c:v>
                </c:pt>
                <c:pt idx="400">
                  <c:v>0.73670011999999996</c:v>
                </c:pt>
                <c:pt idx="401">
                  <c:v>0.73691231000000001</c:v>
                </c:pt>
                <c:pt idx="402">
                  <c:v>0.73716921000000002</c:v>
                </c:pt>
                <c:pt idx="403">
                  <c:v>0.73743521999999995</c:v>
                </c:pt>
                <c:pt idx="404">
                  <c:v>0.73765789999999998</c:v>
                </c:pt>
                <c:pt idx="405">
                  <c:v>0.73784351000000004</c:v>
                </c:pt>
                <c:pt idx="406">
                  <c:v>0.73804044999999996</c:v>
                </c:pt>
                <c:pt idx="407">
                  <c:v>0.73825191999999995</c:v>
                </c:pt>
                <c:pt idx="408">
                  <c:v>0.73855214999999996</c:v>
                </c:pt>
                <c:pt idx="409">
                  <c:v>0.73884897999999999</c:v>
                </c:pt>
                <c:pt idx="410">
                  <c:v>0.73906713999999996</c:v>
                </c:pt>
                <c:pt idx="411">
                  <c:v>0.73929160999999999</c:v>
                </c:pt>
                <c:pt idx="412">
                  <c:v>0.73945724999999995</c:v>
                </c:pt>
                <c:pt idx="413">
                  <c:v>0.73956924999999996</c:v>
                </c:pt>
                <c:pt idx="414">
                  <c:v>0.73968995000000004</c:v>
                </c:pt>
                <c:pt idx="415">
                  <c:v>0.73987292999999998</c:v>
                </c:pt>
                <c:pt idx="416">
                  <c:v>0.74009906999999997</c:v>
                </c:pt>
                <c:pt idx="417">
                  <c:v>0.74033141000000002</c:v>
                </c:pt>
                <c:pt idx="418">
                  <c:v>0.74054503000000005</c:v>
                </c:pt>
                <c:pt idx="419">
                  <c:v>0.74072402999999998</c:v>
                </c:pt>
                <c:pt idx="420">
                  <c:v>0.74088352999999996</c:v>
                </c:pt>
                <c:pt idx="421">
                  <c:v>0.74102347999999996</c:v>
                </c:pt>
                <c:pt idx="422">
                  <c:v>0.74117224999999998</c:v>
                </c:pt>
                <c:pt idx="423">
                  <c:v>0.74134146999999995</c:v>
                </c:pt>
                <c:pt idx="424">
                  <c:v>0.7415117</c:v>
                </c:pt>
                <c:pt idx="425">
                  <c:v>0.74173427000000003</c:v>
                </c:pt>
                <c:pt idx="426">
                  <c:v>0.74197822999999996</c:v>
                </c:pt>
                <c:pt idx="427">
                  <c:v>0.74220151000000001</c:v>
                </c:pt>
                <c:pt idx="428">
                  <c:v>0.74243789999999998</c:v>
                </c:pt>
                <c:pt idx="429">
                  <c:v>0.74263745999999997</c:v>
                </c:pt>
                <c:pt idx="430">
                  <c:v>0.74279505000000001</c:v>
                </c:pt>
                <c:pt idx="431">
                  <c:v>0.74295383999999998</c:v>
                </c:pt>
                <c:pt idx="432">
                  <c:v>0.74310142000000001</c:v>
                </c:pt>
                <c:pt idx="433">
                  <c:v>0.74322021000000005</c:v>
                </c:pt>
                <c:pt idx="434">
                  <c:v>0.74329250999999996</c:v>
                </c:pt>
                <c:pt idx="435">
                  <c:v>0.74344467999999997</c:v>
                </c:pt>
                <c:pt idx="436">
                  <c:v>0.74365281999999999</c:v>
                </c:pt>
                <c:pt idx="437">
                  <c:v>0.74384254000000005</c:v>
                </c:pt>
                <c:pt idx="438">
                  <c:v>0.74401097999999999</c:v>
                </c:pt>
                <c:pt idx="439">
                  <c:v>0.74415648000000001</c:v>
                </c:pt>
                <c:pt idx="440">
                  <c:v>0.74429034999999999</c:v>
                </c:pt>
                <c:pt idx="441">
                  <c:v>0.74439513999999996</c:v>
                </c:pt>
                <c:pt idx="442">
                  <c:v>0.74452662000000003</c:v>
                </c:pt>
                <c:pt idx="443">
                  <c:v>0.74470586000000005</c:v>
                </c:pt>
                <c:pt idx="444">
                  <c:v>0.74490637000000004</c:v>
                </c:pt>
                <c:pt idx="445">
                  <c:v>0.74518620999999996</c:v>
                </c:pt>
                <c:pt idx="446">
                  <c:v>0.74541276999999995</c:v>
                </c:pt>
                <c:pt idx="447">
                  <c:v>0.74554306000000004</c:v>
                </c:pt>
                <c:pt idx="448">
                  <c:v>0.74566679999999996</c:v>
                </c:pt>
                <c:pt idx="449">
                  <c:v>0.74577223999999998</c:v>
                </c:pt>
                <c:pt idx="450">
                  <c:v>0.74588156000000005</c:v>
                </c:pt>
                <c:pt idx="451">
                  <c:v>0.74601441999999996</c:v>
                </c:pt>
                <c:pt idx="452">
                  <c:v>0.74619555000000004</c:v>
                </c:pt>
                <c:pt idx="453">
                  <c:v>0.74639540999999998</c:v>
                </c:pt>
                <c:pt idx="454">
                  <c:v>0.74658424000000001</c:v>
                </c:pt>
                <c:pt idx="455">
                  <c:v>0.74681162999999995</c:v>
                </c:pt>
                <c:pt idx="456">
                  <c:v>0.74699627999999996</c:v>
                </c:pt>
                <c:pt idx="457">
                  <c:v>0.74711656999999998</c:v>
                </c:pt>
                <c:pt idx="458">
                  <c:v>0.74723821999999995</c:v>
                </c:pt>
                <c:pt idx="459">
                  <c:v>0.74728309999999998</c:v>
                </c:pt>
                <c:pt idx="460">
                  <c:v>0.74730158000000002</c:v>
                </c:pt>
                <c:pt idx="461">
                  <c:v>0.74735677</c:v>
                </c:pt>
                <c:pt idx="462">
                  <c:v>0.74746400000000002</c:v>
                </c:pt>
                <c:pt idx="463">
                  <c:v>0.74760627999999996</c:v>
                </c:pt>
                <c:pt idx="464">
                  <c:v>0.74776803999999997</c:v>
                </c:pt>
                <c:pt idx="465">
                  <c:v>0.74802303000000003</c:v>
                </c:pt>
                <c:pt idx="466">
                  <c:v>0.74827862000000001</c:v>
                </c:pt>
                <c:pt idx="467">
                  <c:v>0.74847299</c:v>
                </c:pt>
                <c:pt idx="468">
                  <c:v>0.74863159999999995</c:v>
                </c:pt>
                <c:pt idx="469">
                  <c:v>0.74875122000000005</c:v>
                </c:pt>
                <c:pt idx="470">
                  <c:v>0.74887608999999999</c:v>
                </c:pt>
                <c:pt idx="471">
                  <c:v>0.74902367999999997</c:v>
                </c:pt>
                <c:pt idx="472">
                  <c:v>0.74914013999999995</c:v>
                </c:pt>
                <c:pt idx="473">
                  <c:v>0.74927860000000002</c:v>
                </c:pt>
                <c:pt idx="474">
                  <c:v>0.74945587000000002</c:v>
                </c:pt>
                <c:pt idx="475">
                  <c:v>0.74967021</c:v>
                </c:pt>
                <c:pt idx="476">
                  <c:v>0.74979514000000003</c:v>
                </c:pt>
                <c:pt idx="477">
                  <c:v>0.74987358000000004</c:v>
                </c:pt>
                <c:pt idx="478">
                  <c:v>0.74999618999999995</c:v>
                </c:pt>
                <c:pt idx="479">
                  <c:v>0.75017089000000003</c:v>
                </c:pt>
                <c:pt idx="480">
                  <c:v>0.75036692999999999</c:v>
                </c:pt>
                <c:pt idx="481">
                  <c:v>0.75054467000000002</c:v>
                </c:pt>
                <c:pt idx="482">
                  <c:v>0.75067079000000003</c:v>
                </c:pt>
                <c:pt idx="483">
                  <c:v>0.75078166000000002</c:v>
                </c:pt>
                <c:pt idx="484">
                  <c:v>0.75091070000000004</c:v>
                </c:pt>
                <c:pt idx="485">
                  <c:v>0.75105232</c:v>
                </c:pt>
                <c:pt idx="486">
                  <c:v>0.75118589000000002</c:v>
                </c:pt>
                <c:pt idx="487">
                  <c:v>0.75130688999999995</c:v>
                </c:pt>
                <c:pt idx="488">
                  <c:v>0.75143146999999999</c:v>
                </c:pt>
                <c:pt idx="489">
                  <c:v>0.75158267999999995</c:v>
                </c:pt>
                <c:pt idx="490">
                  <c:v>0.75181699000000002</c:v>
                </c:pt>
                <c:pt idx="491">
                  <c:v>0.75208664000000003</c:v>
                </c:pt>
                <c:pt idx="492">
                  <c:v>0.75231844000000003</c:v>
                </c:pt>
                <c:pt idx="493">
                  <c:v>0.75245583000000005</c:v>
                </c:pt>
                <c:pt idx="494">
                  <c:v>0.75254827999999996</c:v>
                </c:pt>
                <c:pt idx="495">
                  <c:v>0.75264204000000001</c:v>
                </c:pt>
                <c:pt idx="496">
                  <c:v>0.75277578999999994</c:v>
                </c:pt>
                <c:pt idx="497">
                  <c:v>0.75292855999999997</c:v>
                </c:pt>
                <c:pt idx="498">
                  <c:v>0.75307190000000002</c:v>
                </c:pt>
                <c:pt idx="499">
                  <c:v>0.75323910000000005</c:v>
                </c:pt>
                <c:pt idx="500">
                  <c:v>0.75341183</c:v>
                </c:pt>
                <c:pt idx="501">
                  <c:v>0.75354403000000003</c:v>
                </c:pt>
                <c:pt idx="502">
                  <c:v>0.75359237000000001</c:v>
                </c:pt>
                <c:pt idx="503">
                  <c:v>0.75362985999999998</c:v>
                </c:pt>
                <c:pt idx="504">
                  <c:v>0.75373513000000003</c:v>
                </c:pt>
                <c:pt idx="505">
                  <c:v>0.75389742999999998</c:v>
                </c:pt>
                <c:pt idx="506">
                  <c:v>0.75415635000000003</c:v>
                </c:pt>
                <c:pt idx="507">
                  <c:v>0.75437135</c:v>
                </c:pt>
                <c:pt idx="508">
                  <c:v>0.75449485000000005</c:v>
                </c:pt>
                <c:pt idx="509">
                  <c:v>0.75458711000000001</c:v>
                </c:pt>
                <c:pt idx="510">
                  <c:v>0.75470923999999995</c:v>
                </c:pt>
                <c:pt idx="511">
                  <c:v>0.75487578</c:v>
                </c:pt>
                <c:pt idx="512">
                  <c:v>0.75506043</c:v>
                </c:pt>
                <c:pt idx="513">
                  <c:v>0.75525898000000002</c:v>
                </c:pt>
                <c:pt idx="514">
                  <c:v>0.75543660000000001</c:v>
                </c:pt>
                <c:pt idx="515">
                  <c:v>0.75558645000000002</c:v>
                </c:pt>
                <c:pt idx="516">
                  <c:v>0.75574207000000004</c:v>
                </c:pt>
                <c:pt idx="517">
                  <c:v>0.75586288999999995</c:v>
                </c:pt>
                <c:pt idx="518">
                  <c:v>0.75595266000000005</c:v>
                </c:pt>
                <c:pt idx="519">
                  <c:v>0.75603025999999995</c:v>
                </c:pt>
                <c:pt idx="520">
                  <c:v>0.75615840999999995</c:v>
                </c:pt>
                <c:pt idx="521">
                  <c:v>0.75633001</c:v>
                </c:pt>
                <c:pt idx="522">
                  <c:v>0.75650603000000005</c:v>
                </c:pt>
                <c:pt idx="523">
                  <c:v>0.75670183000000002</c:v>
                </c:pt>
                <c:pt idx="524">
                  <c:v>0.75690937000000003</c:v>
                </c:pt>
                <c:pt idx="525">
                  <c:v>0.75711291999999997</c:v>
                </c:pt>
                <c:pt idx="526">
                  <c:v>0.75731402999999997</c:v>
                </c:pt>
                <c:pt idx="527">
                  <c:v>0.75745295999999995</c:v>
                </c:pt>
                <c:pt idx="528">
                  <c:v>0.75758099999999995</c:v>
                </c:pt>
                <c:pt idx="529">
                  <c:v>0.75776558999999999</c:v>
                </c:pt>
                <c:pt idx="530">
                  <c:v>0.75800246000000004</c:v>
                </c:pt>
                <c:pt idx="531">
                  <c:v>0.75824970000000003</c:v>
                </c:pt>
                <c:pt idx="532">
                  <c:v>0.75847476999999996</c:v>
                </c:pt>
                <c:pt idx="533">
                  <c:v>0.75857741000000001</c:v>
                </c:pt>
                <c:pt idx="534">
                  <c:v>0.75861484000000001</c:v>
                </c:pt>
                <c:pt idx="535">
                  <c:v>0.75869101000000005</c:v>
                </c:pt>
                <c:pt idx="536">
                  <c:v>0.75882304</c:v>
                </c:pt>
                <c:pt idx="537">
                  <c:v>0.75902385000000006</c:v>
                </c:pt>
                <c:pt idx="538">
                  <c:v>0.75925814999999997</c:v>
                </c:pt>
                <c:pt idx="539">
                  <c:v>0.75952041000000003</c:v>
                </c:pt>
                <c:pt idx="540">
                  <c:v>0.75963658000000001</c:v>
                </c:pt>
                <c:pt idx="541">
                  <c:v>0.75970309999999996</c:v>
                </c:pt>
                <c:pt idx="542">
                  <c:v>0.75982850999999996</c:v>
                </c:pt>
                <c:pt idx="543">
                  <c:v>0.75995599999999996</c:v>
                </c:pt>
                <c:pt idx="544">
                  <c:v>0.76006119999999999</c:v>
                </c:pt>
                <c:pt idx="545">
                  <c:v>0.76016629000000002</c:v>
                </c:pt>
                <c:pt idx="546">
                  <c:v>0.76030374000000001</c:v>
                </c:pt>
                <c:pt idx="547">
                  <c:v>0.76047611000000004</c:v>
                </c:pt>
                <c:pt idx="548">
                  <c:v>0.76069092999999999</c:v>
                </c:pt>
                <c:pt idx="549">
                  <c:v>0.76094132999999997</c:v>
                </c:pt>
                <c:pt idx="550">
                  <c:v>0.76121223000000005</c:v>
                </c:pt>
                <c:pt idx="551">
                  <c:v>0.76147312</c:v>
                </c:pt>
                <c:pt idx="552">
                  <c:v>0.76171613000000005</c:v>
                </c:pt>
                <c:pt idx="553">
                  <c:v>0.76194017999999997</c:v>
                </c:pt>
                <c:pt idx="554">
                  <c:v>0.76215648999999996</c:v>
                </c:pt>
                <c:pt idx="555">
                  <c:v>0.76238357999999995</c:v>
                </c:pt>
                <c:pt idx="556">
                  <c:v>0.76262282999999997</c:v>
                </c:pt>
                <c:pt idx="557">
                  <c:v>0.76287519999999998</c:v>
                </c:pt>
                <c:pt idx="558">
                  <c:v>0.76311284000000001</c:v>
                </c:pt>
                <c:pt idx="559">
                  <c:v>0.76332491999999996</c:v>
                </c:pt>
                <c:pt idx="560">
                  <c:v>0.76351195999999999</c:v>
                </c:pt>
                <c:pt idx="561">
                  <c:v>0.76367485999999996</c:v>
                </c:pt>
                <c:pt idx="562">
                  <c:v>0.76381034000000003</c:v>
                </c:pt>
                <c:pt idx="563">
                  <c:v>0.76390195000000005</c:v>
                </c:pt>
                <c:pt idx="564">
                  <c:v>0.76398122000000002</c:v>
                </c:pt>
                <c:pt idx="565">
                  <c:v>0.76411801999999995</c:v>
                </c:pt>
                <c:pt idx="566">
                  <c:v>0.7643221</c:v>
                </c:pt>
                <c:pt idx="567">
                  <c:v>0.76448899999999997</c:v>
                </c:pt>
                <c:pt idx="568">
                  <c:v>0.76462894999999997</c:v>
                </c:pt>
                <c:pt idx="569">
                  <c:v>0.76478617999999998</c:v>
                </c:pt>
                <c:pt idx="570">
                  <c:v>0.76495707000000002</c:v>
                </c:pt>
                <c:pt idx="571">
                  <c:v>0.76513874999999998</c:v>
                </c:pt>
                <c:pt idx="572">
                  <c:v>0.76532537</c:v>
                </c:pt>
                <c:pt idx="573">
                  <c:v>0.76552474000000004</c:v>
                </c:pt>
                <c:pt idx="574">
                  <c:v>0.76570713999999995</c:v>
                </c:pt>
                <c:pt idx="575">
                  <c:v>0.76593</c:v>
                </c:pt>
                <c:pt idx="576">
                  <c:v>0.76620971999999998</c:v>
                </c:pt>
                <c:pt idx="577">
                  <c:v>0.76646106999999997</c:v>
                </c:pt>
                <c:pt idx="578">
                  <c:v>0.76669871999999994</c:v>
                </c:pt>
                <c:pt idx="579">
                  <c:v>0.76694642999999996</c:v>
                </c:pt>
                <c:pt idx="580">
                  <c:v>0.76717824000000001</c:v>
                </c:pt>
                <c:pt idx="581">
                  <c:v>0.76745379000000002</c:v>
                </c:pt>
                <c:pt idx="582">
                  <c:v>0.76772737999999996</c:v>
                </c:pt>
                <c:pt idx="583">
                  <c:v>0.76795179000000002</c:v>
                </c:pt>
                <c:pt idx="584">
                  <c:v>0.76809572999999998</c:v>
                </c:pt>
                <c:pt idx="585">
                  <c:v>0.76824784000000002</c:v>
                </c:pt>
                <c:pt idx="586">
                  <c:v>0.76844102000000003</c:v>
                </c:pt>
                <c:pt idx="587">
                  <c:v>0.76857746000000005</c:v>
                </c:pt>
                <c:pt idx="588">
                  <c:v>0.76873219000000004</c:v>
                </c:pt>
                <c:pt idx="589">
                  <c:v>0.76892948000000005</c:v>
                </c:pt>
                <c:pt idx="590">
                  <c:v>0.76915233999999999</c:v>
                </c:pt>
                <c:pt idx="591">
                  <c:v>0.76929711999999995</c:v>
                </c:pt>
                <c:pt idx="592">
                  <c:v>0.76939970000000002</c:v>
                </c:pt>
                <c:pt idx="593">
                  <c:v>0.76952964000000001</c:v>
                </c:pt>
                <c:pt idx="594">
                  <c:v>0.76965110999999997</c:v>
                </c:pt>
                <c:pt idx="595">
                  <c:v>0.76979142</c:v>
                </c:pt>
                <c:pt idx="596">
                  <c:v>0.76994461000000003</c:v>
                </c:pt>
                <c:pt idx="597">
                  <c:v>0.77008390000000004</c:v>
                </c:pt>
                <c:pt idx="598">
                  <c:v>0.77021360000000005</c:v>
                </c:pt>
                <c:pt idx="599">
                  <c:v>0.77035427000000001</c:v>
                </c:pt>
                <c:pt idx="600">
                  <c:v>0.77051497000000002</c:v>
                </c:pt>
                <c:pt idx="601">
                  <c:v>0.77062958000000004</c:v>
                </c:pt>
                <c:pt idx="602">
                  <c:v>0.77067905999999997</c:v>
                </c:pt>
                <c:pt idx="603">
                  <c:v>0.77071195999999997</c:v>
                </c:pt>
                <c:pt idx="604">
                  <c:v>0.77075868999999997</c:v>
                </c:pt>
                <c:pt idx="605">
                  <c:v>0.77086133000000001</c:v>
                </c:pt>
                <c:pt idx="606">
                  <c:v>0.77096569999999998</c:v>
                </c:pt>
                <c:pt idx="607">
                  <c:v>0.77100628999999998</c:v>
                </c:pt>
                <c:pt idx="608">
                  <c:v>0.77104472999999996</c:v>
                </c:pt>
                <c:pt idx="609">
                  <c:v>0.77112495999999997</c:v>
                </c:pt>
                <c:pt idx="610">
                  <c:v>0.77123432999999997</c:v>
                </c:pt>
                <c:pt idx="611">
                  <c:v>0.77132940000000005</c:v>
                </c:pt>
                <c:pt idx="612">
                  <c:v>0.77143490000000003</c:v>
                </c:pt>
                <c:pt idx="613">
                  <c:v>0.77154188999999995</c:v>
                </c:pt>
                <c:pt idx="614">
                  <c:v>0.77155185000000004</c:v>
                </c:pt>
                <c:pt idx="615">
                  <c:v>0.77162330999999995</c:v>
                </c:pt>
                <c:pt idx="616">
                  <c:v>0.77177881999999998</c:v>
                </c:pt>
                <c:pt idx="617">
                  <c:v>0.77194761999999995</c:v>
                </c:pt>
                <c:pt idx="618">
                  <c:v>0.77206366999999998</c:v>
                </c:pt>
                <c:pt idx="619">
                  <c:v>0.77217924999999998</c:v>
                </c:pt>
                <c:pt idx="620">
                  <c:v>0.77233225000000005</c:v>
                </c:pt>
                <c:pt idx="621">
                  <c:v>0.77244413000000001</c:v>
                </c:pt>
                <c:pt idx="622">
                  <c:v>0.77251082999999998</c:v>
                </c:pt>
                <c:pt idx="623">
                  <c:v>0.77255856999999994</c:v>
                </c:pt>
                <c:pt idx="624">
                  <c:v>0.7725535</c:v>
                </c:pt>
                <c:pt idx="625">
                  <c:v>0.77269058999999995</c:v>
                </c:pt>
                <c:pt idx="626">
                  <c:v>0.77295327000000003</c:v>
                </c:pt>
                <c:pt idx="627">
                  <c:v>0.77323264000000003</c:v>
                </c:pt>
                <c:pt idx="628">
                  <c:v>0.77360110999999998</c:v>
                </c:pt>
                <c:pt idx="629">
                  <c:v>0.77398473000000001</c:v>
                </c:pt>
                <c:pt idx="630">
                  <c:v>0.77432299000000004</c:v>
                </c:pt>
                <c:pt idx="631">
                  <c:v>0.77461343999999999</c:v>
                </c:pt>
                <c:pt idx="632">
                  <c:v>0.77484226</c:v>
                </c:pt>
                <c:pt idx="633">
                  <c:v>0.77505343999999998</c:v>
                </c:pt>
                <c:pt idx="634">
                  <c:v>0.77526850000000003</c:v>
                </c:pt>
                <c:pt idx="635">
                  <c:v>0.77551711000000001</c:v>
                </c:pt>
                <c:pt idx="636">
                  <c:v>0.77575647999999997</c:v>
                </c:pt>
                <c:pt idx="637">
                  <c:v>0.77596604999999996</c:v>
                </c:pt>
                <c:pt idx="638">
                  <c:v>0.77620953000000004</c:v>
                </c:pt>
                <c:pt idx="639">
                  <c:v>0.77643514000000002</c:v>
                </c:pt>
                <c:pt idx="640">
                  <c:v>0.77659637000000004</c:v>
                </c:pt>
                <c:pt idx="641">
                  <c:v>0.77671623000000001</c:v>
                </c:pt>
                <c:pt idx="642">
                  <c:v>0.77669615000000003</c:v>
                </c:pt>
                <c:pt idx="643">
                  <c:v>0.77661877999999995</c:v>
                </c:pt>
                <c:pt idx="644">
                  <c:v>0.77657264000000004</c:v>
                </c:pt>
                <c:pt idx="645">
                  <c:v>0.77651190999999997</c:v>
                </c:pt>
                <c:pt idx="646">
                  <c:v>0.77645266000000002</c:v>
                </c:pt>
                <c:pt idx="647">
                  <c:v>0.77642929999999999</c:v>
                </c:pt>
                <c:pt idx="648">
                  <c:v>0.77650105999999997</c:v>
                </c:pt>
                <c:pt idx="649">
                  <c:v>0.77661203999999995</c:v>
                </c:pt>
                <c:pt idx="650">
                  <c:v>0.77675824999999998</c:v>
                </c:pt>
                <c:pt idx="651">
                  <c:v>0.77696222000000004</c:v>
                </c:pt>
                <c:pt idx="652">
                  <c:v>0.77733277999999995</c:v>
                </c:pt>
                <c:pt idx="653">
                  <c:v>0.77776520999999998</c:v>
                </c:pt>
                <c:pt idx="654">
                  <c:v>0.77818500999999995</c:v>
                </c:pt>
                <c:pt idx="655">
                  <c:v>0.77885979000000005</c:v>
                </c:pt>
                <c:pt idx="656">
                  <c:v>0.7795803</c:v>
                </c:pt>
                <c:pt idx="657">
                  <c:v>0.78022486000000002</c:v>
                </c:pt>
                <c:pt idx="658">
                  <c:v>0.78085959000000005</c:v>
                </c:pt>
                <c:pt idx="659">
                  <c:v>0.78164880999999997</c:v>
                </c:pt>
                <c:pt idx="660">
                  <c:v>0.78235297999999998</c:v>
                </c:pt>
                <c:pt idx="661">
                  <c:v>0.78316843999999997</c:v>
                </c:pt>
                <c:pt idx="662">
                  <c:v>0.78369593999999998</c:v>
                </c:pt>
                <c:pt idx="663">
                  <c:v>0.78446506999999999</c:v>
                </c:pt>
                <c:pt idx="664">
                  <c:v>0.78492010000000001</c:v>
                </c:pt>
                <c:pt idx="665">
                  <c:v>0.78496069000000002</c:v>
                </c:pt>
                <c:pt idx="666">
                  <c:v>0.78508328999999999</c:v>
                </c:pt>
                <c:pt idx="667">
                  <c:v>0.78560965999999999</c:v>
                </c:pt>
                <c:pt idx="668">
                  <c:v>0.78623736</c:v>
                </c:pt>
                <c:pt idx="669">
                  <c:v>0.78677028000000004</c:v>
                </c:pt>
                <c:pt idx="670">
                  <c:v>0.78717053000000003</c:v>
                </c:pt>
                <c:pt idx="671">
                  <c:v>0.78743863000000003</c:v>
                </c:pt>
                <c:pt idx="672">
                  <c:v>0.78772615999999995</c:v>
                </c:pt>
                <c:pt idx="673">
                  <c:v>0.78795099000000002</c:v>
                </c:pt>
                <c:pt idx="674">
                  <c:v>0.78806399999999999</c:v>
                </c:pt>
                <c:pt idx="675">
                  <c:v>0.78858470999999997</c:v>
                </c:pt>
                <c:pt idx="676">
                  <c:v>0.78911310000000001</c:v>
                </c:pt>
                <c:pt idx="677">
                  <c:v>0.78932630999999998</c:v>
                </c:pt>
                <c:pt idx="678">
                  <c:v>0.78955637999999995</c:v>
                </c:pt>
                <c:pt idx="679">
                  <c:v>0.78992306999999995</c:v>
                </c:pt>
                <c:pt idx="680">
                  <c:v>0.79042137000000001</c:v>
                </c:pt>
                <c:pt idx="681">
                  <c:v>0.79072063999999997</c:v>
                </c:pt>
                <c:pt idx="682">
                  <c:v>0.79081630999999997</c:v>
                </c:pt>
                <c:pt idx="683">
                  <c:v>0.79099965000000005</c:v>
                </c:pt>
                <c:pt idx="684">
                  <c:v>0.79133218999999999</c:v>
                </c:pt>
                <c:pt idx="685">
                  <c:v>0.79173625000000003</c:v>
                </c:pt>
                <c:pt idx="686">
                  <c:v>0.79225325999999996</c:v>
                </c:pt>
                <c:pt idx="687">
                  <c:v>0.79268187000000001</c:v>
                </c:pt>
                <c:pt idx="688">
                  <c:v>0.79274100000000003</c:v>
                </c:pt>
                <c:pt idx="689">
                  <c:v>0.79275483000000002</c:v>
                </c:pt>
                <c:pt idx="690">
                  <c:v>0.79293406</c:v>
                </c:pt>
                <c:pt idx="691">
                  <c:v>0.79307245999999998</c:v>
                </c:pt>
                <c:pt idx="692">
                  <c:v>0.79340321000000003</c:v>
                </c:pt>
                <c:pt idx="693">
                  <c:v>0.79387331000000005</c:v>
                </c:pt>
                <c:pt idx="694">
                  <c:v>0.79418014999999997</c:v>
                </c:pt>
                <c:pt idx="695">
                  <c:v>0.79441284999999995</c:v>
                </c:pt>
                <c:pt idx="696">
                  <c:v>0.79476237000000005</c:v>
                </c:pt>
                <c:pt idx="697">
                  <c:v>0.79515349999999996</c:v>
                </c:pt>
                <c:pt idx="698">
                  <c:v>0.79544287999999996</c:v>
                </c:pt>
                <c:pt idx="699">
                  <c:v>0.79563861999999996</c:v>
                </c:pt>
                <c:pt idx="700">
                  <c:v>0.79587609000000004</c:v>
                </c:pt>
                <c:pt idx="701">
                  <c:v>0.79629879999999997</c:v>
                </c:pt>
                <c:pt idx="702">
                  <c:v>0.79682207000000005</c:v>
                </c:pt>
                <c:pt idx="703">
                  <c:v>0.79717534999999995</c:v>
                </c:pt>
                <c:pt idx="704">
                  <c:v>0.79734099000000003</c:v>
                </c:pt>
                <c:pt idx="705">
                  <c:v>0.79755657999999996</c:v>
                </c:pt>
                <c:pt idx="706">
                  <c:v>0.79797684999999996</c:v>
                </c:pt>
                <c:pt idx="707">
                  <c:v>0.79847860000000004</c:v>
                </c:pt>
                <c:pt idx="708">
                  <c:v>0.79865741999999995</c:v>
                </c:pt>
                <c:pt idx="709">
                  <c:v>0.79873483999999995</c:v>
                </c:pt>
                <c:pt idx="710">
                  <c:v>0.79893022999999996</c:v>
                </c:pt>
                <c:pt idx="711">
                  <c:v>0.79903703999999998</c:v>
                </c:pt>
                <c:pt idx="712">
                  <c:v>0.79909134000000004</c:v>
                </c:pt>
                <c:pt idx="713">
                  <c:v>0.79936158999999996</c:v>
                </c:pt>
                <c:pt idx="714">
                  <c:v>0.79973501000000002</c:v>
                </c:pt>
                <c:pt idx="715">
                  <c:v>0.80000888999999997</c:v>
                </c:pt>
                <c:pt idx="716">
                  <c:v>0.80025630999999997</c:v>
                </c:pt>
                <c:pt idx="717">
                  <c:v>0.80061519000000003</c:v>
                </c:pt>
                <c:pt idx="718">
                  <c:v>0.80098581000000002</c:v>
                </c:pt>
                <c:pt idx="719">
                  <c:v>0.80120360999999995</c:v>
                </c:pt>
                <c:pt idx="720">
                  <c:v>0.80136174000000004</c:v>
                </c:pt>
                <c:pt idx="721">
                  <c:v>0.80167865999999999</c:v>
                </c:pt>
                <c:pt idx="722">
                  <c:v>0.80199169999999997</c:v>
                </c:pt>
                <c:pt idx="723">
                  <c:v>0.80213981999999995</c:v>
                </c:pt>
                <c:pt idx="724">
                  <c:v>0.80229806999999997</c:v>
                </c:pt>
                <c:pt idx="725">
                  <c:v>0.80248808999999999</c:v>
                </c:pt>
                <c:pt idx="726">
                  <c:v>0.80280989000000003</c:v>
                </c:pt>
                <c:pt idx="727">
                  <c:v>0.80313449999999997</c:v>
                </c:pt>
                <c:pt idx="728">
                  <c:v>0.80323714000000002</c:v>
                </c:pt>
                <c:pt idx="729">
                  <c:v>0.80333328000000004</c:v>
                </c:pt>
                <c:pt idx="730">
                  <c:v>0.80344473999999999</c:v>
                </c:pt>
                <c:pt idx="731">
                  <c:v>0.80350834000000004</c:v>
                </c:pt>
                <c:pt idx="732">
                  <c:v>0.80368083999999995</c:v>
                </c:pt>
                <c:pt idx="733">
                  <c:v>0.80397052000000002</c:v>
                </c:pt>
                <c:pt idx="734">
                  <c:v>0.80429344999999997</c:v>
                </c:pt>
                <c:pt idx="735">
                  <c:v>0.80461574000000002</c:v>
                </c:pt>
                <c:pt idx="736">
                  <c:v>0.80484264999999999</c:v>
                </c:pt>
                <c:pt idx="737">
                  <c:v>0.80496263999999995</c:v>
                </c:pt>
                <c:pt idx="738">
                  <c:v>0.80526869999999995</c:v>
                </c:pt>
                <c:pt idx="739">
                  <c:v>0.80558962000000001</c:v>
                </c:pt>
                <c:pt idx="740">
                  <c:v>0.80574553999999998</c:v>
                </c:pt>
                <c:pt idx="741">
                  <c:v>0.80595755999999996</c:v>
                </c:pt>
                <c:pt idx="742">
                  <c:v>0.80607854999999995</c:v>
                </c:pt>
                <c:pt idx="743">
                  <c:v>0.80614357999999997</c:v>
                </c:pt>
                <c:pt idx="744">
                  <c:v>0.80634713000000002</c:v>
                </c:pt>
                <c:pt idx="745">
                  <c:v>0.80667043000000005</c:v>
                </c:pt>
                <c:pt idx="746">
                  <c:v>0.80696851000000003</c:v>
                </c:pt>
                <c:pt idx="747">
                  <c:v>0.80716580000000004</c:v>
                </c:pt>
                <c:pt idx="748">
                  <c:v>0.80735283999999996</c:v>
                </c:pt>
                <c:pt idx="749">
                  <c:v>0.80756718000000005</c:v>
                </c:pt>
                <c:pt idx="750">
                  <c:v>0.80777949000000004</c:v>
                </c:pt>
                <c:pt idx="751">
                  <c:v>0.80805665000000004</c:v>
                </c:pt>
                <c:pt idx="752">
                  <c:v>0.80840915000000002</c:v>
                </c:pt>
                <c:pt idx="753">
                  <c:v>0.80876486999999997</c:v>
                </c:pt>
                <c:pt idx="754">
                  <c:v>0.80909586</c:v>
                </c:pt>
                <c:pt idx="755">
                  <c:v>0.80928825999999998</c:v>
                </c:pt>
                <c:pt idx="756">
                  <c:v>0.80939519000000004</c:v>
                </c:pt>
                <c:pt idx="757">
                  <c:v>0.80967509999999998</c:v>
                </c:pt>
                <c:pt idx="758">
                  <c:v>0.80997269999999999</c:v>
                </c:pt>
                <c:pt idx="759">
                  <c:v>0.81006460999999996</c:v>
                </c:pt>
                <c:pt idx="760">
                  <c:v>0.81017618999999996</c:v>
                </c:pt>
                <c:pt idx="761">
                  <c:v>0.81035942000000005</c:v>
                </c:pt>
                <c:pt idx="762">
                  <c:v>0.81043357000000005</c:v>
                </c:pt>
                <c:pt idx="763">
                  <c:v>0.81057155000000003</c:v>
                </c:pt>
                <c:pt idx="764">
                  <c:v>0.81094748000000005</c:v>
                </c:pt>
                <c:pt idx="765">
                  <c:v>0.81127011999999998</c:v>
                </c:pt>
                <c:pt idx="766">
                  <c:v>0.81128489999999998</c:v>
                </c:pt>
                <c:pt idx="767">
                  <c:v>0.81126290999999995</c:v>
                </c:pt>
                <c:pt idx="768">
                  <c:v>0.81145197000000002</c:v>
                </c:pt>
                <c:pt idx="769">
                  <c:v>0.81172442</c:v>
                </c:pt>
                <c:pt idx="770">
                  <c:v>0.81198364000000001</c:v>
                </c:pt>
                <c:pt idx="771">
                  <c:v>0.81220787999999999</c:v>
                </c:pt>
                <c:pt idx="772">
                  <c:v>0.81255484</c:v>
                </c:pt>
                <c:pt idx="773">
                  <c:v>0.81291758999999997</c:v>
                </c:pt>
                <c:pt idx="774">
                  <c:v>0.81317799999999996</c:v>
                </c:pt>
                <c:pt idx="775">
                  <c:v>0.81345451000000002</c:v>
                </c:pt>
                <c:pt idx="776">
                  <c:v>0.81366563000000003</c:v>
                </c:pt>
                <c:pt idx="777">
                  <c:v>0.81386267999999995</c:v>
                </c:pt>
                <c:pt idx="778">
                  <c:v>0.81410735999999995</c:v>
                </c:pt>
                <c:pt idx="779">
                  <c:v>0.81427181000000004</c:v>
                </c:pt>
                <c:pt idx="780">
                  <c:v>0.81446457000000005</c:v>
                </c:pt>
                <c:pt idx="781">
                  <c:v>0.81467723999999997</c:v>
                </c:pt>
                <c:pt idx="782">
                  <c:v>0.81487370000000003</c:v>
                </c:pt>
                <c:pt idx="783">
                  <c:v>0.81512392</c:v>
                </c:pt>
                <c:pt idx="784">
                  <c:v>0.81536341000000001</c:v>
                </c:pt>
                <c:pt idx="785">
                  <c:v>0.81545305000000001</c:v>
                </c:pt>
                <c:pt idx="786">
                  <c:v>0.81552541000000001</c:v>
                </c:pt>
                <c:pt idx="787">
                  <c:v>0.81573784000000005</c:v>
                </c:pt>
                <c:pt idx="788">
                  <c:v>0.81596279000000005</c:v>
                </c:pt>
                <c:pt idx="789">
                  <c:v>0.81602299</c:v>
                </c:pt>
                <c:pt idx="790">
                  <c:v>0.81603329999999996</c:v>
                </c:pt>
                <c:pt idx="791">
                  <c:v>0.81607996999999999</c:v>
                </c:pt>
                <c:pt idx="792">
                  <c:v>0.81620537999999998</c:v>
                </c:pt>
                <c:pt idx="793">
                  <c:v>0.81633918999999999</c:v>
                </c:pt>
                <c:pt idx="794">
                  <c:v>0.81646162</c:v>
                </c:pt>
                <c:pt idx="795">
                  <c:v>0.81665248000000001</c:v>
                </c:pt>
                <c:pt idx="796">
                  <c:v>0.81688439999999995</c:v>
                </c:pt>
                <c:pt idx="797">
                  <c:v>0.81707048000000004</c:v>
                </c:pt>
                <c:pt idx="798">
                  <c:v>0.81714123000000005</c:v>
                </c:pt>
                <c:pt idx="799">
                  <c:v>0.81721270000000001</c:v>
                </c:pt>
                <c:pt idx="800">
                  <c:v>0.81728882000000003</c:v>
                </c:pt>
                <c:pt idx="801">
                  <c:v>0.81737196000000001</c:v>
                </c:pt>
                <c:pt idx="802">
                  <c:v>0.81760383000000003</c:v>
                </c:pt>
                <c:pt idx="803">
                  <c:v>0.8178609</c:v>
                </c:pt>
                <c:pt idx="804">
                  <c:v>0.81800658000000004</c:v>
                </c:pt>
                <c:pt idx="805">
                  <c:v>0.81811100000000003</c:v>
                </c:pt>
                <c:pt idx="806">
                  <c:v>0.81820159999999997</c:v>
                </c:pt>
                <c:pt idx="807">
                  <c:v>0.81829810000000003</c:v>
                </c:pt>
                <c:pt idx="808">
                  <c:v>0.81845062999999996</c:v>
                </c:pt>
                <c:pt idx="809">
                  <c:v>0.81860507000000005</c:v>
                </c:pt>
                <c:pt idx="810">
                  <c:v>0.81877701999999997</c:v>
                </c:pt>
                <c:pt idx="811">
                  <c:v>0.81900245000000005</c:v>
                </c:pt>
                <c:pt idx="812">
                  <c:v>0.81922649999999997</c:v>
                </c:pt>
                <c:pt idx="813">
                  <c:v>0.81946461999999998</c:v>
                </c:pt>
                <c:pt idx="814">
                  <c:v>0.81967962000000005</c:v>
                </c:pt>
                <c:pt idx="815">
                  <c:v>0.81975721999999995</c:v>
                </c:pt>
                <c:pt idx="816">
                  <c:v>0.81982476000000004</c:v>
                </c:pt>
                <c:pt idx="817">
                  <c:v>0.81996440999999998</c:v>
                </c:pt>
                <c:pt idx="818">
                  <c:v>0.82007909000000001</c:v>
                </c:pt>
                <c:pt idx="819">
                  <c:v>0.82011776999999997</c:v>
                </c:pt>
                <c:pt idx="820">
                  <c:v>0.82019538000000003</c:v>
                </c:pt>
                <c:pt idx="821">
                  <c:v>0.82037174999999996</c:v>
                </c:pt>
                <c:pt idx="822">
                  <c:v>0.82051985999999999</c:v>
                </c:pt>
                <c:pt idx="823">
                  <c:v>0.82061123999999996</c:v>
                </c:pt>
                <c:pt idx="824">
                  <c:v>0.82072920000000005</c:v>
                </c:pt>
                <c:pt idx="825">
                  <c:v>0.82089036999999998</c:v>
                </c:pt>
                <c:pt idx="826">
                  <c:v>0.82105236999999998</c:v>
                </c:pt>
                <c:pt idx="827">
                  <c:v>0.82119452999999998</c:v>
                </c:pt>
                <c:pt idx="828">
                  <c:v>0.82135813999999996</c:v>
                </c:pt>
                <c:pt idx="829">
                  <c:v>0.82156467</c:v>
                </c:pt>
                <c:pt idx="830">
                  <c:v>0.82177800000000001</c:v>
                </c:pt>
                <c:pt idx="831">
                  <c:v>0.82196844000000002</c:v>
                </c:pt>
                <c:pt idx="832">
                  <c:v>0.82211970999999995</c:v>
                </c:pt>
                <c:pt idx="833">
                  <c:v>0.82228922999999998</c:v>
                </c:pt>
                <c:pt idx="834">
                  <c:v>0.82249510000000003</c:v>
                </c:pt>
                <c:pt idx="835">
                  <c:v>0.82269680999999995</c:v>
                </c:pt>
                <c:pt idx="836">
                  <c:v>0.82290101000000004</c:v>
                </c:pt>
                <c:pt idx="837">
                  <c:v>0.82308703999999999</c:v>
                </c:pt>
                <c:pt idx="838">
                  <c:v>0.82319962999999996</c:v>
                </c:pt>
                <c:pt idx="839">
                  <c:v>0.82332653</c:v>
                </c:pt>
                <c:pt idx="840">
                  <c:v>0.82341682999999999</c:v>
                </c:pt>
                <c:pt idx="841">
                  <c:v>0.82349342000000003</c:v>
                </c:pt>
                <c:pt idx="842">
                  <c:v>0.82365084</c:v>
                </c:pt>
                <c:pt idx="843">
                  <c:v>0.82384210999999996</c:v>
                </c:pt>
                <c:pt idx="844">
                  <c:v>0.82395821999999996</c:v>
                </c:pt>
                <c:pt idx="845">
                  <c:v>0.82405698000000005</c:v>
                </c:pt>
                <c:pt idx="846">
                  <c:v>0.82413977000000005</c:v>
                </c:pt>
                <c:pt idx="847">
                  <c:v>0.82421750000000005</c:v>
                </c:pt>
                <c:pt idx="848">
                  <c:v>0.82435035999999995</c:v>
                </c:pt>
                <c:pt idx="849">
                  <c:v>0.82450025999999998</c:v>
                </c:pt>
                <c:pt idx="850">
                  <c:v>0.82462943</c:v>
                </c:pt>
                <c:pt idx="851">
                  <c:v>0.82476788999999995</c:v>
                </c:pt>
                <c:pt idx="852">
                  <c:v>0.82491767000000005</c:v>
                </c:pt>
                <c:pt idx="853">
                  <c:v>0.82505238000000003</c:v>
                </c:pt>
                <c:pt idx="854">
                  <c:v>0.82517046000000005</c:v>
                </c:pt>
                <c:pt idx="855">
                  <c:v>0.82529151000000001</c:v>
                </c:pt>
                <c:pt idx="856">
                  <c:v>0.82542735</c:v>
                </c:pt>
                <c:pt idx="857">
                  <c:v>0.82560252999999995</c:v>
                </c:pt>
                <c:pt idx="858">
                  <c:v>0.82576901000000003</c:v>
                </c:pt>
                <c:pt idx="859">
                  <c:v>0.82579117999999996</c:v>
                </c:pt>
                <c:pt idx="860">
                  <c:v>0.82581912999999996</c:v>
                </c:pt>
                <c:pt idx="861">
                  <c:v>0.82591521999999995</c:v>
                </c:pt>
                <c:pt idx="862">
                  <c:v>0.82601124000000004</c:v>
                </c:pt>
                <c:pt idx="863">
                  <c:v>0.82607364999999999</c:v>
                </c:pt>
                <c:pt idx="864">
                  <c:v>0.82614452000000005</c:v>
                </c:pt>
                <c:pt idx="865">
                  <c:v>0.82630234999999996</c:v>
                </c:pt>
                <c:pt idx="866">
                  <c:v>0.82646911999999995</c:v>
                </c:pt>
                <c:pt idx="867">
                  <c:v>0.82654821999999994</c:v>
                </c:pt>
                <c:pt idx="868">
                  <c:v>0.82659137000000005</c:v>
                </c:pt>
                <c:pt idx="869">
                  <c:v>0.82659548999999999</c:v>
                </c:pt>
                <c:pt idx="870">
                  <c:v>0.82657862000000004</c:v>
                </c:pt>
                <c:pt idx="871">
                  <c:v>0.82663423000000003</c:v>
                </c:pt>
                <c:pt idx="872">
                  <c:v>0.82677995999999998</c:v>
                </c:pt>
                <c:pt idx="873">
                  <c:v>0.82687580999999999</c:v>
                </c:pt>
                <c:pt idx="874">
                  <c:v>0.82688843999999995</c:v>
                </c:pt>
                <c:pt idx="875">
                  <c:v>0.82687639999999996</c:v>
                </c:pt>
                <c:pt idx="876">
                  <c:v>0.82677697999999999</c:v>
                </c:pt>
                <c:pt idx="877">
                  <c:v>0.82667254999999995</c:v>
                </c:pt>
                <c:pt idx="878">
                  <c:v>0.82658016999999995</c:v>
                </c:pt>
                <c:pt idx="879">
                  <c:v>0.82649136000000001</c:v>
                </c:pt>
                <c:pt idx="880">
                  <c:v>0.82637965999999996</c:v>
                </c:pt>
                <c:pt idx="881">
                  <c:v>0.82626854999999999</c:v>
                </c:pt>
                <c:pt idx="882">
                  <c:v>0.82622068999999998</c:v>
                </c:pt>
                <c:pt idx="883">
                  <c:v>0.82617384000000005</c:v>
                </c:pt>
                <c:pt idx="884">
                  <c:v>0.82601928999999996</c:v>
                </c:pt>
                <c:pt idx="885">
                  <c:v>0.82585567000000004</c:v>
                </c:pt>
                <c:pt idx="886">
                  <c:v>0.82563692</c:v>
                </c:pt>
                <c:pt idx="887">
                  <c:v>0.82540590000000003</c:v>
                </c:pt>
                <c:pt idx="888">
                  <c:v>0.82521628999999996</c:v>
                </c:pt>
                <c:pt idx="889">
                  <c:v>0.82503623000000004</c:v>
                </c:pt>
                <c:pt idx="890">
                  <c:v>0.8248685</c:v>
                </c:pt>
                <c:pt idx="891">
                  <c:v>0.82471274999999999</c:v>
                </c:pt>
                <c:pt idx="892">
                  <c:v>0.82453668000000002</c:v>
                </c:pt>
                <c:pt idx="893">
                  <c:v>0.82434081999999997</c:v>
                </c:pt>
                <c:pt idx="894">
                  <c:v>0.82413625999999995</c:v>
                </c:pt>
                <c:pt idx="895">
                  <c:v>0.82391822000000003</c:v>
                </c:pt>
                <c:pt idx="896">
                  <c:v>0.82370602999999998</c:v>
                </c:pt>
                <c:pt idx="897">
                  <c:v>0.82350612000000001</c:v>
                </c:pt>
                <c:pt idx="898">
                  <c:v>0.82329713999999998</c:v>
                </c:pt>
                <c:pt idx="899">
                  <c:v>0.82305127</c:v>
                </c:pt>
                <c:pt idx="900">
                  <c:v>0.82277447000000004</c:v>
                </c:pt>
                <c:pt idx="901">
                  <c:v>0.82228886999999995</c:v>
                </c:pt>
                <c:pt idx="902">
                  <c:v>0.82181031000000004</c:v>
                </c:pt>
                <c:pt idx="903">
                  <c:v>0.82141995000000001</c:v>
                </c:pt>
                <c:pt idx="904">
                  <c:v>0.82103115000000004</c:v>
                </c:pt>
                <c:pt idx="905">
                  <c:v>0.82048052999999999</c:v>
                </c:pt>
                <c:pt idx="906">
                  <c:v>0.81992447000000002</c:v>
                </c:pt>
                <c:pt idx="907">
                  <c:v>0.81936412999999997</c:v>
                </c:pt>
                <c:pt idx="908">
                  <c:v>0.81880587000000005</c:v>
                </c:pt>
                <c:pt idx="909">
                  <c:v>0.81826436999999996</c:v>
                </c:pt>
                <c:pt idx="910">
                  <c:v>0.81773209999999996</c:v>
                </c:pt>
                <c:pt idx="911">
                  <c:v>0.81712377000000003</c:v>
                </c:pt>
                <c:pt idx="912">
                  <c:v>0.81647968000000004</c:v>
                </c:pt>
                <c:pt idx="913">
                  <c:v>0.81578130000000004</c:v>
                </c:pt>
                <c:pt idx="914">
                  <c:v>0.81504821999999999</c:v>
                </c:pt>
                <c:pt idx="915">
                  <c:v>0.81434697</c:v>
                </c:pt>
                <c:pt idx="916">
                  <c:v>0.81367677000000005</c:v>
                </c:pt>
                <c:pt idx="917">
                  <c:v>0.81303024000000002</c:v>
                </c:pt>
                <c:pt idx="918">
                  <c:v>0.81242353</c:v>
                </c:pt>
                <c:pt idx="919">
                  <c:v>0.81189984000000004</c:v>
                </c:pt>
                <c:pt idx="920">
                  <c:v>0.81154340999999997</c:v>
                </c:pt>
                <c:pt idx="921">
                  <c:v>0.81123482999999996</c:v>
                </c:pt>
                <c:pt idx="922">
                  <c:v>0.81108396999999999</c:v>
                </c:pt>
                <c:pt idx="923">
                  <c:v>0.81092304000000004</c:v>
                </c:pt>
                <c:pt idx="924">
                  <c:v>0.81069636</c:v>
                </c:pt>
                <c:pt idx="925">
                  <c:v>0.81048387</c:v>
                </c:pt>
                <c:pt idx="926">
                  <c:v>0.81050610999999995</c:v>
                </c:pt>
                <c:pt idx="927">
                  <c:v>0.81052738000000002</c:v>
                </c:pt>
                <c:pt idx="928">
                  <c:v>0.81059079999999994</c:v>
                </c:pt>
                <c:pt idx="929">
                  <c:v>0.81065553000000001</c:v>
                </c:pt>
                <c:pt idx="930">
                  <c:v>0.81072652000000001</c:v>
                </c:pt>
                <c:pt idx="931">
                  <c:v>0.81079197000000003</c:v>
                </c:pt>
                <c:pt idx="932">
                  <c:v>0.81080848000000005</c:v>
                </c:pt>
                <c:pt idx="933">
                  <c:v>0.81081676000000003</c:v>
                </c:pt>
                <c:pt idx="934">
                  <c:v>0.81089091000000002</c:v>
                </c:pt>
                <c:pt idx="935">
                  <c:v>0.81098895999999998</c:v>
                </c:pt>
                <c:pt idx="936">
                  <c:v>0.81101173000000004</c:v>
                </c:pt>
                <c:pt idx="937">
                  <c:v>0.81098943999999995</c:v>
                </c:pt>
                <c:pt idx="938">
                  <c:v>0.81085580999999995</c:v>
                </c:pt>
                <c:pt idx="939">
                  <c:v>0.81062405999999998</c:v>
                </c:pt>
                <c:pt idx="940">
                  <c:v>0.81039517999999999</c:v>
                </c:pt>
                <c:pt idx="941">
                  <c:v>0.81017125000000001</c:v>
                </c:pt>
                <c:pt idx="942">
                  <c:v>0.80991243999999996</c:v>
                </c:pt>
                <c:pt idx="943">
                  <c:v>0.80956680000000003</c:v>
                </c:pt>
                <c:pt idx="944">
                  <c:v>0.80920619000000005</c:v>
                </c:pt>
                <c:pt idx="945">
                  <c:v>0.80883031999999999</c:v>
                </c:pt>
                <c:pt idx="946">
                  <c:v>0.80844784000000003</c:v>
                </c:pt>
                <c:pt idx="947">
                  <c:v>0.80802816</c:v>
                </c:pt>
                <c:pt idx="948">
                  <c:v>0.80759990000000004</c:v>
                </c:pt>
                <c:pt idx="949">
                  <c:v>0.80715376000000005</c:v>
                </c:pt>
                <c:pt idx="950">
                  <c:v>0.80671579000000004</c:v>
                </c:pt>
                <c:pt idx="951">
                  <c:v>0.80634439000000002</c:v>
                </c:pt>
                <c:pt idx="952">
                  <c:v>0.80597817999999999</c:v>
                </c:pt>
                <c:pt idx="953">
                  <c:v>0.80570781000000002</c:v>
                </c:pt>
                <c:pt idx="954">
                  <c:v>0.80544329000000003</c:v>
                </c:pt>
                <c:pt idx="955">
                  <c:v>0.80518239999999996</c:v>
                </c:pt>
                <c:pt idx="956">
                  <c:v>0.80493241999999998</c:v>
                </c:pt>
                <c:pt idx="957">
                  <c:v>0.80476230000000004</c:v>
                </c:pt>
                <c:pt idx="958">
                  <c:v>0.80459988000000005</c:v>
                </c:pt>
                <c:pt idx="959">
                  <c:v>0.80447060000000004</c:v>
                </c:pt>
                <c:pt idx="960">
                  <c:v>0.80436194000000005</c:v>
                </c:pt>
                <c:pt idx="961">
                  <c:v>0.80430197999999997</c:v>
                </c:pt>
                <c:pt idx="962">
                  <c:v>0.80427884999999999</c:v>
                </c:pt>
                <c:pt idx="963">
                  <c:v>0.80425650000000004</c:v>
                </c:pt>
                <c:pt idx="964">
                  <c:v>0.80421947999999999</c:v>
                </c:pt>
                <c:pt idx="965">
                  <c:v>0.80421114000000005</c:v>
                </c:pt>
                <c:pt idx="966">
                  <c:v>0.80424404000000005</c:v>
                </c:pt>
                <c:pt idx="967">
                  <c:v>0.80430520000000005</c:v>
                </c:pt>
                <c:pt idx="968">
                  <c:v>0.80439185999999996</c:v>
                </c:pt>
                <c:pt idx="969">
                  <c:v>0.80447500999999999</c:v>
                </c:pt>
                <c:pt idx="970">
                  <c:v>0.80457062000000001</c:v>
                </c:pt>
                <c:pt idx="971">
                  <c:v>0.80470472999999998</c:v>
                </c:pt>
                <c:pt idx="972">
                  <c:v>0.80494617999999996</c:v>
                </c:pt>
                <c:pt idx="973">
                  <c:v>0.80517548000000005</c:v>
                </c:pt>
                <c:pt idx="974">
                  <c:v>0.80532747999999998</c:v>
                </c:pt>
                <c:pt idx="975">
                  <c:v>0.80548929999999996</c:v>
                </c:pt>
                <c:pt idx="976">
                  <c:v>0.80571519999999996</c:v>
                </c:pt>
                <c:pt idx="977">
                  <c:v>0.80594253999999999</c:v>
                </c:pt>
                <c:pt idx="978">
                  <c:v>0.80614465000000002</c:v>
                </c:pt>
                <c:pt idx="979">
                  <c:v>0.80633414000000003</c:v>
                </c:pt>
                <c:pt idx="980">
                  <c:v>0.80635458000000004</c:v>
                </c:pt>
                <c:pt idx="981">
                  <c:v>0.80637312000000005</c:v>
                </c:pt>
                <c:pt idx="982">
                  <c:v>0.80647135000000003</c:v>
                </c:pt>
                <c:pt idx="983">
                  <c:v>0.80657314999999996</c:v>
                </c:pt>
                <c:pt idx="984">
                  <c:v>0.80658567000000003</c:v>
                </c:pt>
                <c:pt idx="985">
                  <c:v>0.80657082999999996</c:v>
                </c:pt>
                <c:pt idx="986">
                  <c:v>0.80658220999999997</c:v>
                </c:pt>
                <c:pt idx="987">
                  <c:v>0.80660409</c:v>
                </c:pt>
                <c:pt idx="988">
                  <c:v>0.80659597999999999</c:v>
                </c:pt>
                <c:pt idx="989">
                  <c:v>0.80657983</c:v>
                </c:pt>
                <c:pt idx="990">
                  <c:v>0.80665439000000005</c:v>
                </c:pt>
                <c:pt idx="991">
                  <c:v>0.80679058999999997</c:v>
                </c:pt>
                <c:pt idx="992">
                  <c:v>0.80686557000000003</c:v>
                </c:pt>
                <c:pt idx="993">
                  <c:v>0.80688727000000005</c:v>
                </c:pt>
                <c:pt idx="994">
                  <c:v>0.80693828999999995</c:v>
                </c:pt>
                <c:pt idx="995">
                  <c:v>0.80702143999999998</c:v>
                </c:pt>
                <c:pt idx="996">
                  <c:v>0.80708480000000005</c:v>
                </c:pt>
                <c:pt idx="997">
                  <c:v>0.80711012999999998</c:v>
                </c:pt>
                <c:pt idx="998">
                  <c:v>0.80712711999999998</c:v>
                </c:pt>
                <c:pt idx="999">
                  <c:v>0.80714660999999999</c:v>
                </c:pt>
                <c:pt idx="1000">
                  <c:v>0.80713182999999999</c:v>
                </c:pt>
                <c:pt idx="1001">
                  <c:v>0.80694264000000004</c:v>
                </c:pt>
                <c:pt idx="1002">
                  <c:v>0.80676979000000004</c:v>
                </c:pt>
                <c:pt idx="1003">
                  <c:v>0.80662352000000004</c:v>
                </c:pt>
                <c:pt idx="1004">
                  <c:v>0.80644481999999995</c:v>
                </c:pt>
                <c:pt idx="1005">
                  <c:v>0.80613005000000004</c:v>
                </c:pt>
                <c:pt idx="1006">
                  <c:v>0.80581402999999996</c:v>
                </c:pt>
                <c:pt idx="1007">
                  <c:v>0.8054443</c:v>
                </c:pt>
                <c:pt idx="1008">
                  <c:v>0.80505550000000003</c:v>
                </c:pt>
                <c:pt idx="1009">
                  <c:v>0.80445403000000004</c:v>
                </c:pt>
                <c:pt idx="1010">
                  <c:v>0.8038438</c:v>
                </c:pt>
                <c:pt idx="1011">
                  <c:v>0.80314057999999999</c:v>
                </c:pt>
                <c:pt idx="1012">
                  <c:v>0.80240363000000003</c:v>
                </c:pt>
                <c:pt idx="1013">
                  <c:v>0.80155288999999996</c:v>
                </c:pt>
                <c:pt idx="1014">
                  <c:v>0.80068665999999999</c:v>
                </c:pt>
                <c:pt idx="1015">
                  <c:v>0.79972690000000002</c:v>
                </c:pt>
                <c:pt idx="1016">
                  <c:v>0.79874705999999995</c:v>
                </c:pt>
                <c:pt idx="1017">
                  <c:v>0.79753779999999996</c:v>
                </c:pt>
                <c:pt idx="1018">
                  <c:v>0.79620349000000001</c:v>
                </c:pt>
                <c:pt idx="1019">
                  <c:v>0.79482216000000006</c:v>
                </c:pt>
                <c:pt idx="1020">
                  <c:v>0.79343288999999995</c:v>
                </c:pt>
                <c:pt idx="1021">
                  <c:v>0.79185223999999999</c:v>
                </c:pt>
                <c:pt idx="1022">
                  <c:v>0.79013215999999997</c:v>
                </c:pt>
                <c:pt idx="1023">
                  <c:v>0.78839236000000001</c:v>
                </c:pt>
                <c:pt idx="1024">
                  <c:v>0.78663415000000003</c:v>
                </c:pt>
                <c:pt idx="1025">
                  <c:v>0.78468168000000005</c:v>
                </c:pt>
                <c:pt idx="1026">
                  <c:v>0.78246539999999998</c:v>
                </c:pt>
                <c:pt idx="1027">
                  <c:v>0.78028655000000002</c:v>
                </c:pt>
                <c:pt idx="1028">
                  <c:v>0.77818810999999999</c:v>
                </c:pt>
                <c:pt idx="1029">
                  <c:v>0.77592075000000005</c:v>
                </c:pt>
                <c:pt idx="1030">
                  <c:v>0.77327853000000002</c:v>
                </c:pt>
                <c:pt idx="1031">
                  <c:v>0.77063899999999996</c:v>
                </c:pt>
                <c:pt idx="1032">
                  <c:v>0.76802437999999995</c:v>
                </c:pt>
                <c:pt idx="1033">
                  <c:v>0.76527798000000002</c:v>
                </c:pt>
                <c:pt idx="1034">
                  <c:v>0.76180148000000003</c:v>
                </c:pt>
                <c:pt idx="1035">
                  <c:v>0.75831687000000003</c:v>
                </c:pt>
                <c:pt idx="1036">
                  <c:v>0.75474721</c:v>
                </c:pt>
                <c:pt idx="1037">
                  <c:v>0.75107109999999999</c:v>
                </c:pt>
                <c:pt idx="1038">
                  <c:v>0.74635023</c:v>
                </c:pt>
                <c:pt idx="1039">
                  <c:v>0.74158573000000005</c:v>
                </c:pt>
                <c:pt idx="1040">
                  <c:v>0.73665630999999998</c:v>
                </c:pt>
                <c:pt idx="1041">
                  <c:v>0.73169457999999998</c:v>
                </c:pt>
                <c:pt idx="1042">
                  <c:v>0.72577225999999995</c:v>
                </c:pt>
                <c:pt idx="1043">
                  <c:v>0.71981275</c:v>
                </c:pt>
                <c:pt idx="1044">
                  <c:v>0.71455299999999999</c:v>
                </c:pt>
                <c:pt idx="1045">
                  <c:v>0.70945197000000004</c:v>
                </c:pt>
                <c:pt idx="1046">
                  <c:v>0.70445526000000003</c:v>
                </c:pt>
                <c:pt idx="1047">
                  <c:v>0.69955425999999998</c:v>
                </c:pt>
                <c:pt idx="1048">
                  <c:v>0.69597602000000003</c:v>
                </c:pt>
                <c:pt idx="1049">
                  <c:v>0.69277328000000005</c:v>
                </c:pt>
                <c:pt idx="1050">
                  <c:v>0.69018573000000005</c:v>
                </c:pt>
                <c:pt idx="1051">
                  <c:v>0.68783419999999995</c:v>
                </c:pt>
                <c:pt idx="1052">
                  <c:v>0.68620877999999996</c:v>
                </c:pt>
                <c:pt idx="1053">
                  <c:v>0.68490171</c:v>
                </c:pt>
                <c:pt idx="1054">
                  <c:v>0.68351017999999997</c:v>
                </c:pt>
                <c:pt idx="1055">
                  <c:v>0.68199873</c:v>
                </c:pt>
                <c:pt idx="1056">
                  <c:v>0.68022351999999997</c:v>
                </c:pt>
                <c:pt idx="1057">
                  <c:v>0.67822974999999996</c:v>
                </c:pt>
                <c:pt idx="1058">
                  <c:v>0.67563932999999998</c:v>
                </c:pt>
                <c:pt idx="1059">
                  <c:v>0.67243856000000002</c:v>
                </c:pt>
                <c:pt idx="1060">
                  <c:v>0.66906208</c:v>
                </c:pt>
                <c:pt idx="1061">
                  <c:v>0.66551386999999995</c:v>
                </c:pt>
                <c:pt idx="1062">
                  <c:v>0.66172111</c:v>
                </c:pt>
                <c:pt idx="1063">
                  <c:v>0.65764420999999995</c:v>
                </c:pt>
                <c:pt idx="1064">
                  <c:v>0.65388447000000005</c:v>
                </c:pt>
                <c:pt idx="1065">
                  <c:v>0.65080099999999996</c:v>
                </c:pt>
                <c:pt idx="1066">
                  <c:v>0.64786695999999999</c:v>
                </c:pt>
                <c:pt idx="1067">
                  <c:v>0.64529144999999999</c:v>
                </c:pt>
                <c:pt idx="1068">
                  <c:v>0.64307380000000003</c:v>
                </c:pt>
                <c:pt idx="1069">
                  <c:v>0.64190787000000005</c:v>
                </c:pt>
                <c:pt idx="1070">
                  <c:v>0.64089918000000001</c:v>
                </c:pt>
                <c:pt idx="1071">
                  <c:v>0.64055413000000005</c:v>
                </c:pt>
                <c:pt idx="1072">
                  <c:v>0.64030224000000002</c:v>
                </c:pt>
                <c:pt idx="1073">
                  <c:v>0.64034729999999995</c:v>
                </c:pt>
                <c:pt idx="1074">
                  <c:v>0.64037973000000004</c:v>
                </c:pt>
                <c:pt idx="1075">
                  <c:v>0.64012550999999995</c:v>
                </c:pt>
                <c:pt idx="1076">
                  <c:v>0.63981295000000005</c:v>
                </c:pt>
                <c:pt idx="1077">
                  <c:v>0.63901048999999999</c:v>
                </c:pt>
                <c:pt idx="1078">
                  <c:v>0.63810414000000004</c:v>
                </c:pt>
                <c:pt idx="1079">
                  <c:v>0.63636619000000005</c:v>
                </c:pt>
                <c:pt idx="1080">
                  <c:v>0.63453579000000004</c:v>
                </c:pt>
                <c:pt idx="1081">
                  <c:v>0.63240938999999996</c:v>
                </c:pt>
                <c:pt idx="1082">
                  <c:v>0.63025671000000005</c:v>
                </c:pt>
                <c:pt idx="1083">
                  <c:v>0.62759184999999995</c:v>
                </c:pt>
                <c:pt idx="1084">
                  <c:v>0.62487113000000005</c:v>
                </c:pt>
                <c:pt idx="1085">
                  <c:v>0.62253046000000001</c:v>
                </c:pt>
                <c:pt idx="1086">
                  <c:v>0.62028718000000005</c:v>
                </c:pt>
                <c:pt idx="1087">
                  <c:v>0.61799282</c:v>
                </c:pt>
                <c:pt idx="1088">
                  <c:v>0.61570846999999995</c:v>
                </c:pt>
                <c:pt idx="1089">
                  <c:v>0.61388493</c:v>
                </c:pt>
                <c:pt idx="1090">
                  <c:v>0.61222129999999997</c:v>
                </c:pt>
                <c:pt idx="1091">
                  <c:v>0.61035919000000005</c:v>
                </c:pt>
                <c:pt idx="1092">
                  <c:v>0.60842048999999998</c:v>
                </c:pt>
                <c:pt idx="1093">
                  <c:v>0.60670208999999997</c:v>
                </c:pt>
                <c:pt idx="1094">
                  <c:v>0.60508340999999999</c:v>
                </c:pt>
                <c:pt idx="1095">
                  <c:v>0.60337830000000003</c:v>
                </c:pt>
                <c:pt idx="1096">
                  <c:v>0.60164326000000001</c:v>
                </c:pt>
                <c:pt idx="1097">
                  <c:v>0.60026818999999998</c:v>
                </c:pt>
                <c:pt idx="1098">
                  <c:v>0.59920238999999997</c:v>
                </c:pt>
                <c:pt idx="1099">
                  <c:v>0.59841215999999997</c:v>
                </c:pt>
                <c:pt idx="1100">
                  <c:v>0.59791601000000005</c:v>
                </c:pt>
                <c:pt idx="1101">
                  <c:v>0.59785776999999996</c:v>
                </c:pt>
                <c:pt idx="1102">
                  <c:v>0.59825521999999998</c:v>
                </c:pt>
                <c:pt idx="1103">
                  <c:v>0.59911250999999999</c:v>
                </c:pt>
                <c:pt idx="1104">
                  <c:v>0.60056549000000004</c:v>
                </c:pt>
                <c:pt idx="1105">
                  <c:v>0.60218817000000002</c:v>
                </c:pt>
                <c:pt idx="1106">
                  <c:v>0.60408300000000004</c:v>
                </c:pt>
                <c:pt idx="1107">
                  <c:v>0.60633241999999998</c:v>
                </c:pt>
                <c:pt idx="1108">
                  <c:v>0.60923994000000004</c:v>
                </c:pt>
                <c:pt idx="1109">
                  <c:v>0.61224192</c:v>
                </c:pt>
                <c:pt idx="1110">
                  <c:v>0.61543935999999999</c:v>
                </c:pt>
                <c:pt idx="1111">
                  <c:v>0.61898052999999997</c:v>
                </c:pt>
                <c:pt idx="1112">
                  <c:v>0.62347794000000001</c:v>
                </c:pt>
                <c:pt idx="1113">
                  <c:v>0.62799758000000006</c:v>
                </c:pt>
                <c:pt idx="1114">
                  <c:v>0.63258934</c:v>
                </c:pt>
                <c:pt idx="1115">
                  <c:v>0.63741528999999997</c:v>
                </c:pt>
                <c:pt idx="1116">
                  <c:v>0.64318960999999997</c:v>
                </c:pt>
                <c:pt idx="1117">
                  <c:v>0.64888889000000005</c:v>
                </c:pt>
                <c:pt idx="1118">
                  <c:v>0.65412033000000003</c:v>
                </c:pt>
                <c:pt idx="1119">
                  <c:v>0.65941167000000001</c:v>
                </c:pt>
                <c:pt idx="1120">
                  <c:v>0.66504806000000005</c:v>
                </c:pt>
                <c:pt idx="1121">
                  <c:v>0.67055534999999999</c:v>
                </c:pt>
                <c:pt idx="1122">
                  <c:v>0.67508250000000003</c:v>
                </c:pt>
                <c:pt idx="1123">
                  <c:v>0.67955147999999999</c:v>
                </c:pt>
                <c:pt idx="1124">
                  <c:v>0.68391234000000001</c:v>
                </c:pt>
                <c:pt idx="1125">
                  <c:v>0.68817227999999997</c:v>
                </c:pt>
                <c:pt idx="1126">
                  <c:v>0.69153105999999998</c:v>
                </c:pt>
                <c:pt idx="1127">
                  <c:v>0.69480008000000004</c:v>
                </c:pt>
                <c:pt idx="1128">
                  <c:v>0.69797151999999996</c:v>
                </c:pt>
                <c:pt idx="1129">
                  <c:v>0.70109259999999995</c:v>
                </c:pt>
                <c:pt idx="1130">
                  <c:v>0.70343548</c:v>
                </c:pt>
                <c:pt idx="1131">
                  <c:v>0.70568335000000004</c:v>
                </c:pt>
                <c:pt idx="1132">
                  <c:v>0.70785087000000002</c:v>
                </c:pt>
                <c:pt idx="1133">
                  <c:v>0.70999818999999997</c:v>
                </c:pt>
                <c:pt idx="1134">
                  <c:v>0.71161872000000004</c:v>
                </c:pt>
                <c:pt idx="1135">
                  <c:v>0.71315229000000002</c:v>
                </c:pt>
                <c:pt idx="1136">
                  <c:v>0.71461277999999995</c:v>
                </c:pt>
                <c:pt idx="1137">
                  <c:v>0.71605878999999995</c:v>
                </c:pt>
                <c:pt idx="1138">
                  <c:v>0.71709871000000003</c:v>
                </c:pt>
                <c:pt idx="1139">
                  <c:v>0.71803748999999994</c:v>
                </c:pt>
                <c:pt idx="1140">
                  <c:v>0.71886492000000002</c:v>
                </c:pt>
                <c:pt idx="1141">
                  <c:v>0.71964419000000002</c:v>
                </c:pt>
                <c:pt idx="1142">
                  <c:v>0.72015755999999997</c:v>
                </c:pt>
                <c:pt idx="1143">
                  <c:v>0.72057110000000002</c:v>
                </c:pt>
                <c:pt idx="1144">
                  <c:v>0.72081804000000005</c:v>
                </c:pt>
                <c:pt idx="1145">
                  <c:v>0.72099626000000006</c:v>
                </c:pt>
                <c:pt idx="1146">
                  <c:v>0.72095197</c:v>
                </c:pt>
                <c:pt idx="1147">
                  <c:v>0.72081989000000002</c:v>
                </c:pt>
                <c:pt idx="1148">
                  <c:v>0.72053802</c:v>
                </c:pt>
                <c:pt idx="1149">
                  <c:v>0.72015320999999999</c:v>
                </c:pt>
                <c:pt idx="1150">
                  <c:v>0.71963948</c:v>
                </c:pt>
                <c:pt idx="1151">
                  <c:v>0.71905321</c:v>
                </c:pt>
                <c:pt idx="1152">
                  <c:v>0.71834450999999999</c:v>
                </c:pt>
                <c:pt idx="1153">
                  <c:v>0.71753763999999998</c:v>
                </c:pt>
                <c:pt idx="1154">
                  <c:v>0.71664505999999994</c:v>
                </c:pt>
                <c:pt idx="1155">
                  <c:v>0.71570515999999995</c:v>
                </c:pt>
                <c:pt idx="1156">
                  <c:v>0.71459872000000002</c:v>
                </c:pt>
                <c:pt idx="1157">
                  <c:v>0.71332406999999998</c:v>
                </c:pt>
                <c:pt idx="1158">
                  <c:v>0.71207982000000003</c:v>
                </c:pt>
                <c:pt idx="1159">
                  <c:v>0.71088034</c:v>
                </c:pt>
                <c:pt idx="1160">
                  <c:v>0.70964037999999996</c:v>
                </c:pt>
                <c:pt idx="1161">
                  <c:v>0.70835130999999996</c:v>
                </c:pt>
                <c:pt idx="1162">
                  <c:v>0.70711964000000005</c:v>
                </c:pt>
                <c:pt idx="1163">
                  <c:v>0.70598196999999996</c:v>
                </c:pt>
                <c:pt idx="1164">
                  <c:v>0.70486581000000004</c:v>
                </c:pt>
                <c:pt idx="1165">
                  <c:v>0.70378481999999998</c:v>
                </c:pt>
                <c:pt idx="1166">
                  <c:v>0.70281053000000004</c:v>
                </c:pt>
                <c:pt idx="1167">
                  <c:v>0.70203537000000005</c:v>
                </c:pt>
                <c:pt idx="1168">
                  <c:v>0.70138650999999996</c:v>
                </c:pt>
                <c:pt idx="1169">
                  <c:v>0.7009204</c:v>
                </c:pt>
                <c:pt idx="1170">
                  <c:v>0.70053118000000003</c:v>
                </c:pt>
                <c:pt idx="1171">
                  <c:v>0.70031589000000005</c:v>
                </c:pt>
                <c:pt idx="1172">
                  <c:v>0.70019370000000003</c:v>
                </c:pt>
                <c:pt idx="1173">
                  <c:v>0.70023692000000004</c:v>
                </c:pt>
                <c:pt idx="1174">
                  <c:v>0.70031202000000004</c:v>
                </c:pt>
                <c:pt idx="1175">
                  <c:v>0.70047521999999995</c:v>
                </c:pt>
                <c:pt idx="1176">
                  <c:v>0.70068525999999998</c:v>
                </c:pt>
                <c:pt idx="1177">
                  <c:v>0.70097821999999999</c:v>
                </c:pt>
                <c:pt idx="1178">
                  <c:v>0.70122403</c:v>
                </c:pt>
                <c:pt idx="1179">
                  <c:v>0.70134233999999995</c:v>
                </c:pt>
                <c:pt idx="1180">
                  <c:v>0.70144463000000001</c:v>
                </c:pt>
                <c:pt idx="1181">
                  <c:v>0.70148891000000002</c:v>
                </c:pt>
                <c:pt idx="1182">
                  <c:v>0.70152121999999995</c:v>
                </c:pt>
                <c:pt idx="1183">
                  <c:v>0.70146721999999995</c:v>
                </c:pt>
                <c:pt idx="1184">
                  <c:v>0.70137298000000003</c:v>
                </c:pt>
                <c:pt idx="1185">
                  <c:v>0.70114326000000005</c:v>
                </c:pt>
                <c:pt idx="1186">
                  <c:v>0.70090359000000002</c:v>
                </c:pt>
                <c:pt idx="1187">
                  <c:v>0.70057714000000004</c:v>
                </c:pt>
                <c:pt idx="1188">
                  <c:v>0.70021789999999995</c:v>
                </c:pt>
                <c:pt idx="1189">
                  <c:v>0.69971269000000003</c:v>
                </c:pt>
                <c:pt idx="1190">
                  <c:v>0.69922267999999999</c:v>
                </c:pt>
                <c:pt idx="1191">
                  <c:v>0.69880217</c:v>
                </c:pt>
                <c:pt idx="1192">
                  <c:v>0.69837296000000004</c:v>
                </c:pt>
                <c:pt idx="1193">
                  <c:v>0.69791990999999998</c:v>
                </c:pt>
                <c:pt idx="1194">
                  <c:v>0.69747311000000001</c:v>
                </c:pt>
                <c:pt idx="1195">
                  <c:v>0.69716482999999996</c:v>
                </c:pt>
                <c:pt idx="1196">
                  <c:v>0.69685918000000002</c:v>
                </c:pt>
                <c:pt idx="1197">
                  <c:v>0.69663668000000001</c:v>
                </c:pt>
                <c:pt idx="1198">
                  <c:v>0.69644910000000004</c:v>
                </c:pt>
                <c:pt idx="1199">
                  <c:v>0.69652879000000001</c:v>
                </c:pt>
                <c:pt idx="1200">
                  <c:v>0.69663388000000004</c:v>
                </c:pt>
                <c:pt idx="1201">
                  <c:v>0.69706451999999997</c:v>
                </c:pt>
                <c:pt idx="1202">
                  <c:v>0.69752424999999996</c:v>
                </c:pt>
                <c:pt idx="1203">
                  <c:v>0.69822108999999999</c:v>
                </c:pt>
                <c:pt idx="1204">
                  <c:v>0.69894356000000002</c:v>
                </c:pt>
                <c:pt idx="1205">
                  <c:v>0.69998413000000004</c:v>
                </c:pt>
                <c:pt idx="1206">
                  <c:v>0.70104825000000004</c:v>
                </c:pt>
                <c:pt idx="1207">
                  <c:v>0.70225090000000001</c:v>
                </c:pt>
                <c:pt idx="1208">
                  <c:v>0.70347535999999999</c:v>
                </c:pt>
                <c:pt idx="1209">
                  <c:v>0.70500755000000004</c:v>
                </c:pt>
                <c:pt idx="1210">
                  <c:v>0.70655053999999995</c:v>
                </c:pt>
                <c:pt idx="1211">
                  <c:v>0.70797628000000001</c:v>
                </c:pt>
                <c:pt idx="1212">
                  <c:v>0.70940440999999999</c:v>
                </c:pt>
                <c:pt idx="1213">
                  <c:v>0.71111553999999999</c:v>
                </c:pt>
                <c:pt idx="1214">
                  <c:v>0.71284336000000004</c:v>
                </c:pt>
                <c:pt idx="1215">
                  <c:v>0.71431875</c:v>
                </c:pt>
                <c:pt idx="1216">
                  <c:v>0.71577442000000002</c:v>
                </c:pt>
                <c:pt idx="1217">
                  <c:v>0.7173003</c:v>
                </c:pt>
                <c:pt idx="1218">
                  <c:v>0.71882612000000001</c:v>
                </c:pt>
                <c:pt idx="1219">
                  <c:v>0.72019345000000001</c:v>
                </c:pt>
                <c:pt idx="1220">
                  <c:v>0.72156268000000001</c:v>
                </c:pt>
                <c:pt idx="1221">
                  <c:v>0.72304457</c:v>
                </c:pt>
                <c:pt idx="1222">
                  <c:v>0.72453064</c:v>
                </c:pt>
                <c:pt idx="1223">
                  <c:v>0.72574179999999999</c:v>
                </c:pt>
                <c:pt idx="1224">
                  <c:v>0.72692853000000002</c:v>
                </c:pt>
                <c:pt idx="1225">
                  <c:v>0.72826844000000002</c:v>
                </c:pt>
                <c:pt idx="1226">
                  <c:v>0.72962952000000003</c:v>
                </c:pt>
                <c:pt idx="1227">
                  <c:v>0.73077101</c:v>
                </c:pt>
                <c:pt idx="1228">
                  <c:v>0.73188644999999997</c:v>
                </c:pt>
                <c:pt idx="1229">
                  <c:v>0.73307562000000004</c:v>
                </c:pt>
                <c:pt idx="1230">
                  <c:v>0.73427522000000001</c:v>
                </c:pt>
                <c:pt idx="1231">
                  <c:v>0.73527646000000002</c:v>
                </c:pt>
                <c:pt idx="1232">
                  <c:v>0.73625070000000004</c:v>
                </c:pt>
                <c:pt idx="1233">
                  <c:v>0.73724674999999995</c:v>
                </c:pt>
                <c:pt idx="1234">
                  <c:v>0.73824977999999997</c:v>
                </c:pt>
                <c:pt idx="1235">
                  <c:v>0.73910456999999996</c:v>
                </c:pt>
                <c:pt idx="1236">
                  <c:v>0.73994230999999999</c:v>
                </c:pt>
                <c:pt idx="1237">
                  <c:v>0.74083376000000001</c:v>
                </c:pt>
                <c:pt idx="1238">
                  <c:v>0.74172883999999994</c:v>
                </c:pt>
                <c:pt idx="1239">
                  <c:v>0.74260700000000002</c:v>
                </c:pt>
                <c:pt idx="1240">
                  <c:v>0.74348711999999995</c:v>
                </c:pt>
                <c:pt idx="1241">
                  <c:v>0.74439966999999996</c:v>
                </c:pt>
                <c:pt idx="1242">
                  <c:v>0.74531608999999999</c:v>
                </c:pt>
                <c:pt idx="1243">
                  <c:v>0.74619310999999999</c:v>
                </c:pt>
                <c:pt idx="1244">
                  <c:v>0.74706673999999995</c:v>
                </c:pt>
                <c:pt idx="1245">
                  <c:v>0.74799532000000002</c:v>
                </c:pt>
                <c:pt idx="1246">
                  <c:v>0.74893575999999995</c:v>
                </c:pt>
                <c:pt idx="1247">
                  <c:v>0.74983460000000002</c:v>
                </c:pt>
                <c:pt idx="1248">
                  <c:v>0.75072497000000005</c:v>
                </c:pt>
                <c:pt idx="1249">
                  <c:v>0.75161557999999995</c:v>
                </c:pt>
                <c:pt idx="1250">
                  <c:v>0.75250357000000001</c:v>
                </c:pt>
                <c:pt idx="1251">
                  <c:v>0.75328611999999995</c:v>
                </c:pt>
                <c:pt idx="1252">
                  <c:v>0.75405568000000001</c:v>
                </c:pt>
                <c:pt idx="1253">
                  <c:v>0.75495946000000003</c:v>
                </c:pt>
                <c:pt idx="1254">
                  <c:v>0.75588792999999999</c:v>
                </c:pt>
                <c:pt idx="1255">
                  <c:v>0.75667965000000004</c:v>
                </c:pt>
                <c:pt idx="1256">
                  <c:v>0.75744992</c:v>
                </c:pt>
                <c:pt idx="1257">
                  <c:v>0.75834632000000002</c:v>
                </c:pt>
                <c:pt idx="1258">
                  <c:v>0.75926393000000003</c:v>
                </c:pt>
                <c:pt idx="1259">
                  <c:v>0.76003080999999995</c:v>
                </c:pt>
                <c:pt idx="1260">
                  <c:v>0.76077287999999998</c:v>
                </c:pt>
                <c:pt idx="1261">
                  <c:v>0.76160717</c:v>
                </c:pt>
                <c:pt idx="1262">
                  <c:v>0.76245724999999998</c:v>
                </c:pt>
                <c:pt idx="1263">
                  <c:v>0.76316291000000003</c:v>
                </c:pt>
                <c:pt idx="1264">
                  <c:v>0.76384711000000005</c:v>
                </c:pt>
                <c:pt idx="1265">
                  <c:v>0.76458996999999995</c:v>
                </c:pt>
                <c:pt idx="1266">
                  <c:v>0.76534336999999997</c:v>
                </c:pt>
                <c:pt idx="1267">
                  <c:v>0.76598471000000001</c:v>
                </c:pt>
                <c:pt idx="1268">
                  <c:v>0.76660936999999996</c:v>
                </c:pt>
                <c:pt idx="1269">
                  <c:v>0.76723408999999998</c:v>
                </c:pt>
                <c:pt idx="1270">
                  <c:v>0.76786321000000002</c:v>
                </c:pt>
                <c:pt idx="1271">
                  <c:v>0.76842730999999997</c:v>
                </c:pt>
                <c:pt idx="1272">
                  <c:v>0.76898014999999997</c:v>
                </c:pt>
                <c:pt idx="1273">
                  <c:v>0.76958859000000002</c:v>
                </c:pt>
                <c:pt idx="1274">
                  <c:v>0.77020389</c:v>
                </c:pt>
                <c:pt idx="1275">
                  <c:v>0.77075243000000004</c:v>
                </c:pt>
                <c:pt idx="1276">
                  <c:v>0.77129263000000003</c:v>
                </c:pt>
                <c:pt idx="1277">
                  <c:v>0.77177834999999995</c:v>
                </c:pt>
                <c:pt idx="1278">
                  <c:v>0.77225774999999997</c:v>
                </c:pt>
                <c:pt idx="1279">
                  <c:v>0.77267522</c:v>
                </c:pt>
                <c:pt idx="1280">
                  <c:v>0.77308577000000001</c:v>
                </c:pt>
                <c:pt idx="1281">
                  <c:v>0.77345830000000004</c:v>
                </c:pt>
                <c:pt idx="1282">
                  <c:v>0.77382666</c:v>
                </c:pt>
                <c:pt idx="1283">
                  <c:v>0.77414477000000004</c:v>
                </c:pt>
                <c:pt idx="1284">
                  <c:v>0.77445960000000003</c:v>
                </c:pt>
                <c:pt idx="1285">
                  <c:v>0.77472823999999996</c:v>
                </c:pt>
                <c:pt idx="1286">
                  <c:v>0.77499269999999998</c:v>
                </c:pt>
                <c:pt idx="1287">
                  <c:v>0.77523129999999996</c:v>
                </c:pt>
                <c:pt idx="1288">
                  <c:v>0.77546828999999995</c:v>
                </c:pt>
                <c:pt idx="1289">
                  <c:v>0.77580386000000001</c:v>
                </c:pt>
                <c:pt idx="1290">
                  <c:v>0.77614497999999998</c:v>
                </c:pt>
                <c:pt idx="1291">
                  <c:v>0.77637606999999997</c:v>
                </c:pt>
                <c:pt idx="1292">
                  <c:v>0.77660220999999996</c:v>
                </c:pt>
                <c:pt idx="1293">
                  <c:v>0.77690506000000004</c:v>
                </c:pt>
                <c:pt idx="1294">
                  <c:v>0.77721231999999996</c:v>
                </c:pt>
                <c:pt idx="1295">
                  <c:v>0.77754855</c:v>
                </c:pt>
                <c:pt idx="1296">
                  <c:v>0.77788305000000002</c:v>
                </c:pt>
                <c:pt idx="1297">
                  <c:v>0.7781496</c:v>
                </c:pt>
                <c:pt idx="1298">
                  <c:v>0.77841621999999999</c:v>
                </c:pt>
                <c:pt idx="1299">
                  <c:v>0.77871822999999996</c:v>
                </c:pt>
                <c:pt idx="1300">
                  <c:v>0.77901768999999998</c:v>
                </c:pt>
                <c:pt idx="1301">
                  <c:v>0.77920252000000001</c:v>
                </c:pt>
                <c:pt idx="1302">
                  <c:v>0.77939004000000001</c:v>
                </c:pt>
                <c:pt idx="1303">
                  <c:v>0.77964926000000001</c:v>
                </c:pt>
                <c:pt idx="1304">
                  <c:v>0.77990906999999998</c:v>
                </c:pt>
                <c:pt idx="1305">
                  <c:v>0.78015095000000001</c:v>
                </c:pt>
                <c:pt idx="1306">
                  <c:v>0.78039438000000005</c:v>
                </c:pt>
                <c:pt idx="1307">
                  <c:v>0.78066133999999998</c:v>
                </c:pt>
                <c:pt idx="1308">
                  <c:v>0.78092408000000002</c:v>
                </c:pt>
                <c:pt idx="1309">
                  <c:v>0.78112912000000001</c:v>
                </c:pt>
                <c:pt idx="1310">
                  <c:v>0.78132844000000001</c:v>
                </c:pt>
                <c:pt idx="1311">
                  <c:v>0.78151393000000002</c:v>
                </c:pt>
                <c:pt idx="1312">
                  <c:v>0.78170561999999999</c:v>
                </c:pt>
                <c:pt idx="1313">
                  <c:v>0.78191549000000005</c:v>
                </c:pt>
                <c:pt idx="1314">
                  <c:v>0.78211587999999999</c:v>
                </c:pt>
                <c:pt idx="1315">
                  <c:v>0.78225648000000003</c:v>
                </c:pt>
                <c:pt idx="1316">
                  <c:v>0.78239214000000001</c:v>
                </c:pt>
                <c:pt idx="1317">
                  <c:v>0.78250027</c:v>
                </c:pt>
                <c:pt idx="1318">
                  <c:v>0.78258234000000004</c:v>
                </c:pt>
                <c:pt idx="1319">
                  <c:v>0.78257376000000001</c:v>
                </c:pt>
                <c:pt idx="1320">
                  <c:v>0.78256899000000002</c:v>
                </c:pt>
                <c:pt idx="1321">
                  <c:v>0.78257644000000004</c:v>
                </c:pt>
                <c:pt idx="1322">
                  <c:v>0.78256238</c:v>
                </c:pt>
                <c:pt idx="1323">
                  <c:v>0.78245175</c:v>
                </c:pt>
                <c:pt idx="1324">
                  <c:v>0.78238236999999999</c:v>
                </c:pt>
                <c:pt idx="1325">
                  <c:v>0.78244685999999997</c:v>
                </c:pt>
                <c:pt idx="1326">
                  <c:v>0.78251844999999998</c:v>
                </c:pt>
                <c:pt idx="1327">
                  <c:v>0.78260856999999995</c:v>
                </c:pt>
                <c:pt idx="1328">
                  <c:v>0.78270435000000005</c:v>
                </c:pt>
                <c:pt idx="1329">
                  <c:v>0.78280013999999998</c:v>
                </c:pt>
                <c:pt idx="1330">
                  <c:v>0.78292388000000002</c:v>
                </c:pt>
                <c:pt idx="1331">
                  <c:v>0.78311878000000001</c:v>
                </c:pt>
                <c:pt idx="1332">
                  <c:v>0.78328507999999997</c:v>
                </c:pt>
                <c:pt idx="1333">
                  <c:v>0.78339314000000004</c:v>
                </c:pt>
                <c:pt idx="1334">
                  <c:v>0.78346479000000002</c:v>
                </c:pt>
                <c:pt idx="1335">
                  <c:v>0.78348678000000005</c:v>
                </c:pt>
                <c:pt idx="1336">
                  <c:v>0.78352069999999996</c:v>
                </c:pt>
                <c:pt idx="1337">
                  <c:v>0.78355437999999999</c:v>
                </c:pt>
                <c:pt idx="1338">
                  <c:v>0.78360397000000004</c:v>
                </c:pt>
                <c:pt idx="1339">
                  <c:v>0.78368705999999999</c:v>
                </c:pt>
                <c:pt idx="1340">
                  <c:v>0.78372312</c:v>
                </c:pt>
                <c:pt idx="1341">
                  <c:v>0.78368479000000002</c:v>
                </c:pt>
                <c:pt idx="1342">
                  <c:v>0.78367925000000005</c:v>
                </c:pt>
                <c:pt idx="1343">
                  <c:v>0.78374140999999997</c:v>
                </c:pt>
                <c:pt idx="1344">
                  <c:v>0.78378581999999997</c:v>
                </c:pt>
                <c:pt idx="1345">
                  <c:v>0.78378718999999997</c:v>
                </c:pt>
                <c:pt idx="1346">
                  <c:v>0.78381847999999998</c:v>
                </c:pt>
                <c:pt idx="1347">
                  <c:v>0.78388137000000002</c:v>
                </c:pt>
                <c:pt idx="1348">
                  <c:v>0.78386694000000001</c:v>
                </c:pt>
                <c:pt idx="1349">
                  <c:v>0.78380351999999998</c:v>
                </c:pt>
                <c:pt idx="1350">
                  <c:v>0.78373921000000002</c:v>
                </c:pt>
                <c:pt idx="1351">
                  <c:v>0.78366464000000002</c:v>
                </c:pt>
                <c:pt idx="1352">
                  <c:v>0.78351813999999997</c:v>
                </c:pt>
                <c:pt idx="1353">
                  <c:v>0.78332961000000001</c:v>
                </c:pt>
                <c:pt idx="1354">
                  <c:v>0.78323178999999998</c:v>
                </c:pt>
                <c:pt idx="1355">
                  <c:v>0.78317899000000002</c:v>
                </c:pt>
                <c:pt idx="1356">
                  <c:v>0.78314870999999997</c:v>
                </c:pt>
                <c:pt idx="1357">
                  <c:v>0.78311061999999998</c:v>
                </c:pt>
                <c:pt idx="1358">
                  <c:v>0.78310835000000001</c:v>
                </c:pt>
                <c:pt idx="1359">
                  <c:v>0.78315520000000005</c:v>
                </c:pt>
                <c:pt idx="1360">
                  <c:v>0.78330261000000001</c:v>
                </c:pt>
                <c:pt idx="1361">
                  <c:v>0.78346866000000004</c:v>
                </c:pt>
                <c:pt idx="1362">
                  <c:v>0.78351557000000005</c:v>
                </c:pt>
                <c:pt idx="1363">
                  <c:v>0.78352332000000002</c:v>
                </c:pt>
                <c:pt idx="1364">
                  <c:v>0.78351820000000005</c:v>
                </c:pt>
                <c:pt idx="1365">
                  <c:v>0.7835086</c:v>
                </c:pt>
                <c:pt idx="1366">
                  <c:v>0.78345686000000003</c:v>
                </c:pt>
                <c:pt idx="1367">
                  <c:v>0.78341305000000006</c:v>
                </c:pt>
                <c:pt idx="1368">
                  <c:v>0.78329026999999996</c:v>
                </c:pt>
                <c:pt idx="1369">
                  <c:v>0.78315394999999999</c:v>
                </c:pt>
                <c:pt idx="1370">
                  <c:v>0.78297143999999996</c:v>
                </c:pt>
                <c:pt idx="1371">
                  <c:v>0.78277211999999996</c:v>
                </c:pt>
                <c:pt idx="1372">
                  <c:v>0.7826457</c:v>
                </c:pt>
                <c:pt idx="1373">
                  <c:v>0.78253704000000002</c:v>
                </c:pt>
                <c:pt idx="1374">
                  <c:v>0.78251201000000004</c:v>
                </c:pt>
                <c:pt idx="1375">
                  <c:v>0.78250222999999997</c:v>
                </c:pt>
                <c:pt idx="1376">
                  <c:v>0.78238863000000003</c:v>
                </c:pt>
                <c:pt idx="1377">
                  <c:v>0.78226298000000005</c:v>
                </c:pt>
                <c:pt idx="1378">
                  <c:v>0.78217888000000002</c:v>
                </c:pt>
                <c:pt idx="1379">
                  <c:v>0.78209090000000003</c:v>
                </c:pt>
                <c:pt idx="1380">
                  <c:v>0.78194618000000005</c:v>
                </c:pt>
                <c:pt idx="1381">
                  <c:v>0.78180682999999995</c:v>
                </c:pt>
                <c:pt idx="1382">
                  <c:v>0.78168802999999998</c:v>
                </c:pt>
                <c:pt idx="1383">
                  <c:v>0.78153788999999996</c:v>
                </c:pt>
                <c:pt idx="1384">
                  <c:v>0.78139513999999999</c:v>
                </c:pt>
                <c:pt idx="1385">
                  <c:v>0.78125440999999995</c:v>
                </c:pt>
                <c:pt idx="1386">
                  <c:v>0.78100234000000002</c:v>
                </c:pt>
                <c:pt idx="1387">
                  <c:v>0.78069884000000001</c:v>
                </c:pt>
                <c:pt idx="1388">
                  <c:v>0.78034031000000004</c:v>
                </c:pt>
                <c:pt idx="1389">
                  <c:v>0.7800222</c:v>
                </c:pt>
                <c:pt idx="1390">
                  <c:v>0.77974743000000002</c:v>
                </c:pt>
                <c:pt idx="1391">
                  <c:v>0.77946919000000003</c:v>
                </c:pt>
                <c:pt idx="1392">
                  <c:v>0.77920020000000001</c:v>
                </c:pt>
                <c:pt idx="1393">
                  <c:v>0.77897744999999996</c:v>
                </c:pt>
                <c:pt idx="1394">
                  <c:v>0.77877187999999997</c:v>
                </c:pt>
                <c:pt idx="1395">
                  <c:v>0.77845520000000001</c:v>
                </c:pt>
                <c:pt idx="1396">
                  <c:v>0.77806651999999998</c:v>
                </c:pt>
                <c:pt idx="1397">
                  <c:v>0.77778130999999995</c:v>
                </c:pt>
                <c:pt idx="1398">
                  <c:v>0.77757889000000002</c:v>
                </c:pt>
                <c:pt idx="1399">
                  <c:v>0.77730769</c:v>
                </c:pt>
                <c:pt idx="1400">
                  <c:v>0.77699112999999997</c:v>
                </c:pt>
                <c:pt idx="1401">
                  <c:v>0.77672940000000001</c:v>
                </c:pt>
                <c:pt idx="1402">
                  <c:v>0.77650498999999995</c:v>
                </c:pt>
                <c:pt idx="1403">
                  <c:v>0.77622603999999995</c:v>
                </c:pt>
                <c:pt idx="1404">
                  <c:v>0.77588922000000005</c:v>
                </c:pt>
                <c:pt idx="1405">
                  <c:v>0.77551382999999996</c:v>
                </c:pt>
                <c:pt idx="1406">
                  <c:v>0.77517009000000003</c:v>
                </c:pt>
                <c:pt idx="1407">
                  <c:v>0.77480322000000001</c:v>
                </c:pt>
                <c:pt idx="1408">
                  <c:v>0.77437889999999998</c:v>
                </c:pt>
                <c:pt idx="1409">
                  <c:v>0.77404815000000005</c:v>
                </c:pt>
                <c:pt idx="1410">
                  <c:v>0.77377039000000003</c:v>
                </c:pt>
                <c:pt idx="1411">
                  <c:v>0.77346081</c:v>
                </c:pt>
                <c:pt idx="1412">
                  <c:v>0.77313458999999995</c:v>
                </c:pt>
                <c:pt idx="1413">
                  <c:v>0.77277291000000004</c:v>
                </c:pt>
                <c:pt idx="1414">
                  <c:v>0.77238876000000001</c:v>
                </c:pt>
                <c:pt idx="1415">
                  <c:v>0.77189481000000004</c:v>
                </c:pt>
                <c:pt idx="1416">
                  <c:v>0.77139634000000001</c:v>
                </c:pt>
                <c:pt idx="1417">
                  <c:v>0.77088606000000004</c:v>
                </c:pt>
                <c:pt idx="1418">
                  <c:v>0.77030622999999998</c:v>
                </c:pt>
                <c:pt idx="1419">
                  <c:v>0.76951407999999999</c:v>
                </c:pt>
                <c:pt idx="1420">
                  <c:v>0.76869880999999995</c:v>
                </c:pt>
                <c:pt idx="1421">
                  <c:v>0.76796043000000003</c:v>
                </c:pt>
                <c:pt idx="1422">
                  <c:v>0.76724725999999999</c:v>
                </c:pt>
                <c:pt idx="1423">
                  <c:v>0.76649261000000002</c:v>
                </c:pt>
                <c:pt idx="1424">
                  <c:v>0.76573610000000003</c:v>
                </c:pt>
                <c:pt idx="1425">
                  <c:v>0.76505542000000004</c:v>
                </c:pt>
                <c:pt idx="1426">
                  <c:v>0.76433158000000001</c:v>
                </c:pt>
                <c:pt idx="1427">
                  <c:v>0.76343249999999996</c:v>
                </c:pt>
                <c:pt idx="1428">
                  <c:v>0.76261449000000003</c:v>
                </c:pt>
                <c:pt idx="1429">
                  <c:v>0.76200204999999999</c:v>
                </c:pt>
                <c:pt idx="1430">
                  <c:v>0.76133214999999999</c:v>
                </c:pt>
                <c:pt idx="1431">
                  <c:v>0.76058977999999999</c:v>
                </c:pt>
                <c:pt idx="1432">
                  <c:v>0.75993931000000003</c:v>
                </c:pt>
                <c:pt idx="1433">
                  <c:v>0.75940686000000002</c:v>
                </c:pt>
                <c:pt idx="1434">
                  <c:v>0.75878703999999997</c:v>
                </c:pt>
                <c:pt idx="1435">
                  <c:v>0.75807857999999995</c:v>
                </c:pt>
                <c:pt idx="1436">
                  <c:v>0.75750720999999999</c:v>
                </c:pt>
                <c:pt idx="1437">
                  <c:v>0.75703573000000002</c:v>
                </c:pt>
                <c:pt idx="1438">
                  <c:v>0.75648057000000002</c:v>
                </c:pt>
                <c:pt idx="1439">
                  <c:v>0.75587797000000001</c:v>
                </c:pt>
                <c:pt idx="1440">
                  <c:v>0.75540125000000002</c:v>
                </c:pt>
                <c:pt idx="1441">
                  <c:v>0.75491542</c:v>
                </c:pt>
                <c:pt idx="1442">
                  <c:v>0.75435668</c:v>
                </c:pt>
                <c:pt idx="1443">
                  <c:v>0.75382346</c:v>
                </c:pt>
                <c:pt idx="1444">
                  <c:v>0.75333846000000004</c:v>
                </c:pt>
                <c:pt idx="1445">
                  <c:v>0.75290208999999997</c:v>
                </c:pt>
                <c:pt idx="1446">
                  <c:v>0.75252675999999996</c:v>
                </c:pt>
                <c:pt idx="1447">
                  <c:v>0.75212961</c:v>
                </c:pt>
                <c:pt idx="1448">
                  <c:v>0.75175077000000001</c:v>
                </c:pt>
                <c:pt idx="1449">
                  <c:v>0.75139522999999997</c:v>
                </c:pt>
                <c:pt idx="1450">
                  <c:v>0.75098865999999997</c:v>
                </c:pt>
                <c:pt idx="1451">
                  <c:v>0.75053853000000004</c:v>
                </c:pt>
                <c:pt idx="1452">
                  <c:v>0.75010317999999998</c:v>
                </c:pt>
                <c:pt idx="1453">
                  <c:v>0.74966471999999995</c:v>
                </c:pt>
                <c:pt idx="1454">
                  <c:v>0.74914305999999997</c:v>
                </c:pt>
                <c:pt idx="1455">
                  <c:v>0.74856621000000001</c:v>
                </c:pt>
                <c:pt idx="1456">
                  <c:v>0.74799227999999995</c:v>
                </c:pt>
                <c:pt idx="1457">
                  <c:v>0.74742900999999995</c:v>
                </c:pt>
                <c:pt idx="1458">
                  <c:v>0.74682873000000005</c:v>
                </c:pt>
                <c:pt idx="1459">
                  <c:v>0.74622834000000005</c:v>
                </c:pt>
                <c:pt idx="1460">
                  <c:v>0.74561076999999998</c:v>
                </c:pt>
                <c:pt idx="1461">
                  <c:v>0.74490129999999999</c:v>
                </c:pt>
                <c:pt idx="1462">
                  <c:v>0.74412226999999997</c:v>
                </c:pt>
                <c:pt idx="1463">
                  <c:v>0.74342441999999997</c:v>
                </c:pt>
                <c:pt idx="1464">
                  <c:v>0.74280082999999997</c:v>
                </c:pt>
                <c:pt idx="1465">
                  <c:v>0.74212301000000003</c:v>
                </c:pt>
                <c:pt idx="1466">
                  <c:v>0.74137598000000005</c:v>
                </c:pt>
                <c:pt idx="1467">
                  <c:v>0.74068391</c:v>
                </c:pt>
                <c:pt idx="1468">
                  <c:v>0.74006092999999995</c:v>
                </c:pt>
                <c:pt idx="1469">
                  <c:v>0.73934036000000003</c:v>
                </c:pt>
                <c:pt idx="1470">
                  <c:v>0.73855579000000005</c:v>
                </c:pt>
                <c:pt idx="1471">
                  <c:v>0.73802285999999995</c:v>
                </c:pt>
                <c:pt idx="1472">
                  <c:v>0.73753500000000005</c:v>
                </c:pt>
                <c:pt idx="1473">
                  <c:v>0.73692358000000002</c:v>
                </c:pt>
                <c:pt idx="1474">
                  <c:v>0.73633921000000002</c:v>
                </c:pt>
                <c:pt idx="1475">
                  <c:v>0.73596412</c:v>
                </c:pt>
                <c:pt idx="1476">
                  <c:v>0.73569381</c:v>
                </c:pt>
                <c:pt idx="1477">
                  <c:v>0.73538840000000005</c:v>
                </c:pt>
                <c:pt idx="1478">
                  <c:v>0.73507959</c:v>
                </c:pt>
                <c:pt idx="1479">
                  <c:v>0.73480420999999996</c:v>
                </c:pt>
                <c:pt idx="1480">
                  <c:v>0.73453002999999994</c:v>
                </c:pt>
                <c:pt idx="1481">
                  <c:v>0.73435216999999997</c:v>
                </c:pt>
                <c:pt idx="1482">
                  <c:v>0.73425573</c:v>
                </c:pt>
                <c:pt idx="1483">
                  <c:v>0.73417723000000001</c:v>
                </c:pt>
                <c:pt idx="1484">
                  <c:v>0.73404270000000005</c:v>
                </c:pt>
                <c:pt idx="1485">
                  <c:v>0.73384196000000002</c:v>
                </c:pt>
                <c:pt idx="1486">
                  <c:v>0.73363500999999998</c:v>
                </c:pt>
                <c:pt idx="1487">
                  <c:v>0.73343974000000001</c:v>
                </c:pt>
                <c:pt idx="1488">
                  <c:v>0.73325706000000002</c:v>
                </c:pt>
                <c:pt idx="1489">
                  <c:v>0.73303359999999995</c:v>
                </c:pt>
                <c:pt idx="1490">
                  <c:v>0.73275595999999998</c:v>
                </c:pt>
                <c:pt idx="1491">
                  <c:v>0.73240172999999997</c:v>
                </c:pt>
                <c:pt idx="1492">
                  <c:v>0.73207140000000004</c:v>
                </c:pt>
                <c:pt idx="1493">
                  <c:v>0.73173611999999999</c:v>
                </c:pt>
                <c:pt idx="1494">
                  <c:v>0.73134661000000001</c:v>
                </c:pt>
                <c:pt idx="1495">
                  <c:v>0.73095052999999999</c:v>
                </c:pt>
                <c:pt idx="1496">
                  <c:v>0.73056542999999996</c:v>
                </c:pt>
                <c:pt idx="1497">
                  <c:v>0.73018371999999998</c:v>
                </c:pt>
                <c:pt idx="1498">
                  <c:v>0.72974353999999997</c:v>
                </c:pt>
                <c:pt idx="1499">
                  <c:v>0.72929436000000003</c:v>
                </c:pt>
                <c:pt idx="1500">
                  <c:v>0.72884976999999995</c:v>
                </c:pt>
                <c:pt idx="1501">
                  <c:v>0.72840165999999995</c:v>
                </c:pt>
                <c:pt idx="1502">
                  <c:v>0.72803198999999996</c:v>
                </c:pt>
                <c:pt idx="1503">
                  <c:v>0.72771615000000001</c:v>
                </c:pt>
                <c:pt idx="1504">
                  <c:v>0.72739160000000003</c:v>
                </c:pt>
                <c:pt idx="1505">
                  <c:v>0.72713625000000004</c:v>
                </c:pt>
                <c:pt idx="1506">
                  <c:v>0.72689020999999998</c:v>
                </c:pt>
                <c:pt idx="1507">
                  <c:v>0.72670126000000002</c:v>
                </c:pt>
                <c:pt idx="1508">
                  <c:v>0.72652406000000003</c:v>
                </c:pt>
                <c:pt idx="1509">
                  <c:v>0.72641522000000003</c:v>
                </c:pt>
                <c:pt idx="1510">
                  <c:v>0.72628921000000002</c:v>
                </c:pt>
                <c:pt idx="1511">
                  <c:v>0.72614091999999997</c:v>
                </c:pt>
                <c:pt idx="1512">
                  <c:v>0.72600626999999995</c:v>
                </c:pt>
                <c:pt idx="1513">
                  <c:v>0.72580182999999998</c:v>
                </c:pt>
                <c:pt idx="1514">
                  <c:v>0.72550327000000003</c:v>
                </c:pt>
                <c:pt idx="1515">
                  <c:v>0.72516411999999997</c:v>
                </c:pt>
                <c:pt idx="1516">
                  <c:v>0.72464019000000002</c:v>
                </c:pt>
                <c:pt idx="1517">
                  <c:v>0.72411740000000002</c:v>
                </c:pt>
                <c:pt idx="1518">
                  <c:v>0.72359317999999995</c:v>
                </c:pt>
                <c:pt idx="1519">
                  <c:v>0.72307074000000005</c:v>
                </c:pt>
                <c:pt idx="1520">
                  <c:v>0.72241253000000005</c:v>
                </c:pt>
                <c:pt idx="1521">
                  <c:v>0.72170752000000005</c:v>
                </c:pt>
                <c:pt idx="1522">
                  <c:v>0.72098744000000003</c:v>
                </c:pt>
                <c:pt idx="1523">
                  <c:v>0.72025101999999996</c:v>
                </c:pt>
                <c:pt idx="1524">
                  <c:v>0.71946668999999996</c:v>
                </c:pt>
                <c:pt idx="1525">
                  <c:v>0.71854973</c:v>
                </c:pt>
                <c:pt idx="1526">
                  <c:v>0.71764731000000004</c:v>
                </c:pt>
                <c:pt idx="1527">
                  <c:v>0.71671587000000003</c:v>
                </c:pt>
                <c:pt idx="1528">
                  <c:v>0.71578830000000004</c:v>
                </c:pt>
                <c:pt idx="1529">
                  <c:v>0.71470296</c:v>
                </c:pt>
                <c:pt idx="1530">
                  <c:v>0.71361600999999997</c:v>
                </c:pt>
                <c:pt idx="1531">
                  <c:v>0.71259081000000002</c:v>
                </c:pt>
                <c:pt idx="1532">
                  <c:v>0.71159821999999995</c:v>
                </c:pt>
                <c:pt idx="1533">
                  <c:v>0.71056682000000004</c:v>
                </c:pt>
                <c:pt idx="1534">
                  <c:v>0.70948577000000002</c:v>
                </c:pt>
                <c:pt idx="1535">
                  <c:v>0.70844214999999999</c:v>
                </c:pt>
                <c:pt idx="1536">
                  <c:v>0.70748257999999997</c:v>
                </c:pt>
                <c:pt idx="1537">
                  <c:v>0.70650743999999999</c:v>
                </c:pt>
                <c:pt idx="1538">
                  <c:v>0.70538586000000003</c:v>
                </c:pt>
                <c:pt idx="1539">
                  <c:v>0.70426226000000003</c:v>
                </c:pt>
                <c:pt idx="1540">
                  <c:v>0.70318252000000003</c:v>
                </c:pt>
                <c:pt idx="1541">
                  <c:v>0.70211941</c:v>
                </c:pt>
                <c:pt idx="1542">
                  <c:v>0.70091378999999998</c:v>
                </c:pt>
                <c:pt idx="1543">
                  <c:v>0.69960427000000003</c:v>
                </c:pt>
                <c:pt idx="1544">
                  <c:v>0.69837868000000003</c:v>
                </c:pt>
                <c:pt idx="1545">
                  <c:v>0.69727850000000002</c:v>
                </c:pt>
                <c:pt idx="1546">
                  <c:v>0.69615190999999998</c:v>
                </c:pt>
                <c:pt idx="1547">
                  <c:v>0.69488793999999998</c:v>
                </c:pt>
                <c:pt idx="1548">
                  <c:v>0.69362383999999999</c:v>
                </c:pt>
                <c:pt idx="1549">
                  <c:v>0.69246094999999996</c:v>
                </c:pt>
                <c:pt idx="1550">
                  <c:v>0.69130676999999996</c:v>
                </c:pt>
                <c:pt idx="1551">
                  <c:v>0.69004339000000003</c:v>
                </c:pt>
                <c:pt idx="1552">
                  <c:v>0.68873793000000005</c:v>
                </c:pt>
                <c:pt idx="1553">
                  <c:v>0.68758112000000005</c:v>
                </c:pt>
                <c:pt idx="1554">
                  <c:v>0.68653220000000004</c:v>
                </c:pt>
                <c:pt idx="1555">
                  <c:v>0.68539220000000001</c:v>
                </c:pt>
                <c:pt idx="1556">
                  <c:v>0.68411392000000004</c:v>
                </c:pt>
                <c:pt idx="1557">
                  <c:v>0.68287878999999996</c:v>
                </c:pt>
                <c:pt idx="1558">
                  <c:v>0.68184453</c:v>
                </c:pt>
                <c:pt idx="1559">
                  <c:v>0.68081241999999997</c:v>
                </c:pt>
                <c:pt idx="1560">
                  <c:v>0.67977189999999998</c:v>
                </c:pt>
                <c:pt idx="1561">
                  <c:v>0.67873430000000001</c:v>
                </c:pt>
                <c:pt idx="1562">
                  <c:v>0.67789650000000001</c:v>
                </c:pt>
                <c:pt idx="1563">
                  <c:v>0.67712830999999996</c:v>
                </c:pt>
                <c:pt idx="1564">
                  <c:v>0.67628723000000002</c:v>
                </c:pt>
                <c:pt idx="1565">
                  <c:v>0.67538237999999995</c:v>
                </c:pt>
                <c:pt idx="1566">
                  <c:v>0.67451340000000004</c:v>
                </c:pt>
                <c:pt idx="1567">
                  <c:v>0.67372167000000005</c:v>
                </c:pt>
                <c:pt idx="1568">
                  <c:v>0.67292118000000001</c:v>
                </c:pt>
                <c:pt idx="1569">
                  <c:v>0.67204892999999999</c:v>
                </c:pt>
                <c:pt idx="1570">
                  <c:v>0.67117696999999998</c:v>
                </c:pt>
                <c:pt idx="1571">
                  <c:v>0.67042058999999998</c:v>
                </c:pt>
                <c:pt idx="1572">
                  <c:v>0.66967398</c:v>
                </c:pt>
                <c:pt idx="1573">
                  <c:v>0.66890717</c:v>
                </c:pt>
                <c:pt idx="1574">
                  <c:v>0.66813308000000005</c:v>
                </c:pt>
                <c:pt idx="1575">
                  <c:v>0.66743934000000005</c:v>
                </c:pt>
                <c:pt idx="1576">
                  <c:v>0.66682076000000001</c:v>
                </c:pt>
                <c:pt idx="1577">
                  <c:v>0.66619605000000004</c:v>
                </c:pt>
                <c:pt idx="1578">
                  <c:v>0.66555017000000005</c:v>
                </c:pt>
                <c:pt idx="1579">
                  <c:v>0.66494112999999999</c:v>
                </c:pt>
                <c:pt idx="1580">
                  <c:v>0.66448717999999996</c:v>
                </c:pt>
                <c:pt idx="1581">
                  <c:v>0.66403013</c:v>
                </c:pt>
                <c:pt idx="1582">
                  <c:v>0.66371237999999999</c:v>
                </c:pt>
                <c:pt idx="1583">
                  <c:v>0.66339552000000002</c:v>
                </c:pt>
                <c:pt idx="1584">
                  <c:v>0.66313343999999996</c:v>
                </c:pt>
                <c:pt idx="1585">
                  <c:v>0.66289233999999997</c:v>
                </c:pt>
                <c:pt idx="1586">
                  <c:v>0.66263092000000001</c:v>
                </c:pt>
                <c:pt idx="1587">
                  <c:v>0.66234797000000001</c:v>
                </c:pt>
                <c:pt idx="1588">
                  <c:v>0.66205793999999996</c:v>
                </c:pt>
                <c:pt idx="1589">
                  <c:v>0.66176259999999998</c:v>
                </c:pt>
                <c:pt idx="1590">
                  <c:v>0.66145896999999998</c:v>
                </c:pt>
                <c:pt idx="1591">
                  <c:v>0.66114192999999999</c:v>
                </c:pt>
                <c:pt idx="1592">
                  <c:v>0.66082262999999997</c:v>
                </c:pt>
                <c:pt idx="1593">
                  <c:v>0.66054469000000005</c:v>
                </c:pt>
                <c:pt idx="1594">
                  <c:v>0.66026591999999995</c:v>
                </c:pt>
                <c:pt idx="1595">
                  <c:v>0.65995382999999996</c:v>
                </c:pt>
                <c:pt idx="1596">
                  <c:v>0.65963048000000002</c:v>
                </c:pt>
                <c:pt idx="1597">
                  <c:v>0.65942329</c:v>
                </c:pt>
                <c:pt idx="1598">
                  <c:v>0.65930383999999997</c:v>
                </c:pt>
                <c:pt idx="1599">
                  <c:v>0.65918772999999997</c:v>
                </c:pt>
                <c:pt idx="1600">
                  <c:v>0.65907382999999997</c:v>
                </c:pt>
                <c:pt idx="1601">
                  <c:v>0.65894765</c:v>
                </c:pt>
                <c:pt idx="1602">
                  <c:v>0.65876411999999995</c:v>
                </c:pt>
                <c:pt idx="1603">
                  <c:v>0.65856570000000003</c:v>
                </c:pt>
                <c:pt idx="1604">
                  <c:v>0.65851212000000003</c:v>
                </c:pt>
                <c:pt idx="1605">
                  <c:v>0.65844130999999995</c:v>
                </c:pt>
                <c:pt idx="1606">
                  <c:v>0.65837752999999999</c:v>
                </c:pt>
                <c:pt idx="1607">
                  <c:v>0.65831225999999998</c:v>
                </c:pt>
                <c:pt idx="1608">
                  <c:v>0.65826434</c:v>
                </c:pt>
                <c:pt idx="1609">
                  <c:v>0.65823489000000002</c:v>
                </c:pt>
                <c:pt idx="1610">
                  <c:v>0.65814054</c:v>
                </c:pt>
                <c:pt idx="1611">
                  <c:v>0.65795183000000002</c:v>
                </c:pt>
                <c:pt idx="1612">
                  <c:v>0.65773672000000005</c:v>
                </c:pt>
                <c:pt idx="1613">
                  <c:v>0.65748781000000001</c:v>
                </c:pt>
                <c:pt idx="1614">
                  <c:v>0.65723812999999998</c:v>
                </c:pt>
                <c:pt idx="1615">
                  <c:v>0.65700369999999997</c:v>
                </c:pt>
                <c:pt idx="1616">
                  <c:v>0.65677971000000002</c:v>
                </c:pt>
                <c:pt idx="1617">
                  <c:v>0.65658497999999998</c:v>
                </c:pt>
                <c:pt idx="1618">
                  <c:v>0.65639216</c:v>
                </c:pt>
                <c:pt idx="1619">
                  <c:v>0.65625918000000005</c:v>
                </c:pt>
                <c:pt idx="1620">
                  <c:v>0.65614724000000002</c:v>
                </c:pt>
                <c:pt idx="1621">
                  <c:v>0.65606838000000001</c:v>
                </c:pt>
                <c:pt idx="1622">
                  <c:v>0.65603334000000002</c:v>
                </c:pt>
                <c:pt idx="1623">
                  <c:v>0.65602362000000003</c:v>
                </c:pt>
                <c:pt idx="1624">
                  <c:v>0.65604061000000002</c:v>
                </c:pt>
                <c:pt idx="1625">
                  <c:v>0.65606660000000006</c:v>
                </c:pt>
                <c:pt idx="1626">
                  <c:v>0.65614444000000005</c:v>
                </c:pt>
                <c:pt idx="1627">
                  <c:v>0.65621375999999998</c:v>
                </c:pt>
                <c:pt idx="1628">
                  <c:v>0.65623324999999999</c:v>
                </c:pt>
                <c:pt idx="1629">
                  <c:v>0.65625584000000003</c:v>
                </c:pt>
                <c:pt idx="1630">
                  <c:v>0.65625542000000003</c:v>
                </c:pt>
                <c:pt idx="1631">
                  <c:v>0.65625458999999997</c:v>
                </c:pt>
                <c:pt idx="1632">
                  <c:v>0.65616918000000002</c:v>
                </c:pt>
                <c:pt idx="1633">
                  <c:v>0.65602457999999997</c:v>
                </c:pt>
                <c:pt idx="1634">
                  <c:v>0.65592216999999997</c:v>
                </c:pt>
                <c:pt idx="1635">
                  <c:v>0.65587538000000001</c:v>
                </c:pt>
                <c:pt idx="1636">
                  <c:v>0.65583575000000005</c:v>
                </c:pt>
                <c:pt idx="1637">
                  <c:v>0.65585214000000003</c:v>
                </c:pt>
                <c:pt idx="1638">
                  <c:v>0.65587770999999995</c:v>
                </c:pt>
                <c:pt idx="1639">
                  <c:v>0.65594584</c:v>
                </c:pt>
                <c:pt idx="1640">
                  <c:v>0.65602136</c:v>
                </c:pt>
                <c:pt idx="1641">
                  <c:v>0.65600829999999999</c:v>
                </c:pt>
                <c:pt idx="1642">
                  <c:v>0.65595174000000001</c:v>
                </c:pt>
                <c:pt idx="1643">
                  <c:v>0.65581387000000002</c:v>
                </c:pt>
                <c:pt idx="1644">
                  <c:v>0.65565019999999996</c:v>
                </c:pt>
                <c:pt idx="1645">
                  <c:v>0.65550458</c:v>
                </c:pt>
                <c:pt idx="1646">
                  <c:v>0.65539157000000003</c:v>
                </c:pt>
                <c:pt idx="1647">
                  <c:v>0.65531521999999998</c:v>
                </c:pt>
                <c:pt idx="1648">
                  <c:v>0.65527486999999995</c:v>
                </c:pt>
                <c:pt idx="1649">
                  <c:v>0.65522599000000004</c:v>
                </c:pt>
                <c:pt idx="1650">
                  <c:v>0.65524757</c:v>
                </c:pt>
                <c:pt idx="1651">
                  <c:v>0.65528834000000002</c:v>
                </c:pt>
                <c:pt idx="1652">
                  <c:v>0.65541017000000001</c:v>
                </c:pt>
                <c:pt idx="1653">
                  <c:v>0.65554833000000001</c:v>
                </c:pt>
                <c:pt idx="1654">
                  <c:v>0.65568541999999996</c:v>
                </c:pt>
                <c:pt idx="1655">
                  <c:v>0.65580970000000005</c:v>
                </c:pt>
                <c:pt idx="1656">
                  <c:v>0.65599602000000001</c:v>
                </c:pt>
                <c:pt idx="1657">
                  <c:v>0.65619516</c:v>
                </c:pt>
                <c:pt idx="1658">
                  <c:v>0.65627891000000005</c:v>
                </c:pt>
                <c:pt idx="1659">
                  <c:v>0.65626222000000001</c:v>
                </c:pt>
                <c:pt idx="1660">
                  <c:v>0.65622610000000003</c:v>
                </c:pt>
                <c:pt idx="1661">
                  <c:v>0.65613096999999998</c:v>
                </c:pt>
                <c:pt idx="1662">
                  <c:v>0.65602373999999997</c:v>
                </c:pt>
                <c:pt idx="1663">
                  <c:v>0.65586745999999996</c:v>
                </c:pt>
                <c:pt idx="1664">
                  <c:v>0.65570240999999996</c:v>
                </c:pt>
                <c:pt idx="1665">
                  <c:v>0.65550565999999999</c:v>
                </c:pt>
                <c:pt idx="1666">
                  <c:v>0.65529901000000002</c:v>
                </c:pt>
                <c:pt idx="1667">
                  <c:v>0.65514815000000004</c:v>
                </c:pt>
                <c:pt idx="1668">
                  <c:v>0.65501416000000001</c:v>
                </c:pt>
                <c:pt idx="1669">
                  <c:v>0.65499282000000003</c:v>
                </c:pt>
                <c:pt idx="1670">
                  <c:v>0.65504777000000003</c:v>
                </c:pt>
                <c:pt idx="1671">
                  <c:v>0.65511810999999998</c:v>
                </c:pt>
                <c:pt idx="1672">
                  <c:v>0.65520078000000004</c:v>
                </c:pt>
                <c:pt idx="1673">
                  <c:v>0.65533912000000005</c:v>
                </c:pt>
                <c:pt idx="1674">
                  <c:v>0.65551901000000001</c:v>
                </c:pt>
                <c:pt idx="1675">
                  <c:v>0.65565180999999995</c:v>
                </c:pt>
                <c:pt idx="1676">
                  <c:v>0.65572976999999999</c:v>
                </c:pt>
                <c:pt idx="1677">
                  <c:v>0.65579379000000004</c:v>
                </c:pt>
                <c:pt idx="1678">
                  <c:v>0.655779</c:v>
                </c:pt>
                <c:pt idx="1679">
                  <c:v>0.65576171999999999</c:v>
                </c:pt>
                <c:pt idx="1680">
                  <c:v>0.65587324000000002</c:v>
                </c:pt>
                <c:pt idx="1681">
                  <c:v>0.65598422000000001</c:v>
                </c:pt>
                <c:pt idx="1682">
                  <c:v>0.65606529000000002</c:v>
                </c:pt>
                <c:pt idx="1683">
                  <c:v>0.65615553000000004</c:v>
                </c:pt>
                <c:pt idx="1684">
                  <c:v>0.65622157000000003</c:v>
                </c:pt>
                <c:pt idx="1685">
                  <c:v>0.65626114999999996</c:v>
                </c:pt>
                <c:pt idx="1686">
                  <c:v>0.65629773999999996</c:v>
                </c:pt>
                <c:pt idx="1687">
                  <c:v>0.65634208999999999</c:v>
                </c:pt>
                <c:pt idx="1688">
                  <c:v>0.65639590999999997</c:v>
                </c:pt>
                <c:pt idx="1689">
                  <c:v>0.65636234999999998</c:v>
                </c:pt>
                <c:pt idx="1690">
                  <c:v>0.65630239000000001</c:v>
                </c:pt>
                <c:pt idx="1691">
                  <c:v>0.65622437</c:v>
                </c:pt>
                <c:pt idx="1692">
                  <c:v>0.65615928000000001</c:v>
                </c:pt>
                <c:pt idx="1693">
                  <c:v>0.65610676999999995</c:v>
                </c:pt>
                <c:pt idx="1694">
                  <c:v>0.65610486000000001</c:v>
                </c:pt>
                <c:pt idx="1695">
                  <c:v>0.65615791000000001</c:v>
                </c:pt>
                <c:pt idx="1696">
                  <c:v>0.65623980999999998</c:v>
                </c:pt>
                <c:pt idx="1697">
                  <c:v>0.65628690000000001</c:v>
                </c:pt>
                <c:pt idx="1698">
                  <c:v>0.65629660999999995</c:v>
                </c:pt>
                <c:pt idx="1699">
                  <c:v>0.65632581999999995</c:v>
                </c:pt>
                <c:pt idx="1700">
                  <c:v>0.65637897999999995</c:v>
                </c:pt>
                <c:pt idx="1701">
                  <c:v>0.65641092999999995</c:v>
                </c:pt>
                <c:pt idx="1702">
                  <c:v>0.65638529999999995</c:v>
                </c:pt>
                <c:pt idx="1703">
                  <c:v>0.65636461999999995</c:v>
                </c:pt>
                <c:pt idx="1704">
                  <c:v>0.65623825999999996</c:v>
                </c:pt>
                <c:pt idx="1705">
                  <c:v>0.65607386999999995</c:v>
                </c:pt>
                <c:pt idx="1706">
                  <c:v>0.65587728999999995</c:v>
                </c:pt>
                <c:pt idx="1707">
                  <c:v>0.65568506999999998</c:v>
                </c:pt>
                <c:pt idx="1708">
                  <c:v>0.65552253000000005</c:v>
                </c:pt>
                <c:pt idx="1709">
                  <c:v>0.65538191999999995</c:v>
                </c:pt>
                <c:pt idx="1710">
                  <c:v>0.65531634999999999</c:v>
                </c:pt>
                <c:pt idx="1711">
                  <c:v>0.65530096999999998</c:v>
                </c:pt>
                <c:pt idx="1712">
                  <c:v>0.65524477000000003</c:v>
                </c:pt>
                <c:pt idx="1713">
                  <c:v>0.65512698999999996</c:v>
                </c:pt>
                <c:pt idx="1714">
                  <c:v>0.65500628999999999</c:v>
                </c:pt>
                <c:pt idx="1715">
                  <c:v>0.65489452999999997</c:v>
                </c:pt>
                <c:pt idx="1716">
                  <c:v>0.65479767</c:v>
                </c:pt>
                <c:pt idx="1717">
                  <c:v>0.65470313999999996</c:v>
                </c:pt>
                <c:pt idx="1718">
                  <c:v>0.65460032000000001</c:v>
                </c:pt>
                <c:pt idx="1719">
                  <c:v>0.6545434</c:v>
                </c:pt>
                <c:pt idx="1720">
                  <c:v>0.65449469999999998</c:v>
                </c:pt>
                <c:pt idx="1721">
                  <c:v>0.65436810000000001</c:v>
                </c:pt>
                <c:pt idx="1722">
                  <c:v>0.65423929999999997</c:v>
                </c:pt>
                <c:pt idx="1723">
                  <c:v>0.65418189999999998</c:v>
                </c:pt>
                <c:pt idx="1724">
                  <c:v>0.65413796999999996</c:v>
                </c:pt>
                <c:pt idx="1725">
                  <c:v>0.65409671999999996</c:v>
                </c:pt>
                <c:pt idx="1726">
                  <c:v>0.65406030000000004</c:v>
                </c:pt>
                <c:pt idx="1727">
                  <c:v>0.65405077</c:v>
                </c:pt>
                <c:pt idx="1728">
                  <c:v>0.65408748000000005</c:v>
                </c:pt>
                <c:pt idx="1729">
                  <c:v>0.65411514000000004</c:v>
                </c:pt>
                <c:pt idx="1730">
                  <c:v>0.65412669999999995</c:v>
                </c:pt>
                <c:pt idx="1731">
                  <c:v>0.65414243999999999</c:v>
                </c:pt>
                <c:pt idx="1732">
                  <c:v>0.65409410000000001</c:v>
                </c:pt>
                <c:pt idx="1733">
                  <c:v>0.65402585000000002</c:v>
                </c:pt>
                <c:pt idx="1734">
                  <c:v>0.65398394999999998</c:v>
                </c:pt>
                <c:pt idx="1735">
                  <c:v>0.65396832999999999</c:v>
                </c:pt>
                <c:pt idx="1736">
                  <c:v>0.65391052000000005</c:v>
                </c:pt>
                <c:pt idx="1737">
                  <c:v>0.65383524000000004</c:v>
                </c:pt>
                <c:pt idx="1738">
                  <c:v>0.65368629</c:v>
                </c:pt>
                <c:pt idx="1739">
                  <c:v>0.65348457999999998</c:v>
                </c:pt>
                <c:pt idx="1740">
                  <c:v>0.65329820000000005</c:v>
                </c:pt>
                <c:pt idx="1741">
                  <c:v>0.65313423000000004</c:v>
                </c:pt>
                <c:pt idx="1742">
                  <c:v>0.65299684000000002</c:v>
                </c:pt>
                <c:pt idx="1743">
                  <c:v>0.65289885000000003</c:v>
                </c:pt>
                <c:pt idx="1744">
                  <c:v>0.65280508999999998</c:v>
                </c:pt>
                <c:pt idx="1745">
                  <c:v>0.65273457999999995</c:v>
                </c:pt>
                <c:pt idx="1746">
                  <c:v>0.65266186000000004</c:v>
                </c:pt>
                <c:pt idx="1747">
                  <c:v>0.65242135999999995</c:v>
                </c:pt>
                <c:pt idx="1748">
                  <c:v>0.65216695999999996</c:v>
                </c:pt>
                <c:pt idx="1749">
                  <c:v>0.65197766000000001</c:v>
                </c:pt>
                <c:pt idx="1750">
                  <c:v>0.65180439000000001</c:v>
                </c:pt>
                <c:pt idx="1751">
                  <c:v>0.65150260999999998</c:v>
                </c:pt>
                <c:pt idx="1752">
                  <c:v>0.65118706000000004</c:v>
                </c:pt>
                <c:pt idx="1753">
                  <c:v>0.65087914000000002</c:v>
                </c:pt>
                <c:pt idx="1754">
                  <c:v>0.65056424999999996</c:v>
                </c:pt>
                <c:pt idx="1755">
                  <c:v>0.65021932000000005</c:v>
                </c:pt>
                <c:pt idx="1756">
                  <c:v>0.64982194000000004</c:v>
                </c:pt>
                <c:pt idx="1757">
                  <c:v>0.64947003000000003</c:v>
                </c:pt>
                <c:pt idx="1758">
                  <c:v>0.64917396999999999</c:v>
                </c:pt>
                <c:pt idx="1759">
                  <c:v>0.64878975999999999</c:v>
                </c:pt>
                <c:pt idx="1760">
                  <c:v>0.64821826999999999</c:v>
                </c:pt>
                <c:pt idx="1761">
                  <c:v>0.64763981000000004</c:v>
                </c:pt>
                <c:pt idx="1762">
                  <c:v>0.64707839</c:v>
                </c:pt>
                <c:pt idx="1763">
                  <c:v>0.64651316000000003</c:v>
                </c:pt>
                <c:pt idx="1764">
                  <c:v>0.64577525999999996</c:v>
                </c:pt>
                <c:pt idx="1765">
                  <c:v>0.64498686999999999</c:v>
                </c:pt>
                <c:pt idx="1766">
                  <c:v>0.64410310999999998</c:v>
                </c:pt>
                <c:pt idx="1767">
                  <c:v>0.64319276999999997</c:v>
                </c:pt>
                <c:pt idx="1768">
                  <c:v>0.64214963000000003</c:v>
                </c:pt>
                <c:pt idx="1769">
                  <c:v>0.64106481999999998</c:v>
                </c:pt>
                <c:pt idx="1770">
                  <c:v>0.63990252999999997</c:v>
                </c:pt>
                <c:pt idx="1771">
                  <c:v>0.63872748999999995</c:v>
                </c:pt>
                <c:pt idx="1772">
                  <c:v>0.63745194999999999</c:v>
                </c:pt>
                <c:pt idx="1773">
                  <c:v>0.63604700999999997</c:v>
                </c:pt>
                <c:pt idx="1774">
                  <c:v>0.63466250999999996</c:v>
                </c:pt>
                <c:pt idx="1775">
                  <c:v>0.63334250000000003</c:v>
                </c:pt>
                <c:pt idx="1776">
                  <c:v>0.63200562999999998</c:v>
                </c:pt>
                <c:pt idx="1777">
                  <c:v>0.63062578000000002</c:v>
                </c:pt>
                <c:pt idx="1778">
                  <c:v>0.62929314000000003</c:v>
                </c:pt>
                <c:pt idx="1779">
                  <c:v>0.62816232000000005</c:v>
                </c:pt>
                <c:pt idx="1780">
                  <c:v>0.62701379999999995</c:v>
                </c:pt>
                <c:pt idx="1781">
                  <c:v>0.62585544999999998</c:v>
                </c:pt>
                <c:pt idx="1782">
                  <c:v>0.62472194000000003</c:v>
                </c:pt>
                <c:pt idx="1783">
                  <c:v>0.62370270000000005</c:v>
                </c:pt>
                <c:pt idx="1784">
                  <c:v>0.62272435000000004</c:v>
                </c:pt>
                <c:pt idx="1785">
                  <c:v>0.62164253000000003</c:v>
                </c:pt>
                <c:pt idx="1786">
                  <c:v>0.62052304000000003</c:v>
                </c:pt>
                <c:pt idx="1787">
                  <c:v>0.61945282999999995</c:v>
                </c:pt>
                <c:pt idx="1788">
                  <c:v>0.61841195999999998</c:v>
                </c:pt>
                <c:pt idx="1789">
                  <c:v>0.61735510999999998</c:v>
                </c:pt>
                <c:pt idx="1790">
                  <c:v>0.61625182999999994</c:v>
                </c:pt>
                <c:pt idx="1791">
                  <c:v>0.61506444000000005</c:v>
                </c:pt>
                <c:pt idx="1792">
                  <c:v>0.61378783000000003</c:v>
                </c:pt>
                <c:pt idx="1793">
                  <c:v>0.61246383000000004</c:v>
                </c:pt>
                <c:pt idx="1794">
                  <c:v>0.61098026999999999</c:v>
                </c:pt>
                <c:pt idx="1795">
                  <c:v>0.60947560999999995</c:v>
                </c:pt>
                <c:pt idx="1796">
                  <c:v>0.60789066999999997</c:v>
                </c:pt>
                <c:pt idx="1797">
                  <c:v>0.60625786000000004</c:v>
                </c:pt>
                <c:pt idx="1798">
                  <c:v>0.60415673000000003</c:v>
                </c:pt>
                <c:pt idx="1799">
                  <c:v>0.60203874000000002</c:v>
                </c:pt>
                <c:pt idx="1800">
                  <c:v>0.60004537999999996</c:v>
                </c:pt>
                <c:pt idx="1801">
                  <c:v>0.59803945000000003</c:v>
                </c:pt>
                <c:pt idx="1802">
                  <c:v>0.59572767999999998</c:v>
                </c:pt>
                <c:pt idx="1803">
                  <c:v>0.59337664000000001</c:v>
                </c:pt>
                <c:pt idx="1804">
                  <c:v>0.59108364999999996</c:v>
                </c:pt>
                <c:pt idx="1805">
                  <c:v>0.58883083000000003</c:v>
                </c:pt>
                <c:pt idx="1806">
                  <c:v>0.58634733999999999</c:v>
                </c:pt>
                <c:pt idx="1807">
                  <c:v>0.58364099000000003</c:v>
                </c:pt>
                <c:pt idx="1808">
                  <c:v>0.58107299000000001</c:v>
                </c:pt>
                <c:pt idx="1809">
                  <c:v>0.57872009000000002</c:v>
                </c:pt>
                <c:pt idx="1810">
                  <c:v>0.57622600000000002</c:v>
                </c:pt>
                <c:pt idx="1811">
                  <c:v>0.57345109999999999</c:v>
                </c:pt>
                <c:pt idx="1812">
                  <c:v>0.57076842000000005</c:v>
                </c:pt>
                <c:pt idx="1813">
                  <c:v>0.56842691000000001</c:v>
                </c:pt>
                <c:pt idx="1814">
                  <c:v>0.56604153000000001</c:v>
                </c:pt>
                <c:pt idx="1815">
                  <c:v>0.56338745000000001</c:v>
                </c:pt>
                <c:pt idx="1816">
                  <c:v>0.56072849000000002</c:v>
                </c:pt>
                <c:pt idx="1817">
                  <c:v>0.55838876999999998</c:v>
                </c:pt>
                <c:pt idx="1818">
                  <c:v>0.55607461999999996</c:v>
                </c:pt>
                <c:pt idx="1819">
                  <c:v>0.55370891</c:v>
                </c:pt>
                <c:pt idx="1820">
                  <c:v>0.55132382999999996</c:v>
                </c:pt>
                <c:pt idx="1821">
                  <c:v>0.54907452999999995</c:v>
                </c:pt>
                <c:pt idx="1822">
                  <c:v>0.54685848999999997</c:v>
                </c:pt>
                <c:pt idx="1823">
                  <c:v>0.54452853999999995</c:v>
                </c:pt>
                <c:pt idx="1824">
                  <c:v>0.54212086999999998</c:v>
                </c:pt>
                <c:pt idx="1825">
                  <c:v>0.53995985000000002</c:v>
                </c:pt>
                <c:pt idx="1826">
                  <c:v>0.53800373999999995</c:v>
                </c:pt>
                <c:pt idx="1827">
                  <c:v>0.53606242000000004</c:v>
                </c:pt>
                <c:pt idx="1828">
                  <c:v>0.53415566999999997</c:v>
                </c:pt>
                <c:pt idx="1829">
                  <c:v>0.53241872999999995</c:v>
                </c:pt>
                <c:pt idx="1830">
                  <c:v>0.53098445999999999</c:v>
                </c:pt>
                <c:pt idx="1831">
                  <c:v>0.52951890000000001</c:v>
                </c:pt>
                <c:pt idx="1832">
                  <c:v>0.52800875999999997</c:v>
                </c:pt>
                <c:pt idx="1833">
                  <c:v>0.52651477000000002</c:v>
                </c:pt>
                <c:pt idx="1834">
                  <c:v>0.52523934999999999</c:v>
                </c:pt>
                <c:pt idx="1835">
                  <c:v>0.52394766000000004</c:v>
                </c:pt>
                <c:pt idx="1836">
                  <c:v>0.52248371000000005</c:v>
                </c:pt>
                <c:pt idx="1837">
                  <c:v>0.52100617000000005</c:v>
                </c:pt>
                <c:pt idx="1838">
                  <c:v>0.51967633000000002</c:v>
                </c:pt>
                <c:pt idx="1839">
                  <c:v>0.51834959000000003</c:v>
                </c:pt>
                <c:pt idx="1840">
                  <c:v>0.51674092000000005</c:v>
                </c:pt>
                <c:pt idx="1841">
                  <c:v>0.51502561999999996</c:v>
                </c:pt>
                <c:pt idx="1842">
                  <c:v>0.51333702000000003</c:v>
                </c:pt>
                <c:pt idx="1843">
                  <c:v>0.51165550999999998</c:v>
                </c:pt>
                <c:pt idx="1844">
                  <c:v>0.50979346000000003</c:v>
                </c:pt>
                <c:pt idx="1845">
                  <c:v>0.50777066000000004</c:v>
                </c:pt>
                <c:pt idx="1846">
                  <c:v>0.50579673000000003</c:v>
                </c:pt>
                <c:pt idx="1847">
                  <c:v>0.50387925</c:v>
                </c:pt>
                <c:pt idx="1848">
                  <c:v>0.50175709000000002</c:v>
                </c:pt>
                <c:pt idx="1849">
                  <c:v>0.49937809</c:v>
                </c:pt>
                <c:pt idx="1850">
                  <c:v>0.49709699000000002</c:v>
                </c:pt>
                <c:pt idx="1851">
                  <c:v>0.49508342</c:v>
                </c:pt>
                <c:pt idx="1852">
                  <c:v>0.49303450999999998</c:v>
                </c:pt>
                <c:pt idx="1853">
                  <c:v>0.49108833000000002</c:v>
                </c:pt>
                <c:pt idx="1854">
                  <c:v>0.489151</c:v>
                </c:pt>
                <c:pt idx="1855">
                  <c:v>0.48758384999999999</c:v>
                </c:pt>
                <c:pt idx="1856">
                  <c:v>0.48600429000000001</c:v>
                </c:pt>
                <c:pt idx="1857">
                  <c:v>0.48428853999999999</c:v>
                </c:pt>
                <c:pt idx="1858">
                  <c:v>0.48254561000000001</c:v>
                </c:pt>
                <c:pt idx="1859">
                  <c:v>0.48109147000000002</c:v>
                </c:pt>
                <c:pt idx="1860">
                  <c:v>0.47962972999999998</c:v>
                </c:pt>
                <c:pt idx="1861">
                  <c:v>0.47815796999999999</c:v>
                </c:pt>
                <c:pt idx="1862">
                  <c:v>0.47666815000000001</c:v>
                </c:pt>
                <c:pt idx="1863">
                  <c:v>0.47535565000000002</c:v>
                </c:pt>
                <c:pt idx="1864">
                  <c:v>0.47410730000000001</c:v>
                </c:pt>
                <c:pt idx="1865">
                  <c:v>0.47278920000000002</c:v>
                </c:pt>
                <c:pt idx="1866">
                  <c:v>0.47141456999999998</c:v>
                </c:pt>
                <c:pt idx="1867">
                  <c:v>0.47009616999999998</c:v>
                </c:pt>
                <c:pt idx="1868">
                  <c:v>0.46879472999999999</c:v>
                </c:pt>
                <c:pt idx="1869">
                  <c:v>0.46739331000000001</c:v>
                </c:pt>
                <c:pt idx="1870">
                  <c:v>0.46587258999999998</c:v>
                </c:pt>
                <c:pt idx="1871">
                  <c:v>0.46436882000000002</c:v>
                </c:pt>
                <c:pt idx="1872">
                  <c:v>0.46292284</c:v>
                </c:pt>
                <c:pt idx="1873">
                  <c:v>0.46138024</c:v>
                </c:pt>
                <c:pt idx="1874">
                  <c:v>0.45954749</c:v>
                </c:pt>
                <c:pt idx="1875">
                  <c:v>0.45773327000000003</c:v>
                </c:pt>
                <c:pt idx="1876">
                  <c:v>0.45607768999999998</c:v>
                </c:pt>
                <c:pt idx="1877">
                  <c:v>0.45437928999999999</c:v>
                </c:pt>
                <c:pt idx="1878">
                  <c:v>0.45217352999999999</c:v>
                </c:pt>
                <c:pt idx="1879">
                  <c:v>0.44993791</c:v>
                </c:pt>
                <c:pt idx="1880">
                  <c:v>0.44774517000000003</c:v>
                </c:pt>
                <c:pt idx="1881">
                  <c:v>0.44553649000000001</c:v>
                </c:pt>
                <c:pt idx="1882">
                  <c:v>0.44266796000000003</c:v>
                </c:pt>
                <c:pt idx="1883">
                  <c:v>0.43970790999999998</c:v>
                </c:pt>
                <c:pt idx="1884">
                  <c:v>0.43665778999999999</c:v>
                </c:pt>
                <c:pt idx="1885">
                  <c:v>0.43355462</c:v>
                </c:pt>
                <c:pt idx="1886">
                  <c:v>0.42991533999999998</c:v>
                </c:pt>
                <c:pt idx="1887">
                  <c:v>0.42610151000000002</c:v>
                </c:pt>
                <c:pt idx="1888">
                  <c:v>0.42228714000000001</c:v>
                </c:pt>
                <c:pt idx="1889">
                  <c:v>0.41845471000000001</c:v>
                </c:pt>
                <c:pt idx="1890">
                  <c:v>0.41411590999999998</c:v>
                </c:pt>
                <c:pt idx="1891">
                  <c:v>0.40941878999999998</c:v>
                </c:pt>
                <c:pt idx="1892">
                  <c:v>0.40492847999999998</c:v>
                </c:pt>
                <c:pt idx="1893">
                  <c:v>0.40067434000000002</c:v>
                </c:pt>
                <c:pt idx="1894">
                  <c:v>0.39620738999999999</c:v>
                </c:pt>
                <c:pt idx="1895">
                  <c:v>0.39147735</c:v>
                </c:pt>
                <c:pt idx="1896">
                  <c:v>0.38701475000000002</c:v>
                </c:pt>
                <c:pt idx="1897">
                  <c:v>0.38312765999999998</c:v>
                </c:pt>
                <c:pt idx="1898">
                  <c:v>0.37921125</c:v>
                </c:pt>
                <c:pt idx="1899">
                  <c:v>0.37522759999999999</c:v>
                </c:pt>
                <c:pt idx="1900">
                  <c:v>0.37140557000000002</c:v>
                </c:pt>
                <c:pt idx="1901">
                  <c:v>0.36830901999999999</c:v>
                </c:pt>
                <c:pt idx="1902">
                  <c:v>0.36518585999999997</c:v>
                </c:pt>
                <c:pt idx="1903">
                  <c:v>0.36217435999999997</c:v>
                </c:pt>
                <c:pt idx="1904">
                  <c:v>0.35917761999999998</c:v>
                </c:pt>
                <c:pt idx="1905">
                  <c:v>0.35665980000000003</c:v>
                </c:pt>
                <c:pt idx="1906">
                  <c:v>0.35412981999999998</c:v>
                </c:pt>
                <c:pt idx="1907">
                  <c:v>0.35132959000000002</c:v>
                </c:pt>
                <c:pt idx="1908">
                  <c:v>0.34847837999999998</c:v>
                </c:pt>
                <c:pt idx="1909">
                  <c:v>0.34609680999999998</c:v>
                </c:pt>
                <c:pt idx="1910">
                  <c:v>0.34376422000000001</c:v>
                </c:pt>
                <c:pt idx="1911">
                  <c:v>0.34152537999999999</c:v>
                </c:pt>
                <c:pt idx="1912">
                  <c:v>0.33932906000000002</c:v>
                </c:pt>
                <c:pt idx="1913">
                  <c:v>0.33751014000000001</c:v>
                </c:pt>
                <c:pt idx="1914">
                  <c:v>0.3358486</c:v>
                </c:pt>
                <c:pt idx="1915">
                  <c:v>0.33450770000000002</c:v>
                </c:pt>
                <c:pt idx="1916">
                  <c:v>0.33332246999999998</c:v>
                </c:pt>
                <c:pt idx="1917">
                  <c:v>0.33280092</c:v>
                </c:pt>
                <c:pt idx="1918">
                  <c:v>0.33273721000000001</c:v>
                </c:pt>
                <c:pt idx="1919">
                  <c:v>0.33329578999999998</c:v>
                </c:pt>
                <c:pt idx="1920">
                  <c:v>0.33446544</c:v>
                </c:pt>
                <c:pt idx="1921">
                  <c:v>0.33593896000000001</c:v>
                </c:pt>
                <c:pt idx="1922">
                  <c:v>0.33778942000000001</c:v>
                </c:pt>
                <c:pt idx="1923">
                  <c:v>0.34011194</c:v>
                </c:pt>
                <c:pt idx="1924">
                  <c:v>0.34320276999999999</c:v>
                </c:pt>
                <c:pt idx="1925">
                  <c:v>0.34632918000000001</c:v>
                </c:pt>
                <c:pt idx="1926">
                  <c:v>0.34942663000000002</c:v>
                </c:pt>
                <c:pt idx="1927">
                  <c:v>0.35273465999999998</c:v>
                </c:pt>
                <c:pt idx="1928">
                  <c:v>0.35666838000000001</c:v>
                </c:pt>
                <c:pt idx="1929">
                  <c:v>0.36053797999999998</c:v>
                </c:pt>
                <c:pt idx="1930">
                  <c:v>0.36395403999999998</c:v>
                </c:pt>
                <c:pt idx="1931">
                  <c:v>0.36739137999999999</c:v>
                </c:pt>
                <c:pt idx="1932">
                  <c:v>0.37065646000000002</c:v>
                </c:pt>
                <c:pt idx="1933">
                  <c:v>0.37390997999999998</c:v>
                </c:pt>
                <c:pt idx="1934">
                  <c:v>0.37665081</c:v>
                </c:pt>
                <c:pt idx="1935">
                  <c:v>0.37937476999999997</c:v>
                </c:pt>
                <c:pt idx="1936">
                  <c:v>0.38181552000000002</c:v>
                </c:pt>
                <c:pt idx="1937">
                  <c:v>0.38426097999999997</c:v>
                </c:pt>
                <c:pt idx="1938">
                  <c:v>0.38622942999999998</c:v>
                </c:pt>
                <c:pt idx="1939">
                  <c:v>0.38819301000000001</c:v>
                </c:pt>
                <c:pt idx="1940">
                  <c:v>0.39005747000000002</c:v>
                </c:pt>
                <c:pt idx="1941">
                  <c:v>0.39190649999999999</c:v>
                </c:pt>
                <c:pt idx="1942">
                  <c:v>0.39356490999999999</c:v>
                </c:pt>
                <c:pt idx="1943">
                  <c:v>0.39519917999999998</c:v>
                </c:pt>
                <c:pt idx="1944">
                  <c:v>0.39669397000000001</c:v>
                </c:pt>
                <c:pt idx="1945">
                  <c:v>0.39815125000000001</c:v>
                </c:pt>
                <c:pt idx="1946">
                  <c:v>0.39930385000000002</c:v>
                </c:pt>
                <c:pt idx="1947">
                  <c:v>0.40032582999999999</c:v>
                </c:pt>
                <c:pt idx="1948">
                  <c:v>0.40131055999999998</c:v>
                </c:pt>
                <c:pt idx="1949">
                  <c:v>0.40226096</c:v>
                </c:pt>
                <c:pt idx="1950">
                  <c:v>0.40295920000000002</c:v>
                </c:pt>
                <c:pt idx="1951">
                  <c:v>0.40345329000000002</c:v>
                </c:pt>
                <c:pt idx="1952">
                  <c:v>0.40397337</c:v>
                </c:pt>
                <c:pt idx="1953">
                  <c:v>0.40455397999999998</c:v>
                </c:pt>
                <c:pt idx="1954">
                  <c:v>0.40502238000000002</c:v>
                </c:pt>
                <c:pt idx="1955">
                  <c:v>0.40534367999999998</c:v>
                </c:pt>
                <c:pt idx="1956">
                  <c:v>0.40570163999999997</c:v>
                </c:pt>
                <c:pt idx="1957">
                  <c:v>0.40610421000000002</c:v>
                </c:pt>
                <c:pt idx="1958">
                  <c:v>0.40645029999999999</c:v>
                </c:pt>
                <c:pt idx="1959">
                  <c:v>0.40667436000000001</c:v>
                </c:pt>
                <c:pt idx="1960">
                  <c:v>0.40694123999999998</c:v>
                </c:pt>
                <c:pt idx="1961">
                  <c:v>0.40731667999999999</c:v>
                </c:pt>
                <c:pt idx="1962">
                  <c:v>0.40769761999999998</c:v>
                </c:pt>
                <c:pt idx="1963">
                  <c:v>0.40814683000000002</c:v>
                </c:pt>
                <c:pt idx="1964">
                  <c:v>0.40866718000000002</c:v>
                </c:pt>
                <c:pt idx="1965">
                  <c:v>0.40945335999999999</c:v>
                </c:pt>
                <c:pt idx="1966">
                  <c:v>0.41025198000000002</c:v>
                </c:pt>
                <c:pt idx="1967">
                  <c:v>0.41098231000000002</c:v>
                </c:pt>
                <c:pt idx="1968">
                  <c:v>0.41171277000000001</c:v>
                </c:pt>
                <c:pt idx="1969">
                  <c:v>0.41267091</c:v>
                </c:pt>
                <c:pt idx="1970">
                  <c:v>0.41363307999999999</c:v>
                </c:pt>
                <c:pt idx="1971">
                  <c:v>0.41441566000000002</c:v>
                </c:pt>
                <c:pt idx="1972">
                  <c:v>0.41521387999999998</c:v>
                </c:pt>
                <c:pt idx="1973">
                  <c:v>0.41629037000000002</c:v>
                </c:pt>
                <c:pt idx="1974">
                  <c:v>0.41738096000000002</c:v>
                </c:pt>
                <c:pt idx="1975">
                  <c:v>0.41806924000000001</c:v>
                </c:pt>
                <c:pt idx="1976">
                  <c:v>0.41874500999999997</c:v>
                </c:pt>
                <c:pt idx="1977">
                  <c:v>0.41959300999999999</c:v>
                </c:pt>
                <c:pt idx="1978">
                  <c:v>0.42047562999999999</c:v>
                </c:pt>
                <c:pt idx="1979">
                  <c:v>0.42127129000000002</c:v>
                </c:pt>
                <c:pt idx="1980">
                  <c:v>0.42202708</c:v>
                </c:pt>
                <c:pt idx="1981">
                  <c:v>0.42240285999999999</c:v>
                </c:pt>
                <c:pt idx="1982">
                  <c:v>0.42269719</c:v>
                </c:pt>
                <c:pt idx="1983">
                  <c:v>0.42296552999999998</c:v>
                </c:pt>
                <c:pt idx="1984">
                  <c:v>0.42323326999999999</c:v>
                </c:pt>
                <c:pt idx="1985">
                  <c:v>0.42343363000000001</c:v>
                </c:pt>
                <c:pt idx="1986">
                  <c:v>0.42361745000000001</c:v>
                </c:pt>
                <c:pt idx="1987">
                  <c:v>0.42364784999999999</c:v>
                </c:pt>
                <c:pt idx="1988">
                  <c:v>0.42359363999999999</c:v>
                </c:pt>
                <c:pt idx="1989">
                  <c:v>0.42340621000000001</c:v>
                </c:pt>
                <c:pt idx="1990">
                  <c:v>0.42315179000000003</c:v>
                </c:pt>
                <c:pt idx="1991">
                  <c:v>0.42277691000000001</c:v>
                </c:pt>
                <c:pt idx="1992">
                  <c:v>0.42234263</c:v>
                </c:pt>
                <c:pt idx="1993">
                  <c:v>0.42183315999999998</c:v>
                </c:pt>
                <c:pt idx="1994">
                  <c:v>0.42124829000000003</c:v>
                </c:pt>
                <c:pt idx="1995">
                  <c:v>0.42056417000000001</c:v>
                </c:pt>
                <c:pt idx="1996">
                  <c:v>0.41979899999999998</c:v>
                </c:pt>
                <c:pt idx="1997">
                  <c:v>0.4190526</c:v>
                </c:pt>
                <c:pt idx="1998">
                  <c:v>0.41833308000000002</c:v>
                </c:pt>
                <c:pt idx="1999">
                  <c:v>0.41774552999999998</c:v>
                </c:pt>
                <c:pt idx="2000">
                  <c:v>0.41730212999999999</c:v>
                </c:pt>
                <c:pt idx="2001">
                  <c:v>0.41677355999999999</c:v>
                </c:pt>
                <c:pt idx="2002">
                  <c:v>0.41614478999999999</c:v>
                </c:pt>
                <c:pt idx="2003">
                  <c:v>0.41560921000000001</c:v>
                </c:pt>
                <c:pt idx="2004">
                  <c:v>0.41523107999999997</c:v>
                </c:pt>
                <c:pt idx="2005">
                  <c:v>0.41484567999999999</c:v>
                </c:pt>
                <c:pt idx="2006">
                  <c:v>0.41443904999999998</c:v>
                </c:pt>
                <c:pt idx="2007">
                  <c:v>0.41414666</c:v>
                </c:pt>
                <c:pt idx="2008">
                  <c:v>0.41412595000000002</c:v>
                </c:pt>
                <c:pt idx="2009">
                  <c:v>0.41409072000000002</c:v>
                </c:pt>
                <c:pt idx="2010">
                  <c:v>0.41399996999999999</c:v>
                </c:pt>
                <c:pt idx="2011">
                  <c:v>0.41394280999999999</c:v>
                </c:pt>
                <c:pt idx="2012">
                  <c:v>0.41395335999999999</c:v>
                </c:pt>
                <c:pt idx="2013">
                  <c:v>0.41391608000000002</c:v>
                </c:pt>
                <c:pt idx="2014">
                  <c:v>0.41376570000000001</c:v>
                </c:pt>
                <c:pt idx="2015">
                  <c:v>0.41360825000000001</c:v>
                </c:pt>
                <c:pt idx="2016">
                  <c:v>0.41348206999999998</c:v>
                </c:pt>
                <c:pt idx="2017">
                  <c:v>0.41342362999999999</c:v>
                </c:pt>
                <c:pt idx="2018">
                  <c:v>0.41365653000000002</c:v>
                </c:pt>
                <c:pt idx="2019">
                  <c:v>0.41382664000000002</c:v>
                </c:pt>
                <c:pt idx="2020">
                  <c:v>0.41362517999999998</c:v>
                </c:pt>
                <c:pt idx="2021">
                  <c:v>0.41346466999999998</c:v>
                </c:pt>
                <c:pt idx="2022">
                  <c:v>0.41352966000000002</c:v>
                </c:pt>
                <c:pt idx="2023">
                  <c:v>0.41360356999999998</c:v>
                </c:pt>
                <c:pt idx="2024">
                  <c:v>0.41375234999999999</c:v>
                </c:pt>
                <c:pt idx="2025">
                  <c:v>0.41391295</c:v>
                </c:pt>
                <c:pt idx="2026">
                  <c:v>0.41401093999999999</c:v>
                </c:pt>
                <c:pt idx="2027">
                  <c:v>0.41411194000000001</c:v>
                </c:pt>
                <c:pt idx="2028">
                  <c:v>0.41418281000000001</c:v>
                </c:pt>
                <c:pt idx="2029">
                  <c:v>0.41423312000000001</c:v>
                </c:pt>
                <c:pt idx="2030">
                  <c:v>0.41410074000000002</c:v>
                </c:pt>
                <c:pt idx="2031">
                  <c:v>0.41397961999999999</c:v>
                </c:pt>
                <c:pt idx="2032">
                  <c:v>0.41396676999999998</c:v>
                </c:pt>
                <c:pt idx="2033">
                  <c:v>0.41395168999999998</c:v>
                </c:pt>
                <c:pt idx="2034">
                  <c:v>0.41413090000000002</c:v>
                </c:pt>
                <c:pt idx="2035">
                  <c:v>0.41431754999999998</c:v>
                </c:pt>
                <c:pt idx="2036">
                  <c:v>0.41440609</c:v>
                </c:pt>
                <c:pt idx="2037">
                  <c:v>0.41450763000000002</c:v>
                </c:pt>
                <c:pt idx="2038">
                  <c:v>0.41473693</c:v>
                </c:pt>
                <c:pt idx="2039">
                  <c:v>0.41497203999999999</c:v>
                </c:pt>
                <c:pt idx="2040">
                  <c:v>0.41521126000000003</c:v>
                </c:pt>
                <c:pt idx="2041">
                  <c:v>0.41546091000000002</c:v>
                </c:pt>
                <c:pt idx="2042">
                  <c:v>0.41556286999999997</c:v>
                </c:pt>
                <c:pt idx="2043">
                  <c:v>0.41563842000000001</c:v>
                </c:pt>
                <c:pt idx="2044">
                  <c:v>0.41556841</c:v>
                </c:pt>
                <c:pt idx="2045">
                  <c:v>0.41548657</c:v>
                </c:pt>
                <c:pt idx="2046">
                  <c:v>0.41552075999999999</c:v>
                </c:pt>
                <c:pt idx="2047">
                  <c:v>0.41558105000000001</c:v>
                </c:pt>
                <c:pt idx="2048">
                  <c:v>0.41551696999999999</c:v>
                </c:pt>
                <c:pt idx="2049">
                  <c:v>0.41543254000000002</c:v>
                </c:pt>
                <c:pt idx="2050">
                  <c:v>0.41576749000000002</c:v>
                </c:pt>
                <c:pt idx="2051">
                  <c:v>0.41614127000000001</c:v>
                </c:pt>
                <c:pt idx="2052">
                  <c:v>0.41628987000000001</c:v>
                </c:pt>
                <c:pt idx="2053">
                  <c:v>0.41644269</c:v>
                </c:pt>
                <c:pt idx="2054">
                  <c:v>0.41651115</c:v>
                </c:pt>
                <c:pt idx="2055">
                  <c:v>0.41656598</c:v>
                </c:pt>
                <c:pt idx="2056">
                  <c:v>0.41682014000000001</c:v>
                </c:pt>
                <c:pt idx="2057">
                  <c:v>0.41712299000000003</c:v>
                </c:pt>
                <c:pt idx="2058">
                  <c:v>0.41761890000000002</c:v>
                </c:pt>
                <c:pt idx="2059">
                  <c:v>0.41818038000000002</c:v>
                </c:pt>
                <c:pt idx="2060">
                  <c:v>0.41862997000000002</c:v>
                </c:pt>
                <c:pt idx="2061">
                  <c:v>0.41901623999999998</c:v>
                </c:pt>
                <c:pt idx="2062">
                  <c:v>0.41929537</c:v>
                </c:pt>
                <c:pt idx="2063">
                  <c:v>0.41955313</c:v>
                </c:pt>
                <c:pt idx="2064">
                  <c:v>0.41982064000000002</c:v>
                </c:pt>
                <c:pt idx="2065">
                  <c:v>0.42014021000000001</c:v>
                </c:pt>
                <c:pt idx="2066">
                  <c:v>0.42008466</c:v>
                </c:pt>
                <c:pt idx="2067">
                  <c:v>0.41989836000000003</c:v>
                </c:pt>
                <c:pt idx="2068">
                  <c:v>0.41977385</c:v>
                </c:pt>
                <c:pt idx="2069">
                  <c:v>0.41963383999999998</c:v>
                </c:pt>
                <c:pt idx="2070">
                  <c:v>0.42004996999999999</c:v>
                </c:pt>
                <c:pt idx="2071">
                  <c:v>0.42068717</c:v>
                </c:pt>
                <c:pt idx="2072">
                  <c:v>0.42089763000000002</c:v>
                </c:pt>
                <c:pt idx="2073">
                  <c:v>0.42097141999999999</c:v>
                </c:pt>
                <c:pt idx="2074">
                  <c:v>0.42125705000000002</c:v>
                </c:pt>
                <c:pt idx="2075">
                  <c:v>0.42158203999999999</c:v>
                </c:pt>
                <c:pt idx="2076">
                  <c:v>0.42185006000000003</c:v>
                </c:pt>
                <c:pt idx="2077">
                  <c:v>0.42206377</c:v>
                </c:pt>
                <c:pt idx="2078">
                  <c:v>0.42213606999999997</c:v>
                </c:pt>
                <c:pt idx="2079">
                  <c:v>0.42224061000000002</c:v>
                </c:pt>
                <c:pt idx="2080">
                  <c:v>0.42230131999999998</c:v>
                </c:pt>
                <c:pt idx="2081">
                  <c:v>0.42241937000000002</c:v>
                </c:pt>
                <c:pt idx="2082">
                  <c:v>0.42297449999999998</c:v>
                </c:pt>
                <c:pt idx="2083">
                  <c:v>0.42355374000000001</c:v>
                </c:pt>
                <c:pt idx="2084">
                  <c:v>0.42391917000000001</c:v>
                </c:pt>
                <c:pt idx="2085">
                  <c:v>0.42425877000000001</c:v>
                </c:pt>
                <c:pt idx="2086">
                  <c:v>0.42430543999999998</c:v>
                </c:pt>
                <c:pt idx="2087">
                  <c:v>0.42436786999999998</c:v>
                </c:pt>
                <c:pt idx="2088">
                  <c:v>0.42464321999999999</c:v>
                </c:pt>
                <c:pt idx="2089">
                  <c:v>0.42492953</c:v>
                </c:pt>
                <c:pt idx="2090">
                  <c:v>0.42599288000000002</c:v>
                </c:pt>
                <c:pt idx="2091">
                  <c:v>0.42710759999999998</c:v>
                </c:pt>
                <c:pt idx="2092">
                  <c:v>0.42755535</c:v>
                </c:pt>
                <c:pt idx="2093">
                  <c:v>0.42792279</c:v>
                </c:pt>
                <c:pt idx="2094">
                  <c:v>0.42794237000000002</c:v>
                </c:pt>
                <c:pt idx="2095">
                  <c:v>0.42793614000000002</c:v>
                </c:pt>
                <c:pt idx="2096">
                  <c:v>0.42840024999999998</c:v>
                </c:pt>
                <c:pt idx="2097">
                  <c:v>0.42904109000000001</c:v>
                </c:pt>
                <c:pt idx="2098">
                  <c:v>0.4292762</c:v>
                </c:pt>
                <c:pt idx="2099">
                  <c:v>0.42935053000000001</c:v>
                </c:pt>
                <c:pt idx="2100">
                  <c:v>0.42913585999999998</c:v>
                </c:pt>
                <c:pt idx="2101">
                  <c:v>0.42881194</c:v>
                </c:pt>
                <c:pt idx="2102">
                  <c:v>0.42888767</c:v>
                </c:pt>
                <c:pt idx="2103">
                  <c:v>0.42917147</c:v>
                </c:pt>
                <c:pt idx="2104">
                  <c:v>0.42929876</c:v>
                </c:pt>
                <c:pt idx="2105">
                  <c:v>0.42943378999999998</c:v>
                </c:pt>
                <c:pt idx="2106">
                  <c:v>0.42924034999999999</c:v>
                </c:pt>
                <c:pt idx="2107">
                  <c:v>0.42891169000000001</c:v>
                </c:pt>
                <c:pt idx="2108">
                  <c:v>0.42913210000000002</c:v>
                </c:pt>
                <c:pt idx="2109">
                  <c:v>0.42935792</c:v>
                </c:pt>
                <c:pt idx="2110">
                  <c:v>0.42896011000000001</c:v>
                </c:pt>
                <c:pt idx="2111">
                  <c:v>0.42842856000000001</c:v>
                </c:pt>
                <c:pt idx="2112">
                  <c:v>0.42749941000000002</c:v>
                </c:pt>
                <c:pt idx="2113">
                  <c:v>0.42671903999999999</c:v>
                </c:pt>
                <c:pt idx="2114">
                  <c:v>0.42652345000000003</c:v>
                </c:pt>
                <c:pt idx="2115">
                  <c:v>0.42627042999999998</c:v>
                </c:pt>
                <c:pt idx="2116">
                  <c:v>0.42583557999999999</c:v>
                </c:pt>
                <c:pt idx="2117">
                  <c:v>0.42527737999999998</c:v>
                </c:pt>
                <c:pt idx="2118">
                  <c:v>0.42379298999999998</c:v>
                </c:pt>
                <c:pt idx="2119">
                  <c:v>0.42230247999999998</c:v>
                </c:pt>
                <c:pt idx="2120">
                  <c:v>0.42245379</c:v>
                </c:pt>
                <c:pt idx="2121">
                  <c:v>0.42276387999999998</c:v>
                </c:pt>
                <c:pt idx="2122">
                  <c:v>0.42212762999999998</c:v>
                </c:pt>
                <c:pt idx="2123">
                  <c:v>0.42130169000000001</c:v>
                </c:pt>
                <c:pt idx="2124">
                  <c:v>0.42067438000000001</c:v>
                </c:pt>
                <c:pt idx="2125">
                  <c:v>0.41999843999999997</c:v>
                </c:pt>
                <c:pt idx="2126">
                  <c:v>0.41927692</c:v>
                </c:pt>
                <c:pt idx="2127">
                  <c:v>0.41858250000000002</c:v>
                </c:pt>
                <c:pt idx="2128">
                  <c:v>0.41804001000000002</c:v>
                </c:pt>
                <c:pt idx="2129">
                  <c:v>0.41741335000000002</c:v>
                </c:pt>
                <c:pt idx="2130">
                  <c:v>0.4166337</c:v>
                </c:pt>
                <c:pt idx="2131">
                  <c:v>0.41630669999999997</c:v>
                </c:pt>
                <c:pt idx="2132">
                  <c:v>0.41600250999999999</c:v>
                </c:pt>
                <c:pt idx="2133">
                  <c:v>0.41514662000000002</c:v>
                </c:pt>
                <c:pt idx="2134">
                  <c:v>0.41484409999999999</c:v>
                </c:pt>
                <c:pt idx="2135">
                  <c:v>0.41418200999999999</c:v>
                </c:pt>
                <c:pt idx="2136">
                  <c:v>0.41332552</c:v>
                </c:pt>
                <c:pt idx="2137">
                  <c:v>0.41308755000000003</c:v>
                </c:pt>
                <c:pt idx="2138">
                  <c:v>0.41196367</c:v>
                </c:pt>
                <c:pt idx="2139">
                  <c:v>0.41077828</c:v>
                </c:pt>
                <c:pt idx="2140">
                  <c:v>0.40999543999999999</c:v>
                </c:pt>
                <c:pt idx="2141">
                  <c:v>0.40897455999999999</c:v>
                </c:pt>
                <c:pt idx="2142">
                  <c:v>0.40759098999999999</c:v>
                </c:pt>
                <c:pt idx="2143">
                  <c:v>0.40642717</c:v>
                </c:pt>
                <c:pt idx="2144">
                  <c:v>0.40750649999999999</c:v>
                </c:pt>
                <c:pt idx="2145">
                  <c:v>0.40919873000000001</c:v>
                </c:pt>
                <c:pt idx="2146">
                  <c:v>0.40939938999999997</c:v>
                </c:pt>
                <c:pt idx="2147">
                  <c:v>0.40898621000000002</c:v>
                </c:pt>
                <c:pt idx="2148">
                  <c:v>0.40959287</c:v>
                </c:pt>
                <c:pt idx="2149">
                  <c:v>0.40921362999999999</c:v>
                </c:pt>
                <c:pt idx="2150">
                  <c:v>0.40708759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356-40B4-ABFB-44F4F4A0AA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5476032"/>
        <c:axId val="1045467296"/>
      </c:scatterChart>
      <c:valAx>
        <c:axId val="1045476032"/>
        <c:scaling>
          <c:orientation val="minMax"/>
          <c:max val="2.5"/>
          <c:min val="0.25"/>
        </c:scaling>
        <c:delete val="1"/>
        <c:axPos val="b"/>
        <c:numFmt formatCode="0.00" sourceLinked="1"/>
        <c:majorTickMark val="none"/>
        <c:minorTickMark val="none"/>
        <c:tickLblPos val="nextTo"/>
        <c:crossAx val="1045467296"/>
        <c:crosses val="autoZero"/>
        <c:crossBetween val="midCat"/>
        <c:majorUnit val="0.25"/>
      </c:valAx>
      <c:valAx>
        <c:axId val="1045467296"/>
        <c:scaling>
          <c:orientation val="minMax"/>
          <c:max val="1"/>
          <c:min val="0.15000000000000002"/>
        </c:scaling>
        <c:delete val="1"/>
        <c:axPos val="l"/>
        <c:numFmt formatCode="0.00" sourceLinked="1"/>
        <c:majorTickMark val="none"/>
        <c:minorTickMark val="none"/>
        <c:tickLblPos val="nextTo"/>
        <c:crossAx val="1045476032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 sz="1000">
          <a:latin typeface="Arial" panose="020B0604020202020204" pitchFamily="34" charset="0"/>
          <a:cs typeface="Arial" panose="020B0604020202020204" pitchFamily="34" charset="0"/>
        </a:defRPr>
      </a:pPr>
      <a:endParaRPr lang="pt-B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6380-24C2-456C-BA7F-5F9977A685B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7446-7CC2-48D1-A269-815537DEB7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6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6380-24C2-456C-BA7F-5F9977A685B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7446-7CC2-48D1-A269-815537DEB7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6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6380-24C2-456C-BA7F-5F9977A685B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7446-7CC2-48D1-A269-815537DEB7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32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57213" y="2063396"/>
            <a:ext cx="8445699" cy="331118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6380-24C2-456C-BA7F-5F9977A685B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7446-7CC2-48D1-A269-815537DEB7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4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6380-24C2-456C-BA7F-5F9977A685B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7446-7CC2-48D1-A269-815537DEB7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6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6380-24C2-456C-BA7F-5F9977A685B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7446-7CC2-48D1-A269-815537DEB7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6380-24C2-456C-BA7F-5F9977A685B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7446-7CC2-48D1-A269-815537DEB7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1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6380-24C2-456C-BA7F-5F9977A685B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7446-7CC2-48D1-A269-815537DEB7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3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6380-24C2-456C-BA7F-5F9977A685B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7446-7CC2-48D1-A269-815537DEB7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4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6380-24C2-456C-BA7F-5F9977A685B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7446-7CC2-48D1-A269-815537DEB7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6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6380-24C2-456C-BA7F-5F9977A685B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7446-7CC2-48D1-A269-815537DEB7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3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6380-24C2-456C-BA7F-5F9977A685B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7446-7CC2-48D1-A269-815537DEB7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3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06380-24C2-456C-BA7F-5F9977A685B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07446-7CC2-48D1-A269-815537DEB7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9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image" Target="../media/image2.jpe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image" Target="../media/image2.jpeg"/><Relationship Id="rId4" Type="http://schemas.openxmlformats.org/officeDocument/2006/relationships/image" Target="../media/image13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chart" Target="../charts/chart3.xml"/><Relationship Id="rId7" Type="http://schemas.openxmlformats.org/officeDocument/2006/relationships/chart" Target="../charts/chart7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10" Type="http://schemas.openxmlformats.org/officeDocument/2006/relationships/image" Target="../media/image6.jpeg"/><Relationship Id="rId4" Type="http://schemas.openxmlformats.org/officeDocument/2006/relationships/chart" Target="../charts/chart4.xml"/><Relationship Id="rId9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0514B-D0A3-4116-8F91-CD5BE3B3B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"/>
            <a:ext cx="9144000" cy="11223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University of São Paulo</a:t>
            </a:r>
            <a:br>
              <a:rPr lang="en-US" sz="2800" dirty="0"/>
            </a:br>
            <a:r>
              <a:rPr lang="en-US" sz="2800" dirty="0"/>
              <a:t>“Luiz de Queiroz” College of Agriculture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7DF2E4-2E01-464C-AD9C-3A820A35A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636881"/>
            <a:ext cx="9906000" cy="932155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sz="4000" b="1" dirty="0">
                <a:latin typeface="Baskerville Old Face" panose="02020602080505020303" pitchFamily="18" charset="0"/>
              </a:rPr>
              <a:t>Soil mineralogy estimates by spectroscopy</a:t>
            </a:r>
          </a:p>
        </p:txBody>
      </p:sp>
      <p:pic>
        <p:nvPicPr>
          <p:cNvPr id="1026" name="Picture 2" descr="Departamento de Ciência do Solo - ESALQ/USP | Esalq Solos">
            <a:extLst>
              <a:ext uri="{FF2B5EF4-FFF2-40B4-BE49-F238E27FC236}">
                <a16:creationId xmlns:a16="http://schemas.microsoft.com/office/drawing/2014/main" id="{E4E91037-3AA9-4FFC-B2B4-9BAF2A5A1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493"/>
            <a:ext cx="1762048" cy="93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m vindo ao Departamento de Ciência do Solo | Ciência do Solo">
            <a:extLst>
              <a:ext uri="{FF2B5EF4-FFF2-40B4-BE49-F238E27FC236}">
                <a16:creationId xmlns:a16="http://schemas.microsoft.com/office/drawing/2014/main" id="{6999DC47-9464-4B2C-8738-B9062B9D5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790" y="390054"/>
            <a:ext cx="1717228" cy="59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F62A9BC-C8F7-496D-94AB-E28A51C48B51}"/>
              </a:ext>
            </a:extLst>
          </p:cNvPr>
          <p:cNvSpPr txBox="1"/>
          <p:nvPr/>
        </p:nvSpPr>
        <p:spPr>
          <a:xfrm>
            <a:off x="114982" y="4314559"/>
            <a:ext cx="41376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Nélida E. Q. Silvero</a:t>
            </a:r>
          </a:p>
          <a:p>
            <a:pPr algn="ctr"/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PhD candidate in Soil and Plant Nutrition</a:t>
            </a:r>
          </a:p>
        </p:txBody>
      </p:sp>
      <p:pic>
        <p:nvPicPr>
          <p:cNvPr id="1032" name="Picture 8" descr="Soil - Wikipedia">
            <a:extLst>
              <a:ext uri="{FF2B5EF4-FFF2-40B4-BE49-F238E27FC236}">
                <a16:creationId xmlns:a16="http://schemas.microsoft.com/office/drawing/2014/main" id="{E8053BC2-6C60-4417-B36F-775E4333A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729" y="4314559"/>
            <a:ext cx="2318597" cy="244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lay Minerals - Ceramic Arts Network">
            <a:extLst>
              <a:ext uri="{FF2B5EF4-FFF2-40B4-BE49-F238E27FC236}">
                <a16:creationId xmlns:a16="http://schemas.microsoft.com/office/drawing/2014/main" id="{5F467F34-A0E0-4926-A59B-705E5EC7A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458" y="3922022"/>
            <a:ext cx="1475560" cy="112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65BD16-27BF-4E28-AFB3-9B3E760DF1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1326" y="5292668"/>
            <a:ext cx="1696614" cy="146197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6D8EF4BF-ED8B-43C6-9ECE-3949CCE7A692}"/>
              </a:ext>
            </a:extLst>
          </p:cNvPr>
          <p:cNvSpPr txBox="1"/>
          <p:nvPr/>
        </p:nvSpPr>
        <p:spPr>
          <a:xfrm>
            <a:off x="1261128" y="6231424"/>
            <a:ext cx="1845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Piracicaba - 2021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06ECE51-44AB-48CF-B30C-9E141EAD2F43}"/>
              </a:ext>
            </a:extLst>
          </p:cNvPr>
          <p:cNvCxnSpPr/>
          <p:nvPr/>
        </p:nvCxnSpPr>
        <p:spPr>
          <a:xfrm>
            <a:off x="0" y="1233995"/>
            <a:ext cx="9906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201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E5CAC99-258E-40ED-AD5A-D19FE81D8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30" y="1526680"/>
            <a:ext cx="8191046" cy="3713693"/>
          </a:xfrm>
          <a:prstGeom prst="rect">
            <a:avLst/>
          </a:prstGeom>
        </p:spPr>
      </p:pic>
      <p:pic>
        <p:nvPicPr>
          <p:cNvPr id="3" name="Picture 4" descr="Bem vindo ao Departamento de Ciência do Solo | Ciência do Solo">
            <a:extLst>
              <a:ext uri="{FF2B5EF4-FFF2-40B4-BE49-F238E27FC236}">
                <a16:creationId xmlns:a16="http://schemas.microsoft.com/office/drawing/2014/main" id="{67C36A67-C943-4AF8-9897-EC15166DB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179" y="6192919"/>
            <a:ext cx="1717228" cy="59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NÍCIO | GEOCIS">
            <a:extLst>
              <a:ext uri="{FF2B5EF4-FFF2-40B4-BE49-F238E27FC236}">
                <a16:creationId xmlns:a16="http://schemas.microsoft.com/office/drawing/2014/main" id="{2A296232-BB0C-4E06-9A2E-634E40834C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10"/>
          <a:stretch/>
        </p:blipFill>
        <p:spPr bwMode="auto">
          <a:xfrm>
            <a:off x="0" y="5909665"/>
            <a:ext cx="1882066" cy="94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885AC7F-7AAB-40BD-B78B-8AAE5DC76B0B}"/>
              </a:ext>
            </a:extLst>
          </p:cNvPr>
          <p:cNvCxnSpPr/>
          <p:nvPr/>
        </p:nvCxnSpPr>
        <p:spPr>
          <a:xfrm>
            <a:off x="0" y="5743852"/>
            <a:ext cx="990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B11F1892-BCB6-4BFA-87C4-A59603F0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3407"/>
            <a:ext cx="9906000" cy="643541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How minerals can be estimated from spectra?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A1CB31D-99E8-44C9-B1C7-3EFA5BC4D605}"/>
              </a:ext>
            </a:extLst>
          </p:cNvPr>
          <p:cNvSpPr txBox="1"/>
          <p:nvPr/>
        </p:nvSpPr>
        <p:spPr>
          <a:xfrm>
            <a:off x="7712386" y="5360773"/>
            <a:ext cx="226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Coblinski</a:t>
            </a:r>
            <a:r>
              <a:rPr lang="en-US" dirty="0"/>
              <a:t> et al., 2021)</a:t>
            </a:r>
          </a:p>
        </p:txBody>
      </p:sp>
    </p:spTree>
    <p:extLst>
      <p:ext uri="{BB962C8B-B14F-4D97-AF65-F5344CB8AC3E}">
        <p14:creationId xmlns:p14="http://schemas.microsoft.com/office/powerpoint/2010/main" val="1170351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9C643-1E1E-46C1-AE16-27E2BCAF4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3407"/>
            <a:ext cx="9906000" cy="643541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How minerals can be estimated from spectra?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CF26480-AE40-4611-8D9F-7DC584C6D747}"/>
              </a:ext>
            </a:extLst>
          </p:cNvPr>
          <p:cNvSpPr txBox="1"/>
          <p:nvPr/>
        </p:nvSpPr>
        <p:spPr>
          <a:xfrm>
            <a:off x="1126505" y="1911038"/>
            <a:ext cx="2473754" cy="33855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Normalization/Smoothing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0E8AD1E-2ABD-4C1D-9075-7C18B49EE1DE}"/>
              </a:ext>
            </a:extLst>
          </p:cNvPr>
          <p:cNvSpPr txBox="1"/>
          <p:nvPr/>
        </p:nvSpPr>
        <p:spPr>
          <a:xfrm>
            <a:off x="4558847" y="2671104"/>
            <a:ext cx="2270173" cy="33855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Kubelka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-Munk function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4B9DDA-4711-413E-BEA1-FB891D037E61}"/>
              </a:ext>
            </a:extLst>
          </p:cNvPr>
          <p:cNvSpPr txBox="1"/>
          <p:nvPr/>
        </p:nvSpPr>
        <p:spPr>
          <a:xfrm>
            <a:off x="6046533" y="3775707"/>
            <a:ext cx="3526928" cy="33855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Second derivative of the KM function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BBBB2E4-A43D-4ED3-8C5A-75ACE2C4070F}"/>
              </a:ext>
            </a:extLst>
          </p:cNvPr>
          <p:cNvSpPr txBox="1"/>
          <p:nvPr/>
        </p:nvSpPr>
        <p:spPr>
          <a:xfrm>
            <a:off x="366681" y="5020833"/>
            <a:ext cx="3492255" cy="58477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Amplitude of the selected spectral regions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36B84D2-4419-4BE8-9878-64C65F8DFD9D}"/>
              </a:ext>
            </a:extLst>
          </p:cNvPr>
          <p:cNvSpPr txBox="1"/>
          <p:nvPr/>
        </p:nvSpPr>
        <p:spPr>
          <a:xfrm>
            <a:off x="752228" y="3775707"/>
            <a:ext cx="2020105" cy="33855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Continuum removal </a:t>
            </a:r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98DBC95F-4CEB-4DC3-A704-0F1ADB0E748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600259" y="2080315"/>
            <a:ext cx="958588" cy="7600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40D5A98F-C961-4C25-A0B2-280FEF178FBE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6829020" y="2840381"/>
            <a:ext cx="980977" cy="9353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C6DFCD08-91C4-44FE-8A90-37FB20C86BC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508117" y="1718953"/>
            <a:ext cx="906572" cy="56971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4B2E4B2B-1ABC-4383-B393-1390427D0470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5400000">
            <a:off x="1299775" y="2712099"/>
            <a:ext cx="1526115" cy="6011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320EDCFF-0D60-421D-9697-27ADFC336195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rot="16200000" flipH="1">
            <a:off x="1484259" y="4392283"/>
            <a:ext cx="906572" cy="3505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4D4DE87-BFD4-4873-98BF-5B6BF1CB9F05}"/>
              </a:ext>
            </a:extLst>
          </p:cNvPr>
          <p:cNvSpPr txBox="1"/>
          <p:nvPr/>
        </p:nvSpPr>
        <p:spPr>
          <a:xfrm>
            <a:off x="1735646" y="1206225"/>
            <a:ext cx="1255472" cy="33855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Soil spectra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715E3250-D3CA-443B-84E4-A0D85CB78FF9}"/>
              </a:ext>
            </a:extLst>
          </p:cNvPr>
          <p:cNvCxnSpPr>
            <a:stCxn id="39" idx="2"/>
            <a:endCxn id="5" idx="0"/>
          </p:cNvCxnSpPr>
          <p:nvPr/>
        </p:nvCxnSpPr>
        <p:spPr>
          <a:xfrm>
            <a:off x="2363382" y="1544779"/>
            <a:ext cx="0" cy="36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4" descr="Bem vindo ao Departamento de Ciência do Solo | Ciência do Solo">
            <a:extLst>
              <a:ext uri="{FF2B5EF4-FFF2-40B4-BE49-F238E27FC236}">
                <a16:creationId xmlns:a16="http://schemas.microsoft.com/office/drawing/2014/main" id="{6878A983-7772-4D1E-BB06-754D5E772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179" y="6192919"/>
            <a:ext cx="1717228" cy="59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INÍCIO | GEOCIS">
            <a:extLst>
              <a:ext uri="{FF2B5EF4-FFF2-40B4-BE49-F238E27FC236}">
                <a16:creationId xmlns:a16="http://schemas.microsoft.com/office/drawing/2014/main" id="{877A83D6-081D-4B43-BEF3-B4B994924D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10"/>
          <a:stretch/>
        </p:blipFill>
        <p:spPr bwMode="auto">
          <a:xfrm>
            <a:off x="0" y="5909665"/>
            <a:ext cx="1882066" cy="94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F48C2580-F47D-4C06-9B3B-287E8269368A}"/>
              </a:ext>
            </a:extLst>
          </p:cNvPr>
          <p:cNvCxnSpPr/>
          <p:nvPr/>
        </p:nvCxnSpPr>
        <p:spPr>
          <a:xfrm>
            <a:off x="0" y="5873502"/>
            <a:ext cx="990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AC1FA5F-A06A-4785-B877-C955FA6DC0F7}"/>
              </a:ext>
            </a:extLst>
          </p:cNvPr>
          <p:cNvCxnSpPr>
            <a:cxnSpLocks/>
            <a:stCxn id="8" idx="3"/>
            <a:endCxn id="24" idx="1"/>
          </p:cNvCxnSpPr>
          <p:nvPr/>
        </p:nvCxnSpPr>
        <p:spPr>
          <a:xfrm>
            <a:off x="3858936" y="5313221"/>
            <a:ext cx="2081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4754EBE-C32C-4764-83CA-84333B19A03D}"/>
              </a:ext>
            </a:extLst>
          </p:cNvPr>
          <p:cNvSpPr txBox="1"/>
          <p:nvPr/>
        </p:nvSpPr>
        <p:spPr>
          <a:xfrm>
            <a:off x="5940442" y="5020833"/>
            <a:ext cx="3598877" cy="58477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Regression analysis if you have real laboratory data</a:t>
            </a:r>
          </a:p>
        </p:txBody>
      </p:sp>
    </p:spTree>
    <p:extLst>
      <p:ext uri="{BB962C8B-B14F-4D97-AF65-F5344CB8AC3E}">
        <p14:creationId xmlns:p14="http://schemas.microsoft.com/office/powerpoint/2010/main" val="962314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9C643-1E1E-46C1-AE16-27E2BCAF4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3407"/>
            <a:ext cx="9906000" cy="643541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How minerals can be estimated from spectra?</a:t>
            </a:r>
          </a:p>
        </p:txBody>
      </p:sp>
      <p:pic>
        <p:nvPicPr>
          <p:cNvPr id="44" name="Picture 4" descr="Bem vindo ao Departamento de Ciência do Solo | Ciência do Solo">
            <a:extLst>
              <a:ext uri="{FF2B5EF4-FFF2-40B4-BE49-F238E27FC236}">
                <a16:creationId xmlns:a16="http://schemas.microsoft.com/office/drawing/2014/main" id="{6878A983-7772-4D1E-BB06-754D5E772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179" y="6192919"/>
            <a:ext cx="1717228" cy="59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INÍCIO | GEOCIS">
            <a:extLst>
              <a:ext uri="{FF2B5EF4-FFF2-40B4-BE49-F238E27FC236}">
                <a16:creationId xmlns:a16="http://schemas.microsoft.com/office/drawing/2014/main" id="{877A83D6-081D-4B43-BEF3-B4B994924D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10"/>
          <a:stretch/>
        </p:blipFill>
        <p:spPr bwMode="auto">
          <a:xfrm>
            <a:off x="0" y="5909665"/>
            <a:ext cx="1882066" cy="94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F48C2580-F47D-4C06-9B3B-287E8269368A}"/>
              </a:ext>
            </a:extLst>
          </p:cNvPr>
          <p:cNvCxnSpPr/>
          <p:nvPr/>
        </p:nvCxnSpPr>
        <p:spPr>
          <a:xfrm>
            <a:off x="0" y="5743852"/>
            <a:ext cx="990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8CEFF0C7-F54E-4F58-84E8-AF4177F1D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50" y="1645466"/>
            <a:ext cx="7505700" cy="3762375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1B332BE5-7548-4444-9C92-C936B0097B73}"/>
              </a:ext>
            </a:extLst>
          </p:cNvPr>
          <p:cNvSpPr txBox="1"/>
          <p:nvPr/>
        </p:nvSpPr>
        <p:spPr>
          <a:xfrm>
            <a:off x="8118179" y="5374520"/>
            <a:ext cx="180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Fang et al. (2019)</a:t>
            </a:r>
          </a:p>
        </p:txBody>
      </p:sp>
    </p:spTree>
    <p:extLst>
      <p:ext uri="{BB962C8B-B14F-4D97-AF65-F5344CB8AC3E}">
        <p14:creationId xmlns:p14="http://schemas.microsoft.com/office/powerpoint/2010/main" val="827805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9C643-1E1E-46C1-AE16-27E2BCAF4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3407"/>
            <a:ext cx="9906000" cy="643541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How minerals can be estimated from spectra?</a:t>
            </a:r>
          </a:p>
        </p:txBody>
      </p:sp>
      <p:pic>
        <p:nvPicPr>
          <p:cNvPr id="44" name="Picture 4" descr="Bem vindo ao Departamento de Ciência do Solo | Ciência do Solo">
            <a:extLst>
              <a:ext uri="{FF2B5EF4-FFF2-40B4-BE49-F238E27FC236}">
                <a16:creationId xmlns:a16="http://schemas.microsoft.com/office/drawing/2014/main" id="{6878A983-7772-4D1E-BB06-754D5E772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179" y="6192919"/>
            <a:ext cx="1717228" cy="59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INÍCIO | GEOCIS">
            <a:extLst>
              <a:ext uri="{FF2B5EF4-FFF2-40B4-BE49-F238E27FC236}">
                <a16:creationId xmlns:a16="http://schemas.microsoft.com/office/drawing/2014/main" id="{877A83D6-081D-4B43-BEF3-B4B994924D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10"/>
          <a:stretch/>
        </p:blipFill>
        <p:spPr bwMode="auto">
          <a:xfrm>
            <a:off x="0" y="5909665"/>
            <a:ext cx="1882066" cy="94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F48C2580-F47D-4C06-9B3B-287E8269368A}"/>
              </a:ext>
            </a:extLst>
          </p:cNvPr>
          <p:cNvCxnSpPr/>
          <p:nvPr/>
        </p:nvCxnSpPr>
        <p:spPr>
          <a:xfrm>
            <a:off x="0" y="5743852"/>
            <a:ext cx="990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B332BE5-7548-4444-9C92-C936B0097B73}"/>
              </a:ext>
            </a:extLst>
          </p:cNvPr>
          <p:cNvSpPr txBox="1"/>
          <p:nvPr/>
        </p:nvSpPr>
        <p:spPr>
          <a:xfrm>
            <a:off x="7151528" y="5374519"/>
            <a:ext cx="275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Viscarra Rossel et al. (2010)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A8846EF-468F-49DE-80CD-639026751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04" y="1206928"/>
            <a:ext cx="6817912" cy="438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97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C7F93-6722-45B2-A50D-CE19DD4BD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343150" cy="432271"/>
          </a:xfrm>
        </p:spPr>
        <p:txBody>
          <a:bodyPr>
            <a:normAutofit/>
          </a:bodyPr>
          <a:lstStyle/>
          <a:p>
            <a:r>
              <a:rPr lang="en-US" sz="2400" b="1" dirty="0"/>
              <a:t>References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2F0DE59-7C7E-4EDB-A3F7-D8BACBE383F5}"/>
              </a:ext>
            </a:extLst>
          </p:cNvPr>
          <p:cNvSpPr txBox="1"/>
          <p:nvPr/>
        </p:nvSpPr>
        <p:spPr>
          <a:xfrm>
            <a:off x="-32951" y="432271"/>
            <a:ext cx="9938951" cy="6353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00" indent="-304800" algn="just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Bahia, A.S.R. de S., Marques, J., Siqueira, D.S., 2015. Procedures using diffuse reflectance spectroscopy for estimating hematite and goethite in </a:t>
            </a:r>
            <a:r>
              <a:rPr lang="en-US" sz="1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Oxisols</a:t>
            </a: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São Paulo, Brazil. </a:t>
            </a:r>
            <a:r>
              <a:rPr lang="en-US" sz="1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Geoderma</a:t>
            </a: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Reg. 5, 150–156. https://doi.org/10.1016/j.geodrs.2015.04.006</a:t>
            </a:r>
            <a:endParaRPr lang="pt-BR" sz="1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04800" indent="-304800" algn="just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Barron, V., Torrent, J., 1986. Use of the </a:t>
            </a:r>
            <a:r>
              <a:rPr lang="en-US" sz="1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Kubelka</a:t>
            </a: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-Munk Theory to study the influence of iron oxides on Soil Color. J. Soil Sci. 37, 499–510. https://doi.org/doi.org/10.1111/j.1365-2389.1986.tb00382.x</a:t>
            </a:r>
            <a:endParaRPr lang="pt-BR" sz="1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04800" indent="-304800" algn="just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Camargo, L.A., Marques, J., Barr??n, V., </a:t>
            </a:r>
            <a:r>
              <a:rPr lang="en-US" sz="1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Alleoni</a:t>
            </a: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L.R.F., Barbosa, R.S., Pereira, G.T., 2015. Mapping of clay, iron oxide and adsorbed phosphate in </a:t>
            </a:r>
            <a:r>
              <a:rPr lang="en-US" sz="1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Oxisols</a:t>
            </a: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using diffuse reflectance spectroscopy. </a:t>
            </a:r>
            <a:r>
              <a:rPr lang="en-US" sz="1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Geoderma</a:t>
            </a: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251–252, 124–132. https://doi.org/10.1016/j.geoderma.2015.03.027</a:t>
            </a:r>
            <a:endParaRPr lang="pt-BR" sz="1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04800" indent="-304800" algn="just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Cudahy, T., </a:t>
            </a:r>
            <a:r>
              <a:rPr lang="en-US" sz="1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Caccetta</a:t>
            </a: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M., Thomas, M., Hewson, R., Abrams, M., Kato, M., </a:t>
            </a:r>
            <a:r>
              <a:rPr lang="en-US" sz="1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Kashimura</a:t>
            </a: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O., Ninomiya, Y., Yamaguchi, Y., Collings, S., </a:t>
            </a:r>
            <a:r>
              <a:rPr lang="en-US" sz="1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Laukamp</a:t>
            </a: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C., Ong, C., Lau, I., Rodger, A., Chia, J., Warren, P., Woodcock, R., Fraser, R., Rankine, T., Vote, J., De </a:t>
            </a:r>
            <a:r>
              <a:rPr lang="en-US" sz="1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Caritat</a:t>
            </a: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P., English, P., Meyer, D., </a:t>
            </a:r>
            <a:r>
              <a:rPr lang="en-US" sz="1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Doescher</a:t>
            </a: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C., Fu, B., Shi, P., Mitchell, R., 2016. Satellite-derived mineral mapping and monitoring of weathering, deposition and erosion. Sci. Rep. 6, 57198–57199. https://doi.org/10.1038/srep23702</a:t>
            </a:r>
            <a:endParaRPr lang="pt-BR" sz="1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04800" indent="-304800" algn="just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Demattê, J.A.M., </a:t>
            </a:r>
            <a:r>
              <a:rPr lang="en-US" sz="1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Nanni</a:t>
            </a: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M.R., </a:t>
            </a:r>
            <a:r>
              <a:rPr lang="en-US" sz="1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Formaggio</a:t>
            </a: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A.R., </a:t>
            </a:r>
            <a:r>
              <a:rPr lang="en-US" sz="1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Epiphanio</a:t>
            </a: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J.C.N., 2007. Spectral reflectance for the mineralogical evaluation of Brazilian low clay activity soils. Int. J. Remote Sens. 28, 4537–4559. https://doi.org/10.1080/01431160701250408</a:t>
            </a:r>
            <a:endParaRPr lang="pt-BR" sz="1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04800" indent="-304800" algn="just">
              <a:lnSpc>
                <a:spcPct val="107000"/>
              </a:lnSpc>
              <a:spcAft>
                <a:spcPts val="800"/>
              </a:spcAft>
            </a:pPr>
            <a:r>
              <a:rPr lang="en-US" sz="1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Ducart</a:t>
            </a: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D.F., Moreira Silva, A., Labouré, C., Toledo, B., </a:t>
            </a:r>
            <a:r>
              <a:rPr lang="en-US" sz="1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Mozer</a:t>
            </a: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Assis, L., 2016. Mapping iron oxides with Landsat-8/OLI and EO-1/Hyperion imagery from the Serra Norte iron deposits in the </a:t>
            </a:r>
            <a:r>
              <a:rPr lang="en-US" sz="1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Carajás</a:t>
            </a: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Mineral Province, Brazil. Brazilian J. Geol. 46, 331–349. https://doi.org/10.1590/2317-4889201620160023</a:t>
            </a:r>
            <a:endParaRPr lang="pt-BR" sz="1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04800" indent="-304800" algn="just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Fang, Q., Hong, H., Zhao, L., </a:t>
            </a:r>
            <a:r>
              <a:rPr lang="en-US" sz="1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Kukolich</a:t>
            </a: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S., Yin, K., Wang, C., 2018. Visible and Near-Infrared Reflectance Spectroscopy for Investigating Soil Mineralogy: A Review. https://doi.org/10.1155/2018/3168974</a:t>
            </a:r>
            <a:endParaRPr lang="pt-BR" sz="1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04800" indent="-304800" algn="just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Fernandes, K., Marques Júnior, J., Bahia, A.S.R. de S., Demattê, J.A.M., </a:t>
            </a:r>
            <a:r>
              <a:rPr lang="en-US" sz="1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Ribon</a:t>
            </a: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A.A., 2020. Landscape-scale spatial variability of kaolinite-gibbsite ratio in tropical soils detected by diffuse reflectance spectroscopy. Catena 195, 104795. https://doi.org/10.1016/j.catena.2020.104795</a:t>
            </a:r>
            <a:endParaRPr lang="pt-BR" sz="1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04800" indent="-304800" algn="just">
              <a:lnSpc>
                <a:spcPct val="107000"/>
              </a:lnSpc>
              <a:spcAft>
                <a:spcPts val="800"/>
              </a:spcAft>
            </a:pPr>
            <a:r>
              <a:rPr lang="en-US" sz="1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Kurata</a:t>
            </a: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K., Yamaguchi, Y., 2019. Integration and Visualization of Mineralogical and Topographical Information Derived from ASTER and DEM Data. Remote Sens. 11, 162. https://doi.org/10.3390/rs11020162</a:t>
            </a:r>
            <a:endParaRPr lang="pt-BR" sz="1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04800" indent="-304800" algn="just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Mendes, W. de S., Demattê, J.A.M., </a:t>
            </a:r>
            <a:r>
              <a:rPr lang="en-US" sz="1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Bonfatti</a:t>
            </a: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B.R., de </a:t>
            </a:r>
            <a:r>
              <a:rPr lang="en-US" sz="1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Resende</a:t>
            </a: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M.E.B., Campos, L.R., Saraiva da Costa, A.C., 2021. A novel framework to estimate soil mineralogy using soil spectroscopy. Appl. Geochemistry 127, 104909. https://doi.org/10.1016/j.apgeochem.2021.104909</a:t>
            </a:r>
            <a:endParaRPr lang="pt-BR" sz="1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04800" indent="-304800" algn="just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Poppiel, R.R., </a:t>
            </a:r>
            <a:r>
              <a:rPr lang="en-US" sz="1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Lacerda</a:t>
            </a: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M.P.C., Rizzo, R., </a:t>
            </a:r>
            <a:r>
              <a:rPr lang="en-US" sz="1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Safanelli</a:t>
            </a: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J.L., </a:t>
            </a:r>
            <a:r>
              <a:rPr lang="en-US" sz="1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Bonfatti</a:t>
            </a: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B.R., Silvero, N.E.Q., Demattê, J.A.M., 2020. Soil Color and Mineralogy Mapping Using Proximal and Remote Sensing in Midwest Brazil. Remote Sens. 12, 1197. https://doi.org/10.3390/rs12071197</a:t>
            </a:r>
            <a:endParaRPr lang="pt-BR" sz="1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04800" indent="-304800" algn="just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Silvero, N.E.Q., Di </a:t>
            </a:r>
            <a:r>
              <a:rPr lang="en-US" sz="1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Raimo</a:t>
            </a: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L.A.D.L., Pereira, G.S., </a:t>
            </a:r>
            <a:r>
              <a:rPr lang="en-US" sz="1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Magalhães</a:t>
            </a: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L.P. de, Terra, F. da S., </a:t>
            </a:r>
            <a:r>
              <a:rPr lang="en-US" sz="1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Dassan</a:t>
            </a: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M.A.A., Salazar, D.F.U., Demattê, J.A.M., 2020. Effects of water, organic matter, and iron forms in mid-IR spectra of soils: Assessments from laboratory to satellite-simulated data. </a:t>
            </a:r>
            <a:r>
              <a:rPr lang="en-US" sz="1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Geoderma</a:t>
            </a: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375, 114480. https://doi.org/10.1016/j.geoderma.2020.114480</a:t>
            </a:r>
            <a:endParaRPr lang="pt-BR" sz="1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04800" indent="-304800" algn="just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Viscarra Rossel, R.A., 2011. Fine-resolution multiscale mapping of clay minerals in Australian soils measured with near infrared spectra. J. </a:t>
            </a:r>
            <a:r>
              <a:rPr lang="en-US" sz="1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Geophys</a:t>
            </a: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Res. 116, F04023. https://doi.org/10.1029/2011JF001977</a:t>
            </a:r>
            <a:endParaRPr lang="pt-BR" sz="1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04800" indent="-304800" algn="just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Viscarra Rossel, R.A., Bui, E.N., De </a:t>
            </a:r>
            <a:r>
              <a:rPr lang="en-US" sz="1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Caritat</a:t>
            </a: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P., </a:t>
            </a:r>
            <a:r>
              <a:rPr lang="en-US" sz="1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Mckenzie</a:t>
            </a: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N.J., 2010. Mapping iron oxides and the color of Australian soil using visible–near-infrared reflectance spectra. J. </a:t>
            </a:r>
            <a:r>
              <a:rPr lang="en-US" sz="1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Geophys</a:t>
            </a: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Res 115, 4031. https://doi.org/10.1029/2009JF001645</a:t>
            </a:r>
            <a:endParaRPr lang="pt-BR" sz="1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08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DE3C1-95AE-4D19-A89F-A2FB1F497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8"/>
            <a:ext cx="9906000" cy="681248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E93759-4F55-4729-8C75-46299028E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31423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Soil spectra and mineralogy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Basics behind mineralogy estimation from spectra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Estimates and mapping in R software</a:t>
            </a:r>
          </a:p>
        </p:txBody>
      </p:sp>
      <p:pic>
        <p:nvPicPr>
          <p:cNvPr id="4" name="Picture 4" descr="Bem vindo ao Departamento de Ciência do Solo | Ciência do Solo">
            <a:extLst>
              <a:ext uri="{FF2B5EF4-FFF2-40B4-BE49-F238E27FC236}">
                <a16:creationId xmlns:a16="http://schemas.microsoft.com/office/drawing/2014/main" id="{CD221D12-FAA2-40DF-A69D-8063BD48A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179" y="6192919"/>
            <a:ext cx="1717228" cy="59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NÍCIO | GEOCIS">
            <a:extLst>
              <a:ext uri="{FF2B5EF4-FFF2-40B4-BE49-F238E27FC236}">
                <a16:creationId xmlns:a16="http://schemas.microsoft.com/office/drawing/2014/main" id="{6F213D5A-4C9D-482C-9B8C-4C041843E4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10"/>
          <a:stretch/>
        </p:blipFill>
        <p:spPr bwMode="auto">
          <a:xfrm>
            <a:off x="0" y="5909665"/>
            <a:ext cx="1882066" cy="94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079E6D5-0AA5-4466-ACCE-9E88E7F1EC06}"/>
              </a:ext>
            </a:extLst>
          </p:cNvPr>
          <p:cNvCxnSpPr/>
          <p:nvPr/>
        </p:nvCxnSpPr>
        <p:spPr>
          <a:xfrm>
            <a:off x="0" y="5743852"/>
            <a:ext cx="990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88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DE3C1-95AE-4D19-A89F-A2FB1F497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8"/>
            <a:ext cx="9906000" cy="681248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US" dirty="0"/>
              <a:t>Survey</a:t>
            </a:r>
          </a:p>
        </p:txBody>
      </p:sp>
      <p:pic>
        <p:nvPicPr>
          <p:cNvPr id="4" name="Picture 4" descr="Bem vindo ao Departamento de Ciência do Solo | Ciência do Solo">
            <a:extLst>
              <a:ext uri="{FF2B5EF4-FFF2-40B4-BE49-F238E27FC236}">
                <a16:creationId xmlns:a16="http://schemas.microsoft.com/office/drawing/2014/main" id="{CD221D12-FAA2-40DF-A69D-8063BD48A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179" y="6192919"/>
            <a:ext cx="1717228" cy="59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NÍCIO | GEOCIS">
            <a:extLst>
              <a:ext uri="{FF2B5EF4-FFF2-40B4-BE49-F238E27FC236}">
                <a16:creationId xmlns:a16="http://schemas.microsoft.com/office/drawing/2014/main" id="{6F213D5A-4C9D-482C-9B8C-4C041843E4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10"/>
          <a:stretch/>
        </p:blipFill>
        <p:spPr bwMode="auto">
          <a:xfrm>
            <a:off x="0" y="5909665"/>
            <a:ext cx="1882066" cy="94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079E6D5-0AA5-4466-ACCE-9E88E7F1EC06}"/>
              </a:ext>
            </a:extLst>
          </p:cNvPr>
          <p:cNvCxnSpPr/>
          <p:nvPr/>
        </p:nvCxnSpPr>
        <p:spPr>
          <a:xfrm>
            <a:off x="0" y="5743852"/>
            <a:ext cx="990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418E33FD-D541-4C4E-A998-F70BFE8E9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286" y="1519909"/>
            <a:ext cx="4785064" cy="4141037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07F5F23-7E33-45D2-8D50-A25C53075BA1}"/>
              </a:ext>
            </a:extLst>
          </p:cNvPr>
          <p:cNvSpPr/>
          <p:nvPr/>
        </p:nvSpPr>
        <p:spPr>
          <a:xfrm>
            <a:off x="6183445" y="5334653"/>
            <a:ext cx="3651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/>
              <a:t>https://www.menti.com/zwdufay66x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1D1EF17-24D8-49D5-8D35-C2ADAC7CB8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279" y="1902920"/>
            <a:ext cx="3411800" cy="34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8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Dna Icon Vector Art, Icons, and Graphics for Free Download">
            <a:extLst>
              <a:ext uri="{FF2B5EF4-FFF2-40B4-BE49-F238E27FC236}">
                <a16:creationId xmlns:a16="http://schemas.microsoft.com/office/drawing/2014/main" id="{B11B9035-E4ED-4085-9EED-E81B26A3F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287" y="110121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619C643-1E1E-46C1-AE16-27E2BCAF4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3407"/>
            <a:ext cx="9906000" cy="643541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5400" dirty="0">
                <a:latin typeface="Angsana New" panose="02020603050405020304" pitchFamily="18" charset="-34"/>
                <a:cs typeface="Angsana New" panose="02020603050405020304" pitchFamily="18" charset="-34"/>
              </a:rPr>
              <a:t>Soil minerals</a:t>
            </a:r>
          </a:p>
        </p:txBody>
      </p:sp>
      <p:pic>
        <p:nvPicPr>
          <p:cNvPr id="3074" name="Picture 2" descr="Soil Icons - 2,578 free vector icons">
            <a:extLst>
              <a:ext uri="{FF2B5EF4-FFF2-40B4-BE49-F238E27FC236}">
                <a16:creationId xmlns:a16="http://schemas.microsoft.com/office/drawing/2014/main" id="{58CBD7B3-7FA7-4C90-898E-79F93F08F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23" y="3263995"/>
            <a:ext cx="2387338" cy="238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ibreGuard | How To Clean Performance Fabrics">
            <a:extLst>
              <a:ext uri="{FF2B5EF4-FFF2-40B4-BE49-F238E27FC236}">
                <a16:creationId xmlns:a16="http://schemas.microsoft.com/office/drawing/2014/main" id="{8F342889-53E7-4442-BFCB-625BE47B0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880" y="1160235"/>
            <a:ext cx="4324719" cy="432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8FE8A5F-3970-4969-9D76-F6D2682FEC37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837890" y="2252142"/>
            <a:ext cx="1213559" cy="21666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81572F4-375A-40FA-AB7E-5728A7B61A6E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1891722" y="4539473"/>
            <a:ext cx="2679608" cy="2940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43D29165-AF7D-4CD9-A4E3-582CDF56BAAA}"/>
              </a:ext>
            </a:extLst>
          </p:cNvPr>
          <p:cNvSpPr/>
          <p:nvPr/>
        </p:nvSpPr>
        <p:spPr>
          <a:xfrm>
            <a:off x="1761759" y="4418779"/>
            <a:ext cx="152261" cy="14140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E2E0A35-55AD-46F0-A728-5D4A5CFC3D87}"/>
              </a:ext>
            </a:extLst>
          </p:cNvPr>
          <p:cNvSpPr/>
          <p:nvPr/>
        </p:nvSpPr>
        <p:spPr>
          <a:xfrm>
            <a:off x="3779497" y="1564966"/>
            <a:ext cx="863451" cy="889686"/>
          </a:xfrm>
          <a:prstGeom prst="ellipse">
            <a:avLst/>
          </a:prstGeom>
          <a:solidFill>
            <a:srgbClr val="FF0000">
              <a:alpha val="23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Hm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00F404E7-0A47-4391-B442-4F503924FAF4}"/>
              </a:ext>
            </a:extLst>
          </p:cNvPr>
          <p:cNvSpPr/>
          <p:nvPr/>
        </p:nvSpPr>
        <p:spPr>
          <a:xfrm>
            <a:off x="5271105" y="2071452"/>
            <a:ext cx="863451" cy="889686"/>
          </a:xfrm>
          <a:prstGeom prst="ellipse">
            <a:avLst/>
          </a:prstGeom>
          <a:solidFill>
            <a:srgbClr val="FFC0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Gt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54A6229-9921-40F6-A7EE-9151D42411E7}"/>
              </a:ext>
            </a:extLst>
          </p:cNvPr>
          <p:cNvSpPr/>
          <p:nvPr/>
        </p:nvSpPr>
        <p:spPr>
          <a:xfrm>
            <a:off x="3347771" y="3021763"/>
            <a:ext cx="863451" cy="889686"/>
          </a:xfrm>
          <a:prstGeom prst="ellipse">
            <a:avLst/>
          </a:prstGeom>
          <a:solidFill>
            <a:schemeClr val="bg1">
              <a:lumMod val="65000"/>
              <a:alpha val="23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Kt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76A64A50-93F2-41D6-815E-F94EB284E159}"/>
              </a:ext>
            </a:extLst>
          </p:cNvPr>
          <p:cNvSpPr/>
          <p:nvPr/>
        </p:nvSpPr>
        <p:spPr>
          <a:xfrm>
            <a:off x="4752467" y="3573053"/>
            <a:ext cx="863451" cy="889686"/>
          </a:xfrm>
          <a:prstGeom prst="ellipse">
            <a:avLst/>
          </a:prstGeom>
          <a:solidFill>
            <a:schemeClr val="accent5">
              <a:alpha val="23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Gb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3CC17381-C381-4376-96A4-C139490FD2B6}"/>
              </a:ext>
            </a:extLst>
          </p:cNvPr>
          <p:cNvSpPr/>
          <p:nvPr/>
        </p:nvSpPr>
        <p:spPr>
          <a:xfrm>
            <a:off x="4320742" y="2516295"/>
            <a:ext cx="863451" cy="889686"/>
          </a:xfrm>
          <a:prstGeom prst="ellipse">
            <a:avLst/>
          </a:prstGeom>
          <a:solidFill>
            <a:schemeClr val="accent6">
              <a:alpha val="23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2:1</a:t>
            </a: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6E1B1F63-B6BD-48AC-9552-5321E0B5B326}"/>
              </a:ext>
            </a:extLst>
          </p:cNvPr>
          <p:cNvSpPr/>
          <p:nvPr/>
        </p:nvSpPr>
        <p:spPr>
          <a:xfrm rot="20803903">
            <a:off x="6366115" y="1569438"/>
            <a:ext cx="692552" cy="469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8C9C033-FB7E-4464-8495-338C311A2AEC}"/>
              </a:ext>
            </a:extLst>
          </p:cNvPr>
          <p:cNvSpPr txBox="1"/>
          <p:nvPr/>
        </p:nvSpPr>
        <p:spPr>
          <a:xfrm>
            <a:off x="7172599" y="143488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Soil “DNA”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F80666F-EBC3-4B50-84BE-AC5061F8FB67}"/>
              </a:ext>
            </a:extLst>
          </p:cNvPr>
          <p:cNvSpPr txBox="1"/>
          <p:nvPr/>
        </p:nvSpPr>
        <p:spPr>
          <a:xfrm>
            <a:off x="7324328" y="2947122"/>
            <a:ext cx="25535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Fertility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P-absorption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SOC stock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Pollution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Raw materials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Etc.</a:t>
            </a:r>
          </a:p>
        </p:txBody>
      </p:sp>
      <p:pic>
        <p:nvPicPr>
          <p:cNvPr id="18" name="Picture 4" descr="Bem vindo ao Departamento de Ciência do Solo | Ciência do Solo">
            <a:extLst>
              <a:ext uri="{FF2B5EF4-FFF2-40B4-BE49-F238E27FC236}">
                <a16:creationId xmlns:a16="http://schemas.microsoft.com/office/drawing/2014/main" id="{30799035-4586-431F-AFCD-605770F2F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179" y="6192919"/>
            <a:ext cx="1717228" cy="59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NÍCIO | GEOCIS">
            <a:extLst>
              <a:ext uri="{FF2B5EF4-FFF2-40B4-BE49-F238E27FC236}">
                <a16:creationId xmlns:a16="http://schemas.microsoft.com/office/drawing/2014/main" id="{9FAB5503-F542-4486-BFCC-327D9D1614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10"/>
          <a:stretch/>
        </p:blipFill>
        <p:spPr bwMode="auto">
          <a:xfrm>
            <a:off x="0" y="5909665"/>
            <a:ext cx="1882066" cy="94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505C7837-498E-4B2E-ABBA-681A84A7E70E}"/>
              </a:ext>
            </a:extLst>
          </p:cNvPr>
          <p:cNvCxnSpPr/>
          <p:nvPr/>
        </p:nvCxnSpPr>
        <p:spPr>
          <a:xfrm>
            <a:off x="0" y="5743852"/>
            <a:ext cx="990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64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F30DA85C-C85F-415B-89ED-CCE6CF8C72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4557211"/>
              </p:ext>
            </p:extLst>
          </p:nvPr>
        </p:nvGraphicFramePr>
        <p:xfrm>
          <a:off x="394316" y="326185"/>
          <a:ext cx="8882849" cy="5402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2439E388-D5E1-4636-8583-EA2CF5EA89B3}"/>
              </a:ext>
            </a:extLst>
          </p:cNvPr>
          <p:cNvSpPr/>
          <p:nvPr/>
        </p:nvSpPr>
        <p:spPr>
          <a:xfrm>
            <a:off x="1559704" y="3355759"/>
            <a:ext cx="322361" cy="1509850"/>
          </a:xfrm>
          <a:prstGeom prst="rect">
            <a:avLst/>
          </a:prstGeom>
          <a:solidFill>
            <a:schemeClr val="accent4">
              <a:alpha val="33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1EB5FD1-1C02-4553-834D-707B2A1D826E}"/>
              </a:ext>
            </a:extLst>
          </p:cNvPr>
          <p:cNvSpPr/>
          <p:nvPr/>
        </p:nvSpPr>
        <p:spPr>
          <a:xfrm>
            <a:off x="7619723" y="1513781"/>
            <a:ext cx="543848" cy="3351829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4854499-AF86-4BA3-8EC0-78342555B823}"/>
              </a:ext>
            </a:extLst>
          </p:cNvPr>
          <p:cNvSpPr/>
          <p:nvPr/>
        </p:nvSpPr>
        <p:spPr>
          <a:xfrm>
            <a:off x="1953201" y="2886937"/>
            <a:ext cx="331634" cy="1978672"/>
          </a:xfrm>
          <a:prstGeom prst="rect">
            <a:avLst/>
          </a:prstGeom>
          <a:solidFill>
            <a:schemeClr val="accent2">
              <a:alpha val="33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00A95D5-16FA-42BF-A34E-153180A83655}"/>
              </a:ext>
            </a:extLst>
          </p:cNvPr>
          <p:cNvSpPr txBox="1"/>
          <p:nvPr/>
        </p:nvSpPr>
        <p:spPr>
          <a:xfrm>
            <a:off x="1882065" y="2548939"/>
            <a:ext cx="434803" cy="255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Hm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BDCB747-AD89-4438-A991-4C28B2C23F44}"/>
              </a:ext>
            </a:extLst>
          </p:cNvPr>
          <p:cNvSpPr txBox="1"/>
          <p:nvPr/>
        </p:nvSpPr>
        <p:spPr>
          <a:xfrm>
            <a:off x="1556078" y="3064777"/>
            <a:ext cx="351130" cy="255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D26B9F3-E274-4B0F-802A-48850471DB15}"/>
              </a:ext>
            </a:extLst>
          </p:cNvPr>
          <p:cNvSpPr txBox="1"/>
          <p:nvPr/>
        </p:nvSpPr>
        <p:spPr>
          <a:xfrm>
            <a:off x="7579563" y="1197350"/>
            <a:ext cx="624166" cy="255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Kt-Gb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D6FE546-7561-4D1F-8939-83B4539E77FD}"/>
              </a:ext>
            </a:extLst>
          </p:cNvPr>
          <p:cNvSpPr/>
          <p:nvPr/>
        </p:nvSpPr>
        <p:spPr>
          <a:xfrm>
            <a:off x="2940904" y="2232587"/>
            <a:ext cx="828720" cy="2633021"/>
          </a:xfrm>
          <a:prstGeom prst="rect">
            <a:avLst/>
          </a:prstGeom>
          <a:solidFill>
            <a:srgbClr val="7030A0">
              <a:alpha val="33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Quantum Model of the Atom - YouTube">
            <a:extLst>
              <a:ext uri="{FF2B5EF4-FFF2-40B4-BE49-F238E27FC236}">
                <a16:creationId xmlns:a16="http://schemas.microsoft.com/office/drawing/2014/main" id="{AAE88EF3-0391-4990-807A-F2AD0C5BB0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9" t="15361" r="50706" b="24412"/>
          <a:stretch/>
        </p:blipFill>
        <p:spPr bwMode="auto">
          <a:xfrm>
            <a:off x="1343235" y="292963"/>
            <a:ext cx="1883200" cy="15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ordham Faculty Website">
            <a:extLst>
              <a:ext uri="{FF2B5EF4-FFF2-40B4-BE49-F238E27FC236}">
                <a16:creationId xmlns:a16="http://schemas.microsoft.com/office/drawing/2014/main" id="{45CBCB1C-A7B9-4F75-A5AB-9E756D9E06E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51" y="298935"/>
            <a:ext cx="2616729" cy="78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Bem vindo ao Departamento de Ciência do Solo | Ciência do Solo">
            <a:extLst>
              <a:ext uri="{FF2B5EF4-FFF2-40B4-BE49-F238E27FC236}">
                <a16:creationId xmlns:a16="http://schemas.microsoft.com/office/drawing/2014/main" id="{4EC05FAD-B57D-4258-80C8-A5430F325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179" y="6192919"/>
            <a:ext cx="1717228" cy="59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NÍCIO | GEOCIS">
            <a:extLst>
              <a:ext uri="{FF2B5EF4-FFF2-40B4-BE49-F238E27FC236}">
                <a16:creationId xmlns:a16="http://schemas.microsoft.com/office/drawing/2014/main" id="{AFBB9EAE-AA5D-487E-8A25-33664B4342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10"/>
          <a:stretch/>
        </p:blipFill>
        <p:spPr bwMode="auto">
          <a:xfrm>
            <a:off x="0" y="5909665"/>
            <a:ext cx="1882066" cy="94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1554DA8-9170-4838-9C56-5AB5DFAD8F1F}"/>
              </a:ext>
            </a:extLst>
          </p:cNvPr>
          <p:cNvCxnSpPr/>
          <p:nvPr/>
        </p:nvCxnSpPr>
        <p:spPr>
          <a:xfrm>
            <a:off x="0" y="5743852"/>
            <a:ext cx="990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93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:a16="http://schemas.microsoft.com/office/drawing/2014/main" id="{3A38429D-CC3E-4F3E-A6D2-E7BD787DCDB0}"/>
              </a:ext>
            </a:extLst>
          </p:cNvPr>
          <p:cNvGrpSpPr/>
          <p:nvPr/>
        </p:nvGrpSpPr>
        <p:grpSpPr>
          <a:xfrm>
            <a:off x="9992223" y="122553"/>
            <a:ext cx="4115676" cy="5911130"/>
            <a:chOff x="6025645" y="652760"/>
            <a:chExt cx="3793364" cy="6057131"/>
          </a:xfrm>
        </p:grpSpPr>
        <p:graphicFrame>
          <p:nvGraphicFramePr>
            <p:cNvPr id="31" name="Gráfico 30">
              <a:extLst>
                <a:ext uri="{FF2B5EF4-FFF2-40B4-BE49-F238E27FC236}">
                  <a16:creationId xmlns:a16="http://schemas.microsoft.com/office/drawing/2014/main" id="{C688A2FF-A700-470E-9D2C-A2F4D0209F7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31324375"/>
                </p:ext>
              </p:extLst>
            </p:nvPr>
          </p:nvGraphicFramePr>
          <p:xfrm>
            <a:off x="6025645" y="896907"/>
            <a:ext cx="3712366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32" name="Gráfico 31">
              <a:extLst>
                <a:ext uri="{FF2B5EF4-FFF2-40B4-BE49-F238E27FC236}">
                  <a16:creationId xmlns:a16="http://schemas.microsoft.com/office/drawing/2014/main" id="{612C74E1-93CD-4B89-80C2-00099D212AA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51448754"/>
                </p:ext>
              </p:extLst>
            </p:nvPr>
          </p:nvGraphicFramePr>
          <p:xfrm>
            <a:off x="6025645" y="3966691"/>
            <a:ext cx="3793364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CB0E5EEB-4895-4235-9FA8-FC3C9F1652A0}"/>
                </a:ext>
              </a:extLst>
            </p:cNvPr>
            <p:cNvSpPr txBox="1"/>
            <p:nvPr/>
          </p:nvSpPr>
          <p:spPr>
            <a:xfrm>
              <a:off x="6441102" y="3790799"/>
              <a:ext cx="3073277" cy="2838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Continuum Removed of Kt, Gb and Soil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CCD177FF-769B-4999-9F38-B21C8E2922A3}"/>
                </a:ext>
              </a:extLst>
            </p:cNvPr>
            <p:cNvSpPr txBox="1"/>
            <p:nvPr/>
          </p:nvSpPr>
          <p:spPr>
            <a:xfrm>
              <a:off x="6364579" y="652760"/>
              <a:ext cx="3373433" cy="283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2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nd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 Derivative of KM function of Hm, Gt and Soil</a:t>
              </a:r>
            </a:p>
          </p:txBody>
        </p:sp>
      </p:grp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572EA97-54DB-4A34-B3A6-942A044DD439}"/>
              </a:ext>
            </a:extLst>
          </p:cNvPr>
          <p:cNvSpPr txBox="1"/>
          <p:nvPr/>
        </p:nvSpPr>
        <p:spPr>
          <a:xfrm>
            <a:off x="11497674" y="5994946"/>
            <a:ext cx="12250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Wavelengths (µm)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3200D7A9-B990-4E81-8363-7910E94BE0A8}"/>
              </a:ext>
            </a:extLst>
          </p:cNvPr>
          <p:cNvSpPr/>
          <p:nvPr/>
        </p:nvSpPr>
        <p:spPr>
          <a:xfrm>
            <a:off x="146445" y="2152481"/>
            <a:ext cx="215910" cy="15818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DA3F56B-5674-49A8-BB52-C46D6B1F293F}"/>
              </a:ext>
            </a:extLst>
          </p:cNvPr>
          <p:cNvGrpSpPr/>
          <p:nvPr/>
        </p:nvGrpSpPr>
        <p:grpSpPr>
          <a:xfrm>
            <a:off x="1331886" y="122553"/>
            <a:ext cx="6786293" cy="5419816"/>
            <a:chOff x="995251" y="158224"/>
            <a:chExt cx="7611762" cy="6577796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468516E2-5B02-4015-9AA9-5402D29FAC5A}"/>
                </a:ext>
              </a:extLst>
            </p:cNvPr>
            <p:cNvGrpSpPr/>
            <p:nvPr/>
          </p:nvGrpSpPr>
          <p:grpSpPr>
            <a:xfrm>
              <a:off x="995251" y="158224"/>
              <a:ext cx="7611762" cy="6330455"/>
              <a:chOff x="-1" y="19418"/>
              <a:chExt cx="5533786" cy="6690473"/>
            </a:xfrm>
          </p:grpSpPr>
          <p:graphicFrame>
            <p:nvGraphicFramePr>
              <p:cNvPr id="6" name="Gráfico 5">
                <a:extLst>
                  <a:ext uri="{FF2B5EF4-FFF2-40B4-BE49-F238E27FC236}">
                    <a16:creationId xmlns:a16="http://schemas.microsoft.com/office/drawing/2014/main" id="{1232B979-5048-4D31-87F4-208E181D4D0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56433533"/>
                  </p:ext>
                </p:extLst>
              </p:nvPr>
            </p:nvGraphicFramePr>
            <p:xfrm>
              <a:off x="146445" y="1341181"/>
              <a:ext cx="5387340" cy="220077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aphicFrame>
            <p:nvGraphicFramePr>
              <p:cNvPr id="7" name="Gráfico 6">
                <a:extLst>
                  <a:ext uri="{FF2B5EF4-FFF2-40B4-BE49-F238E27FC236}">
                    <a16:creationId xmlns:a16="http://schemas.microsoft.com/office/drawing/2014/main" id="{B9944C59-E2AB-4F72-AF7D-3D44E6A6E3C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03010316"/>
                  </p:ext>
                </p:extLst>
              </p:nvPr>
            </p:nvGraphicFramePr>
            <p:xfrm>
              <a:off x="146445" y="2452025"/>
              <a:ext cx="5387340" cy="220077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graphicFrame>
            <p:nvGraphicFramePr>
              <p:cNvPr id="8" name="Gráfico 7">
                <a:extLst>
                  <a:ext uri="{FF2B5EF4-FFF2-40B4-BE49-F238E27FC236}">
                    <a16:creationId xmlns:a16="http://schemas.microsoft.com/office/drawing/2014/main" id="{A235EDBE-780C-4E60-AE20-A25E899222B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35429941"/>
                  </p:ext>
                </p:extLst>
              </p:nvPr>
            </p:nvGraphicFramePr>
            <p:xfrm>
              <a:off x="146445" y="129491"/>
              <a:ext cx="5387340" cy="220077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graphicFrame>
            <p:nvGraphicFramePr>
              <p:cNvPr id="9" name="Gráfico 8">
                <a:extLst>
                  <a:ext uri="{FF2B5EF4-FFF2-40B4-BE49-F238E27FC236}">
                    <a16:creationId xmlns:a16="http://schemas.microsoft.com/office/drawing/2014/main" id="{DCE54E47-B82A-4CAC-BC6E-EB6B9FBDC4E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55173387"/>
                  </p:ext>
                </p:extLst>
              </p:nvPr>
            </p:nvGraphicFramePr>
            <p:xfrm>
              <a:off x="146445" y="4509115"/>
              <a:ext cx="5387340" cy="220077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7"/>
              </a:graphicData>
            </a:graphic>
          </p:graphicFrame>
          <p:cxnSp>
            <p:nvCxnSpPr>
              <p:cNvPr id="10" name="Conector de Seta Reta 9">
                <a:extLst>
                  <a:ext uri="{FF2B5EF4-FFF2-40B4-BE49-F238E27FC236}">
                    <a16:creationId xmlns:a16="http://schemas.microsoft.com/office/drawing/2014/main" id="{1E5F4BF1-5432-4951-BD7A-B3AB482B01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2595" y="19418"/>
                <a:ext cx="0" cy="6386379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ector reto 10">
                <a:extLst>
                  <a:ext uri="{FF2B5EF4-FFF2-40B4-BE49-F238E27FC236}">
                    <a16:creationId xmlns:a16="http://schemas.microsoft.com/office/drawing/2014/main" id="{6BCEDCDF-D2AC-4432-BA25-5AA83B9FF452}"/>
                  </a:ext>
                </a:extLst>
              </p:cNvPr>
              <p:cNvCxnSpPr/>
              <p:nvPr/>
            </p:nvCxnSpPr>
            <p:spPr>
              <a:xfrm>
                <a:off x="174316" y="6307525"/>
                <a:ext cx="274320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aphicFrame>
            <p:nvGraphicFramePr>
              <p:cNvPr id="12" name="Gráfico 11">
                <a:extLst>
                  <a:ext uri="{FF2B5EF4-FFF2-40B4-BE49-F238E27FC236}">
                    <a16:creationId xmlns:a16="http://schemas.microsoft.com/office/drawing/2014/main" id="{AA741D76-9C9F-4A94-AD32-855765304C2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15048045"/>
                  </p:ext>
                </p:extLst>
              </p:nvPr>
            </p:nvGraphicFramePr>
            <p:xfrm>
              <a:off x="-1" y="3505785"/>
              <a:ext cx="5463208" cy="220077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8"/>
              </a:graphicData>
            </a:graphic>
          </p:graphicFrame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83BBE33E-B3C8-4B75-9675-776F5DCCBC05}"/>
                  </a:ext>
                </a:extLst>
              </p:cNvPr>
              <p:cNvSpPr txBox="1"/>
              <p:nvPr/>
            </p:nvSpPr>
            <p:spPr>
              <a:xfrm>
                <a:off x="1110566" y="5040825"/>
                <a:ext cx="1143262" cy="293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Kaolinite (Kt)</a:t>
                </a:r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B0510660-B4C0-4CFE-9CF2-8E5A42E06744}"/>
                  </a:ext>
                </a:extLst>
              </p:cNvPr>
              <p:cNvSpPr txBox="1"/>
              <p:nvPr/>
            </p:nvSpPr>
            <p:spPr>
              <a:xfrm>
                <a:off x="1743666" y="4141532"/>
                <a:ext cx="1162498" cy="293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Gibbsite (Gb)</a:t>
                </a:r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11BA69D-E42D-474C-9357-165138FB815A}"/>
                  </a:ext>
                </a:extLst>
              </p:cNvPr>
              <p:cNvSpPr txBox="1"/>
              <p:nvPr/>
            </p:nvSpPr>
            <p:spPr>
              <a:xfrm>
                <a:off x="4389384" y="129491"/>
                <a:ext cx="1127232" cy="293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Goethite (Gt)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64DB088-5277-4539-92FA-458F93F4AF68}"/>
                  </a:ext>
                </a:extLst>
              </p:cNvPr>
              <p:cNvSpPr txBox="1"/>
              <p:nvPr/>
            </p:nvSpPr>
            <p:spPr>
              <a:xfrm>
                <a:off x="4156591" y="1265640"/>
                <a:ext cx="1225015" cy="293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Hematite (Hm)</a:t>
                </a:r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5F4A47F0-2989-4E5F-9858-EC18334FB64A}"/>
                  </a:ext>
                </a:extLst>
              </p:cNvPr>
              <p:cNvSpPr txBox="1"/>
              <p:nvPr/>
            </p:nvSpPr>
            <p:spPr>
              <a:xfrm>
                <a:off x="4859875" y="3113868"/>
                <a:ext cx="664240" cy="293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Soil</a:t>
                </a:r>
              </a:p>
            </p:txBody>
          </p:sp>
          <p:cxnSp>
            <p:nvCxnSpPr>
              <p:cNvPr id="18" name="Conector de Seta Reta 17">
                <a:extLst>
                  <a:ext uri="{FF2B5EF4-FFF2-40B4-BE49-F238E27FC236}">
                    <a16:creationId xmlns:a16="http://schemas.microsoft.com/office/drawing/2014/main" id="{43B0685A-F823-458D-B6B6-A142B00A13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2595" y="2181774"/>
                <a:ext cx="0" cy="16610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BDDBC084-1497-4C4A-921B-A81794E18A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350" y="2817299"/>
                <a:ext cx="0" cy="6884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B6AD53CB-50A6-4502-AD41-E0E9318CBA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0899" y="2732261"/>
                <a:ext cx="0" cy="5194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ector de Seta Reta 20">
                <a:extLst>
                  <a:ext uri="{FF2B5EF4-FFF2-40B4-BE49-F238E27FC236}">
                    <a16:creationId xmlns:a16="http://schemas.microsoft.com/office/drawing/2014/main" id="{813FF0E0-AE9E-4BA5-99B7-C9B02FC16C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3654" y="1715041"/>
                <a:ext cx="0" cy="14465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Conector de Seta Reta 21">
                <a:extLst>
                  <a:ext uri="{FF2B5EF4-FFF2-40B4-BE49-F238E27FC236}">
                    <a16:creationId xmlns:a16="http://schemas.microsoft.com/office/drawing/2014/main" id="{F58DDE0B-E2A9-46D7-A9B1-68AE01CDB1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5363" y="2817299"/>
                <a:ext cx="0" cy="3953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Conector de Seta Reta 22">
                <a:extLst>
                  <a:ext uri="{FF2B5EF4-FFF2-40B4-BE49-F238E27FC236}">
                    <a16:creationId xmlns:a16="http://schemas.microsoft.com/office/drawing/2014/main" id="{B7F43172-FBB8-49B6-93C6-2EEE09ED33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46631" y="2991711"/>
                <a:ext cx="0" cy="18117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ector de Seta Reta 23">
                <a:extLst>
                  <a:ext uri="{FF2B5EF4-FFF2-40B4-BE49-F238E27FC236}">
                    <a16:creationId xmlns:a16="http://schemas.microsoft.com/office/drawing/2014/main" id="{5C223587-DE6B-42AC-8708-78CEAA1D2A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86576" y="2906212"/>
                <a:ext cx="0" cy="27032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ector de Seta Reta 24">
                <a:extLst>
                  <a:ext uri="{FF2B5EF4-FFF2-40B4-BE49-F238E27FC236}">
                    <a16:creationId xmlns:a16="http://schemas.microsoft.com/office/drawing/2014/main" id="{1F425644-8EA2-4C5F-BD86-7311F1AA97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6189" y="1715041"/>
                <a:ext cx="0" cy="14437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0C262526-2E71-466D-8F88-BB50CB0678F4}"/>
                </a:ext>
              </a:extLst>
            </p:cNvPr>
            <p:cNvSpPr txBox="1"/>
            <p:nvPr/>
          </p:nvSpPr>
          <p:spPr>
            <a:xfrm>
              <a:off x="4409980" y="6489799"/>
              <a:ext cx="12250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Wavelengths (µm)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82DFD5F9-F945-4013-986A-5898C8797F29}"/>
                </a:ext>
              </a:extLst>
            </p:cNvPr>
            <p:cNvSpPr txBox="1"/>
            <p:nvPr/>
          </p:nvSpPr>
          <p:spPr>
            <a:xfrm>
              <a:off x="4797907" y="4530559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OH</a:t>
              </a:r>
              <a:r>
                <a:rPr lang="en-US" sz="12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1C3EF0CB-FC13-4CDC-8CE6-C6FCC60AB5E8}"/>
                </a:ext>
              </a:extLst>
            </p:cNvPr>
            <p:cNvSpPr txBox="1"/>
            <p:nvPr/>
          </p:nvSpPr>
          <p:spPr>
            <a:xfrm>
              <a:off x="4137414" y="5016955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OH</a:t>
              </a:r>
              <a:r>
                <a:rPr lang="en-US" sz="12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7" name="Picture 4" descr="Bem vindo ao Departamento de Ciência do Solo | Ciência do Solo">
            <a:extLst>
              <a:ext uri="{FF2B5EF4-FFF2-40B4-BE49-F238E27FC236}">
                <a16:creationId xmlns:a16="http://schemas.microsoft.com/office/drawing/2014/main" id="{E366F9B8-49B1-45E5-9C37-C8DDA1724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179" y="6192919"/>
            <a:ext cx="1717228" cy="59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INÍCIO | GEOCIS">
            <a:extLst>
              <a:ext uri="{FF2B5EF4-FFF2-40B4-BE49-F238E27FC236}">
                <a16:creationId xmlns:a16="http://schemas.microsoft.com/office/drawing/2014/main" id="{58F2A95A-BDF6-41FE-AD3A-097B30DB32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10"/>
          <a:stretch/>
        </p:blipFill>
        <p:spPr bwMode="auto">
          <a:xfrm>
            <a:off x="0" y="5909665"/>
            <a:ext cx="1882066" cy="94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F0D192DF-6B6A-453E-88D8-ED657D7E288E}"/>
              </a:ext>
            </a:extLst>
          </p:cNvPr>
          <p:cNvCxnSpPr/>
          <p:nvPr/>
        </p:nvCxnSpPr>
        <p:spPr>
          <a:xfrm>
            <a:off x="0" y="5743852"/>
            <a:ext cx="990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5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83CA32F-95D7-4CB0-99AC-EB36C0A17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7" y="1481138"/>
            <a:ext cx="9523423" cy="333799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6CF902F-442A-479E-A6E4-6396C430CA5A}"/>
              </a:ext>
            </a:extLst>
          </p:cNvPr>
          <p:cNvSpPr txBox="1"/>
          <p:nvPr/>
        </p:nvSpPr>
        <p:spPr>
          <a:xfrm>
            <a:off x="7840435" y="5272761"/>
            <a:ext cx="206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Poppiel et al. (2020)</a:t>
            </a:r>
          </a:p>
        </p:txBody>
      </p:sp>
      <p:pic>
        <p:nvPicPr>
          <p:cNvPr id="10" name="Picture 4" descr="Bem vindo ao Departamento de Ciência do Solo | Ciência do Solo">
            <a:extLst>
              <a:ext uri="{FF2B5EF4-FFF2-40B4-BE49-F238E27FC236}">
                <a16:creationId xmlns:a16="http://schemas.microsoft.com/office/drawing/2014/main" id="{BEF15A0A-5C7D-49ED-A25E-310F778AF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179" y="6192919"/>
            <a:ext cx="1717228" cy="59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NÍCIO | GEOCIS">
            <a:extLst>
              <a:ext uri="{FF2B5EF4-FFF2-40B4-BE49-F238E27FC236}">
                <a16:creationId xmlns:a16="http://schemas.microsoft.com/office/drawing/2014/main" id="{6E22F880-8CF6-4C9C-AEE1-9F503EDC0A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10"/>
          <a:stretch/>
        </p:blipFill>
        <p:spPr bwMode="auto">
          <a:xfrm>
            <a:off x="0" y="5909665"/>
            <a:ext cx="1882066" cy="94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A46A7E5-1C80-48A2-99B2-68FCA0C4DEAB}"/>
              </a:ext>
            </a:extLst>
          </p:cNvPr>
          <p:cNvCxnSpPr/>
          <p:nvPr/>
        </p:nvCxnSpPr>
        <p:spPr>
          <a:xfrm>
            <a:off x="0" y="5743852"/>
            <a:ext cx="990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58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9C643-1E1E-46C1-AE16-27E2BCAF4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3407"/>
            <a:ext cx="9906000" cy="643541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How minerals can be estimated from spectra?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CF26480-AE40-4611-8D9F-7DC584C6D747}"/>
              </a:ext>
            </a:extLst>
          </p:cNvPr>
          <p:cNvSpPr txBox="1"/>
          <p:nvPr/>
        </p:nvSpPr>
        <p:spPr>
          <a:xfrm>
            <a:off x="1126505" y="1911038"/>
            <a:ext cx="2473754" cy="33855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Normalization/Smoothing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0E8AD1E-2ABD-4C1D-9075-7C18B49EE1DE}"/>
              </a:ext>
            </a:extLst>
          </p:cNvPr>
          <p:cNvSpPr txBox="1"/>
          <p:nvPr/>
        </p:nvSpPr>
        <p:spPr>
          <a:xfrm>
            <a:off x="4558847" y="2671104"/>
            <a:ext cx="2270173" cy="33855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Kubelka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-Munk function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4B9DDA-4711-413E-BEA1-FB891D037E61}"/>
              </a:ext>
            </a:extLst>
          </p:cNvPr>
          <p:cNvSpPr txBox="1"/>
          <p:nvPr/>
        </p:nvSpPr>
        <p:spPr>
          <a:xfrm>
            <a:off x="6046533" y="3775707"/>
            <a:ext cx="3526928" cy="33855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Second derivative of the KM function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BBBB2E4-A43D-4ED3-8C5A-75ACE2C4070F}"/>
              </a:ext>
            </a:extLst>
          </p:cNvPr>
          <p:cNvSpPr txBox="1"/>
          <p:nvPr/>
        </p:nvSpPr>
        <p:spPr>
          <a:xfrm>
            <a:off x="366681" y="5020833"/>
            <a:ext cx="3492255" cy="58477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Amplitude of the selected spectral regions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36B84D2-4419-4BE8-9878-64C65F8DFD9D}"/>
              </a:ext>
            </a:extLst>
          </p:cNvPr>
          <p:cNvSpPr txBox="1"/>
          <p:nvPr/>
        </p:nvSpPr>
        <p:spPr>
          <a:xfrm>
            <a:off x="752228" y="3775707"/>
            <a:ext cx="2020105" cy="33855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Continuum removal </a:t>
            </a:r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98DBC95F-4CEB-4DC3-A704-0F1ADB0E748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600259" y="2080315"/>
            <a:ext cx="958588" cy="7600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40D5A98F-C961-4C25-A0B2-280FEF178FBE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6829020" y="2840381"/>
            <a:ext cx="980977" cy="9353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C6DFCD08-91C4-44FE-8A90-37FB20C86BC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508117" y="1718953"/>
            <a:ext cx="906572" cy="56971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4B2E4B2B-1ABC-4383-B393-1390427D0470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5400000">
            <a:off x="1299775" y="2712099"/>
            <a:ext cx="1526115" cy="6011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320EDCFF-0D60-421D-9697-27ADFC336195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rot="16200000" flipH="1">
            <a:off x="1484259" y="4392283"/>
            <a:ext cx="906572" cy="3505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4D4DE87-BFD4-4873-98BF-5B6BF1CB9F05}"/>
              </a:ext>
            </a:extLst>
          </p:cNvPr>
          <p:cNvSpPr txBox="1"/>
          <p:nvPr/>
        </p:nvSpPr>
        <p:spPr>
          <a:xfrm>
            <a:off x="1735646" y="1206225"/>
            <a:ext cx="1255472" cy="33855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Soil spectra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715E3250-D3CA-443B-84E4-A0D85CB78FF9}"/>
              </a:ext>
            </a:extLst>
          </p:cNvPr>
          <p:cNvCxnSpPr>
            <a:stCxn id="39" idx="2"/>
            <a:endCxn id="5" idx="0"/>
          </p:cNvCxnSpPr>
          <p:nvPr/>
        </p:nvCxnSpPr>
        <p:spPr>
          <a:xfrm>
            <a:off x="2363382" y="1544779"/>
            <a:ext cx="0" cy="36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4" descr="Bem vindo ao Departamento de Ciência do Solo | Ciência do Solo">
            <a:extLst>
              <a:ext uri="{FF2B5EF4-FFF2-40B4-BE49-F238E27FC236}">
                <a16:creationId xmlns:a16="http://schemas.microsoft.com/office/drawing/2014/main" id="{6878A983-7772-4D1E-BB06-754D5E772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179" y="6192919"/>
            <a:ext cx="1717228" cy="59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INÍCIO | GEOCIS">
            <a:extLst>
              <a:ext uri="{FF2B5EF4-FFF2-40B4-BE49-F238E27FC236}">
                <a16:creationId xmlns:a16="http://schemas.microsoft.com/office/drawing/2014/main" id="{877A83D6-081D-4B43-BEF3-B4B994924D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10"/>
          <a:stretch/>
        </p:blipFill>
        <p:spPr bwMode="auto">
          <a:xfrm>
            <a:off x="0" y="5909665"/>
            <a:ext cx="1882066" cy="94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F48C2580-F47D-4C06-9B3B-287E8269368A}"/>
              </a:ext>
            </a:extLst>
          </p:cNvPr>
          <p:cNvCxnSpPr/>
          <p:nvPr/>
        </p:nvCxnSpPr>
        <p:spPr>
          <a:xfrm>
            <a:off x="0" y="5873502"/>
            <a:ext cx="990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AC1FA5F-A06A-4785-B877-C955FA6DC0F7}"/>
              </a:ext>
            </a:extLst>
          </p:cNvPr>
          <p:cNvCxnSpPr>
            <a:cxnSpLocks/>
            <a:stCxn id="8" idx="3"/>
            <a:endCxn id="24" idx="1"/>
          </p:cNvCxnSpPr>
          <p:nvPr/>
        </p:nvCxnSpPr>
        <p:spPr>
          <a:xfrm>
            <a:off x="3858936" y="5313221"/>
            <a:ext cx="2081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4754EBE-C32C-4764-83CA-84333B19A03D}"/>
              </a:ext>
            </a:extLst>
          </p:cNvPr>
          <p:cNvSpPr txBox="1"/>
          <p:nvPr/>
        </p:nvSpPr>
        <p:spPr>
          <a:xfrm>
            <a:off x="5940442" y="5020833"/>
            <a:ext cx="3598877" cy="58477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Regression analysis if you have real laboratory data</a:t>
            </a:r>
          </a:p>
        </p:txBody>
      </p:sp>
    </p:spTree>
    <p:extLst>
      <p:ext uri="{BB962C8B-B14F-4D97-AF65-F5344CB8AC3E}">
        <p14:creationId xmlns:p14="http://schemas.microsoft.com/office/powerpoint/2010/main" val="150690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9C643-1E1E-46C1-AE16-27E2BCAF4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3407"/>
            <a:ext cx="9906000" cy="643541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How minerals can be estimated from spectra?</a:t>
            </a:r>
          </a:p>
        </p:txBody>
      </p:sp>
      <p:pic>
        <p:nvPicPr>
          <p:cNvPr id="44" name="Picture 4" descr="Bem vindo ao Departamento de Ciência do Solo | Ciência do Solo">
            <a:extLst>
              <a:ext uri="{FF2B5EF4-FFF2-40B4-BE49-F238E27FC236}">
                <a16:creationId xmlns:a16="http://schemas.microsoft.com/office/drawing/2014/main" id="{6878A983-7772-4D1E-BB06-754D5E772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179" y="6192919"/>
            <a:ext cx="1717228" cy="59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INÍCIO | GEOCIS">
            <a:extLst>
              <a:ext uri="{FF2B5EF4-FFF2-40B4-BE49-F238E27FC236}">
                <a16:creationId xmlns:a16="http://schemas.microsoft.com/office/drawing/2014/main" id="{877A83D6-081D-4B43-BEF3-B4B994924D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10"/>
          <a:stretch/>
        </p:blipFill>
        <p:spPr bwMode="auto">
          <a:xfrm>
            <a:off x="0" y="5909665"/>
            <a:ext cx="1882066" cy="94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F48C2580-F47D-4C06-9B3B-287E8269368A}"/>
              </a:ext>
            </a:extLst>
          </p:cNvPr>
          <p:cNvCxnSpPr/>
          <p:nvPr/>
        </p:nvCxnSpPr>
        <p:spPr>
          <a:xfrm>
            <a:off x="0" y="5743852"/>
            <a:ext cx="990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2843AA08-9CAE-4262-A9AF-0DDB0FFDB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97" y="1036948"/>
            <a:ext cx="4001177" cy="334199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2253EC2-0956-42B0-A591-C5DDFD04D4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3447" y="4453675"/>
            <a:ext cx="3165475" cy="119314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44026BE-288A-4AFE-9776-18BA7DC791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3378" y="2576509"/>
            <a:ext cx="3793179" cy="307030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1463567-4ED0-435C-BBD7-44058F0CD94D}"/>
              </a:ext>
            </a:extLst>
          </p:cNvPr>
          <p:cNvSpPr txBox="1"/>
          <p:nvPr/>
        </p:nvSpPr>
        <p:spPr>
          <a:xfrm>
            <a:off x="6093475" y="2182699"/>
            <a:ext cx="3526928" cy="33855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Second derivative of the KM function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EF99C37B-2445-4DCA-85DA-B771C7A1BAE6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3868922" y="2351976"/>
            <a:ext cx="2224553" cy="26982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4619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1739</TotalTime>
  <Words>1252</Words>
  <Application>Microsoft Office PowerPoint</Application>
  <PresentationFormat>Papel A4 (210 x 297 mm)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Angsana New</vt:lpstr>
      <vt:lpstr>Arial</vt:lpstr>
      <vt:lpstr>Baskerville Old Face</vt:lpstr>
      <vt:lpstr>Calibri</vt:lpstr>
      <vt:lpstr>Calibri Light</vt:lpstr>
      <vt:lpstr>Wingdings</vt:lpstr>
      <vt:lpstr>Tema do Office</vt:lpstr>
      <vt:lpstr>University of São Paulo “Luiz de Queiroz” College of Agriculture</vt:lpstr>
      <vt:lpstr>Agenda</vt:lpstr>
      <vt:lpstr>Survey</vt:lpstr>
      <vt:lpstr>Soil minerals</vt:lpstr>
      <vt:lpstr>Apresentação do PowerPoint</vt:lpstr>
      <vt:lpstr>Apresentação do PowerPoint</vt:lpstr>
      <vt:lpstr>Apresentação do PowerPoint</vt:lpstr>
      <vt:lpstr>How minerals can be estimated from spectra?</vt:lpstr>
      <vt:lpstr>How minerals can be estimated from spectra?</vt:lpstr>
      <vt:lpstr>How minerals can be estimated from spectra?</vt:lpstr>
      <vt:lpstr>How minerals can be estimated from spectra?</vt:lpstr>
      <vt:lpstr>How minerals can be estimated from spectra?</vt:lpstr>
      <vt:lpstr>How minerals can be estimated from spectra?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São Paulo “Luiz de Queiroz” College of Agriculture</dc:title>
  <dc:creator>Elizabet</dc:creator>
  <cp:lastModifiedBy>Elizabet</cp:lastModifiedBy>
  <cp:revision>36</cp:revision>
  <dcterms:created xsi:type="dcterms:W3CDTF">2021-05-13T22:51:42Z</dcterms:created>
  <dcterms:modified xsi:type="dcterms:W3CDTF">2021-05-24T11:53:09Z</dcterms:modified>
</cp:coreProperties>
</file>