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049" autoAdjust="0"/>
  </p:normalViewPr>
  <p:slideViewPr>
    <p:cSldViewPr snapToGrid="0" snapToObjects="1">
      <p:cViewPr>
        <p:scale>
          <a:sx n="81" d="100"/>
          <a:sy n="81" d="100"/>
        </p:scale>
        <p:origin x="4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49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1654b11-8088-4b18-b887-9df6972abfb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CEB04-224A-F085-F172-FF9881E12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4" r="-2" b="12822"/>
          <a:stretch/>
        </p:blipFill>
        <p:spPr>
          <a:xfrm>
            <a:off x="20" y="10"/>
            <a:ext cx="8896993" cy="51434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EA2BD6-253E-7DAF-B99C-138800DF8E92}"/>
              </a:ext>
            </a:extLst>
          </p:cNvPr>
          <p:cNvSpPr txBox="1"/>
          <p:nvPr/>
        </p:nvSpPr>
        <p:spPr>
          <a:xfrm>
            <a:off x="2822600" y="323143"/>
            <a:ext cx="349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Microsoft SEAL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742EBC-F8E5-7A7D-6532-1D47AF46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2" y="1081148"/>
            <a:ext cx="4121447" cy="3063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88BCB3-56F7-6D0F-6CE9-990EDF27C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516" y="1125329"/>
            <a:ext cx="4300460" cy="30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CEB04-224A-F085-F172-FF9881E12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4" r="-2" b="12822"/>
          <a:stretch/>
        </p:blipFill>
        <p:spPr>
          <a:xfrm>
            <a:off x="0" y="10"/>
            <a:ext cx="8896993" cy="51434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EA2BD6-253E-7DAF-B99C-138800DF8E92}"/>
              </a:ext>
            </a:extLst>
          </p:cNvPr>
          <p:cNvSpPr txBox="1"/>
          <p:nvPr/>
        </p:nvSpPr>
        <p:spPr>
          <a:xfrm>
            <a:off x="2822600" y="323143"/>
            <a:ext cx="349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Microsoft SEAL 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7FE99A-7F82-95D6-BF81-EB17F52A6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94" y="1562066"/>
            <a:ext cx="5998811" cy="16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2a17929-ca5c-42c3-aeb7-348466f9a59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5cb6d68-bd02-496f-991e-4985908bd4f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/tmp/beautiful_ai_exports/8d66bfe2-63f3-4053-ba0f-13ee2629ed84.jpg"/>
          <p:cNvPicPr>
            <a:picLocks noChangeAspect="1"/>
          </p:cNvPicPr>
          <p:nvPr/>
        </p:nvPicPr>
        <p:blipFill rotWithShape="1">
          <a:blip r:embed="rId3"/>
          <a:srcRect t="2712" r="-1" b="-1"/>
          <a:stretch/>
        </p:blipFill>
        <p:spPr>
          <a:xfrm>
            <a:off x="230831" y="196077"/>
            <a:ext cx="8682337" cy="4751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835be76-b75c-4ef8-8697-bd4974a72c9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4ae421c-b2c1-4951-a6fd-ce30a32edbc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d1ffc9-5738-428a-8608-bf40587593b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/tmp/beautiful_ai_exports/697d5fba-4ef7-4e29-9816-86328c748b49.jpg"/>
          <p:cNvPicPr>
            <a:picLocks noChangeAspect="1"/>
          </p:cNvPicPr>
          <p:nvPr/>
        </p:nvPicPr>
        <p:blipFill rotWithShape="1">
          <a:blip r:embed="rId3"/>
          <a:srcRect t="2712" r="-1" b="-1"/>
          <a:stretch/>
        </p:blipFill>
        <p:spPr>
          <a:xfrm>
            <a:off x="230831" y="196077"/>
            <a:ext cx="8682337" cy="4751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5716"/>
            <a:ext cx="9144000" cy="5171240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" name="Object 1" descr="/tmp/beautiful_ai_exports/2fcbfeaf-abb6-408c-9b60-e0897ea6fb17.jpg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429" b="2"/>
          <a:stretch/>
        </p:blipFill>
        <p:spPr>
          <a:xfrm>
            <a:off x="20" y="-5718"/>
            <a:ext cx="9143980" cy="51655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15</Words>
  <Application>Microsoft Office PowerPoint</Application>
  <PresentationFormat>On-screen Show (16:9)</PresentationFormat>
  <Paragraphs>11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Chanel Williams</cp:lastModifiedBy>
  <cp:revision>5</cp:revision>
  <dcterms:created xsi:type="dcterms:W3CDTF">2023-12-05T22:18:22Z</dcterms:created>
  <dcterms:modified xsi:type="dcterms:W3CDTF">2023-12-06T20:35:51Z</dcterms:modified>
</cp:coreProperties>
</file>