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6B00D-8B1E-4BE1-BEC8-AEDE6BBC936D}" v="647" dt="2024-04-27T12:20:27.078"/>
    <p1510:client id="{5221A502-E80D-4224-B2EB-0387A5CA1570}" v="41" dt="2024-04-28T02:04:59.010"/>
    <p1510:client id="{B547EF3E-F1A1-494C-8AA7-1E9B1D921E18}" v="239" dt="2024-04-28T02:33:20.569"/>
    <p1510:client id="{CD23BAB3-3C2E-4843-8C09-86A6C24A6CE0}" v="1153" dt="2024-04-27T19:29:28.942"/>
    <p1510:client id="{D1288D90-0A59-41C1-B39E-CDE07B564F31}" v="493" dt="2024-04-27T20:53:15.818"/>
    <p1510:client id="{ED6B3EA8-929D-4BC6-9977-B983184FB947}" v="779" dt="2024-04-26T12:46:33.816"/>
    <p1510:client id="{FEA90739-968C-4C64-97A1-4FAAACA0CD0E}" v="215" dt="2024-04-27T16:38:2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29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507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89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02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55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01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232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90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99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40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4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34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1" r:id="rId6"/>
    <p:sldLayoutId id="2147483877" r:id="rId7"/>
    <p:sldLayoutId id="2147483878" r:id="rId8"/>
    <p:sldLayoutId id="2147483879" r:id="rId9"/>
    <p:sldLayoutId id="2147483880" r:id="rId10"/>
    <p:sldLayoutId id="2147483882" r:id="rId11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Картинки мопсы (100 фото)">
            <a:extLst>
              <a:ext uri="{FF2B5EF4-FFF2-40B4-BE49-F238E27FC236}">
                <a16:creationId xmlns:a16="http://schemas.microsoft.com/office/drawing/2014/main" id="{3BCAF105-4247-D708-E766-AFA7BD878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5" b="12068"/>
          <a:stretch/>
        </p:blipFill>
        <p:spPr>
          <a:xfrm>
            <a:off x="18" y="11"/>
            <a:ext cx="12191980" cy="6857991"/>
          </a:xfrm>
          <a:prstGeom prst="rect">
            <a:avLst/>
          </a:prstGeom>
        </p:spPr>
      </p:pic>
      <p:sp>
        <p:nvSpPr>
          <p:cNvPr id="93" name="Rectangle 84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8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E4944-1F82-4557-B9AD-80369D340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/>
                </a:solidFill>
                <a:latin typeface="Corbel"/>
              </a:rPr>
              <a:t>Сайт для приюта добрые руки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81143-CF13-A3F7-B408-115BA5A96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ru-RU">
                <a:latin typeface="Corbel"/>
              </a:rPr>
              <a:t>Команда: "орешки"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3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C71CE-CCA1-9773-1860-1FD97E70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25" y="2644356"/>
            <a:ext cx="3031852" cy="1722419"/>
          </a:xfrm>
        </p:spPr>
        <p:txBody>
          <a:bodyPr anchor="ctr">
            <a:normAutofit/>
          </a:bodyPr>
          <a:lstStyle/>
          <a:p>
            <a:r>
              <a:rPr lang="ru-RU" sz="3600">
                <a:latin typeface="Bookman Old Style"/>
              </a:rPr>
              <a:t>Состав НАШЕЙ команды: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5F89C-C14B-E5D4-CD36-7A0AE2003C8F}"/>
              </a:ext>
            </a:extLst>
          </p:cNvPr>
          <p:cNvSpPr>
            <a:spLocks/>
          </p:cNvSpPr>
          <p:nvPr/>
        </p:nvSpPr>
        <p:spPr>
          <a:xfrm>
            <a:off x="4324297" y="1717939"/>
            <a:ext cx="7867044" cy="461259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defTabSz="594360"/>
            <a:r>
              <a:rPr lang="ru-RU" sz="2800" kern="1200" dirty="0">
                <a:latin typeface="Book Antiqua"/>
                <a:ea typeface="+mn-ea"/>
                <a:cs typeface="+mn-cs"/>
              </a:rPr>
              <a:t>Бойко Виталина Евгеньевна(@FANarks) —капитан, менеджер</a:t>
            </a:r>
            <a:endParaRPr lang="ru-RU" sz="2800" kern="1200" dirty="0">
              <a:latin typeface="Book Antiqua"/>
            </a:endParaRPr>
          </a:p>
          <a:p>
            <a:pPr defTabSz="594360">
              <a:lnSpc>
                <a:spcPct val="150000"/>
              </a:lnSpc>
              <a:spcBef>
                <a:spcPts val="910"/>
              </a:spcBef>
            </a:pPr>
            <a:r>
              <a:rPr lang="ru-RU" sz="2800" kern="1200" err="1">
                <a:latin typeface="Book Antiqua"/>
                <a:ea typeface="+mn-ea"/>
                <a:cs typeface="+mn-cs"/>
              </a:rPr>
              <a:t>Флах</a:t>
            </a:r>
            <a:r>
              <a:rPr lang="ru-RU" sz="2800" kern="1200" dirty="0">
                <a:latin typeface="Book Antiqua"/>
                <a:ea typeface="+mn-ea"/>
                <a:cs typeface="+mn-cs"/>
              </a:rPr>
              <a:t> Андрей Викторович(@Westix_2008)—разработчик, дизайнер</a:t>
            </a:r>
            <a:endParaRPr lang="ru-RU" sz="2800" kern="1200" dirty="0">
              <a:latin typeface="Book Antiqua"/>
            </a:endParaRPr>
          </a:p>
          <a:p>
            <a:pPr defTabSz="594360">
              <a:lnSpc>
                <a:spcPct val="150000"/>
              </a:lnSpc>
              <a:spcBef>
                <a:spcPts val="910"/>
              </a:spcBef>
            </a:pPr>
            <a:r>
              <a:rPr lang="ru-RU" sz="2800" kern="1200" err="1">
                <a:latin typeface="Book Antiqua"/>
                <a:ea typeface="+mn-ea"/>
                <a:cs typeface="+mn-cs"/>
              </a:rPr>
              <a:t>Чакичева</a:t>
            </a:r>
            <a:r>
              <a:rPr lang="ru-RU" sz="2800" kern="1200" dirty="0">
                <a:latin typeface="Book Antiqua"/>
                <a:ea typeface="+mn-ea"/>
                <a:cs typeface="+mn-cs"/>
              </a:rPr>
              <a:t> Екатерина Евгеньевна(@willzzxx)—дизайнер</a:t>
            </a:r>
            <a:endParaRPr lang="ru-RU" sz="2800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348203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CE69E-E8EE-2978-6590-BCA9071E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0" y="537399"/>
            <a:ext cx="11771020" cy="1312288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Bookman Old Style"/>
              </a:rPr>
              <a:t>Идеи решения технического задания кейса</a:t>
            </a:r>
            <a:endParaRPr lang="ru-RU" sz="5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76F42-A67B-7A62-D59E-20AB5561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10" y="2057007"/>
            <a:ext cx="11769659" cy="602695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spcBef>
                <a:spcPts val="1400"/>
              </a:spcBef>
              <a:buAutoNum type="arabicPeriod"/>
            </a:pPr>
            <a:r>
              <a:rPr lang="ru-RU" sz="3600" dirty="0">
                <a:latin typeface="Book Antiqua"/>
              </a:rPr>
              <a:t>Организовать систему бронирования, </a:t>
            </a:r>
            <a:r>
              <a:rPr lang="ru-RU" sz="3600">
                <a:latin typeface="Book Antiqua"/>
              </a:rPr>
              <a:t>систему материальной поддержки приюта;</a:t>
            </a:r>
            <a:endParaRPr lang="ru-RU" sz="3600" dirty="0">
              <a:latin typeface="Corbel"/>
            </a:endParaRPr>
          </a:p>
          <a:p>
            <a:pPr marL="514350" indent="-514350">
              <a:spcBef>
                <a:spcPts val="1400"/>
              </a:spcBef>
              <a:buAutoNum type="arabicPeriod"/>
            </a:pPr>
            <a:r>
              <a:rPr lang="ru-RU" sz="3600" dirty="0">
                <a:latin typeface="Book Antiqua"/>
              </a:rPr>
              <a:t>Составление таблицы для расчета количества корма, а также указание подходящей для питомца </a:t>
            </a:r>
            <a:r>
              <a:rPr lang="ru-RU" sz="3600">
                <a:latin typeface="Book Antiqua"/>
              </a:rPr>
              <a:t>категории/фирмы;</a:t>
            </a:r>
            <a:endParaRPr lang="ru-RU" sz="3600" dirty="0">
              <a:latin typeface="Book Antiqua"/>
            </a:endParaRPr>
          </a:p>
          <a:p>
            <a:pPr marL="514350" indent="-514350">
              <a:spcBef>
                <a:spcPts val="1400"/>
              </a:spcBef>
              <a:buAutoNum type="arabicPeriod"/>
            </a:pPr>
            <a:r>
              <a:rPr lang="ru-RU" sz="3600">
                <a:latin typeface="Book Antiqua"/>
              </a:rPr>
              <a:t>Добавление каталога о питомцам для удобного просмотра и </a:t>
            </a:r>
            <a:r>
              <a:rPr lang="ru-RU" sz="3600" dirty="0">
                <a:latin typeface="Book Antiqua"/>
              </a:rPr>
              <a:t>расширения списка подопечных;</a:t>
            </a:r>
          </a:p>
          <a:p>
            <a:pPr marL="514350" indent="-514350">
              <a:spcBef>
                <a:spcPts val="1400"/>
              </a:spcBef>
              <a:buAutoNum type="arabicPeriod"/>
            </a:pPr>
            <a:r>
              <a:rPr lang="ru-RU" sz="3600" dirty="0">
                <a:latin typeface="Book Antiqua"/>
              </a:rPr>
              <a:t>Создание информационного блока для будущих волонтеров приюта;</a:t>
            </a:r>
          </a:p>
          <a:p>
            <a:pPr marL="514350" indent="-514350">
              <a:spcBef>
                <a:spcPts val="1400"/>
              </a:spcBef>
              <a:buAutoNum type="arabicPeriod"/>
            </a:pPr>
            <a:r>
              <a:rPr lang="ru-RU" sz="3600" dirty="0">
                <a:latin typeface="Book Antiqua"/>
              </a:rPr>
              <a:t>Прикрепление отзывов, вкладки Вопрос/Ответ и др.</a:t>
            </a:r>
            <a:br>
              <a:rPr lang="ru-RU" sz="3500" dirty="0">
                <a:latin typeface="Book Antiqua"/>
              </a:rPr>
            </a:br>
            <a:r>
              <a:rPr lang="ru-RU" sz="3500" dirty="0">
                <a:latin typeface="Book Antiqua"/>
              </a:rPr>
              <a:t> </a:t>
            </a:r>
            <a:br>
              <a:rPr lang="ru-RU" sz="2800" dirty="0">
                <a:latin typeface="Book Antiqua"/>
              </a:rPr>
            </a:br>
            <a:br>
              <a:rPr lang="ru-RU" sz="2800" dirty="0">
                <a:latin typeface="Book Antiqua"/>
              </a:rPr>
            </a:br>
            <a:endParaRPr lang="ru-RU" sz="3200">
              <a:latin typeface="Book Antiqua"/>
            </a:endParaRPr>
          </a:p>
          <a:p>
            <a:pPr marL="305435" indent="-305435">
              <a:buAutoNum type="arabicPeriod"/>
            </a:pPr>
            <a:endParaRPr lang="ru-RU" sz="2800">
              <a:latin typeface="Corbel"/>
            </a:endParaRPr>
          </a:p>
          <a:p>
            <a:pPr marL="305435" indent="-305435">
              <a:buAutoNum type="arabicPeriod"/>
            </a:pPr>
            <a:endParaRPr lang="ru-RU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97396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EB08B-B857-53AD-F437-B80CB2F9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25" y="587137"/>
            <a:ext cx="6309003" cy="88440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Bookman Old Style"/>
              </a:rPr>
              <a:t>Наше решение кейса:</a:t>
            </a:r>
            <a:endParaRPr lang="ru-RU" sz="3600" dirty="0">
              <a:solidFill>
                <a:schemeClr val="tx2"/>
              </a:solidFill>
              <a:latin typeface="Corbe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27D15-A4D4-5A36-5DF8-62A87914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99" y="2083438"/>
            <a:ext cx="6682814" cy="43504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Book Antiqua"/>
              </a:rPr>
              <a:t>Разработка удобного в использовании интерфейса;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Book Antiqua"/>
              </a:rPr>
              <a:t>Подборка контрастных не режущих глаз цветов для оформления;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Book Antiqua"/>
              </a:rPr>
              <a:t>Создание бронирования для догситтеров/опекунов;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Book Antiqua"/>
              </a:rPr>
              <a:t>Контактные данные для связи с менеджером приюта;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chemeClr val="tx2"/>
                </a:solidFill>
                <a:latin typeface="Book Antiqua"/>
              </a:rPr>
              <a:t>Поддержка сайта на разных устройствах.</a:t>
            </a:r>
          </a:p>
          <a:p>
            <a:pPr marL="342900" indent="-342900">
              <a:buAutoNum type="arabicPeriod"/>
            </a:pPr>
            <a:endParaRPr lang="ru-RU">
              <a:solidFill>
                <a:schemeClr val="tx2"/>
              </a:solidFill>
              <a:latin typeface="Corbel"/>
            </a:endParaRPr>
          </a:p>
        </p:txBody>
      </p:sp>
      <p:pic>
        <p:nvPicPr>
          <p:cNvPr id="5" name="Picture 4" descr="Белые лампы, среди которых одна желтая">
            <a:extLst>
              <a:ext uri="{FF2B5EF4-FFF2-40B4-BE49-F238E27FC236}">
                <a16:creationId xmlns:a16="http://schemas.microsoft.com/office/drawing/2014/main" id="{1592DFFA-F4B0-41AE-42B4-E58326743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58" r="17347" b="-3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910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CD796-00D8-2174-1740-0CB74A13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3401"/>
            <a:ext cx="10871465" cy="118872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Corbel"/>
              </a:rPr>
              <a:t>Целевая аудитория и ее Потребности:</a:t>
            </a:r>
            <a:endParaRPr lang="ru-RU" sz="3600" dirty="0"/>
          </a:p>
        </p:txBody>
      </p:sp>
      <p:pic>
        <p:nvPicPr>
          <p:cNvPr id="4" name="Объект 3" descr="Волонтёры культуры: кто они и чем занимаются">
            <a:extLst>
              <a:ext uri="{FF2B5EF4-FFF2-40B4-BE49-F238E27FC236}">
                <a16:creationId xmlns:a16="http://schemas.microsoft.com/office/drawing/2014/main" id="{751F993E-93F0-FE7D-5302-0D2225B7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722" y="2240922"/>
            <a:ext cx="4787539" cy="3389373"/>
          </a:xfrm>
        </p:spPr>
      </p:pic>
      <p:pic>
        <p:nvPicPr>
          <p:cNvPr id="5" name="Рисунок 4" descr="Отношения человека и собаки: секрет дружбы">
            <a:extLst>
              <a:ext uri="{FF2B5EF4-FFF2-40B4-BE49-F238E27FC236}">
                <a16:creationId xmlns:a16="http://schemas.microsoft.com/office/drawing/2014/main" id="{0AFD0D12-8461-7854-3B14-A83D7E1FF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2" y="2241912"/>
            <a:ext cx="5086707" cy="33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14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1B763B2-DA85-1065-24EE-AC759B71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17" y="729658"/>
            <a:ext cx="8125390" cy="98833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orbel"/>
              </a:rPr>
              <a:t>Что входит в Функционал сайта:</a:t>
            </a:r>
            <a:endParaRPr lang="ru-RU" sz="3600" dirty="0"/>
          </a:p>
        </p:txBody>
      </p:sp>
      <p:pic>
        <p:nvPicPr>
          <p:cNvPr id="7" name="Объект 6" descr="upload.wikimedia.org/wikipedia/commons/d/d6/Tilda_...">
            <a:extLst>
              <a:ext uri="{FF2B5EF4-FFF2-40B4-BE49-F238E27FC236}">
                <a16:creationId xmlns:a16="http://schemas.microsoft.com/office/drawing/2014/main" id="{998E8AA8-FD92-9826-CB44-4138D4C9A9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227719" y="1963858"/>
            <a:ext cx="2389187" cy="2462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1A4D0-A6B1-6261-8E9D-49B05895F2AD}"/>
              </a:ext>
            </a:extLst>
          </p:cNvPr>
          <p:cNvSpPr txBox="1"/>
          <p:nvPr/>
        </p:nvSpPr>
        <p:spPr>
          <a:xfrm>
            <a:off x="9344312" y="4419873"/>
            <a:ext cx="21537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800" dirty="0">
                <a:latin typeface="Corbel"/>
              </a:rPr>
              <a:t>Tilda</a:t>
            </a:r>
            <a:endParaRPr lang="ru-RU" sz="4800">
              <a:latin typeface="Corbel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8EE21E3-DC89-0C03-E43D-1DD7B50A2A35}"/>
              </a:ext>
            </a:extLst>
          </p:cNvPr>
          <p:cNvSpPr txBox="1">
            <a:spLocks/>
          </p:cNvSpPr>
          <p:nvPr/>
        </p:nvSpPr>
        <p:spPr>
          <a:xfrm>
            <a:off x="566813" y="1722638"/>
            <a:ext cx="8441692" cy="4934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ru-RU" sz="2800" dirty="0">
                <a:latin typeface="Book Antiqua"/>
              </a:rPr>
              <a:t>Расположение приюта на карте;</a:t>
            </a:r>
            <a:endParaRPr lang="ru-RU" dirty="0"/>
          </a:p>
          <a:p>
            <a:pPr marL="305435" indent="-305435"/>
            <a:r>
              <a:rPr lang="ru-RU" sz="2800" dirty="0">
                <a:latin typeface="Book Antiqua"/>
              </a:rPr>
              <a:t>Доступ к соцсетям приюта;</a:t>
            </a:r>
          </a:p>
          <a:p>
            <a:pPr marL="305435" indent="-305435"/>
            <a:r>
              <a:rPr lang="ru-RU" sz="2800" dirty="0">
                <a:latin typeface="Book Antiqua"/>
              </a:rPr>
              <a:t>Возможность бронирования питомца, публикации отзывов;</a:t>
            </a:r>
          </a:p>
          <a:p>
            <a:pPr marL="305435" indent="-305435"/>
            <a:r>
              <a:rPr lang="ru-RU" sz="2800" dirty="0">
                <a:latin typeface="Book Antiqua"/>
              </a:rPr>
              <a:t>Кнопки для пожертвования через </a:t>
            </a:r>
            <a:r>
              <a:rPr lang="ru-RU" sz="2800" dirty="0" err="1">
                <a:latin typeface="Book Antiqua"/>
              </a:rPr>
              <a:t>YooMoney</a:t>
            </a:r>
            <a:r>
              <a:rPr lang="ru-RU" sz="2800" dirty="0">
                <a:latin typeface="Book Antiqua"/>
              </a:rPr>
              <a:t>;</a:t>
            </a:r>
          </a:p>
          <a:p>
            <a:pPr marL="305435" indent="-305435"/>
            <a:r>
              <a:rPr lang="ru-RU" sz="2800" dirty="0">
                <a:latin typeface="Book Antiqua"/>
              </a:rPr>
              <a:t>Раздел для будущих волонтеров;</a:t>
            </a:r>
          </a:p>
          <a:p>
            <a:pPr marL="305435" indent="-305435"/>
            <a:r>
              <a:rPr lang="ru-RU" sz="2800" dirty="0">
                <a:latin typeface="Book Antiqua"/>
              </a:rPr>
              <a:t>Публикация часто задаваемых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1117479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DACB1-E3F3-149D-0373-7892E3EF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98" y="729658"/>
            <a:ext cx="11403427" cy="9883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b="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Реализация нашего продукта в будущем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F7421FB-5015-7BAA-0EBC-BF167720301F}"/>
              </a:ext>
            </a:extLst>
          </p:cNvPr>
          <p:cNvSpPr txBox="1">
            <a:spLocks/>
          </p:cNvSpPr>
          <p:nvPr/>
        </p:nvSpPr>
        <p:spPr>
          <a:xfrm>
            <a:off x="566813" y="1918130"/>
            <a:ext cx="10960525" cy="45135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ru-RU" sz="3200" dirty="0">
                <a:latin typeface="Book Antiqua"/>
              </a:rPr>
              <a:t>Пополнение каталога с питомцами;</a:t>
            </a:r>
            <a:endParaRPr lang="ru-RU" sz="3200">
              <a:latin typeface="Corbel"/>
            </a:endParaRPr>
          </a:p>
          <a:p>
            <a:pPr marL="305435" indent="-305435"/>
            <a:r>
              <a:rPr lang="ru-RU" sz="3200" dirty="0">
                <a:latin typeface="Book Antiqua"/>
              </a:rPr>
              <a:t>Создание сети приютов, точек благотворительных боксов;</a:t>
            </a:r>
          </a:p>
          <a:p>
            <a:pPr marL="305435" indent="-305435"/>
            <a:r>
              <a:rPr lang="ru-RU" sz="3200" dirty="0">
                <a:latin typeface="Book Antiqua"/>
              </a:rPr>
              <a:t>Пополнение в составе персонала, привлечение юных волонтеров; </a:t>
            </a:r>
          </a:p>
          <a:p>
            <a:pPr marL="305435" indent="-305435"/>
            <a:r>
              <a:rPr lang="ru-RU" sz="3200" dirty="0">
                <a:latin typeface="Book Antiqua"/>
              </a:rPr>
              <a:t>Развитие социальных сетей, </a:t>
            </a:r>
            <a:r>
              <a:rPr lang="ru-RU" sz="3200" err="1">
                <a:latin typeface="Book Antiqua"/>
              </a:rPr>
              <a:t>бóльшая</a:t>
            </a:r>
            <a:r>
              <a:rPr lang="ru-RU" sz="3200" dirty="0">
                <a:latin typeface="Book Antiqua"/>
              </a:rPr>
              <a:t> популярность;</a:t>
            </a:r>
          </a:p>
          <a:p>
            <a:pPr marL="305435" indent="-305435"/>
            <a:endParaRPr lang="ru-RU" sz="2800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932049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DividendVTI</vt:lpstr>
      <vt:lpstr>Сайт для приюта добрые руки</vt:lpstr>
      <vt:lpstr>Состав НАШЕЙ команды:</vt:lpstr>
      <vt:lpstr>Идеи решения технического задания кейса</vt:lpstr>
      <vt:lpstr>Наше решение кейса:</vt:lpstr>
      <vt:lpstr>Целевая аудитория и ее Потребности:</vt:lpstr>
      <vt:lpstr>Что входит в Функционал сайта:</vt:lpstr>
      <vt:lpstr>Реализация нашего продукта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463</cp:revision>
  <dcterms:created xsi:type="dcterms:W3CDTF">2024-04-26T11:02:42Z</dcterms:created>
  <dcterms:modified xsi:type="dcterms:W3CDTF">2024-04-28T02:40:07Z</dcterms:modified>
</cp:coreProperties>
</file>