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CDFEA-F7A0-4DC2-8EFB-FA457C991345}" v="55" dt="2023-10-30T02:25:02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isa Sebastian" userId="14816f1e191c19ae" providerId="LiveId" clId="{715CDFEA-F7A0-4DC2-8EFB-FA457C991345}"/>
    <pc:docChg chg="custSel addSld delSld modSld">
      <pc:chgData name="Nelisa Sebastian" userId="14816f1e191c19ae" providerId="LiveId" clId="{715CDFEA-F7A0-4DC2-8EFB-FA457C991345}" dt="2023-10-30T03:29:01.455" v="743" actId="1076"/>
      <pc:docMkLst>
        <pc:docMk/>
      </pc:docMkLst>
      <pc:sldChg chg="addSp modSp new del mod">
        <pc:chgData name="Nelisa Sebastian" userId="14816f1e191c19ae" providerId="LiveId" clId="{715CDFEA-F7A0-4DC2-8EFB-FA457C991345}" dt="2023-10-30T01:28:32.374" v="4" actId="47"/>
        <pc:sldMkLst>
          <pc:docMk/>
          <pc:sldMk cId="739383687" sldId="259"/>
        </pc:sldMkLst>
        <pc:spChg chg="add mod">
          <ac:chgData name="Nelisa Sebastian" userId="14816f1e191c19ae" providerId="LiveId" clId="{715CDFEA-F7A0-4DC2-8EFB-FA457C991345}" dt="2023-10-30T01:28:20.015" v="3" actId="1076"/>
          <ac:spMkLst>
            <pc:docMk/>
            <pc:sldMk cId="739383687" sldId="259"/>
            <ac:spMk id="3" creationId="{94241568-7240-0816-363D-1F0DE12839BB}"/>
          </ac:spMkLst>
        </pc:spChg>
      </pc:sldChg>
      <pc:sldChg chg="modSp new mod">
        <pc:chgData name="Nelisa Sebastian" userId="14816f1e191c19ae" providerId="LiveId" clId="{715CDFEA-F7A0-4DC2-8EFB-FA457C991345}" dt="2023-10-30T01:28:52.315" v="10" actId="20577"/>
        <pc:sldMkLst>
          <pc:docMk/>
          <pc:sldMk cId="2770101336" sldId="259"/>
        </pc:sldMkLst>
        <pc:spChg chg="mod">
          <ac:chgData name="Nelisa Sebastian" userId="14816f1e191c19ae" providerId="LiveId" clId="{715CDFEA-F7A0-4DC2-8EFB-FA457C991345}" dt="2023-10-30T01:28:52.315" v="10" actId="20577"/>
          <ac:spMkLst>
            <pc:docMk/>
            <pc:sldMk cId="2770101336" sldId="259"/>
            <ac:spMk id="3" creationId="{ACDA0BC3-2BC6-CCEB-2826-B97C76DFDFD2}"/>
          </ac:spMkLst>
        </pc:spChg>
      </pc:sldChg>
      <pc:sldChg chg="addSp delSp modSp new mod">
        <pc:chgData name="Nelisa Sebastian" userId="14816f1e191c19ae" providerId="LiveId" clId="{715CDFEA-F7A0-4DC2-8EFB-FA457C991345}" dt="2023-10-30T02:10:54.398" v="354"/>
        <pc:sldMkLst>
          <pc:docMk/>
          <pc:sldMk cId="3769154740" sldId="260"/>
        </pc:sldMkLst>
        <pc:spChg chg="mod">
          <ac:chgData name="Nelisa Sebastian" userId="14816f1e191c19ae" providerId="LiveId" clId="{715CDFEA-F7A0-4DC2-8EFB-FA457C991345}" dt="2023-10-30T02:06:07.382" v="134" actId="1076"/>
          <ac:spMkLst>
            <pc:docMk/>
            <pc:sldMk cId="3769154740" sldId="260"/>
            <ac:spMk id="2" creationId="{799749A3-0283-650E-D9E9-89FA08675DA8}"/>
          </ac:spMkLst>
        </pc:spChg>
        <pc:spChg chg="del">
          <ac:chgData name="Nelisa Sebastian" userId="14816f1e191c19ae" providerId="LiveId" clId="{715CDFEA-F7A0-4DC2-8EFB-FA457C991345}" dt="2023-10-30T02:04:10.779" v="23"/>
          <ac:spMkLst>
            <pc:docMk/>
            <pc:sldMk cId="3769154740" sldId="260"/>
            <ac:spMk id="3" creationId="{6DC6826E-DBDA-71A5-FE05-586FCB157D58}"/>
          </ac:spMkLst>
        </pc:spChg>
        <pc:spChg chg="add del mod">
          <ac:chgData name="Nelisa Sebastian" userId="14816f1e191c19ae" providerId="LiveId" clId="{715CDFEA-F7A0-4DC2-8EFB-FA457C991345}" dt="2023-10-30T02:06:53.036" v="148"/>
          <ac:spMkLst>
            <pc:docMk/>
            <pc:sldMk cId="3769154740" sldId="260"/>
            <ac:spMk id="4" creationId="{0CA67920-5F3F-4D44-4CC4-9EC2978A0472}"/>
          </ac:spMkLst>
        </pc:spChg>
        <pc:spChg chg="add mod">
          <ac:chgData name="Nelisa Sebastian" userId="14816f1e191c19ae" providerId="LiveId" clId="{715CDFEA-F7A0-4DC2-8EFB-FA457C991345}" dt="2023-10-30T02:06:57.886" v="149" actId="14100"/>
          <ac:spMkLst>
            <pc:docMk/>
            <pc:sldMk cId="3769154740" sldId="260"/>
            <ac:spMk id="5" creationId="{AD9FA5E2-D0B0-D683-C789-1538DE0B2F74}"/>
          </ac:spMkLst>
        </pc:spChg>
        <pc:spChg chg="add mod">
          <ac:chgData name="Nelisa Sebastian" userId="14816f1e191c19ae" providerId="LiveId" clId="{715CDFEA-F7A0-4DC2-8EFB-FA457C991345}" dt="2023-10-30T02:07:23.414" v="160" actId="1076"/>
          <ac:spMkLst>
            <pc:docMk/>
            <pc:sldMk cId="3769154740" sldId="260"/>
            <ac:spMk id="6" creationId="{5C5490B7-4866-B3B2-1173-CE9CD120027D}"/>
          </ac:spMkLst>
        </pc:spChg>
        <pc:spChg chg="add mod">
          <ac:chgData name="Nelisa Sebastian" userId="14816f1e191c19ae" providerId="LiveId" clId="{715CDFEA-F7A0-4DC2-8EFB-FA457C991345}" dt="2023-10-30T02:08:14.947" v="173" actId="1076"/>
          <ac:spMkLst>
            <pc:docMk/>
            <pc:sldMk cId="3769154740" sldId="260"/>
            <ac:spMk id="7" creationId="{4E3FA4EB-4090-DDFF-CF85-2BE6CB2FAB93}"/>
          </ac:spMkLst>
        </pc:spChg>
        <pc:spChg chg="add mod">
          <ac:chgData name="Nelisa Sebastian" userId="14816f1e191c19ae" providerId="LiveId" clId="{715CDFEA-F7A0-4DC2-8EFB-FA457C991345}" dt="2023-10-30T02:08:52.312" v="177" actId="1076"/>
          <ac:spMkLst>
            <pc:docMk/>
            <pc:sldMk cId="3769154740" sldId="260"/>
            <ac:spMk id="8" creationId="{6078F3E0-6226-B333-6DD4-BCBAF29C5F53}"/>
          </ac:spMkLst>
        </pc:spChg>
        <pc:spChg chg="add del mod">
          <ac:chgData name="Nelisa Sebastian" userId="14816f1e191c19ae" providerId="LiveId" clId="{715CDFEA-F7A0-4DC2-8EFB-FA457C991345}" dt="2023-10-30T02:10:54.398" v="354"/>
          <ac:spMkLst>
            <pc:docMk/>
            <pc:sldMk cId="3769154740" sldId="260"/>
            <ac:spMk id="9" creationId="{A9A610DE-F926-DB1A-5C87-17D89B6C5E19}"/>
          </ac:spMkLst>
        </pc:spChg>
        <pc:spChg chg="add mod">
          <ac:chgData name="Nelisa Sebastian" userId="14816f1e191c19ae" providerId="LiveId" clId="{715CDFEA-F7A0-4DC2-8EFB-FA457C991345}" dt="2023-10-30T02:10:51.128" v="352" actId="20577"/>
          <ac:spMkLst>
            <pc:docMk/>
            <pc:sldMk cId="3769154740" sldId="260"/>
            <ac:spMk id="10" creationId="{5803F85F-52DD-95AC-E80C-B7A9144894A8}"/>
          </ac:spMkLst>
        </pc:spChg>
        <pc:picChg chg="add mod">
          <ac:chgData name="Nelisa Sebastian" userId="14816f1e191c19ae" providerId="LiveId" clId="{715CDFEA-F7A0-4DC2-8EFB-FA457C991345}" dt="2023-10-30T02:06:16.520" v="136" actId="1076"/>
          <ac:picMkLst>
            <pc:docMk/>
            <pc:sldMk cId="3769154740" sldId="260"/>
            <ac:picMk id="3074" creationId="{88F688DB-383B-DEF0-9C97-184F6719C3D4}"/>
          </ac:picMkLst>
        </pc:picChg>
        <pc:picChg chg="add mod">
          <ac:chgData name="Nelisa Sebastian" userId="14816f1e191c19ae" providerId="LiveId" clId="{715CDFEA-F7A0-4DC2-8EFB-FA457C991345}" dt="2023-10-30T02:07:53.708" v="163" actId="1076"/>
          <ac:picMkLst>
            <pc:docMk/>
            <pc:sldMk cId="3769154740" sldId="260"/>
            <ac:picMk id="3077" creationId="{A843C7E6-FD39-80DB-F239-0D7BB1516079}"/>
          </ac:picMkLst>
        </pc:picChg>
      </pc:sldChg>
      <pc:sldChg chg="modSp new mod">
        <pc:chgData name="Nelisa Sebastian" userId="14816f1e191c19ae" providerId="LiveId" clId="{715CDFEA-F7A0-4DC2-8EFB-FA457C991345}" dt="2023-10-30T02:05:31.484" v="95" actId="20577"/>
        <pc:sldMkLst>
          <pc:docMk/>
          <pc:sldMk cId="3510076614" sldId="261"/>
        </pc:sldMkLst>
        <pc:spChg chg="mod">
          <ac:chgData name="Nelisa Sebastian" userId="14816f1e191c19ae" providerId="LiveId" clId="{715CDFEA-F7A0-4DC2-8EFB-FA457C991345}" dt="2023-10-30T02:05:16.443" v="60" actId="20577"/>
          <ac:spMkLst>
            <pc:docMk/>
            <pc:sldMk cId="3510076614" sldId="261"/>
            <ac:spMk id="2" creationId="{8E0DD211-344A-84B8-26A7-CCB3786B1B1B}"/>
          </ac:spMkLst>
        </pc:spChg>
        <pc:spChg chg="mod">
          <ac:chgData name="Nelisa Sebastian" userId="14816f1e191c19ae" providerId="LiveId" clId="{715CDFEA-F7A0-4DC2-8EFB-FA457C991345}" dt="2023-10-30T02:05:31.484" v="95" actId="20577"/>
          <ac:spMkLst>
            <pc:docMk/>
            <pc:sldMk cId="3510076614" sldId="261"/>
            <ac:spMk id="3" creationId="{3BBF403D-4512-BCA0-6171-A87FE52EED95}"/>
          </ac:spMkLst>
        </pc:spChg>
      </pc:sldChg>
      <pc:sldChg chg="addSp delSp modSp new mod">
        <pc:chgData name="Nelisa Sebastian" userId="14816f1e191c19ae" providerId="LiveId" clId="{715CDFEA-F7A0-4DC2-8EFB-FA457C991345}" dt="2023-10-30T02:12:14.518" v="387" actId="14100"/>
        <pc:sldMkLst>
          <pc:docMk/>
          <pc:sldMk cId="1480581722" sldId="262"/>
        </pc:sldMkLst>
        <pc:spChg chg="mod">
          <ac:chgData name="Nelisa Sebastian" userId="14816f1e191c19ae" providerId="LiveId" clId="{715CDFEA-F7A0-4DC2-8EFB-FA457C991345}" dt="2023-10-30T02:12:06.097" v="384" actId="1076"/>
          <ac:spMkLst>
            <pc:docMk/>
            <pc:sldMk cId="1480581722" sldId="262"/>
            <ac:spMk id="2" creationId="{5BE40649-3DEB-FAF5-64D3-896A502DD23F}"/>
          </ac:spMkLst>
        </pc:spChg>
        <pc:spChg chg="del">
          <ac:chgData name="Nelisa Sebastian" userId="14816f1e191c19ae" providerId="LiveId" clId="{715CDFEA-F7A0-4DC2-8EFB-FA457C991345}" dt="2023-10-30T02:11:54.111" v="380"/>
          <ac:spMkLst>
            <pc:docMk/>
            <pc:sldMk cId="1480581722" sldId="262"/>
            <ac:spMk id="3" creationId="{03771773-FBA6-A0FF-FCAB-2A19C1A30FE8}"/>
          </ac:spMkLst>
        </pc:spChg>
        <pc:picChg chg="add mod">
          <ac:chgData name="Nelisa Sebastian" userId="14816f1e191c19ae" providerId="LiveId" clId="{715CDFEA-F7A0-4DC2-8EFB-FA457C991345}" dt="2023-10-30T02:12:14.518" v="387" actId="14100"/>
          <ac:picMkLst>
            <pc:docMk/>
            <pc:sldMk cId="1480581722" sldId="262"/>
            <ac:picMk id="4098" creationId="{3B720585-AE86-1038-9C46-F45830C64E20}"/>
          </ac:picMkLst>
        </pc:picChg>
      </pc:sldChg>
      <pc:sldChg chg="modSp new mod">
        <pc:chgData name="Nelisa Sebastian" userId="14816f1e191c19ae" providerId="LiveId" clId="{715CDFEA-F7A0-4DC2-8EFB-FA457C991345}" dt="2023-10-30T02:12:59.364" v="389"/>
        <pc:sldMkLst>
          <pc:docMk/>
          <pc:sldMk cId="1836713068" sldId="263"/>
        </pc:sldMkLst>
        <pc:spChg chg="mod">
          <ac:chgData name="Nelisa Sebastian" userId="14816f1e191c19ae" providerId="LiveId" clId="{715CDFEA-F7A0-4DC2-8EFB-FA457C991345}" dt="2023-10-30T02:12:59.364" v="389"/>
          <ac:spMkLst>
            <pc:docMk/>
            <pc:sldMk cId="1836713068" sldId="263"/>
            <ac:spMk id="3" creationId="{4D2853BD-3732-3293-C017-DA69FB326EDD}"/>
          </ac:spMkLst>
        </pc:spChg>
      </pc:sldChg>
      <pc:sldChg chg="addSp delSp modSp new mod">
        <pc:chgData name="Nelisa Sebastian" userId="14816f1e191c19ae" providerId="LiveId" clId="{715CDFEA-F7A0-4DC2-8EFB-FA457C991345}" dt="2023-10-30T02:14:59.096" v="439" actId="1076"/>
        <pc:sldMkLst>
          <pc:docMk/>
          <pc:sldMk cId="3038180338" sldId="264"/>
        </pc:sldMkLst>
        <pc:spChg chg="mod">
          <ac:chgData name="Nelisa Sebastian" userId="14816f1e191c19ae" providerId="LiveId" clId="{715CDFEA-F7A0-4DC2-8EFB-FA457C991345}" dt="2023-10-30T02:13:55.744" v="431" actId="20577"/>
          <ac:spMkLst>
            <pc:docMk/>
            <pc:sldMk cId="3038180338" sldId="264"/>
            <ac:spMk id="2" creationId="{20981493-3F00-7726-8181-6DBB50190CAD}"/>
          </ac:spMkLst>
        </pc:spChg>
        <pc:spChg chg="del">
          <ac:chgData name="Nelisa Sebastian" userId="14816f1e191c19ae" providerId="LiveId" clId="{715CDFEA-F7A0-4DC2-8EFB-FA457C991345}" dt="2023-10-30T02:13:58.421" v="432"/>
          <ac:spMkLst>
            <pc:docMk/>
            <pc:sldMk cId="3038180338" sldId="264"/>
            <ac:spMk id="3" creationId="{561A549D-D2C8-9288-B3FD-3370EDE3B17A}"/>
          </ac:spMkLst>
        </pc:spChg>
        <pc:spChg chg="add mod">
          <ac:chgData name="Nelisa Sebastian" userId="14816f1e191c19ae" providerId="LiveId" clId="{715CDFEA-F7A0-4DC2-8EFB-FA457C991345}" dt="2023-10-30T02:14:59.096" v="439" actId="1076"/>
          <ac:spMkLst>
            <pc:docMk/>
            <pc:sldMk cId="3038180338" sldId="264"/>
            <ac:spMk id="4" creationId="{FBE790DC-24B4-0D73-4BF9-A4256C228A35}"/>
          </ac:spMkLst>
        </pc:spChg>
        <pc:picChg chg="add mod">
          <ac:chgData name="Nelisa Sebastian" userId="14816f1e191c19ae" providerId="LiveId" clId="{715CDFEA-F7A0-4DC2-8EFB-FA457C991345}" dt="2023-10-30T02:14:05.009" v="434" actId="14100"/>
          <ac:picMkLst>
            <pc:docMk/>
            <pc:sldMk cId="3038180338" sldId="264"/>
            <ac:picMk id="5122" creationId="{8C6E01F8-0337-9400-FB94-C97165644E8F}"/>
          </ac:picMkLst>
        </pc:picChg>
      </pc:sldChg>
      <pc:sldChg chg="addSp delSp modSp new mod">
        <pc:chgData name="Nelisa Sebastian" userId="14816f1e191c19ae" providerId="LiveId" clId="{715CDFEA-F7A0-4DC2-8EFB-FA457C991345}" dt="2023-10-30T02:16:50.033" v="490" actId="14100"/>
        <pc:sldMkLst>
          <pc:docMk/>
          <pc:sldMk cId="917751648" sldId="265"/>
        </pc:sldMkLst>
        <pc:spChg chg="mod">
          <ac:chgData name="Nelisa Sebastian" userId="14816f1e191c19ae" providerId="LiveId" clId="{715CDFEA-F7A0-4DC2-8EFB-FA457C991345}" dt="2023-10-30T02:16:06.648" v="484" actId="1076"/>
          <ac:spMkLst>
            <pc:docMk/>
            <pc:sldMk cId="917751648" sldId="265"/>
            <ac:spMk id="2" creationId="{CF762A89-8570-4CCB-7760-1E24305C2261}"/>
          </ac:spMkLst>
        </pc:spChg>
        <pc:spChg chg="del">
          <ac:chgData name="Nelisa Sebastian" userId="14816f1e191c19ae" providerId="LiveId" clId="{715CDFEA-F7A0-4DC2-8EFB-FA457C991345}" dt="2023-10-30T02:15:40.944" v="476"/>
          <ac:spMkLst>
            <pc:docMk/>
            <pc:sldMk cId="917751648" sldId="265"/>
            <ac:spMk id="3" creationId="{079EAE67-3F78-D137-74DA-932EB74047A7}"/>
          </ac:spMkLst>
        </pc:spChg>
        <pc:spChg chg="add mod">
          <ac:chgData name="Nelisa Sebastian" userId="14816f1e191c19ae" providerId="LiveId" clId="{715CDFEA-F7A0-4DC2-8EFB-FA457C991345}" dt="2023-10-30T02:16:50.033" v="490" actId="14100"/>
          <ac:spMkLst>
            <pc:docMk/>
            <pc:sldMk cId="917751648" sldId="265"/>
            <ac:spMk id="4" creationId="{137E8782-67DC-2A85-AF4A-24DEFF017F09}"/>
          </ac:spMkLst>
        </pc:spChg>
        <pc:picChg chg="add mod">
          <ac:chgData name="Nelisa Sebastian" userId="14816f1e191c19ae" providerId="LiveId" clId="{715CDFEA-F7A0-4DC2-8EFB-FA457C991345}" dt="2023-10-30T02:16:10.040" v="485" actId="1076"/>
          <ac:picMkLst>
            <pc:docMk/>
            <pc:sldMk cId="917751648" sldId="265"/>
            <ac:picMk id="6146" creationId="{C2A7900A-CACC-BD57-2718-0B123EA8F261}"/>
          </ac:picMkLst>
        </pc:picChg>
      </pc:sldChg>
      <pc:sldChg chg="addSp delSp modSp new mod">
        <pc:chgData name="Nelisa Sebastian" userId="14816f1e191c19ae" providerId="LiveId" clId="{715CDFEA-F7A0-4DC2-8EFB-FA457C991345}" dt="2023-10-30T02:18:11.420" v="503"/>
        <pc:sldMkLst>
          <pc:docMk/>
          <pc:sldMk cId="3714625461" sldId="266"/>
        </pc:sldMkLst>
        <pc:spChg chg="mod">
          <ac:chgData name="Nelisa Sebastian" userId="14816f1e191c19ae" providerId="LiveId" clId="{715CDFEA-F7A0-4DC2-8EFB-FA457C991345}" dt="2023-10-30T02:17:23.657" v="497" actId="255"/>
          <ac:spMkLst>
            <pc:docMk/>
            <pc:sldMk cId="3714625461" sldId="266"/>
            <ac:spMk id="2" creationId="{DAFB5498-C145-2BC7-C86D-9FD64AFAAC4B}"/>
          </ac:spMkLst>
        </pc:spChg>
        <pc:spChg chg="del">
          <ac:chgData name="Nelisa Sebastian" userId="14816f1e191c19ae" providerId="LiveId" clId="{715CDFEA-F7A0-4DC2-8EFB-FA457C991345}" dt="2023-10-30T02:17:35.875" v="498"/>
          <ac:spMkLst>
            <pc:docMk/>
            <pc:sldMk cId="3714625461" sldId="266"/>
            <ac:spMk id="3" creationId="{705F8677-0809-B5D5-596C-DE28D1087FAF}"/>
          </ac:spMkLst>
        </pc:spChg>
        <pc:spChg chg="add mod">
          <ac:chgData name="Nelisa Sebastian" userId="14816f1e191c19ae" providerId="LiveId" clId="{715CDFEA-F7A0-4DC2-8EFB-FA457C991345}" dt="2023-10-30T02:18:11.420" v="503"/>
          <ac:spMkLst>
            <pc:docMk/>
            <pc:sldMk cId="3714625461" sldId="266"/>
            <ac:spMk id="4" creationId="{33B9E95F-259B-DC90-0B9B-01BBA3F746DA}"/>
          </ac:spMkLst>
        </pc:spChg>
        <pc:picChg chg="add mod">
          <ac:chgData name="Nelisa Sebastian" userId="14816f1e191c19ae" providerId="LiveId" clId="{715CDFEA-F7A0-4DC2-8EFB-FA457C991345}" dt="2023-10-30T02:17:39.123" v="499" actId="1076"/>
          <ac:picMkLst>
            <pc:docMk/>
            <pc:sldMk cId="3714625461" sldId="266"/>
            <ac:picMk id="7170" creationId="{03D831FF-9C70-9780-558F-95122CFE2AF4}"/>
          </ac:picMkLst>
        </pc:picChg>
      </pc:sldChg>
      <pc:sldChg chg="addSp delSp modSp new mod">
        <pc:chgData name="Nelisa Sebastian" userId="14816f1e191c19ae" providerId="LiveId" clId="{715CDFEA-F7A0-4DC2-8EFB-FA457C991345}" dt="2023-10-30T02:20:00.760" v="519" actId="20577"/>
        <pc:sldMkLst>
          <pc:docMk/>
          <pc:sldMk cId="33149367" sldId="267"/>
        </pc:sldMkLst>
        <pc:spChg chg="mod">
          <ac:chgData name="Nelisa Sebastian" userId="14816f1e191c19ae" providerId="LiveId" clId="{715CDFEA-F7A0-4DC2-8EFB-FA457C991345}" dt="2023-10-30T02:19:08.737" v="506" actId="20577"/>
          <ac:spMkLst>
            <pc:docMk/>
            <pc:sldMk cId="33149367" sldId="267"/>
            <ac:spMk id="2" creationId="{638EA418-A4B3-337A-81A3-79F0040D6A38}"/>
          </ac:spMkLst>
        </pc:spChg>
        <pc:spChg chg="del">
          <ac:chgData name="Nelisa Sebastian" userId="14816f1e191c19ae" providerId="LiveId" clId="{715CDFEA-F7A0-4DC2-8EFB-FA457C991345}" dt="2023-10-30T02:19:19.463" v="507"/>
          <ac:spMkLst>
            <pc:docMk/>
            <pc:sldMk cId="33149367" sldId="267"/>
            <ac:spMk id="3" creationId="{D966CCB3-9783-3A1E-295E-4B502A2E6EDD}"/>
          </ac:spMkLst>
        </pc:spChg>
        <pc:spChg chg="add mod">
          <ac:chgData name="Nelisa Sebastian" userId="14816f1e191c19ae" providerId="LiveId" clId="{715CDFEA-F7A0-4DC2-8EFB-FA457C991345}" dt="2023-10-30T02:20:00.760" v="519" actId="20577"/>
          <ac:spMkLst>
            <pc:docMk/>
            <pc:sldMk cId="33149367" sldId="267"/>
            <ac:spMk id="4" creationId="{0D628394-9F42-1D61-D729-92BCF7AD7837}"/>
          </ac:spMkLst>
        </pc:spChg>
        <pc:spChg chg="add del mod">
          <ac:chgData name="Nelisa Sebastian" userId="14816f1e191c19ae" providerId="LiveId" clId="{715CDFEA-F7A0-4DC2-8EFB-FA457C991345}" dt="2023-10-30T02:19:53.529" v="515"/>
          <ac:spMkLst>
            <pc:docMk/>
            <pc:sldMk cId="33149367" sldId="267"/>
            <ac:spMk id="5" creationId="{D8743F90-7844-DBE2-1C18-657C6290E4C8}"/>
          </ac:spMkLst>
        </pc:spChg>
        <pc:picChg chg="add mod">
          <ac:chgData name="Nelisa Sebastian" userId="14816f1e191c19ae" providerId="LiveId" clId="{715CDFEA-F7A0-4DC2-8EFB-FA457C991345}" dt="2023-10-30T02:19:22.267" v="508" actId="1076"/>
          <ac:picMkLst>
            <pc:docMk/>
            <pc:sldMk cId="33149367" sldId="267"/>
            <ac:picMk id="8194" creationId="{308F6789-1366-6C43-F5B8-8B8E439A60FD}"/>
          </ac:picMkLst>
        </pc:picChg>
      </pc:sldChg>
      <pc:sldChg chg="addSp delSp modSp new mod">
        <pc:chgData name="Nelisa Sebastian" userId="14816f1e191c19ae" providerId="LiveId" clId="{715CDFEA-F7A0-4DC2-8EFB-FA457C991345}" dt="2023-10-30T02:21:12.800" v="530"/>
        <pc:sldMkLst>
          <pc:docMk/>
          <pc:sldMk cId="2429357304" sldId="268"/>
        </pc:sldMkLst>
        <pc:spChg chg="mod">
          <ac:chgData name="Nelisa Sebastian" userId="14816f1e191c19ae" providerId="LiveId" clId="{715CDFEA-F7A0-4DC2-8EFB-FA457C991345}" dt="2023-10-30T02:20:25.858" v="521" actId="255"/>
          <ac:spMkLst>
            <pc:docMk/>
            <pc:sldMk cId="2429357304" sldId="268"/>
            <ac:spMk id="2" creationId="{4ABF7DC4-EB29-102C-B801-CC0FDACE12D5}"/>
          </ac:spMkLst>
        </pc:spChg>
        <pc:spChg chg="del">
          <ac:chgData name="Nelisa Sebastian" userId="14816f1e191c19ae" providerId="LiveId" clId="{715CDFEA-F7A0-4DC2-8EFB-FA457C991345}" dt="2023-10-30T02:20:33.921" v="522"/>
          <ac:spMkLst>
            <pc:docMk/>
            <pc:sldMk cId="2429357304" sldId="268"/>
            <ac:spMk id="3" creationId="{2EB0AB1F-401F-E18A-FAF8-59F3AEEDBFAA}"/>
          </ac:spMkLst>
        </pc:spChg>
        <pc:spChg chg="add mod">
          <ac:chgData name="Nelisa Sebastian" userId="14816f1e191c19ae" providerId="LiveId" clId="{715CDFEA-F7A0-4DC2-8EFB-FA457C991345}" dt="2023-10-30T02:21:01.007" v="528" actId="1076"/>
          <ac:spMkLst>
            <pc:docMk/>
            <pc:sldMk cId="2429357304" sldId="268"/>
            <ac:spMk id="4" creationId="{19F7BBB9-3DE6-850F-5225-37BA6DD18058}"/>
          </ac:spMkLst>
        </pc:spChg>
        <pc:spChg chg="add del mod">
          <ac:chgData name="Nelisa Sebastian" userId="14816f1e191c19ae" providerId="LiveId" clId="{715CDFEA-F7A0-4DC2-8EFB-FA457C991345}" dt="2023-10-30T02:21:12.800" v="530"/>
          <ac:spMkLst>
            <pc:docMk/>
            <pc:sldMk cId="2429357304" sldId="268"/>
            <ac:spMk id="5" creationId="{9E1CF058-FEC3-B0B1-3ED2-40931E23E2D1}"/>
          </ac:spMkLst>
        </pc:spChg>
        <pc:picChg chg="add mod">
          <ac:chgData name="Nelisa Sebastian" userId="14816f1e191c19ae" providerId="LiveId" clId="{715CDFEA-F7A0-4DC2-8EFB-FA457C991345}" dt="2023-10-30T02:20:38.267" v="523" actId="1076"/>
          <ac:picMkLst>
            <pc:docMk/>
            <pc:sldMk cId="2429357304" sldId="268"/>
            <ac:picMk id="9218" creationId="{E5BF9F5F-0173-7157-E2D2-C889D399D616}"/>
          </ac:picMkLst>
        </pc:picChg>
      </pc:sldChg>
      <pc:sldChg chg="addSp delSp modSp new mod">
        <pc:chgData name="Nelisa Sebastian" userId="14816f1e191c19ae" providerId="LiveId" clId="{715CDFEA-F7A0-4DC2-8EFB-FA457C991345}" dt="2023-10-30T02:22:16.283" v="542" actId="1076"/>
        <pc:sldMkLst>
          <pc:docMk/>
          <pc:sldMk cId="3897398110" sldId="269"/>
        </pc:sldMkLst>
        <pc:spChg chg="mod">
          <ac:chgData name="Nelisa Sebastian" userId="14816f1e191c19ae" providerId="LiveId" clId="{715CDFEA-F7A0-4DC2-8EFB-FA457C991345}" dt="2023-10-30T02:21:24.566" v="534" actId="255"/>
          <ac:spMkLst>
            <pc:docMk/>
            <pc:sldMk cId="3897398110" sldId="269"/>
            <ac:spMk id="2" creationId="{A1580E46-3D3F-FF7D-DC3D-E5F82D1447E1}"/>
          </ac:spMkLst>
        </pc:spChg>
        <pc:spChg chg="del">
          <ac:chgData name="Nelisa Sebastian" userId="14816f1e191c19ae" providerId="LiveId" clId="{715CDFEA-F7A0-4DC2-8EFB-FA457C991345}" dt="2023-10-30T02:21:31.277" v="535"/>
          <ac:spMkLst>
            <pc:docMk/>
            <pc:sldMk cId="3897398110" sldId="269"/>
            <ac:spMk id="3" creationId="{16312556-8A81-23E6-7250-C58F169AE18E}"/>
          </ac:spMkLst>
        </pc:spChg>
        <pc:spChg chg="add mod">
          <ac:chgData name="Nelisa Sebastian" userId="14816f1e191c19ae" providerId="LiveId" clId="{715CDFEA-F7A0-4DC2-8EFB-FA457C991345}" dt="2023-10-30T02:22:16.283" v="542" actId="1076"/>
          <ac:spMkLst>
            <pc:docMk/>
            <pc:sldMk cId="3897398110" sldId="269"/>
            <ac:spMk id="4" creationId="{A7F056F9-3DF4-E3BE-D713-0B0C15424E20}"/>
          </ac:spMkLst>
        </pc:spChg>
        <pc:picChg chg="add mod">
          <ac:chgData name="Nelisa Sebastian" userId="14816f1e191c19ae" providerId="LiveId" clId="{715CDFEA-F7A0-4DC2-8EFB-FA457C991345}" dt="2023-10-30T02:21:33.280" v="536" actId="1076"/>
          <ac:picMkLst>
            <pc:docMk/>
            <pc:sldMk cId="3897398110" sldId="269"/>
            <ac:picMk id="10242" creationId="{EFD666EC-AF3C-7229-B5DF-A6C34958B803}"/>
          </ac:picMkLst>
        </pc:picChg>
      </pc:sldChg>
      <pc:sldChg chg="addSp delSp modSp new mod">
        <pc:chgData name="Nelisa Sebastian" userId="14816f1e191c19ae" providerId="LiveId" clId="{715CDFEA-F7A0-4DC2-8EFB-FA457C991345}" dt="2023-10-30T02:23:59.533" v="558" actId="1076"/>
        <pc:sldMkLst>
          <pc:docMk/>
          <pc:sldMk cId="488010166" sldId="270"/>
        </pc:sldMkLst>
        <pc:spChg chg="mod">
          <ac:chgData name="Nelisa Sebastian" userId="14816f1e191c19ae" providerId="LiveId" clId="{715CDFEA-F7A0-4DC2-8EFB-FA457C991345}" dt="2023-10-30T02:23:02.872" v="546" actId="27636"/>
          <ac:spMkLst>
            <pc:docMk/>
            <pc:sldMk cId="488010166" sldId="270"/>
            <ac:spMk id="2" creationId="{887FD679-A4B2-CECD-9AE0-E8BB0AC5D57A}"/>
          </ac:spMkLst>
        </pc:spChg>
        <pc:spChg chg="del">
          <ac:chgData name="Nelisa Sebastian" userId="14816f1e191c19ae" providerId="LiveId" clId="{715CDFEA-F7A0-4DC2-8EFB-FA457C991345}" dt="2023-10-30T02:23:16.225" v="547"/>
          <ac:spMkLst>
            <pc:docMk/>
            <pc:sldMk cId="488010166" sldId="270"/>
            <ac:spMk id="3" creationId="{D7346245-A1D6-B742-D6DC-C64D2F7EA55D}"/>
          </ac:spMkLst>
        </pc:spChg>
        <pc:spChg chg="add del mod">
          <ac:chgData name="Nelisa Sebastian" userId="14816f1e191c19ae" providerId="LiveId" clId="{715CDFEA-F7A0-4DC2-8EFB-FA457C991345}" dt="2023-10-30T02:23:27.323" v="552"/>
          <ac:spMkLst>
            <pc:docMk/>
            <pc:sldMk cId="488010166" sldId="270"/>
            <ac:spMk id="4" creationId="{A42B38F3-EE7E-0960-C9B7-5DE8C73003AB}"/>
          </ac:spMkLst>
        </pc:spChg>
        <pc:spChg chg="add mod">
          <ac:chgData name="Nelisa Sebastian" userId="14816f1e191c19ae" providerId="LiveId" clId="{715CDFEA-F7A0-4DC2-8EFB-FA457C991345}" dt="2023-10-30T02:23:54.248" v="557" actId="14100"/>
          <ac:spMkLst>
            <pc:docMk/>
            <pc:sldMk cId="488010166" sldId="270"/>
            <ac:spMk id="5" creationId="{0A77945E-698F-927C-BC68-000A1F842436}"/>
          </ac:spMkLst>
        </pc:spChg>
        <pc:picChg chg="add mod">
          <ac:chgData name="Nelisa Sebastian" userId="14816f1e191c19ae" providerId="LiveId" clId="{715CDFEA-F7A0-4DC2-8EFB-FA457C991345}" dt="2023-10-30T02:23:59.533" v="558" actId="1076"/>
          <ac:picMkLst>
            <pc:docMk/>
            <pc:sldMk cId="488010166" sldId="270"/>
            <ac:picMk id="11266" creationId="{471943FC-6A70-0A42-45CC-23342D42C4D5}"/>
          </ac:picMkLst>
        </pc:picChg>
      </pc:sldChg>
      <pc:sldChg chg="addSp delSp modSp new mod">
        <pc:chgData name="Nelisa Sebastian" userId="14816f1e191c19ae" providerId="LiveId" clId="{715CDFEA-F7A0-4DC2-8EFB-FA457C991345}" dt="2023-10-30T02:25:08.698" v="567" actId="1076"/>
        <pc:sldMkLst>
          <pc:docMk/>
          <pc:sldMk cId="857610005" sldId="271"/>
        </pc:sldMkLst>
        <pc:spChg chg="mod">
          <ac:chgData name="Nelisa Sebastian" userId="14816f1e191c19ae" providerId="LiveId" clId="{715CDFEA-F7A0-4DC2-8EFB-FA457C991345}" dt="2023-10-30T02:24:29.546" v="561" actId="255"/>
          <ac:spMkLst>
            <pc:docMk/>
            <pc:sldMk cId="857610005" sldId="271"/>
            <ac:spMk id="2" creationId="{22568A32-6285-0C4F-C6C3-4D05AC14F237}"/>
          </ac:spMkLst>
        </pc:spChg>
        <pc:spChg chg="del">
          <ac:chgData name="Nelisa Sebastian" userId="14816f1e191c19ae" providerId="LiveId" clId="{715CDFEA-F7A0-4DC2-8EFB-FA457C991345}" dt="2023-10-30T02:24:41.885" v="562"/>
          <ac:spMkLst>
            <pc:docMk/>
            <pc:sldMk cId="857610005" sldId="271"/>
            <ac:spMk id="3" creationId="{C047916B-61A9-C47E-0103-4D5532C297B7}"/>
          </ac:spMkLst>
        </pc:spChg>
        <pc:spChg chg="add mod">
          <ac:chgData name="Nelisa Sebastian" userId="14816f1e191c19ae" providerId="LiveId" clId="{715CDFEA-F7A0-4DC2-8EFB-FA457C991345}" dt="2023-10-30T02:25:08.698" v="567" actId="1076"/>
          <ac:spMkLst>
            <pc:docMk/>
            <pc:sldMk cId="857610005" sldId="271"/>
            <ac:spMk id="4" creationId="{839476AD-707B-77BB-D864-6EE01AD48C97}"/>
          </ac:spMkLst>
        </pc:spChg>
        <pc:picChg chg="add mod">
          <ac:chgData name="Nelisa Sebastian" userId="14816f1e191c19ae" providerId="LiveId" clId="{715CDFEA-F7A0-4DC2-8EFB-FA457C991345}" dt="2023-10-30T02:24:44.806" v="563" actId="1076"/>
          <ac:picMkLst>
            <pc:docMk/>
            <pc:sldMk cId="857610005" sldId="271"/>
            <ac:picMk id="12290" creationId="{CCC192B0-9122-3271-46B7-C3EA2C50C76C}"/>
          </ac:picMkLst>
        </pc:picChg>
      </pc:sldChg>
      <pc:sldChg chg="modSp new mod">
        <pc:chgData name="Nelisa Sebastian" userId="14816f1e191c19ae" providerId="LiveId" clId="{715CDFEA-F7A0-4DC2-8EFB-FA457C991345}" dt="2023-10-30T03:25:00.602" v="691" actId="1076"/>
        <pc:sldMkLst>
          <pc:docMk/>
          <pc:sldMk cId="3382634188" sldId="272"/>
        </pc:sldMkLst>
        <pc:spChg chg="mod">
          <ac:chgData name="Nelisa Sebastian" userId="14816f1e191c19ae" providerId="LiveId" clId="{715CDFEA-F7A0-4DC2-8EFB-FA457C991345}" dt="2023-10-30T03:19:47.087" v="675"/>
          <ac:spMkLst>
            <pc:docMk/>
            <pc:sldMk cId="3382634188" sldId="272"/>
            <ac:spMk id="2" creationId="{F968E4E2-8CEB-7893-2DD1-2CB62EBFC465}"/>
          </ac:spMkLst>
        </pc:spChg>
        <pc:spChg chg="mod">
          <ac:chgData name="Nelisa Sebastian" userId="14816f1e191c19ae" providerId="LiveId" clId="{715CDFEA-F7A0-4DC2-8EFB-FA457C991345}" dt="2023-10-30T03:25:00.602" v="691" actId="1076"/>
          <ac:spMkLst>
            <pc:docMk/>
            <pc:sldMk cId="3382634188" sldId="272"/>
            <ac:spMk id="3" creationId="{2DB869FE-4D0F-AC48-6B13-C80285959B82}"/>
          </ac:spMkLst>
        </pc:spChg>
      </pc:sldChg>
      <pc:sldChg chg="modSp new mod">
        <pc:chgData name="Nelisa Sebastian" userId="14816f1e191c19ae" providerId="LiveId" clId="{715CDFEA-F7A0-4DC2-8EFB-FA457C991345}" dt="2023-10-30T02:31:27.524" v="662" actId="20577"/>
        <pc:sldMkLst>
          <pc:docMk/>
          <pc:sldMk cId="2048030287" sldId="273"/>
        </pc:sldMkLst>
        <pc:spChg chg="mod">
          <ac:chgData name="Nelisa Sebastian" userId="14816f1e191c19ae" providerId="LiveId" clId="{715CDFEA-F7A0-4DC2-8EFB-FA457C991345}" dt="2023-10-30T02:31:27.524" v="662" actId="20577"/>
          <ac:spMkLst>
            <pc:docMk/>
            <pc:sldMk cId="2048030287" sldId="273"/>
            <ac:spMk id="2" creationId="{25231F34-9084-4BFF-469D-714742610727}"/>
          </ac:spMkLst>
        </pc:spChg>
        <pc:spChg chg="mod">
          <ac:chgData name="Nelisa Sebastian" userId="14816f1e191c19ae" providerId="LiveId" clId="{715CDFEA-F7A0-4DC2-8EFB-FA457C991345}" dt="2023-10-30T02:31:16.504" v="652" actId="20577"/>
          <ac:spMkLst>
            <pc:docMk/>
            <pc:sldMk cId="2048030287" sldId="273"/>
            <ac:spMk id="3" creationId="{B371D1EB-FA10-E709-0D79-97C82AB7E1F8}"/>
          </ac:spMkLst>
        </pc:spChg>
      </pc:sldChg>
      <pc:sldChg chg="modSp new mod">
        <pc:chgData name="Nelisa Sebastian" userId="14816f1e191c19ae" providerId="LiveId" clId="{715CDFEA-F7A0-4DC2-8EFB-FA457C991345}" dt="2023-10-30T03:22:36.628" v="682" actId="27636"/>
        <pc:sldMkLst>
          <pc:docMk/>
          <pc:sldMk cId="1667680825" sldId="274"/>
        </pc:sldMkLst>
        <pc:spChg chg="mod">
          <ac:chgData name="Nelisa Sebastian" userId="14816f1e191c19ae" providerId="LiveId" clId="{715CDFEA-F7A0-4DC2-8EFB-FA457C991345}" dt="2023-10-30T03:22:36.628" v="682" actId="27636"/>
          <ac:spMkLst>
            <pc:docMk/>
            <pc:sldMk cId="1667680825" sldId="274"/>
            <ac:spMk id="2" creationId="{CAA356C7-06E2-8F67-85FD-B342C79B4E73}"/>
          </ac:spMkLst>
        </pc:spChg>
        <pc:spChg chg="mod">
          <ac:chgData name="Nelisa Sebastian" userId="14816f1e191c19ae" providerId="LiveId" clId="{715CDFEA-F7A0-4DC2-8EFB-FA457C991345}" dt="2023-10-30T03:22:34.801" v="680" actId="27636"/>
          <ac:spMkLst>
            <pc:docMk/>
            <pc:sldMk cId="1667680825" sldId="274"/>
            <ac:spMk id="3" creationId="{82085717-350D-C6F1-2E23-EDD73E2DBDE9}"/>
          </ac:spMkLst>
        </pc:spChg>
      </pc:sldChg>
      <pc:sldChg chg="modSp new mod">
        <pc:chgData name="Nelisa Sebastian" userId="14816f1e191c19ae" providerId="LiveId" clId="{715CDFEA-F7A0-4DC2-8EFB-FA457C991345}" dt="2023-10-30T03:29:01.455" v="743" actId="1076"/>
        <pc:sldMkLst>
          <pc:docMk/>
          <pc:sldMk cId="1788009282" sldId="275"/>
        </pc:sldMkLst>
        <pc:spChg chg="mod">
          <ac:chgData name="Nelisa Sebastian" userId="14816f1e191c19ae" providerId="LiveId" clId="{715CDFEA-F7A0-4DC2-8EFB-FA457C991345}" dt="2023-10-30T03:28:42.022" v="736" actId="27636"/>
          <ac:spMkLst>
            <pc:docMk/>
            <pc:sldMk cId="1788009282" sldId="275"/>
            <ac:spMk id="2" creationId="{3CFEE72F-1F93-86BD-B121-F4C8BF0B5CF6}"/>
          </ac:spMkLst>
        </pc:spChg>
        <pc:spChg chg="mod">
          <ac:chgData name="Nelisa Sebastian" userId="14816f1e191c19ae" providerId="LiveId" clId="{715CDFEA-F7A0-4DC2-8EFB-FA457C991345}" dt="2023-10-30T03:29:01.455" v="743" actId="1076"/>
          <ac:spMkLst>
            <pc:docMk/>
            <pc:sldMk cId="1788009282" sldId="275"/>
            <ac:spMk id="3" creationId="{8AB82D75-7599-0217-E1AE-6678706D74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E824-78B5-9C33-2D7A-24BBD3BCD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325A8-C711-02BB-7ED0-A3209C736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C78E4-1506-3771-F85F-DFC5A4AB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B2F-1546-4FA8-9D30-4238CC67A33E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02A2-3C82-56D6-C7D1-64FEB89C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0F30-8D62-39AF-24DC-E6861B43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8B17-D967-498D-BD9C-153BDFF9F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3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F6EC-475F-5A8F-C954-A316E84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DB78B-185E-597C-96CC-149F89CE3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10AEB-B51E-131A-4354-5CA7CF9B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B2F-1546-4FA8-9D30-4238CC67A33E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2170-789C-EE11-8DDC-8E684528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DB99B-B13E-1375-06C6-3452D82D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8B17-D967-498D-BD9C-153BDFF9F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4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7D409-E4BF-45B9-9A97-359F930F7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B4FFB-EDE4-946C-EA77-8D095814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26C25-6D91-04AA-9CB2-C11AF3C8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B2F-1546-4FA8-9D30-4238CC67A33E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AB201-366E-BF09-D731-E3029D1E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6E7A-D0F6-359F-8469-C21DA1F6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8B17-D967-498D-BD9C-153BDFF9F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0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13D5-B40F-E421-3A3A-EDF8C5F2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62A6-25C9-EF02-8539-A465B88F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63C6-1BB1-2A9C-0BE0-3AFEC583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B2F-1546-4FA8-9D30-4238CC67A33E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4F79-17FB-C8AC-D439-AC750F0E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F459-2DD9-4C76-EE4F-0F70F722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8B17-D967-498D-BD9C-153BDFF9F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69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BAAB-C3C8-01CC-BAB5-31C0F487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98477-274D-1191-81A9-16CFF7F4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F1A57-7E95-8330-EEC9-115CEE36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B2F-1546-4FA8-9D30-4238CC67A33E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B389-570A-BE04-C9AD-32508376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081E0-3BFE-4602-766D-0A40A757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8B17-D967-498D-BD9C-153BDFF9F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27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9D56-37CB-3AB0-E1B6-8558630A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B3EF-2C21-AC44-66FD-7BAD642DC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AF584-0EA8-DF3C-72D7-686B749C6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62D0-6608-B1F0-A4B1-B60CE95E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B2F-1546-4FA8-9D30-4238CC67A33E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C20AC-EDE3-2244-DC5B-5BD44CA1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3F7F-051D-7A6A-08E2-AB96530E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8B17-D967-498D-BD9C-153BDFF9F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40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6DA4-877A-B76A-C4CF-9392596D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1BD22-080E-1D49-2901-12AF999F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F0842-EEA4-9BBE-41C2-7966FD54F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A0FEF-79C7-8302-7048-E1AB4F82E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A9D79-9383-0268-AA69-B6E0ED46E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BE194-9551-5B99-987D-DDF2DD26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B2F-1546-4FA8-9D30-4238CC67A33E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0DC8B-0786-B553-212B-12DD87AA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F7DB1-2F0E-40CB-FF59-54917CBC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8B17-D967-498D-BD9C-153BDFF9F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5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F380-B81B-DD06-56C5-6902D2AC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BA386-3AB1-4E69-456E-A7DED702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B2F-1546-4FA8-9D30-4238CC67A33E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1E52D-CA8A-2DFE-7FC0-4706B2C6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AC485-F922-981E-A00D-97274EB5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8B17-D967-498D-BD9C-153BDFF9F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7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7535D-F1C7-B63A-CB73-29EB79D8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B2F-1546-4FA8-9D30-4238CC67A33E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0BCC9-1D20-EA31-F8EB-7E0A05C4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5E84F-204D-DCFA-6002-4CF220C5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8B17-D967-498D-BD9C-153BDFF9F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9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55E-C13D-76A0-87EE-8A882C86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2339-42F6-6039-6695-91A2FD549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4552E-D3CC-8406-79B4-A4FCB0898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31690-E580-3DF5-1F30-87BA085D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B2F-1546-4FA8-9D30-4238CC67A33E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79152-3936-A1A8-2090-0F24BCE9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4B062-D8A5-A216-202D-801076F4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8B17-D967-498D-BD9C-153BDFF9F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80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30C6-1471-4468-AAD8-0A242152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0CCE8-DAC6-66DC-567D-7F69A8932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0FBBC-7885-AACC-A6CF-D54CEC538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E15CF-7FFE-BDC0-3311-F6EDF11A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AB2F-1546-4FA8-9D30-4238CC67A33E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596A1-4422-0856-C1A7-19F14007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91146-5F6A-50EC-5604-E4C1E577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8B17-D967-498D-BD9C-153BDFF9F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895CC-FC04-35AC-4C1F-D78CD575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50F1C-F53F-2C66-22D6-09FABEE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6B7D-4016-E3A3-89D5-5CAF2444C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AAB2F-1546-4FA8-9D30-4238CC67A33E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C1B0-6691-842F-3D68-3DAEB7554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EF40-3B06-A849-1631-1C05A36A9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8B17-D967-498D-BD9C-153BDFF9F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0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2885-F992-7523-CEB6-36A5E75B8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CREDIT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B5658-74BC-E39D-F42C-F71AFF1DD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10913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2A89-8570-4CCB-7760-1E24305C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4" y="157236"/>
            <a:ext cx="7876592" cy="642581"/>
          </a:xfrm>
        </p:spPr>
        <p:txBody>
          <a:bodyPr>
            <a:normAutofit fontScale="90000"/>
          </a:bodyPr>
          <a:lstStyle/>
          <a:p>
            <a:r>
              <a:rPr lang="en-IN" dirty="0"/>
              <a:t>Age group and Contract Status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2A7900A-CACC-BD57-2718-0B123EA8F2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4" y="1085708"/>
            <a:ext cx="6626290" cy="468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7E8782-67DC-2A85-AF4A-24DEFF017F09}"/>
              </a:ext>
            </a:extLst>
          </p:cNvPr>
          <p:cNvSpPr txBox="1"/>
          <p:nvPr/>
        </p:nvSpPr>
        <p:spPr>
          <a:xfrm>
            <a:off x="7524750" y="2592355"/>
            <a:ext cx="3209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Helvetica Neue"/>
              </a:rPr>
              <a:t>The young and middle aged age groups have most of the approved loans .Senior people are very less compared to other age groups when it comes to approval,cancelled and refused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75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5498-C145-2BC7-C86D-9FD64AFA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#AGE RANGE-PREVIOUS LOAN STATUS-CURRENT DEFAULTERS</a:t>
            </a:r>
            <a:endParaRPr lang="en-IN" sz="2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3D831FF-9C70-9780-558F-95122CFE2A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29" y="1853616"/>
            <a:ext cx="60077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B9E95F-259B-DC90-0B9B-01BBA3F746DA}"/>
              </a:ext>
            </a:extLst>
          </p:cNvPr>
          <p:cNvSpPr txBox="1"/>
          <p:nvPr/>
        </p:nvSpPr>
        <p:spPr>
          <a:xfrm>
            <a:off x="7268547" y="2659224"/>
            <a:ext cx="3489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refused and cancelled applicants of previous credits have more current defaulters mostly in the young group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62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A418-A4B3-337A-81A3-79F0040D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EXT_SOURCE_2-PREVIOUS LOAN STATUS-CURRENT DEFAULTERS</a:t>
            </a:r>
            <a:endParaRPr lang="en-IN" sz="24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08F6789-1366-6C43-F5B8-8B8E439A60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3" y="1778972"/>
            <a:ext cx="52827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628394-9F42-1D61-D729-92BCF7AD7837}"/>
              </a:ext>
            </a:extLst>
          </p:cNvPr>
          <p:cNvSpPr txBox="1"/>
          <p:nvPr/>
        </p:nvSpPr>
        <p:spPr>
          <a:xfrm>
            <a:off x="6329265" y="2598576"/>
            <a:ext cx="5024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all contract status applicants with poor credit score is having more defaulters and good credit score has less defaulters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7DC4-EB29-102C-B801-CC0FDACE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#AMOUNT CREDIT-PREVIOUS LOAN STATUS-CURRENT DEFAULTERS</a:t>
            </a:r>
            <a:endParaRPr lang="en-IN" sz="2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5BF9F5F-0173-7157-E2D2-C889D399D6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6" y="1592360"/>
            <a:ext cx="52156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F7BBB9-3DE6-850F-5225-37BA6DD18058}"/>
              </a:ext>
            </a:extLst>
          </p:cNvPr>
          <p:cNvSpPr txBox="1"/>
          <p:nvPr/>
        </p:nvSpPr>
        <p:spPr>
          <a:xfrm>
            <a:off x="6330820" y="2537927"/>
            <a:ext cx="48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all the status the Medium Credit range tend to have more defaulters than high credit amount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35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0E46-3D3F-FF7D-DC3D-E5F82D14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#INCOME RANGE-PREVIOUS LOAN STATUS-CURRENT DEFAULTERS</a:t>
            </a:r>
            <a:endParaRPr lang="en-IN" sz="2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FD666EC-AF3C-7229-B5DF-A6C34958B8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8" y="1690688"/>
            <a:ext cx="52156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F056F9-3DF4-E3BE-D713-0B0C15424E20}"/>
              </a:ext>
            </a:extLst>
          </p:cNvPr>
          <p:cNvSpPr txBox="1"/>
          <p:nvPr/>
        </p:nvSpPr>
        <p:spPr>
          <a:xfrm>
            <a:off x="6643396" y="2267338"/>
            <a:ext cx="3228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Unused offer the medium range seems to have more defaulters when in all other cases the low income group have more defaulters </a:t>
            </a:r>
          </a:p>
        </p:txBody>
      </p:sp>
    </p:spTree>
    <p:extLst>
      <p:ext uri="{BB962C8B-B14F-4D97-AF65-F5344CB8AC3E}">
        <p14:creationId xmlns:p14="http://schemas.microsoft.com/office/powerpoint/2010/main" val="389739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D679-A4B2-CECD-9AE0-E8BB0AC5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"NAME_CONTRACT_STATUS", "</a:t>
            </a:r>
            <a:r>
              <a:rPr lang="en-US" sz="2400" dirty="0" err="1"/>
              <a:t>NAME_INCOME_TYPE",aggregating</a:t>
            </a:r>
            <a:r>
              <a:rPr lang="en-US" sz="2400" dirty="0"/>
              <a:t> on Target</a:t>
            </a:r>
            <a:endParaRPr lang="en-IN" sz="24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71943FC-6A70-0A42-45CC-23342D42C4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13" y="1992086"/>
            <a:ext cx="60944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77945E-698F-927C-BC68-000A1F842436}"/>
              </a:ext>
            </a:extLst>
          </p:cNvPr>
          <p:cNvSpPr txBox="1"/>
          <p:nvPr/>
        </p:nvSpPr>
        <p:spPr>
          <a:xfrm>
            <a:off x="7156580" y="1959429"/>
            <a:ext cx="44880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Helvetica Neue"/>
              </a:rPr>
              <a:t>Target 1 is default, higher on the above matrix shows correlation to default.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Helvetica Neue"/>
              </a:rPr>
              <a:t>Working applicant with Approved status have defaulted in highest numbers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Helvetica Neue"/>
              </a:rPr>
              <a:t>Previous applications with Refused, Cancelled, Unused loans also have default which is a matter of concern. This indicates that the financial company had Refused/cancelled previous application, but has approved the current and is facing default on these loans.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Helvetica Neue"/>
              </a:rPr>
              <a:t>4.14,389 applicanst of working class were REFUSED earlier and now have defaulted.</a:t>
            </a:r>
          </a:p>
        </p:txBody>
      </p:sp>
    </p:spTree>
    <p:extLst>
      <p:ext uri="{BB962C8B-B14F-4D97-AF65-F5344CB8AC3E}">
        <p14:creationId xmlns:p14="http://schemas.microsoft.com/office/powerpoint/2010/main" val="48801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8A32-6285-0C4F-C6C3-4D05AC14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"NAME_CONTRACT_STATUS", "</a:t>
            </a:r>
            <a:r>
              <a:rPr lang="en-US" sz="2000" dirty="0" err="1"/>
              <a:t>INCOME_RANGE",aggregating</a:t>
            </a:r>
            <a:r>
              <a:rPr lang="en-US" sz="2000" dirty="0"/>
              <a:t> on Target</a:t>
            </a:r>
            <a:endParaRPr lang="en-IN" sz="20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CC192B0-9122-3271-46B7-C3EA2C50C7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3" y="1573698"/>
            <a:ext cx="49812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476AD-707B-77BB-D864-6EE01AD48C97}"/>
              </a:ext>
            </a:extLst>
          </p:cNvPr>
          <p:cNvSpPr txBox="1"/>
          <p:nvPr/>
        </p:nvSpPr>
        <p:spPr>
          <a:xfrm>
            <a:off x="6186196" y="2491274"/>
            <a:ext cx="560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Medium Income group applicants have most of the approved loans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61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56C7-06E2-8F67-85FD-B342C79B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Indicators of an Applicant's Likelihood to Repay: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5717-350D-C6F1-2E23-EDD73E2D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NAME_EDUCATION_TYPE: Applicants with academic degrees exhibit a lower default rate.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NAME_INCOME_TYPE: Students and businessmen have shown no defaults.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YEARS_BIRTH: Individuals aged 50 and above have a significantly lower likelihood of defaulting.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YEARS_EMPLOYED: Clients with over 40 years of experience demonstrate a default rate of less than 1%.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AMT_INCOME_TOTAL: Applicants with incomes exceeding 700,000 are less prone to defaulting.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68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E4E2-8CEB-7893-2DD1-2CB62EBF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Determining Factor for Applicant Default Prediction: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69FE-4D0F-AC48-6B13-C8028595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271"/>
            <a:ext cx="10515600" cy="42486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CODE_GENDER: Male applicants exhibit a relatively higher default rate.</a:t>
            </a:r>
          </a:p>
          <a:p>
            <a:pPr marL="0" indent="0">
              <a:buNone/>
            </a:pPr>
            <a:r>
              <a:rPr lang="en-US" dirty="0"/>
              <a:t>2. NAME_FAMILY_STATUS: Individuals with civil marriages or those who are single tend to have a higher default frequency.</a:t>
            </a:r>
          </a:p>
          <a:p>
            <a:pPr marL="0" indent="0">
              <a:buNone/>
            </a:pPr>
            <a:r>
              <a:rPr lang="en-US" dirty="0"/>
              <a:t>3. NAME_EDUCATION_TYPE: Applicants with lower secondary and secondary education levels.</a:t>
            </a:r>
          </a:p>
          <a:p>
            <a:pPr marL="0" indent="0">
              <a:buNone/>
            </a:pPr>
            <a:r>
              <a:rPr lang="en-US" dirty="0"/>
              <a:t>4. NAME_INCOME_TYPE: Clients on maternity leave or unemployed have a notable default rate.</a:t>
            </a:r>
          </a:p>
          <a:p>
            <a:pPr marL="0" indent="0">
              <a:buNone/>
            </a:pPr>
            <a:r>
              <a:rPr lang="en-US" dirty="0"/>
              <a:t>5. OCCUPATION_TYPE: It's advisable to avoid low-skill laborers, drivers, waiters/barmen staff, security staff, laborers, and cooking staff due to their significant default risk.</a:t>
            </a:r>
          </a:p>
          <a:p>
            <a:pPr marL="0" indent="0">
              <a:buNone/>
            </a:pPr>
            <a:r>
              <a:rPr lang="en-US" dirty="0"/>
              <a:t>6. YEARS_BIRTH: Be cautious with young individuals aged 20-40 as they have a higher probability of defaulting.</a:t>
            </a:r>
          </a:p>
          <a:p>
            <a:pPr marL="0" indent="0">
              <a:buNone/>
            </a:pPr>
            <a:r>
              <a:rPr lang="en-US" dirty="0"/>
              <a:t>7. YEARS_EMPLOYED: Applicants with less than 5 years of employment experience tend to have a higher default rate.</a:t>
            </a:r>
          </a:p>
          <a:p>
            <a:pPr marL="0" indent="0">
              <a:buNone/>
            </a:pPr>
            <a:r>
              <a:rPr lang="en-US" dirty="0"/>
              <a:t>9. AMT_GOODS_PRICE: Default risk increases when the credit amount exceeds 3 million.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63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E72F-1F93-86BD-B121-F4C8BF0B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N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2D75-7599-0217-E1AE-6678706D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" y="1181811"/>
            <a:ext cx="11702143" cy="397801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Which all categories can we consider providing loans with elevated interest rates. This strategy serves to counterbalance potential defaults and safeguard against business losses in the following scenarios: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NAME_HOUSING_TYPE: A substantial portion of loan applicants resides in rented apartments or with their parents. Offering loans to individuals in this category can help mitigate potential losses in the event of defaults.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AMT_CREDIT: Applicants seeking loans within the 300,000 to 600,000 range demonstrate a higher likelihood of default. Introducing higher interest rates specifically for this credit range is a prudent approach.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AMT_INCOME: Given that roughly 90% of applicants have a total income of less than 300,000 and exhibit a heightened default risk, extending loans with increased interest rates for this income bracket can assist in risk management.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CNT_CHILDREN &amp; CNT_FAM_MEMBERS: Clients with 4 to 8 children face a considerably elevated default rate. Implementing higher interest rates on loans for this group can effectively address default risks.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0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3D12-22F9-1E22-DCE9-C65AE1FFC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CURRENT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17266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1F34-9084-4BFF-469D-71474261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D1EB-FA10-E709-0D79-97C82AB7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Groups Highly Recommended(Non Defaulters)</a:t>
            </a:r>
          </a:p>
          <a:p>
            <a:r>
              <a:rPr lang="en-US" dirty="0"/>
              <a:t>1. Clients who were approved in their previous applications.</a:t>
            </a:r>
          </a:p>
          <a:p>
            <a:r>
              <a:rPr lang="en-US" dirty="0"/>
              <a:t>2. Individuals with a higher level of education and a correspondingly higher income.</a:t>
            </a:r>
          </a:p>
          <a:p>
            <a:r>
              <a:rPr lang="en-US" dirty="0"/>
              <a:t>3. Clients with strong external source scores.</a:t>
            </a:r>
          </a:p>
          <a:p>
            <a:r>
              <a:rPr lang="en-US" dirty="0"/>
              <a:t>4. Elderly individuals across all categories.</a:t>
            </a:r>
          </a:p>
          <a:p>
            <a:r>
              <a:rPr lang="en-US" dirty="0"/>
              <a:t>5. Married clients, as compared to clients with other family statuses.</a:t>
            </a:r>
          </a:p>
          <a:p>
            <a:r>
              <a:rPr lang="en-US" dirty="0"/>
              <a:t>6. Female clients tend to exhibit more favorable characteristics than male clients.</a:t>
            </a:r>
          </a:p>
          <a:p>
            <a:endParaRPr lang="en-US" dirty="0"/>
          </a:p>
          <a:p>
            <a:r>
              <a:rPr lang="en-US" dirty="0"/>
              <a:t>Groups with High Risk(Defaulters)</a:t>
            </a:r>
          </a:p>
          <a:p>
            <a:r>
              <a:rPr lang="en-US" dirty="0"/>
              <a:t>1. Clients who previously had their applications refused, canceled, or unused.</a:t>
            </a:r>
          </a:p>
          <a:p>
            <a:r>
              <a:rPr lang="en-US" dirty="0"/>
              <a:t>2. Individuals with low incomes who have a history of application refusals.</a:t>
            </a:r>
          </a:p>
          <a:p>
            <a:r>
              <a:rPr lang="en-US" dirty="0"/>
              <a:t>3. Unemployed clients.</a:t>
            </a:r>
          </a:p>
          <a:p>
            <a:r>
              <a:rPr lang="en-US" dirty="0"/>
              <a:t>4. Clients with low external source scores.</a:t>
            </a:r>
          </a:p>
          <a:p>
            <a:r>
              <a:rPr lang="en-US" dirty="0"/>
              <a:t>5. Young clients are relatively riskier compared to middle-aged and senior citizens.</a:t>
            </a:r>
          </a:p>
          <a:p>
            <a:r>
              <a:rPr lang="en-US" dirty="0"/>
              <a:t>6. Clients with lower secondary and secondary levels of education tend to pose higher risks.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03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53B0AF6-C40E-C166-8156-9D82E2D81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1602386" cy="1260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20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2ACC-BFA4-08BC-14CE-CC719961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0BC3-2BC6-CCEB-2826-B97C76DF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INCOME_GROUP - Medium income group have more count in Target 0 and Target 1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2.CREDIT_RANGE - The target 0 and target 1 is more for Medium Credit Limit</a:t>
            </a:r>
          </a:p>
          <a:p>
            <a:pPr algn="l">
              <a:buFont typeface="+mj-lt"/>
              <a:buAutoNum type="arabicPeriod" startAt="3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AGE_GROPUP - Middle-aged are more in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ARGET 0. Mostly young age group are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latepayers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. Age does seem like influencing default.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4.EXT_SOURCE_2 - People with Poor credit score are less likely to pay on time .So it influences the default factor.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10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D211-344A-84B8-26A7-CCB3786B1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MERGED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F403D-4512-BCA0-6171-A87FE52EE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(CURRENT AND PREVIOUS APPLICATION)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07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49A3-0283-650E-D9E9-89FA0867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APPROVED AND REFUSED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F688DB-383B-DEF0-9C97-184F6719C3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40" y="1223953"/>
            <a:ext cx="3877064" cy="370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D9FA5E2-D0B0-D683-C789-1538DE0B2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6" y="4621736"/>
            <a:ext cx="570411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 0 and 1 for : Approved 0 0.92 1 0.08 Name: TARGET,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float64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490B7-4866-B3B2-1173-CE9CD120027D}"/>
              </a:ext>
            </a:extLst>
          </p:cNvPr>
          <p:cNvSpPr txBox="1"/>
          <p:nvPr/>
        </p:nvSpPr>
        <p:spPr>
          <a:xfrm>
            <a:off x="1676400" y="1216725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Approved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A843C7E6-FD39-80DB-F239-0D7BB1516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333" y="1146803"/>
            <a:ext cx="40386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FA4EB-4090-DDFF-CF85-2BE6CB2FAB93}"/>
              </a:ext>
            </a:extLst>
          </p:cNvPr>
          <p:cNvSpPr txBox="1"/>
          <p:nvPr/>
        </p:nvSpPr>
        <p:spPr>
          <a:xfrm>
            <a:off x="8145623" y="1086478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Refused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078F3E0-6226-B333-6DD4-BCBAF29C5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424" y="4621736"/>
            <a:ext cx="555171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 0 and 1 for : Refused 0 0.87 1 0.13 Name: TARGET, dtype: float64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3F85F-52DD-95AC-E80C-B7A9144894A8}"/>
              </a:ext>
            </a:extLst>
          </p:cNvPr>
          <p:cNvSpPr txBox="1"/>
          <p:nvPr/>
        </p:nvSpPr>
        <p:spPr>
          <a:xfrm>
            <a:off x="765111" y="5388031"/>
            <a:ext cx="656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visible that the refused </a:t>
            </a:r>
            <a:r>
              <a:rPr lang="en-IN" dirty="0" err="1"/>
              <a:t>offeres</a:t>
            </a:r>
            <a:r>
              <a:rPr lang="en-IN" dirty="0"/>
              <a:t> of previous application has more defaulters  </a:t>
            </a:r>
            <a:r>
              <a:rPr lang="en-IN" dirty="0" err="1"/>
              <a:t>i.e</a:t>
            </a:r>
            <a:r>
              <a:rPr lang="en-IN" dirty="0"/>
              <a:t> almost 13% and approved also have but 0.08%</a:t>
            </a:r>
          </a:p>
        </p:txBody>
      </p:sp>
    </p:spTree>
    <p:extLst>
      <p:ext uri="{BB962C8B-B14F-4D97-AF65-F5344CB8AC3E}">
        <p14:creationId xmlns:p14="http://schemas.microsoft.com/office/powerpoint/2010/main" val="376915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0649-3DEB-FAF5-64D3-896A502D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6" y="66545"/>
            <a:ext cx="10515600" cy="493291"/>
          </a:xfrm>
        </p:spPr>
        <p:txBody>
          <a:bodyPr>
            <a:normAutofit fontScale="90000"/>
          </a:bodyPr>
          <a:lstStyle/>
          <a:p>
            <a:r>
              <a:rPr lang="en-IN" dirty="0"/>
              <a:t>AMOUNT CREDIT ANALYSIS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720585-AE86-1038-9C46-F45830C64E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23" y="485192"/>
            <a:ext cx="9629192" cy="63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58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E4DA-A522-D39C-250D-D4427959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53BD-3732-3293-C017-DA69FB326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1.The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amnt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credited is higher for Cash Loans than revolving and consumer loans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2.The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amnt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credit is more for Repeaters and refreshed than new applicants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3.The loan with portfolio Cars are more amount credited followed by Cash.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71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1493-3F00-7726-8181-6DBB5019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 Type and Contract Status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6E01F8-0337-9400-FB94-C97165644E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4405"/>
            <a:ext cx="5257800" cy="411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790DC-24B4-0D73-4BF9-A4256C228A35}"/>
              </a:ext>
            </a:extLst>
          </p:cNvPr>
          <p:cNvSpPr txBox="1"/>
          <p:nvPr/>
        </p:nvSpPr>
        <p:spPr>
          <a:xfrm>
            <a:off x="6802017" y="2099388"/>
            <a:ext cx="3508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1.For the repeater clients the approval happens more then comes for New clients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2.The repeater clients plays a good role cos most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approved,canceled,refused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contracts are for Repeater clients</a:t>
            </a:r>
          </a:p>
        </p:txBody>
      </p:sp>
    </p:spTree>
    <p:extLst>
      <p:ext uri="{BB962C8B-B14F-4D97-AF65-F5344CB8AC3E}">
        <p14:creationId xmlns:p14="http://schemas.microsoft.com/office/powerpoint/2010/main" val="303818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1149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Helvetica Neue</vt:lpstr>
      <vt:lpstr>Söhne</vt:lpstr>
      <vt:lpstr>Office Theme</vt:lpstr>
      <vt:lpstr>CREDIT EDA</vt:lpstr>
      <vt:lpstr>CURRENT APPLICATION</vt:lpstr>
      <vt:lpstr>PowerPoint Presentation</vt:lpstr>
      <vt:lpstr>PowerPoint Presentation</vt:lpstr>
      <vt:lpstr>MERGED DATA</vt:lpstr>
      <vt:lpstr>APPROVED AND REFUSED </vt:lpstr>
      <vt:lpstr>AMOUNT CREDIT ANALYSIS</vt:lpstr>
      <vt:lpstr>PowerPoint Presentation</vt:lpstr>
      <vt:lpstr>Client Type and Contract Status</vt:lpstr>
      <vt:lpstr>Age group and Contract Status</vt:lpstr>
      <vt:lpstr>#AGE RANGE-PREVIOUS LOAN STATUS-CURRENT DEFAULTERS</vt:lpstr>
      <vt:lpstr>EXT_SOURCE_2-PREVIOUS LOAN STATUS-CURRENT DEFAULTERS</vt:lpstr>
      <vt:lpstr>#AMOUNT CREDIT-PREVIOUS LOAN STATUS-CURRENT DEFAULTERS</vt:lpstr>
      <vt:lpstr>#INCOME RANGE-PREVIOUS LOAN STATUS-CURRENT DEFAULTERS</vt:lpstr>
      <vt:lpstr>"NAME_CONTRACT_STATUS", "NAME_INCOME_TYPE",aggregating on Target</vt:lpstr>
      <vt:lpstr>"NAME_CONTRACT_STATUS", "INCOME_RANGE",aggregating on Target</vt:lpstr>
      <vt:lpstr>Key Indicators of an Applicant's Likelihood to Repay: </vt:lpstr>
      <vt:lpstr>Determining Factor for Applicant Default Prediction:</vt:lpstr>
      <vt:lpstr>Suggestions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</dc:title>
  <dc:creator>Nelisa Sebastian</dc:creator>
  <cp:lastModifiedBy>Nelisa Sebastian</cp:lastModifiedBy>
  <cp:revision>1</cp:revision>
  <dcterms:created xsi:type="dcterms:W3CDTF">2023-10-29T17:56:24Z</dcterms:created>
  <dcterms:modified xsi:type="dcterms:W3CDTF">2023-10-30T03:29:11Z</dcterms:modified>
</cp:coreProperties>
</file>