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der Elkhatib" userId="1cd09d7fd8946ab7" providerId="LiveId" clId="{316A4817-D2FE-494F-AECB-C371661D73FE}"/>
    <pc:docChg chg="undo redo custSel addSld delSld modSld">
      <pc:chgData name="Nader Elkhatib" userId="1cd09d7fd8946ab7" providerId="LiveId" clId="{316A4817-D2FE-494F-AECB-C371661D73FE}" dt="2020-09-27T12:48:30.517" v="3325" actId="27636"/>
      <pc:docMkLst>
        <pc:docMk/>
      </pc:docMkLst>
      <pc:sldChg chg="modSp setBg">
        <pc:chgData name="Nader Elkhatib" userId="1cd09d7fd8946ab7" providerId="LiveId" clId="{316A4817-D2FE-494F-AECB-C371661D73FE}" dt="2020-09-27T12:48:30.397" v="3323"/>
        <pc:sldMkLst>
          <pc:docMk/>
          <pc:sldMk cId="1576608768" sldId="256"/>
        </pc:sldMkLst>
        <pc:spChg chg="mod">
          <ac:chgData name="Nader Elkhatib" userId="1cd09d7fd8946ab7" providerId="LiveId" clId="{316A4817-D2FE-494F-AECB-C371661D73FE}" dt="2020-09-27T12:48:30.397" v="3323"/>
          <ac:spMkLst>
            <pc:docMk/>
            <pc:sldMk cId="1576608768" sldId="256"/>
            <ac:spMk id="2" creationId="{F2915D9C-AFEA-405D-98B5-29FF87D44F9F}"/>
          </ac:spMkLst>
        </pc:spChg>
        <pc:spChg chg="mod">
          <ac:chgData name="Nader Elkhatib" userId="1cd09d7fd8946ab7" providerId="LiveId" clId="{316A4817-D2FE-494F-AECB-C371661D73FE}" dt="2020-09-27T12:48:30.397" v="3323"/>
          <ac:spMkLst>
            <pc:docMk/>
            <pc:sldMk cId="1576608768" sldId="256"/>
            <ac:spMk id="3" creationId="{F3103E2D-BB5A-4938-95DE-13BCAB7A8EA1}"/>
          </ac:spMkLst>
        </pc:spChg>
      </pc:sldChg>
      <pc:sldChg chg="modSp mod">
        <pc:chgData name="Nader Elkhatib" userId="1cd09d7fd8946ab7" providerId="LiveId" clId="{316A4817-D2FE-494F-AECB-C371661D73FE}" dt="2020-09-27T12:48:30.501" v="3324" actId="27636"/>
        <pc:sldMkLst>
          <pc:docMk/>
          <pc:sldMk cId="3841454034" sldId="257"/>
        </pc:sldMkLst>
        <pc:spChg chg="mod">
          <ac:chgData name="Nader Elkhatib" userId="1cd09d7fd8946ab7" providerId="LiveId" clId="{316A4817-D2FE-494F-AECB-C371661D73FE}" dt="2020-09-27T12:48:30.397" v="3323"/>
          <ac:spMkLst>
            <pc:docMk/>
            <pc:sldMk cId="3841454034" sldId="257"/>
            <ac:spMk id="2" creationId="{94C2D3F2-FCFF-460F-A63F-D71FD34927FA}"/>
          </ac:spMkLst>
        </pc:spChg>
        <pc:spChg chg="mod">
          <ac:chgData name="Nader Elkhatib" userId="1cd09d7fd8946ab7" providerId="LiveId" clId="{316A4817-D2FE-494F-AECB-C371661D73FE}" dt="2020-09-27T12:48:30.501" v="3324" actId="27636"/>
          <ac:spMkLst>
            <pc:docMk/>
            <pc:sldMk cId="3841454034" sldId="257"/>
            <ac:spMk id="3" creationId="{2A61D127-B190-4097-93BE-D05BB7A4CF98}"/>
          </ac:spMkLst>
        </pc:spChg>
      </pc:sldChg>
      <pc:sldChg chg="modSp mod">
        <pc:chgData name="Nader Elkhatib" userId="1cd09d7fd8946ab7" providerId="LiveId" clId="{316A4817-D2FE-494F-AECB-C371661D73FE}" dt="2020-09-27T12:48:30.517" v="3325" actId="27636"/>
        <pc:sldMkLst>
          <pc:docMk/>
          <pc:sldMk cId="2086007503" sldId="258"/>
        </pc:sldMkLst>
        <pc:spChg chg="mod">
          <ac:chgData name="Nader Elkhatib" userId="1cd09d7fd8946ab7" providerId="LiveId" clId="{316A4817-D2FE-494F-AECB-C371661D73FE}" dt="2020-09-27T12:48:30.397" v="3323"/>
          <ac:spMkLst>
            <pc:docMk/>
            <pc:sldMk cId="2086007503" sldId="258"/>
            <ac:spMk id="2" creationId="{514AB9D7-BB98-451A-84DA-0887DB276482}"/>
          </ac:spMkLst>
        </pc:spChg>
        <pc:spChg chg="mod">
          <ac:chgData name="Nader Elkhatib" userId="1cd09d7fd8946ab7" providerId="LiveId" clId="{316A4817-D2FE-494F-AECB-C371661D73FE}" dt="2020-09-27T12:48:30.517" v="3325" actId="27636"/>
          <ac:spMkLst>
            <pc:docMk/>
            <pc:sldMk cId="2086007503" sldId="258"/>
            <ac:spMk id="3" creationId="{34D1278F-015B-4DF5-8D96-813C541606E8}"/>
          </ac:spMkLst>
        </pc:spChg>
      </pc:sldChg>
      <pc:sldChg chg="modSp new mod">
        <pc:chgData name="Nader Elkhatib" userId="1cd09d7fd8946ab7" providerId="LiveId" clId="{316A4817-D2FE-494F-AECB-C371661D73FE}" dt="2020-09-27T12:48:30.397" v="3323"/>
        <pc:sldMkLst>
          <pc:docMk/>
          <pc:sldMk cId="2505122244" sldId="259"/>
        </pc:sldMkLst>
        <pc:spChg chg="mod">
          <ac:chgData name="Nader Elkhatib" userId="1cd09d7fd8946ab7" providerId="LiveId" clId="{316A4817-D2FE-494F-AECB-C371661D73FE}" dt="2020-09-27T12:48:30.397" v="3323"/>
          <ac:spMkLst>
            <pc:docMk/>
            <pc:sldMk cId="2505122244" sldId="259"/>
            <ac:spMk id="2" creationId="{45A148D1-FD2D-4B48-B107-75D3885B2AB6}"/>
          </ac:spMkLst>
        </pc:spChg>
        <pc:spChg chg="mod">
          <ac:chgData name="Nader Elkhatib" userId="1cd09d7fd8946ab7" providerId="LiveId" clId="{316A4817-D2FE-494F-AECB-C371661D73FE}" dt="2020-09-27T12:48:30.397" v="3323"/>
          <ac:spMkLst>
            <pc:docMk/>
            <pc:sldMk cId="2505122244" sldId="259"/>
            <ac:spMk id="3" creationId="{F8A87363-7444-41F2-BF5E-202DD5B2B0F5}"/>
          </ac:spMkLst>
        </pc:spChg>
      </pc:sldChg>
      <pc:sldChg chg="addSp delSp modSp new del mod modClrScheme chgLayout">
        <pc:chgData name="Nader Elkhatib" userId="1cd09d7fd8946ab7" providerId="LiveId" clId="{316A4817-D2FE-494F-AECB-C371661D73FE}" dt="2020-09-27T12:23:10.104" v="2137" actId="47"/>
        <pc:sldMkLst>
          <pc:docMk/>
          <pc:sldMk cId="1656584918" sldId="260"/>
        </pc:sldMkLst>
        <pc:spChg chg="del mod ord">
          <ac:chgData name="Nader Elkhatib" userId="1cd09d7fd8946ab7" providerId="LiveId" clId="{316A4817-D2FE-494F-AECB-C371661D73FE}" dt="2020-09-27T12:12:32.151" v="1905" actId="700"/>
          <ac:spMkLst>
            <pc:docMk/>
            <pc:sldMk cId="1656584918" sldId="260"/>
            <ac:spMk id="2" creationId="{FB8CC52E-D464-45E1-A949-E348285F12B0}"/>
          </ac:spMkLst>
        </pc:spChg>
        <pc:spChg chg="del mod ord">
          <ac:chgData name="Nader Elkhatib" userId="1cd09d7fd8946ab7" providerId="LiveId" clId="{316A4817-D2FE-494F-AECB-C371661D73FE}" dt="2020-09-27T12:12:32.151" v="1905" actId="700"/>
          <ac:spMkLst>
            <pc:docMk/>
            <pc:sldMk cId="1656584918" sldId="260"/>
            <ac:spMk id="3" creationId="{914689AA-9B0C-437B-B592-0B9DD53ED173}"/>
          </ac:spMkLst>
        </pc:spChg>
        <pc:spChg chg="del mod ord">
          <ac:chgData name="Nader Elkhatib" userId="1cd09d7fd8946ab7" providerId="LiveId" clId="{316A4817-D2FE-494F-AECB-C371661D73FE}" dt="2020-09-27T12:12:32.151" v="1905" actId="700"/>
          <ac:spMkLst>
            <pc:docMk/>
            <pc:sldMk cId="1656584918" sldId="260"/>
            <ac:spMk id="4" creationId="{DD34046A-0072-4F54-A9B1-CE600E5E18AB}"/>
          </ac:spMkLst>
        </pc:spChg>
        <pc:spChg chg="del">
          <ac:chgData name="Nader Elkhatib" userId="1cd09d7fd8946ab7" providerId="LiveId" clId="{316A4817-D2FE-494F-AECB-C371661D73FE}" dt="2020-09-27T12:12:32.151" v="1905" actId="700"/>
          <ac:spMkLst>
            <pc:docMk/>
            <pc:sldMk cId="1656584918" sldId="260"/>
            <ac:spMk id="5" creationId="{E993D22E-0A76-452C-A527-FBBD1DFBAE58}"/>
          </ac:spMkLst>
        </pc:spChg>
        <pc:spChg chg="del">
          <ac:chgData name="Nader Elkhatib" userId="1cd09d7fd8946ab7" providerId="LiveId" clId="{316A4817-D2FE-494F-AECB-C371661D73FE}" dt="2020-09-27T12:12:32.151" v="1905" actId="700"/>
          <ac:spMkLst>
            <pc:docMk/>
            <pc:sldMk cId="1656584918" sldId="260"/>
            <ac:spMk id="6" creationId="{713A4B2B-611D-444E-9214-EC01737C19E5}"/>
          </ac:spMkLst>
        </pc:spChg>
        <pc:spChg chg="add del mod ord">
          <ac:chgData name="Nader Elkhatib" userId="1cd09d7fd8946ab7" providerId="LiveId" clId="{316A4817-D2FE-494F-AECB-C371661D73FE}" dt="2020-09-27T12:13:38.867" v="1908" actId="700"/>
          <ac:spMkLst>
            <pc:docMk/>
            <pc:sldMk cId="1656584918" sldId="260"/>
            <ac:spMk id="7" creationId="{FC37FFF1-B084-41FC-A898-FECE39043C22}"/>
          </ac:spMkLst>
        </pc:spChg>
        <pc:spChg chg="add del mod ord">
          <ac:chgData name="Nader Elkhatib" userId="1cd09d7fd8946ab7" providerId="LiveId" clId="{316A4817-D2FE-494F-AECB-C371661D73FE}" dt="2020-09-27T12:13:38.867" v="1908" actId="700"/>
          <ac:spMkLst>
            <pc:docMk/>
            <pc:sldMk cId="1656584918" sldId="260"/>
            <ac:spMk id="8" creationId="{C12518FA-C4E4-4ADC-8931-DFF0E70134DF}"/>
          </ac:spMkLst>
        </pc:spChg>
        <pc:spChg chg="add del mod ord">
          <ac:chgData name="Nader Elkhatib" userId="1cd09d7fd8946ab7" providerId="LiveId" clId="{316A4817-D2FE-494F-AECB-C371661D73FE}" dt="2020-09-27T12:13:38.867" v="1908" actId="700"/>
          <ac:spMkLst>
            <pc:docMk/>
            <pc:sldMk cId="1656584918" sldId="260"/>
            <ac:spMk id="9" creationId="{B9C7F11C-F926-45AD-A6B0-9FA55810CAA8}"/>
          </ac:spMkLst>
        </pc:spChg>
        <pc:spChg chg="add del mod ord">
          <ac:chgData name="Nader Elkhatib" userId="1cd09d7fd8946ab7" providerId="LiveId" clId="{316A4817-D2FE-494F-AECB-C371661D73FE}" dt="2020-09-27T12:14:31.084" v="1910" actId="700"/>
          <ac:spMkLst>
            <pc:docMk/>
            <pc:sldMk cId="1656584918" sldId="260"/>
            <ac:spMk id="12" creationId="{62C0051A-6615-4CC4-9DFB-F35F3E6D0272}"/>
          </ac:spMkLst>
        </pc:spChg>
        <pc:spChg chg="add del mod ord">
          <ac:chgData name="Nader Elkhatib" userId="1cd09d7fd8946ab7" providerId="LiveId" clId="{316A4817-D2FE-494F-AECB-C371661D73FE}" dt="2020-09-27T12:14:14.841" v="1909" actId="931"/>
          <ac:spMkLst>
            <pc:docMk/>
            <pc:sldMk cId="1656584918" sldId="260"/>
            <ac:spMk id="13" creationId="{C008370B-A73C-4402-B992-2F6C359EB1A4}"/>
          </ac:spMkLst>
        </pc:spChg>
        <pc:spChg chg="add mod ord">
          <ac:chgData name="Nader Elkhatib" userId="1cd09d7fd8946ab7" providerId="LiveId" clId="{316A4817-D2FE-494F-AECB-C371661D73FE}" dt="2020-09-27T12:20:00.890" v="2096" actId="700"/>
          <ac:spMkLst>
            <pc:docMk/>
            <pc:sldMk cId="1656584918" sldId="260"/>
            <ac:spMk id="16" creationId="{809C412F-2025-424A-BB2A-BE1F4378EFA0}"/>
          </ac:spMkLst>
        </pc:spChg>
        <pc:spChg chg="add mod ord">
          <ac:chgData name="Nader Elkhatib" userId="1cd09d7fd8946ab7" providerId="LiveId" clId="{316A4817-D2FE-494F-AECB-C371661D73FE}" dt="2020-09-27T12:20:59.003" v="2112" actId="20577"/>
          <ac:spMkLst>
            <pc:docMk/>
            <pc:sldMk cId="1656584918" sldId="260"/>
            <ac:spMk id="17" creationId="{BFDA8F6B-97E0-4729-B05F-E1922A042704}"/>
          </ac:spMkLst>
        </pc:spChg>
        <pc:picChg chg="add del mod">
          <ac:chgData name="Nader Elkhatib" userId="1cd09d7fd8946ab7" providerId="LiveId" clId="{316A4817-D2FE-494F-AECB-C371661D73FE}" dt="2020-09-27T12:13:31.767" v="1907" actId="931"/>
          <ac:picMkLst>
            <pc:docMk/>
            <pc:sldMk cId="1656584918" sldId="260"/>
            <ac:picMk id="11" creationId="{AC8BE701-709B-42F5-A9C1-F623EBC71BA7}"/>
          </ac:picMkLst>
        </pc:picChg>
        <pc:picChg chg="add mod ord">
          <ac:chgData name="Nader Elkhatib" userId="1cd09d7fd8946ab7" providerId="LiveId" clId="{316A4817-D2FE-494F-AECB-C371661D73FE}" dt="2020-09-27T12:20:06.970" v="2098" actId="14100"/>
          <ac:picMkLst>
            <pc:docMk/>
            <pc:sldMk cId="1656584918" sldId="260"/>
            <ac:picMk id="15" creationId="{872623DD-8298-4569-BF26-4E2201C5C064}"/>
          </ac:picMkLst>
        </pc:picChg>
      </pc:sldChg>
      <pc:sldChg chg="addSp delSp modSp new mod modClrScheme chgLayout">
        <pc:chgData name="Nader Elkhatib" userId="1cd09d7fd8946ab7" providerId="LiveId" clId="{316A4817-D2FE-494F-AECB-C371661D73FE}" dt="2020-09-27T12:48:30.397" v="3323"/>
        <pc:sldMkLst>
          <pc:docMk/>
          <pc:sldMk cId="2400536395" sldId="261"/>
        </pc:sldMkLst>
        <pc:spChg chg="add del mod">
          <ac:chgData name="Nader Elkhatib" userId="1cd09d7fd8946ab7" providerId="LiveId" clId="{316A4817-D2FE-494F-AECB-C371661D73FE}" dt="2020-09-27T12:48:30.397" v="3323"/>
          <ac:spMkLst>
            <pc:docMk/>
            <pc:sldMk cId="2400536395" sldId="261"/>
            <ac:spMk id="2" creationId="{8A9C8467-7FFB-48CC-95A9-40B314CFD422}"/>
          </ac:spMkLst>
        </pc:spChg>
        <pc:spChg chg="del">
          <ac:chgData name="Nader Elkhatib" userId="1cd09d7fd8946ab7" providerId="LiveId" clId="{316A4817-D2FE-494F-AECB-C371661D73FE}" dt="2020-09-27T12:18:45.418" v="2093" actId="931"/>
          <ac:spMkLst>
            <pc:docMk/>
            <pc:sldMk cId="2400536395" sldId="261"/>
            <ac:spMk id="3" creationId="{D239599A-53E4-44DD-965F-DD8FB8050E0D}"/>
          </ac:spMkLst>
        </pc:spChg>
        <pc:spChg chg="add del mod">
          <ac:chgData name="Nader Elkhatib" userId="1cd09d7fd8946ab7" providerId="LiveId" clId="{316A4817-D2FE-494F-AECB-C371661D73FE}" dt="2020-09-27T12:20:55.975" v="2108" actId="478"/>
          <ac:spMkLst>
            <pc:docMk/>
            <pc:sldMk cId="2400536395" sldId="261"/>
            <ac:spMk id="7" creationId="{D81302E6-B160-484A-A684-872F0BCD5B02}"/>
          </ac:spMkLst>
        </pc:spChg>
        <pc:spChg chg="add mod">
          <ac:chgData name="Nader Elkhatib" userId="1cd09d7fd8946ab7" providerId="LiveId" clId="{316A4817-D2FE-494F-AECB-C371661D73FE}" dt="2020-09-27T12:48:30.397" v="3323"/>
          <ac:spMkLst>
            <pc:docMk/>
            <pc:sldMk cId="2400536395" sldId="261"/>
            <ac:spMk id="9" creationId="{D967775F-B853-4C2E-9E99-E8A8C1E6BA53}"/>
          </ac:spMkLst>
        </pc:spChg>
        <pc:picChg chg="add del mod ord">
          <ac:chgData name="Nader Elkhatib" userId="1cd09d7fd8946ab7" providerId="LiveId" clId="{316A4817-D2FE-494F-AECB-C371661D73FE}" dt="2020-09-27T12:21:13.752" v="2113" actId="478"/>
          <ac:picMkLst>
            <pc:docMk/>
            <pc:sldMk cId="2400536395" sldId="261"/>
            <ac:picMk id="5" creationId="{28F9A399-540B-4D3D-AF95-BD40216ADD56}"/>
          </ac:picMkLst>
        </pc:picChg>
        <pc:picChg chg="add mod">
          <ac:chgData name="Nader Elkhatib" userId="1cd09d7fd8946ab7" providerId="LiveId" clId="{316A4817-D2FE-494F-AECB-C371661D73FE}" dt="2020-09-27T12:22:20.841" v="2118" actId="1076"/>
          <ac:picMkLst>
            <pc:docMk/>
            <pc:sldMk cId="2400536395" sldId="261"/>
            <ac:picMk id="11" creationId="{B0B4FAA8-8730-4C4D-ABDE-AD1EE8909381}"/>
          </ac:picMkLst>
        </pc:picChg>
      </pc:sldChg>
      <pc:sldChg chg="addSp modSp new mod">
        <pc:chgData name="Nader Elkhatib" userId="1cd09d7fd8946ab7" providerId="LiveId" clId="{316A4817-D2FE-494F-AECB-C371661D73FE}" dt="2020-09-27T12:48:30.397" v="3323"/>
        <pc:sldMkLst>
          <pc:docMk/>
          <pc:sldMk cId="1883187316" sldId="262"/>
        </pc:sldMkLst>
        <pc:spChg chg="mod">
          <ac:chgData name="Nader Elkhatib" userId="1cd09d7fd8946ab7" providerId="LiveId" clId="{316A4817-D2FE-494F-AECB-C371661D73FE}" dt="2020-09-27T12:48:30.397" v="3323"/>
          <ac:spMkLst>
            <pc:docMk/>
            <pc:sldMk cId="1883187316" sldId="262"/>
            <ac:spMk id="2" creationId="{6BFF91BA-65FD-44BE-9646-253E10604B57}"/>
          </ac:spMkLst>
        </pc:spChg>
        <pc:spChg chg="mod">
          <ac:chgData name="Nader Elkhatib" userId="1cd09d7fd8946ab7" providerId="LiveId" clId="{316A4817-D2FE-494F-AECB-C371661D73FE}" dt="2020-09-27T12:48:30.397" v="3323"/>
          <ac:spMkLst>
            <pc:docMk/>
            <pc:sldMk cId="1883187316" sldId="262"/>
            <ac:spMk id="3" creationId="{D33ADB09-904D-4992-A021-A620F373FF6E}"/>
          </ac:spMkLst>
        </pc:spChg>
        <pc:picChg chg="add mod">
          <ac:chgData name="Nader Elkhatib" userId="1cd09d7fd8946ab7" providerId="LiveId" clId="{316A4817-D2FE-494F-AECB-C371661D73FE}" dt="2020-09-27T12:26:05.147" v="2417" actId="1076"/>
          <ac:picMkLst>
            <pc:docMk/>
            <pc:sldMk cId="1883187316" sldId="262"/>
            <ac:picMk id="5" creationId="{07CF43E8-DDDA-4693-8EB0-B6CF3A3B5A3D}"/>
          </ac:picMkLst>
        </pc:picChg>
      </pc:sldChg>
      <pc:sldChg chg="modSp new mod">
        <pc:chgData name="Nader Elkhatib" userId="1cd09d7fd8946ab7" providerId="LiveId" clId="{316A4817-D2FE-494F-AECB-C371661D73FE}" dt="2020-09-27T12:48:30.397" v="3323"/>
        <pc:sldMkLst>
          <pc:docMk/>
          <pc:sldMk cId="183047765" sldId="263"/>
        </pc:sldMkLst>
        <pc:spChg chg="mod">
          <ac:chgData name="Nader Elkhatib" userId="1cd09d7fd8946ab7" providerId="LiveId" clId="{316A4817-D2FE-494F-AECB-C371661D73FE}" dt="2020-09-27T12:48:30.397" v="3323"/>
          <ac:spMkLst>
            <pc:docMk/>
            <pc:sldMk cId="183047765" sldId="263"/>
            <ac:spMk id="2" creationId="{CC74A4B3-FD07-44DC-8C49-92A70093F74A}"/>
          </ac:spMkLst>
        </pc:spChg>
        <pc:spChg chg="mod">
          <ac:chgData name="Nader Elkhatib" userId="1cd09d7fd8946ab7" providerId="LiveId" clId="{316A4817-D2FE-494F-AECB-C371661D73FE}" dt="2020-09-27T12:48:30.397" v="3323"/>
          <ac:spMkLst>
            <pc:docMk/>
            <pc:sldMk cId="183047765" sldId="263"/>
            <ac:spMk id="3" creationId="{BA6F5059-A6B8-41D1-AB0D-9819BB6D8E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19FCB-A377-4B30-8725-E730CF54DD44}" type="datetimeFigureOut">
              <a:rPr lang="en-US" smtClean="0"/>
              <a:t>9/27/2020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54754-FF06-4AEA-ABDD-EB6F3C7057CE}" type="slidenum">
              <a:rPr lang="en-US" smtClean="0"/>
              <a:t>‹#›</a:t>
            </a:fld>
            <a:endParaRPr lang="en-US"/>
          </a:p>
        </p:txBody>
      </p:sp>
    </p:spTree>
    <p:extLst>
      <p:ext uri="{BB962C8B-B14F-4D97-AF65-F5344CB8AC3E}">
        <p14:creationId xmlns:p14="http://schemas.microsoft.com/office/powerpoint/2010/main" val="1394632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BBE758-323D-4068-B7D5-FC44D594A66C}" type="datetime1">
              <a:rPr lang="en-US" smtClean="0"/>
              <a:t>9/27/2020</a:t>
            </a:fld>
            <a:endParaRPr lang="en-US"/>
          </a:p>
        </p:txBody>
      </p:sp>
      <p:sp>
        <p:nvSpPr>
          <p:cNvPr id="5" name="Footer Placeholder 4"/>
          <p:cNvSpPr>
            <a:spLocks noGrp="1"/>
          </p:cNvSpPr>
          <p:nvPr>
            <p:ph type="ftr" sz="quarter" idx="11"/>
          </p:nvPr>
        </p:nvSpPr>
        <p:spPr/>
        <p:txBody>
          <a:bodyPr/>
          <a:lstStyle/>
          <a:p>
            <a:r>
              <a:rPr lang="en-US"/>
              <a:t>Capstone Presentation</a:t>
            </a:r>
          </a:p>
        </p:txBody>
      </p:sp>
      <p:sp>
        <p:nvSpPr>
          <p:cNvPr id="6" name="Slide Number Placeholder 5"/>
          <p:cNvSpPr>
            <a:spLocks noGrp="1"/>
          </p:cNvSpPr>
          <p:nvPr>
            <p:ph type="sldNum" sz="quarter" idx="12"/>
          </p:nvPr>
        </p:nvSpPr>
        <p:spPr/>
        <p:txBody>
          <a:bodyPr/>
          <a:lstStyle/>
          <a:p>
            <a:fld id="{FD6388D7-CFB7-4E8E-853C-2C944B61535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5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BA83F-1E11-473B-BB0F-FE9C028FD303}" type="datetime1">
              <a:rPr lang="en-US" smtClean="0"/>
              <a:t>9/27/2020</a:t>
            </a:fld>
            <a:endParaRPr lang="en-US"/>
          </a:p>
        </p:txBody>
      </p:sp>
      <p:sp>
        <p:nvSpPr>
          <p:cNvPr id="5" name="Footer Placeholder 4"/>
          <p:cNvSpPr>
            <a:spLocks noGrp="1"/>
          </p:cNvSpPr>
          <p:nvPr>
            <p:ph type="ftr" sz="quarter" idx="11"/>
          </p:nvPr>
        </p:nvSpPr>
        <p:spPr/>
        <p:txBody>
          <a:bodyPr/>
          <a:lstStyle/>
          <a:p>
            <a:r>
              <a:rPr lang="en-US"/>
              <a:t>Capstone Presentation</a:t>
            </a:r>
          </a:p>
        </p:txBody>
      </p:sp>
      <p:sp>
        <p:nvSpPr>
          <p:cNvPr id="6" name="Slide Number Placeholder 5"/>
          <p:cNvSpPr>
            <a:spLocks noGrp="1"/>
          </p:cNvSpPr>
          <p:nvPr>
            <p:ph type="sldNum" sz="quarter" idx="12"/>
          </p:nvPr>
        </p:nvSpPr>
        <p:spPr/>
        <p:txBody>
          <a:bodyPr/>
          <a:lstStyle/>
          <a:p>
            <a:fld id="{FD6388D7-CFB7-4E8E-853C-2C944B615350}" type="slidenum">
              <a:rPr lang="en-US" smtClean="0"/>
              <a:t>‹#›</a:t>
            </a:fld>
            <a:endParaRPr lang="en-US"/>
          </a:p>
        </p:txBody>
      </p:sp>
    </p:spTree>
    <p:extLst>
      <p:ext uri="{BB962C8B-B14F-4D97-AF65-F5344CB8AC3E}">
        <p14:creationId xmlns:p14="http://schemas.microsoft.com/office/powerpoint/2010/main" val="323630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F30EA-19E0-42BC-B49C-67AA1C5C0BBA}" type="datetime1">
              <a:rPr lang="en-US" smtClean="0"/>
              <a:t>9/27/2020</a:t>
            </a:fld>
            <a:endParaRPr lang="en-US"/>
          </a:p>
        </p:txBody>
      </p:sp>
      <p:sp>
        <p:nvSpPr>
          <p:cNvPr id="5" name="Footer Placeholder 4"/>
          <p:cNvSpPr>
            <a:spLocks noGrp="1"/>
          </p:cNvSpPr>
          <p:nvPr>
            <p:ph type="ftr" sz="quarter" idx="11"/>
          </p:nvPr>
        </p:nvSpPr>
        <p:spPr/>
        <p:txBody>
          <a:bodyPr/>
          <a:lstStyle/>
          <a:p>
            <a:r>
              <a:rPr lang="en-US"/>
              <a:t>Capstone Presentation</a:t>
            </a:r>
          </a:p>
        </p:txBody>
      </p:sp>
      <p:sp>
        <p:nvSpPr>
          <p:cNvPr id="6" name="Slide Number Placeholder 5"/>
          <p:cNvSpPr>
            <a:spLocks noGrp="1"/>
          </p:cNvSpPr>
          <p:nvPr>
            <p:ph type="sldNum" sz="quarter" idx="12"/>
          </p:nvPr>
        </p:nvSpPr>
        <p:spPr/>
        <p:txBody>
          <a:bodyPr/>
          <a:lstStyle/>
          <a:p>
            <a:fld id="{FD6388D7-CFB7-4E8E-853C-2C944B615350}" type="slidenum">
              <a:rPr lang="en-US" smtClean="0"/>
              <a:t>‹#›</a:t>
            </a:fld>
            <a:endParaRPr lang="en-US"/>
          </a:p>
        </p:txBody>
      </p:sp>
    </p:spTree>
    <p:extLst>
      <p:ext uri="{BB962C8B-B14F-4D97-AF65-F5344CB8AC3E}">
        <p14:creationId xmlns:p14="http://schemas.microsoft.com/office/powerpoint/2010/main" val="370775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89CD2-30CE-4BBE-8201-5E2B836C5E7D}" type="datetime1">
              <a:rPr lang="en-US" smtClean="0"/>
              <a:t>9/27/2020</a:t>
            </a:fld>
            <a:endParaRPr lang="en-US"/>
          </a:p>
        </p:txBody>
      </p:sp>
      <p:sp>
        <p:nvSpPr>
          <p:cNvPr id="5" name="Footer Placeholder 4"/>
          <p:cNvSpPr>
            <a:spLocks noGrp="1"/>
          </p:cNvSpPr>
          <p:nvPr>
            <p:ph type="ftr" sz="quarter" idx="11"/>
          </p:nvPr>
        </p:nvSpPr>
        <p:spPr/>
        <p:txBody>
          <a:bodyPr/>
          <a:lstStyle/>
          <a:p>
            <a:r>
              <a:rPr lang="en-US"/>
              <a:t>Capstone Presentation</a:t>
            </a:r>
          </a:p>
        </p:txBody>
      </p:sp>
      <p:sp>
        <p:nvSpPr>
          <p:cNvPr id="6" name="Slide Number Placeholder 5"/>
          <p:cNvSpPr>
            <a:spLocks noGrp="1"/>
          </p:cNvSpPr>
          <p:nvPr>
            <p:ph type="sldNum" sz="quarter" idx="12"/>
          </p:nvPr>
        </p:nvSpPr>
        <p:spPr/>
        <p:txBody>
          <a:bodyPr/>
          <a:lstStyle/>
          <a:p>
            <a:fld id="{FD6388D7-CFB7-4E8E-853C-2C944B615350}" type="slidenum">
              <a:rPr lang="en-US" smtClean="0"/>
              <a:t>‹#›</a:t>
            </a:fld>
            <a:endParaRPr lang="en-US"/>
          </a:p>
        </p:txBody>
      </p:sp>
    </p:spTree>
    <p:extLst>
      <p:ext uri="{BB962C8B-B14F-4D97-AF65-F5344CB8AC3E}">
        <p14:creationId xmlns:p14="http://schemas.microsoft.com/office/powerpoint/2010/main" val="184540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D3365-78DC-40EF-A646-A29FD0BE9D39}" type="datetime1">
              <a:rPr lang="en-US" smtClean="0"/>
              <a:t>9/27/2020</a:t>
            </a:fld>
            <a:endParaRPr lang="en-US"/>
          </a:p>
        </p:txBody>
      </p:sp>
      <p:sp>
        <p:nvSpPr>
          <p:cNvPr id="5" name="Footer Placeholder 4"/>
          <p:cNvSpPr>
            <a:spLocks noGrp="1"/>
          </p:cNvSpPr>
          <p:nvPr>
            <p:ph type="ftr" sz="quarter" idx="11"/>
          </p:nvPr>
        </p:nvSpPr>
        <p:spPr/>
        <p:txBody>
          <a:bodyPr/>
          <a:lstStyle/>
          <a:p>
            <a:r>
              <a:rPr lang="en-US"/>
              <a:t>Capstone Presentation</a:t>
            </a:r>
          </a:p>
        </p:txBody>
      </p:sp>
      <p:sp>
        <p:nvSpPr>
          <p:cNvPr id="6" name="Slide Number Placeholder 5"/>
          <p:cNvSpPr>
            <a:spLocks noGrp="1"/>
          </p:cNvSpPr>
          <p:nvPr>
            <p:ph type="sldNum" sz="quarter" idx="12"/>
          </p:nvPr>
        </p:nvSpPr>
        <p:spPr/>
        <p:txBody>
          <a:bodyPr/>
          <a:lstStyle/>
          <a:p>
            <a:fld id="{FD6388D7-CFB7-4E8E-853C-2C944B61535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72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99078C-1410-4C47-BB26-8C106FDB7AC3}" type="datetime1">
              <a:rPr lang="en-US" smtClean="0"/>
              <a:t>9/27/2020</a:t>
            </a:fld>
            <a:endParaRPr lang="en-US"/>
          </a:p>
        </p:txBody>
      </p:sp>
      <p:sp>
        <p:nvSpPr>
          <p:cNvPr id="6" name="Footer Placeholder 5"/>
          <p:cNvSpPr>
            <a:spLocks noGrp="1"/>
          </p:cNvSpPr>
          <p:nvPr>
            <p:ph type="ftr" sz="quarter" idx="11"/>
          </p:nvPr>
        </p:nvSpPr>
        <p:spPr/>
        <p:txBody>
          <a:bodyPr/>
          <a:lstStyle/>
          <a:p>
            <a:r>
              <a:rPr lang="en-US"/>
              <a:t>Capstone Presentation</a:t>
            </a:r>
          </a:p>
        </p:txBody>
      </p:sp>
      <p:sp>
        <p:nvSpPr>
          <p:cNvPr id="7" name="Slide Number Placeholder 6"/>
          <p:cNvSpPr>
            <a:spLocks noGrp="1"/>
          </p:cNvSpPr>
          <p:nvPr>
            <p:ph type="sldNum" sz="quarter" idx="12"/>
          </p:nvPr>
        </p:nvSpPr>
        <p:spPr/>
        <p:txBody>
          <a:bodyPr/>
          <a:lstStyle/>
          <a:p>
            <a:fld id="{FD6388D7-CFB7-4E8E-853C-2C944B615350}" type="slidenum">
              <a:rPr lang="en-US" smtClean="0"/>
              <a:t>‹#›</a:t>
            </a:fld>
            <a:endParaRPr lang="en-US"/>
          </a:p>
        </p:txBody>
      </p:sp>
    </p:spTree>
    <p:extLst>
      <p:ext uri="{BB962C8B-B14F-4D97-AF65-F5344CB8AC3E}">
        <p14:creationId xmlns:p14="http://schemas.microsoft.com/office/powerpoint/2010/main" val="200704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1CB63-75B1-4D81-9AA3-8323DC090086}" type="datetime1">
              <a:rPr lang="en-US" smtClean="0"/>
              <a:t>9/27/2020</a:t>
            </a:fld>
            <a:endParaRPr lang="en-US"/>
          </a:p>
        </p:txBody>
      </p:sp>
      <p:sp>
        <p:nvSpPr>
          <p:cNvPr id="8" name="Footer Placeholder 7"/>
          <p:cNvSpPr>
            <a:spLocks noGrp="1"/>
          </p:cNvSpPr>
          <p:nvPr>
            <p:ph type="ftr" sz="quarter" idx="11"/>
          </p:nvPr>
        </p:nvSpPr>
        <p:spPr/>
        <p:txBody>
          <a:bodyPr/>
          <a:lstStyle/>
          <a:p>
            <a:r>
              <a:rPr lang="en-US"/>
              <a:t>Capstone Presentation</a:t>
            </a:r>
          </a:p>
        </p:txBody>
      </p:sp>
      <p:sp>
        <p:nvSpPr>
          <p:cNvPr id="9" name="Slide Number Placeholder 8"/>
          <p:cNvSpPr>
            <a:spLocks noGrp="1"/>
          </p:cNvSpPr>
          <p:nvPr>
            <p:ph type="sldNum" sz="quarter" idx="12"/>
          </p:nvPr>
        </p:nvSpPr>
        <p:spPr/>
        <p:txBody>
          <a:bodyPr/>
          <a:lstStyle/>
          <a:p>
            <a:fld id="{FD6388D7-CFB7-4E8E-853C-2C944B615350}" type="slidenum">
              <a:rPr lang="en-US" smtClean="0"/>
              <a:t>‹#›</a:t>
            </a:fld>
            <a:endParaRPr lang="en-US"/>
          </a:p>
        </p:txBody>
      </p:sp>
    </p:spTree>
    <p:extLst>
      <p:ext uri="{BB962C8B-B14F-4D97-AF65-F5344CB8AC3E}">
        <p14:creationId xmlns:p14="http://schemas.microsoft.com/office/powerpoint/2010/main" val="114147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C27B88-A963-4C6E-A5A3-FBCF0CD8F1B1}" type="datetime1">
              <a:rPr lang="en-US" smtClean="0"/>
              <a:t>9/27/2020</a:t>
            </a:fld>
            <a:endParaRPr lang="en-US"/>
          </a:p>
        </p:txBody>
      </p:sp>
      <p:sp>
        <p:nvSpPr>
          <p:cNvPr id="4" name="Footer Placeholder 3"/>
          <p:cNvSpPr>
            <a:spLocks noGrp="1"/>
          </p:cNvSpPr>
          <p:nvPr>
            <p:ph type="ftr" sz="quarter" idx="11"/>
          </p:nvPr>
        </p:nvSpPr>
        <p:spPr/>
        <p:txBody>
          <a:bodyPr/>
          <a:lstStyle/>
          <a:p>
            <a:r>
              <a:rPr lang="en-US"/>
              <a:t>Capstone Presentation</a:t>
            </a:r>
          </a:p>
        </p:txBody>
      </p:sp>
      <p:sp>
        <p:nvSpPr>
          <p:cNvPr id="5" name="Slide Number Placeholder 4"/>
          <p:cNvSpPr>
            <a:spLocks noGrp="1"/>
          </p:cNvSpPr>
          <p:nvPr>
            <p:ph type="sldNum" sz="quarter" idx="12"/>
          </p:nvPr>
        </p:nvSpPr>
        <p:spPr/>
        <p:txBody>
          <a:bodyPr/>
          <a:lstStyle/>
          <a:p>
            <a:fld id="{FD6388D7-CFB7-4E8E-853C-2C944B615350}" type="slidenum">
              <a:rPr lang="en-US" smtClean="0"/>
              <a:t>‹#›</a:t>
            </a:fld>
            <a:endParaRPr lang="en-US"/>
          </a:p>
        </p:txBody>
      </p:sp>
    </p:spTree>
    <p:extLst>
      <p:ext uri="{BB962C8B-B14F-4D97-AF65-F5344CB8AC3E}">
        <p14:creationId xmlns:p14="http://schemas.microsoft.com/office/powerpoint/2010/main" val="2707096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CFDDF9-7A30-426F-9A98-1C6FA4002071}" type="datetime1">
              <a:rPr lang="en-US" smtClean="0"/>
              <a:t>9/27/2020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Capstone Presentation</a:t>
            </a:r>
          </a:p>
        </p:txBody>
      </p:sp>
      <p:sp>
        <p:nvSpPr>
          <p:cNvPr id="9" name="Slide Number Placeholder 8"/>
          <p:cNvSpPr>
            <a:spLocks noGrp="1"/>
          </p:cNvSpPr>
          <p:nvPr>
            <p:ph type="sldNum" sz="quarter" idx="12"/>
          </p:nvPr>
        </p:nvSpPr>
        <p:spPr/>
        <p:txBody>
          <a:bodyPr/>
          <a:lstStyle/>
          <a:p>
            <a:fld id="{FD6388D7-CFB7-4E8E-853C-2C944B615350}" type="slidenum">
              <a:rPr lang="en-US" smtClean="0"/>
              <a:t>‹#›</a:t>
            </a:fld>
            <a:endParaRPr lang="en-US"/>
          </a:p>
        </p:txBody>
      </p:sp>
    </p:spTree>
    <p:extLst>
      <p:ext uri="{BB962C8B-B14F-4D97-AF65-F5344CB8AC3E}">
        <p14:creationId xmlns:p14="http://schemas.microsoft.com/office/powerpoint/2010/main" val="2063424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7331C5-B935-4A88-A3E7-AB624A02734F}" type="datetime1">
              <a:rPr lang="en-US" smtClean="0"/>
              <a:t>9/27/2020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Capstone Presentation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6388D7-CFB7-4E8E-853C-2C944B615350}" type="slidenum">
              <a:rPr lang="en-US" smtClean="0"/>
              <a:t>‹#›</a:t>
            </a:fld>
            <a:endParaRPr lang="en-US"/>
          </a:p>
        </p:txBody>
      </p:sp>
    </p:spTree>
    <p:extLst>
      <p:ext uri="{BB962C8B-B14F-4D97-AF65-F5344CB8AC3E}">
        <p14:creationId xmlns:p14="http://schemas.microsoft.com/office/powerpoint/2010/main" val="264104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D19FA-501A-49C7-94FC-FFA079A57E2C}" type="datetime1">
              <a:rPr lang="en-US" smtClean="0"/>
              <a:t>9/27/2020</a:t>
            </a:fld>
            <a:endParaRPr lang="en-US"/>
          </a:p>
        </p:txBody>
      </p:sp>
      <p:sp>
        <p:nvSpPr>
          <p:cNvPr id="6" name="Footer Placeholder 5"/>
          <p:cNvSpPr>
            <a:spLocks noGrp="1"/>
          </p:cNvSpPr>
          <p:nvPr>
            <p:ph type="ftr" sz="quarter" idx="11"/>
          </p:nvPr>
        </p:nvSpPr>
        <p:spPr/>
        <p:txBody>
          <a:bodyPr/>
          <a:lstStyle/>
          <a:p>
            <a:r>
              <a:rPr lang="en-US"/>
              <a:t>Capstone Presentation</a:t>
            </a:r>
          </a:p>
        </p:txBody>
      </p:sp>
      <p:sp>
        <p:nvSpPr>
          <p:cNvPr id="7" name="Slide Number Placeholder 6"/>
          <p:cNvSpPr>
            <a:spLocks noGrp="1"/>
          </p:cNvSpPr>
          <p:nvPr>
            <p:ph type="sldNum" sz="quarter" idx="12"/>
          </p:nvPr>
        </p:nvSpPr>
        <p:spPr/>
        <p:txBody>
          <a:bodyPr/>
          <a:lstStyle/>
          <a:p>
            <a:fld id="{FD6388D7-CFB7-4E8E-853C-2C944B615350}" type="slidenum">
              <a:rPr lang="en-US" smtClean="0"/>
              <a:t>‹#›</a:t>
            </a:fld>
            <a:endParaRPr lang="en-US"/>
          </a:p>
        </p:txBody>
      </p:sp>
    </p:spTree>
    <p:extLst>
      <p:ext uri="{BB962C8B-B14F-4D97-AF65-F5344CB8AC3E}">
        <p14:creationId xmlns:p14="http://schemas.microsoft.com/office/powerpoint/2010/main" val="2399062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C9A784-CECD-488A-81AB-6BA8049664BD}" type="datetime1">
              <a:rPr lang="en-US" smtClean="0"/>
              <a:t>9/27/2020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Capstone Presentation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6388D7-CFB7-4E8E-853C-2C944B61535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342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5D9C-AFEA-405D-98B5-29FF87D44F9F}"/>
              </a:ext>
            </a:extLst>
          </p:cNvPr>
          <p:cNvSpPr>
            <a:spLocks noGrp="1"/>
          </p:cNvSpPr>
          <p:nvPr>
            <p:ph type="ctrTitle"/>
          </p:nvPr>
        </p:nvSpPr>
        <p:spPr/>
        <p:txBody>
          <a:bodyPr/>
          <a:lstStyle/>
          <a:p>
            <a:r>
              <a:rPr lang="en-US" dirty="0"/>
              <a:t>Car Accident Severity Prediction</a:t>
            </a:r>
          </a:p>
        </p:txBody>
      </p:sp>
      <p:sp>
        <p:nvSpPr>
          <p:cNvPr id="3" name="Subtitle 2">
            <a:extLst>
              <a:ext uri="{FF2B5EF4-FFF2-40B4-BE49-F238E27FC236}">
                <a16:creationId xmlns:a16="http://schemas.microsoft.com/office/drawing/2014/main" id="{F3103E2D-BB5A-4938-95DE-13BCAB7A8EA1}"/>
              </a:ext>
            </a:extLst>
          </p:cNvPr>
          <p:cNvSpPr>
            <a:spLocks noGrp="1"/>
          </p:cNvSpPr>
          <p:nvPr>
            <p:ph type="subTitle" idx="1"/>
          </p:nvPr>
        </p:nvSpPr>
        <p:spPr/>
        <p:txBody>
          <a:bodyPr/>
          <a:lstStyle/>
          <a:p>
            <a:r>
              <a:rPr lang="en-US" dirty="0"/>
              <a:t>Capstone Project</a:t>
            </a:r>
          </a:p>
        </p:txBody>
      </p:sp>
      <p:sp>
        <p:nvSpPr>
          <p:cNvPr id="4" name="Footer Placeholder 3">
            <a:extLst>
              <a:ext uri="{FF2B5EF4-FFF2-40B4-BE49-F238E27FC236}">
                <a16:creationId xmlns:a16="http://schemas.microsoft.com/office/drawing/2014/main" id="{875EAC80-A9DA-4D9A-A411-A3EE76F98C68}"/>
              </a:ext>
            </a:extLst>
          </p:cNvPr>
          <p:cNvSpPr>
            <a:spLocks noGrp="1"/>
          </p:cNvSpPr>
          <p:nvPr>
            <p:ph type="ftr" sz="quarter" idx="11"/>
          </p:nvPr>
        </p:nvSpPr>
        <p:spPr/>
        <p:txBody>
          <a:bodyPr/>
          <a:lstStyle/>
          <a:p>
            <a:r>
              <a:rPr lang="en-US"/>
              <a:t>Capstone Presentation</a:t>
            </a:r>
          </a:p>
        </p:txBody>
      </p:sp>
      <p:sp>
        <p:nvSpPr>
          <p:cNvPr id="5" name="Slide Number Placeholder 4">
            <a:extLst>
              <a:ext uri="{FF2B5EF4-FFF2-40B4-BE49-F238E27FC236}">
                <a16:creationId xmlns:a16="http://schemas.microsoft.com/office/drawing/2014/main" id="{C3A7FFC7-31CE-4165-BFC9-CAC8C7A74D2F}"/>
              </a:ext>
            </a:extLst>
          </p:cNvPr>
          <p:cNvSpPr>
            <a:spLocks noGrp="1"/>
          </p:cNvSpPr>
          <p:nvPr>
            <p:ph type="sldNum" sz="quarter" idx="12"/>
          </p:nvPr>
        </p:nvSpPr>
        <p:spPr/>
        <p:txBody>
          <a:bodyPr/>
          <a:lstStyle/>
          <a:p>
            <a:fld id="{FD6388D7-CFB7-4E8E-853C-2C944B615350}" type="slidenum">
              <a:rPr lang="en-US" smtClean="0"/>
              <a:t>1</a:t>
            </a:fld>
            <a:endParaRPr lang="en-US"/>
          </a:p>
        </p:txBody>
      </p:sp>
    </p:spTree>
    <p:extLst>
      <p:ext uri="{BB962C8B-B14F-4D97-AF65-F5344CB8AC3E}">
        <p14:creationId xmlns:p14="http://schemas.microsoft.com/office/powerpoint/2010/main" val="157660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D3F2-FCFF-460F-A63F-D71FD34927FA}"/>
              </a:ext>
            </a:extLst>
          </p:cNvPr>
          <p:cNvSpPr>
            <a:spLocks noGrp="1"/>
          </p:cNvSpPr>
          <p:nvPr>
            <p:ph type="title"/>
          </p:nvPr>
        </p:nvSpPr>
        <p:spPr/>
        <p:txBody>
          <a:bodyPr/>
          <a:lstStyle/>
          <a:p>
            <a:r>
              <a:rPr lang="en-US" dirty="0"/>
              <a:t>Business Problem and Goal</a:t>
            </a:r>
          </a:p>
        </p:txBody>
      </p:sp>
      <p:sp>
        <p:nvSpPr>
          <p:cNvPr id="3" name="Content Placeholder 2">
            <a:extLst>
              <a:ext uri="{FF2B5EF4-FFF2-40B4-BE49-F238E27FC236}">
                <a16:creationId xmlns:a16="http://schemas.microsoft.com/office/drawing/2014/main" id="{2A61D127-B190-4097-93BE-D05BB7A4CF98}"/>
              </a:ext>
            </a:extLst>
          </p:cNvPr>
          <p:cNvSpPr>
            <a:spLocks noGrp="1"/>
          </p:cNvSpPr>
          <p:nvPr>
            <p:ph idx="1"/>
          </p:nvPr>
        </p:nvSpPr>
        <p:spPr/>
        <p:txBody>
          <a:bodyPr>
            <a:normAutofit/>
          </a:bodyPr>
          <a:lstStyle/>
          <a:p>
            <a:r>
              <a:rPr lang="en-US" dirty="0"/>
              <a:t>Target Audience: City Municipality of Seattle </a:t>
            </a:r>
          </a:p>
          <a:p>
            <a:r>
              <a:rPr lang="en-US" dirty="0"/>
              <a:t>Problem: Budget Deficiency</a:t>
            </a:r>
          </a:p>
          <a:p>
            <a:r>
              <a:rPr lang="en-US" dirty="0"/>
              <a:t>Major Contributor to the Deficiency: Overspending on resources deployment that cover damage control caused by car accidents. </a:t>
            </a:r>
          </a:p>
          <a:p>
            <a:r>
              <a:rPr lang="en-US" dirty="0"/>
              <a:t>Resources Overview: Resources comprise of staff who address human injuries such as EMT’s and staff who are dedicated to damage control caused by natural events (e.g. storms) such as firefighters. </a:t>
            </a:r>
          </a:p>
          <a:p>
            <a:r>
              <a:rPr lang="en-US" dirty="0"/>
              <a:t>Goal: Allocate medical and natural damage control resources more efficiently and effectively based on the predicted severity type of an accident. </a:t>
            </a:r>
          </a:p>
        </p:txBody>
      </p:sp>
      <p:sp>
        <p:nvSpPr>
          <p:cNvPr id="4" name="Footer Placeholder 3">
            <a:extLst>
              <a:ext uri="{FF2B5EF4-FFF2-40B4-BE49-F238E27FC236}">
                <a16:creationId xmlns:a16="http://schemas.microsoft.com/office/drawing/2014/main" id="{1271C1F8-0E6C-4EAD-9274-1B558FEB8A9C}"/>
              </a:ext>
            </a:extLst>
          </p:cNvPr>
          <p:cNvSpPr>
            <a:spLocks noGrp="1"/>
          </p:cNvSpPr>
          <p:nvPr>
            <p:ph type="ftr" sz="quarter" idx="11"/>
          </p:nvPr>
        </p:nvSpPr>
        <p:spPr/>
        <p:txBody>
          <a:bodyPr/>
          <a:lstStyle/>
          <a:p>
            <a:r>
              <a:rPr lang="en-US"/>
              <a:t>Capstone Presentation</a:t>
            </a:r>
          </a:p>
        </p:txBody>
      </p:sp>
      <p:sp>
        <p:nvSpPr>
          <p:cNvPr id="5" name="Slide Number Placeholder 4">
            <a:extLst>
              <a:ext uri="{FF2B5EF4-FFF2-40B4-BE49-F238E27FC236}">
                <a16:creationId xmlns:a16="http://schemas.microsoft.com/office/drawing/2014/main" id="{585129B1-5FC7-43BC-915A-ADB1C81134D1}"/>
              </a:ext>
            </a:extLst>
          </p:cNvPr>
          <p:cNvSpPr>
            <a:spLocks noGrp="1"/>
          </p:cNvSpPr>
          <p:nvPr>
            <p:ph type="sldNum" sz="quarter" idx="12"/>
          </p:nvPr>
        </p:nvSpPr>
        <p:spPr/>
        <p:txBody>
          <a:bodyPr/>
          <a:lstStyle/>
          <a:p>
            <a:fld id="{FD6388D7-CFB7-4E8E-853C-2C944B615350}" type="slidenum">
              <a:rPr lang="en-US" smtClean="0"/>
              <a:t>2</a:t>
            </a:fld>
            <a:endParaRPr lang="en-US"/>
          </a:p>
        </p:txBody>
      </p:sp>
    </p:spTree>
    <p:extLst>
      <p:ext uri="{BB962C8B-B14F-4D97-AF65-F5344CB8AC3E}">
        <p14:creationId xmlns:p14="http://schemas.microsoft.com/office/powerpoint/2010/main" val="384145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B9D7-BB98-451A-84DA-0887DB276482}"/>
              </a:ext>
            </a:extLst>
          </p:cNvPr>
          <p:cNvSpPr>
            <a:spLocks noGrp="1"/>
          </p:cNvSpPr>
          <p:nvPr>
            <p:ph type="title"/>
          </p:nvPr>
        </p:nvSpPr>
        <p:spPr/>
        <p:txBody>
          <a:bodyPr/>
          <a:lstStyle/>
          <a:p>
            <a:r>
              <a:rPr lang="en-US" dirty="0"/>
              <a:t>Data Overview </a:t>
            </a:r>
          </a:p>
        </p:txBody>
      </p:sp>
      <p:sp>
        <p:nvSpPr>
          <p:cNvPr id="3" name="Content Placeholder 2">
            <a:extLst>
              <a:ext uri="{FF2B5EF4-FFF2-40B4-BE49-F238E27FC236}">
                <a16:creationId xmlns:a16="http://schemas.microsoft.com/office/drawing/2014/main" id="{34D1278F-015B-4DF5-8D96-813C541606E8}"/>
              </a:ext>
            </a:extLst>
          </p:cNvPr>
          <p:cNvSpPr>
            <a:spLocks noGrp="1"/>
          </p:cNvSpPr>
          <p:nvPr>
            <p:ph idx="1"/>
          </p:nvPr>
        </p:nvSpPr>
        <p:spPr/>
        <p:txBody>
          <a:bodyPr>
            <a:normAutofit/>
          </a:bodyPr>
          <a:lstStyle/>
          <a:p>
            <a:r>
              <a:rPr lang="en-US" dirty="0"/>
              <a:t>Selected Y variable (target): Severity Code </a:t>
            </a:r>
          </a:p>
          <a:p>
            <a:pPr lvl="1"/>
            <a:r>
              <a:rPr lang="en-US" dirty="0"/>
              <a:t>Severity code is either human injury or property damage.</a:t>
            </a:r>
          </a:p>
          <a:p>
            <a:r>
              <a:rPr lang="en-US" dirty="0"/>
              <a:t>Selected X variables (features): </a:t>
            </a:r>
          </a:p>
          <a:p>
            <a:pPr lvl="1"/>
            <a:r>
              <a:rPr lang="en-US" dirty="0"/>
              <a:t>Human Behavior Factors: Driver Under the Influence, Speeding, &amp; Pedestrian Not Granted Right of Way</a:t>
            </a:r>
          </a:p>
          <a:p>
            <a:pPr lvl="1"/>
            <a:r>
              <a:rPr lang="en-US" dirty="0"/>
              <a:t>Natural Events Factor: Weather Condition</a:t>
            </a:r>
          </a:p>
          <a:p>
            <a:r>
              <a:rPr lang="en-US" dirty="0"/>
              <a:t>Variables’ data type: Class (string), majority in binary format</a:t>
            </a:r>
          </a:p>
          <a:p>
            <a:r>
              <a:rPr lang="en-US" dirty="0"/>
              <a:t>Data Cleanings &amp; Structuring </a:t>
            </a:r>
          </a:p>
          <a:p>
            <a:pPr lvl="1"/>
            <a:r>
              <a:rPr lang="en-US" dirty="0"/>
              <a:t>Addressed null values: default as “N” for majority of variables, one variable defaulted as “Unknown”.</a:t>
            </a:r>
          </a:p>
          <a:p>
            <a:pPr lvl="1"/>
            <a:r>
              <a:rPr lang="en-US" dirty="0"/>
              <a:t>Balanced Dataset: Create a separate balanced dataset where number of observations of unique severity codes are equal.</a:t>
            </a:r>
          </a:p>
          <a:p>
            <a:pPr lvl="1"/>
            <a:endParaRPr lang="en-US" dirty="0"/>
          </a:p>
        </p:txBody>
      </p:sp>
      <p:sp>
        <p:nvSpPr>
          <p:cNvPr id="4" name="Footer Placeholder 3">
            <a:extLst>
              <a:ext uri="{FF2B5EF4-FFF2-40B4-BE49-F238E27FC236}">
                <a16:creationId xmlns:a16="http://schemas.microsoft.com/office/drawing/2014/main" id="{4F56F702-5C63-404E-A316-DA1792CFCCBF}"/>
              </a:ext>
            </a:extLst>
          </p:cNvPr>
          <p:cNvSpPr>
            <a:spLocks noGrp="1"/>
          </p:cNvSpPr>
          <p:nvPr>
            <p:ph type="ftr" sz="quarter" idx="11"/>
          </p:nvPr>
        </p:nvSpPr>
        <p:spPr/>
        <p:txBody>
          <a:bodyPr/>
          <a:lstStyle/>
          <a:p>
            <a:r>
              <a:rPr lang="en-US"/>
              <a:t>Capstone Presentation</a:t>
            </a:r>
          </a:p>
        </p:txBody>
      </p:sp>
      <p:sp>
        <p:nvSpPr>
          <p:cNvPr id="5" name="Slide Number Placeholder 4">
            <a:extLst>
              <a:ext uri="{FF2B5EF4-FFF2-40B4-BE49-F238E27FC236}">
                <a16:creationId xmlns:a16="http://schemas.microsoft.com/office/drawing/2014/main" id="{529271F8-CF7D-4CE9-BFC3-59240100DA42}"/>
              </a:ext>
            </a:extLst>
          </p:cNvPr>
          <p:cNvSpPr>
            <a:spLocks noGrp="1"/>
          </p:cNvSpPr>
          <p:nvPr>
            <p:ph type="sldNum" sz="quarter" idx="12"/>
          </p:nvPr>
        </p:nvSpPr>
        <p:spPr/>
        <p:txBody>
          <a:bodyPr/>
          <a:lstStyle/>
          <a:p>
            <a:fld id="{FD6388D7-CFB7-4E8E-853C-2C944B615350}" type="slidenum">
              <a:rPr lang="en-US" smtClean="0"/>
              <a:t>3</a:t>
            </a:fld>
            <a:endParaRPr lang="en-US"/>
          </a:p>
        </p:txBody>
      </p:sp>
    </p:spTree>
    <p:extLst>
      <p:ext uri="{BB962C8B-B14F-4D97-AF65-F5344CB8AC3E}">
        <p14:creationId xmlns:p14="http://schemas.microsoft.com/office/powerpoint/2010/main" val="208600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48D1-FD2D-4B48-B107-75D3885B2AB6}"/>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F8A87363-7444-41F2-BF5E-202DD5B2B0F5}"/>
              </a:ext>
            </a:extLst>
          </p:cNvPr>
          <p:cNvSpPr>
            <a:spLocks noGrp="1"/>
          </p:cNvSpPr>
          <p:nvPr>
            <p:ph idx="1"/>
          </p:nvPr>
        </p:nvSpPr>
        <p:spPr/>
        <p:txBody>
          <a:bodyPr/>
          <a:lstStyle/>
          <a:p>
            <a:r>
              <a:rPr lang="en-US" dirty="0"/>
              <a:t>Selection Reasoning: Dataset is supervised and composite of variables that hold data of the type “class” &amp; the predicted variable is in binary format.</a:t>
            </a:r>
          </a:p>
          <a:p>
            <a:r>
              <a:rPr lang="en-US" dirty="0"/>
              <a:t>Models Operated: Decision Tree, Random Forest, Logistic Regression, </a:t>
            </a:r>
            <a:r>
              <a:rPr lang="en-US" dirty="0" err="1"/>
              <a:t>Knn</a:t>
            </a:r>
            <a:r>
              <a:rPr lang="en-US" dirty="0"/>
              <a:t>, &amp; SVM. </a:t>
            </a:r>
          </a:p>
          <a:p>
            <a:r>
              <a:rPr lang="en-US" dirty="0"/>
              <a:t>Data Input: Each model was operated twice, first with the unbalanced dataset and then with the balanced dataset. </a:t>
            </a:r>
          </a:p>
        </p:txBody>
      </p:sp>
      <p:sp>
        <p:nvSpPr>
          <p:cNvPr id="4" name="Footer Placeholder 3">
            <a:extLst>
              <a:ext uri="{FF2B5EF4-FFF2-40B4-BE49-F238E27FC236}">
                <a16:creationId xmlns:a16="http://schemas.microsoft.com/office/drawing/2014/main" id="{550E855F-CED1-40FC-B065-1C3792F88C94}"/>
              </a:ext>
            </a:extLst>
          </p:cNvPr>
          <p:cNvSpPr>
            <a:spLocks noGrp="1"/>
          </p:cNvSpPr>
          <p:nvPr>
            <p:ph type="ftr" sz="quarter" idx="11"/>
          </p:nvPr>
        </p:nvSpPr>
        <p:spPr/>
        <p:txBody>
          <a:bodyPr/>
          <a:lstStyle/>
          <a:p>
            <a:r>
              <a:rPr lang="en-US"/>
              <a:t>Capstone Presentation</a:t>
            </a:r>
          </a:p>
        </p:txBody>
      </p:sp>
      <p:sp>
        <p:nvSpPr>
          <p:cNvPr id="5" name="Slide Number Placeholder 4">
            <a:extLst>
              <a:ext uri="{FF2B5EF4-FFF2-40B4-BE49-F238E27FC236}">
                <a16:creationId xmlns:a16="http://schemas.microsoft.com/office/drawing/2014/main" id="{AD87256A-1FB1-435F-B481-728D0509C9C4}"/>
              </a:ext>
            </a:extLst>
          </p:cNvPr>
          <p:cNvSpPr>
            <a:spLocks noGrp="1"/>
          </p:cNvSpPr>
          <p:nvPr>
            <p:ph type="sldNum" sz="quarter" idx="12"/>
          </p:nvPr>
        </p:nvSpPr>
        <p:spPr/>
        <p:txBody>
          <a:bodyPr/>
          <a:lstStyle/>
          <a:p>
            <a:fld id="{FD6388D7-CFB7-4E8E-853C-2C944B615350}" type="slidenum">
              <a:rPr lang="en-US" smtClean="0"/>
              <a:t>4</a:t>
            </a:fld>
            <a:endParaRPr lang="en-US"/>
          </a:p>
        </p:txBody>
      </p:sp>
    </p:spTree>
    <p:extLst>
      <p:ext uri="{BB962C8B-B14F-4D97-AF65-F5344CB8AC3E}">
        <p14:creationId xmlns:p14="http://schemas.microsoft.com/office/powerpoint/2010/main" val="250512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8467-7FFB-48CC-95A9-40B314CFD422}"/>
              </a:ext>
            </a:extLst>
          </p:cNvPr>
          <p:cNvSpPr>
            <a:spLocks noGrp="1"/>
          </p:cNvSpPr>
          <p:nvPr>
            <p:ph type="title"/>
          </p:nvPr>
        </p:nvSpPr>
        <p:spPr/>
        <p:txBody>
          <a:bodyPr/>
          <a:lstStyle/>
          <a:p>
            <a:r>
              <a:rPr lang="en-US" dirty="0"/>
              <a:t>Accuracy Scores</a:t>
            </a:r>
          </a:p>
        </p:txBody>
      </p:sp>
      <p:sp>
        <p:nvSpPr>
          <p:cNvPr id="9" name="Content Placeholder 8">
            <a:extLst>
              <a:ext uri="{FF2B5EF4-FFF2-40B4-BE49-F238E27FC236}">
                <a16:creationId xmlns:a16="http://schemas.microsoft.com/office/drawing/2014/main" id="{D967775F-B853-4C2E-9E99-E8A8C1E6BA53}"/>
              </a:ext>
            </a:extLst>
          </p:cNvPr>
          <p:cNvSpPr>
            <a:spLocks noGrp="1"/>
          </p:cNvSpPr>
          <p:nvPr>
            <p:ph idx="1"/>
          </p:nvPr>
        </p:nvSpPr>
        <p:spPr/>
        <p:txBody>
          <a:bodyPr/>
          <a:lstStyle/>
          <a:p>
            <a:pPr marL="0" indent="0">
              <a:buNone/>
            </a:pPr>
            <a:r>
              <a:rPr lang="en-US" dirty="0"/>
              <a:t>F1-Score and Jaccard Index are constant across all models per dataset type (balanced vs unbalanced)</a:t>
            </a:r>
          </a:p>
          <a:p>
            <a:pPr marL="0" indent="0">
              <a:buNone/>
            </a:pPr>
            <a:endParaRPr lang="en-US" dirty="0"/>
          </a:p>
        </p:txBody>
      </p:sp>
      <p:pic>
        <p:nvPicPr>
          <p:cNvPr id="11" name="Picture 10">
            <a:extLst>
              <a:ext uri="{FF2B5EF4-FFF2-40B4-BE49-F238E27FC236}">
                <a16:creationId xmlns:a16="http://schemas.microsoft.com/office/drawing/2014/main" id="{B0B4FAA8-8730-4C4D-ABDE-AD1EE8909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391" y="2722761"/>
            <a:ext cx="7554379" cy="3172268"/>
          </a:xfrm>
          <a:prstGeom prst="rect">
            <a:avLst/>
          </a:prstGeom>
        </p:spPr>
      </p:pic>
      <p:sp>
        <p:nvSpPr>
          <p:cNvPr id="12" name="Footer Placeholder 11">
            <a:extLst>
              <a:ext uri="{FF2B5EF4-FFF2-40B4-BE49-F238E27FC236}">
                <a16:creationId xmlns:a16="http://schemas.microsoft.com/office/drawing/2014/main" id="{47D2583E-012D-4230-B3E3-68DD75D6C442}"/>
              </a:ext>
            </a:extLst>
          </p:cNvPr>
          <p:cNvSpPr>
            <a:spLocks noGrp="1"/>
          </p:cNvSpPr>
          <p:nvPr>
            <p:ph type="ftr" sz="quarter" idx="11"/>
          </p:nvPr>
        </p:nvSpPr>
        <p:spPr/>
        <p:txBody>
          <a:bodyPr/>
          <a:lstStyle/>
          <a:p>
            <a:r>
              <a:rPr lang="en-US"/>
              <a:t>Capstone Presentation</a:t>
            </a:r>
          </a:p>
        </p:txBody>
      </p:sp>
      <p:sp>
        <p:nvSpPr>
          <p:cNvPr id="13" name="Slide Number Placeholder 12">
            <a:extLst>
              <a:ext uri="{FF2B5EF4-FFF2-40B4-BE49-F238E27FC236}">
                <a16:creationId xmlns:a16="http://schemas.microsoft.com/office/drawing/2014/main" id="{84035187-A800-4999-9829-18F37F29B555}"/>
              </a:ext>
            </a:extLst>
          </p:cNvPr>
          <p:cNvSpPr>
            <a:spLocks noGrp="1"/>
          </p:cNvSpPr>
          <p:nvPr>
            <p:ph type="sldNum" sz="quarter" idx="12"/>
          </p:nvPr>
        </p:nvSpPr>
        <p:spPr/>
        <p:txBody>
          <a:bodyPr/>
          <a:lstStyle/>
          <a:p>
            <a:fld id="{FD6388D7-CFB7-4E8E-853C-2C944B615350}" type="slidenum">
              <a:rPr lang="en-US" smtClean="0"/>
              <a:t>5</a:t>
            </a:fld>
            <a:endParaRPr lang="en-US"/>
          </a:p>
        </p:txBody>
      </p:sp>
    </p:spTree>
    <p:extLst>
      <p:ext uri="{BB962C8B-B14F-4D97-AF65-F5344CB8AC3E}">
        <p14:creationId xmlns:p14="http://schemas.microsoft.com/office/powerpoint/2010/main" val="240053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91BA-65FD-44BE-9646-253E10604B57}"/>
              </a:ext>
            </a:extLst>
          </p:cNvPr>
          <p:cNvSpPr>
            <a:spLocks noGrp="1"/>
          </p:cNvSpPr>
          <p:nvPr>
            <p:ph type="title"/>
          </p:nvPr>
        </p:nvSpPr>
        <p:spPr/>
        <p:txBody>
          <a:bodyPr/>
          <a:lstStyle/>
          <a:p>
            <a:r>
              <a:rPr lang="en-US" dirty="0"/>
              <a:t>Feature Importance Scores</a:t>
            </a:r>
          </a:p>
        </p:txBody>
      </p:sp>
      <p:sp>
        <p:nvSpPr>
          <p:cNvPr id="3" name="Content Placeholder 2">
            <a:extLst>
              <a:ext uri="{FF2B5EF4-FFF2-40B4-BE49-F238E27FC236}">
                <a16:creationId xmlns:a16="http://schemas.microsoft.com/office/drawing/2014/main" id="{D33ADB09-904D-4992-A021-A620F373FF6E}"/>
              </a:ext>
            </a:extLst>
          </p:cNvPr>
          <p:cNvSpPr>
            <a:spLocks noGrp="1"/>
          </p:cNvSpPr>
          <p:nvPr>
            <p:ph idx="1"/>
          </p:nvPr>
        </p:nvSpPr>
        <p:spPr/>
        <p:txBody>
          <a:bodyPr/>
          <a:lstStyle/>
          <a:p>
            <a:pPr marL="0" indent="0">
              <a:buNone/>
            </a:pPr>
            <a:r>
              <a:rPr lang="en-US" dirty="0"/>
              <a:t>Pedestrian &amp; Weather features are the major contributors to Decision Tree and Random Forest models performance</a:t>
            </a:r>
          </a:p>
          <a:p>
            <a:pPr marL="0" indent="0">
              <a:buNone/>
            </a:pPr>
            <a:endParaRPr lang="en-US" dirty="0"/>
          </a:p>
        </p:txBody>
      </p:sp>
      <p:pic>
        <p:nvPicPr>
          <p:cNvPr id="5" name="Picture 4">
            <a:extLst>
              <a:ext uri="{FF2B5EF4-FFF2-40B4-BE49-F238E27FC236}">
                <a16:creationId xmlns:a16="http://schemas.microsoft.com/office/drawing/2014/main" id="{07CF43E8-DDDA-4693-8EB0-B6CF3A3B5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343" y="2678574"/>
            <a:ext cx="5753903" cy="2829320"/>
          </a:xfrm>
          <a:prstGeom prst="rect">
            <a:avLst/>
          </a:prstGeom>
        </p:spPr>
      </p:pic>
      <p:sp>
        <p:nvSpPr>
          <p:cNvPr id="6" name="Footer Placeholder 5">
            <a:extLst>
              <a:ext uri="{FF2B5EF4-FFF2-40B4-BE49-F238E27FC236}">
                <a16:creationId xmlns:a16="http://schemas.microsoft.com/office/drawing/2014/main" id="{54C37E66-1AA1-4FC8-B781-C0AE6AAE62BB}"/>
              </a:ext>
            </a:extLst>
          </p:cNvPr>
          <p:cNvSpPr>
            <a:spLocks noGrp="1"/>
          </p:cNvSpPr>
          <p:nvPr>
            <p:ph type="ftr" sz="quarter" idx="11"/>
          </p:nvPr>
        </p:nvSpPr>
        <p:spPr/>
        <p:txBody>
          <a:bodyPr/>
          <a:lstStyle/>
          <a:p>
            <a:r>
              <a:rPr lang="en-US"/>
              <a:t>Capstone Presentation</a:t>
            </a:r>
          </a:p>
        </p:txBody>
      </p:sp>
      <p:sp>
        <p:nvSpPr>
          <p:cNvPr id="7" name="Slide Number Placeholder 6">
            <a:extLst>
              <a:ext uri="{FF2B5EF4-FFF2-40B4-BE49-F238E27FC236}">
                <a16:creationId xmlns:a16="http://schemas.microsoft.com/office/drawing/2014/main" id="{AA55873F-C92D-471B-8280-E43CF0BE2C00}"/>
              </a:ext>
            </a:extLst>
          </p:cNvPr>
          <p:cNvSpPr>
            <a:spLocks noGrp="1"/>
          </p:cNvSpPr>
          <p:nvPr>
            <p:ph type="sldNum" sz="quarter" idx="12"/>
          </p:nvPr>
        </p:nvSpPr>
        <p:spPr/>
        <p:txBody>
          <a:bodyPr/>
          <a:lstStyle/>
          <a:p>
            <a:fld id="{FD6388D7-CFB7-4E8E-853C-2C944B615350}" type="slidenum">
              <a:rPr lang="en-US" smtClean="0"/>
              <a:t>6</a:t>
            </a:fld>
            <a:endParaRPr lang="en-US"/>
          </a:p>
        </p:txBody>
      </p:sp>
    </p:spTree>
    <p:extLst>
      <p:ext uri="{BB962C8B-B14F-4D97-AF65-F5344CB8AC3E}">
        <p14:creationId xmlns:p14="http://schemas.microsoft.com/office/powerpoint/2010/main" val="1883187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A4B3-FD07-44DC-8C49-92A70093F74A}"/>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BA6F5059-A6B8-41D1-AB0D-9819BB6D8E2A}"/>
              </a:ext>
            </a:extLst>
          </p:cNvPr>
          <p:cNvSpPr>
            <a:spLocks noGrp="1"/>
          </p:cNvSpPr>
          <p:nvPr>
            <p:ph idx="1"/>
          </p:nvPr>
        </p:nvSpPr>
        <p:spPr/>
        <p:txBody>
          <a:bodyPr/>
          <a:lstStyle/>
          <a:p>
            <a:pPr marL="0" indent="0">
              <a:buNone/>
            </a:pPr>
            <a:r>
              <a:rPr lang="en-US" dirty="0"/>
              <a:t>Since the accuracy scores are constant across all models per dataset type (balanced vs unbalanced), Decision Tree model with the unbalanced dataset is the most suitable algorithm to adopt due to the below main reasons: </a:t>
            </a:r>
          </a:p>
          <a:p>
            <a:pPr marL="457200" indent="-457200">
              <a:buFont typeface="+mj-lt"/>
              <a:buAutoNum type="arabicPeriod"/>
            </a:pPr>
            <a:r>
              <a:rPr lang="en-US" dirty="0"/>
              <a:t>Less time processing in comparison to other models, especially </a:t>
            </a:r>
            <a:r>
              <a:rPr lang="en-US" dirty="0" err="1"/>
              <a:t>Knn</a:t>
            </a:r>
            <a:r>
              <a:rPr lang="en-US" dirty="0"/>
              <a:t> and SVM. </a:t>
            </a:r>
          </a:p>
          <a:p>
            <a:pPr marL="457200" indent="-457200">
              <a:buFont typeface="+mj-lt"/>
              <a:buAutoNum type="arabicPeriod"/>
            </a:pPr>
            <a:r>
              <a:rPr lang="en-US" dirty="0"/>
              <a:t>Feature Importance Score beneficial in quickly identifying features usefulness levels (only available with Decision Tree and Random Forest models).</a:t>
            </a:r>
          </a:p>
        </p:txBody>
      </p:sp>
      <p:sp>
        <p:nvSpPr>
          <p:cNvPr id="4" name="Footer Placeholder 3">
            <a:extLst>
              <a:ext uri="{FF2B5EF4-FFF2-40B4-BE49-F238E27FC236}">
                <a16:creationId xmlns:a16="http://schemas.microsoft.com/office/drawing/2014/main" id="{B27349A1-C16D-44F6-8824-89105FC387E2}"/>
              </a:ext>
            </a:extLst>
          </p:cNvPr>
          <p:cNvSpPr>
            <a:spLocks noGrp="1"/>
          </p:cNvSpPr>
          <p:nvPr>
            <p:ph type="ftr" sz="quarter" idx="11"/>
          </p:nvPr>
        </p:nvSpPr>
        <p:spPr/>
        <p:txBody>
          <a:bodyPr/>
          <a:lstStyle/>
          <a:p>
            <a:r>
              <a:rPr lang="en-US"/>
              <a:t>Capstone Presentation</a:t>
            </a:r>
          </a:p>
        </p:txBody>
      </p:sp>
      <p:sp>
        <p:nvSpPr>
          <p:cNvPr id="5" name="Slide Number Placeholder 4">
            <a:extLst>
              <a:ext uri="{FF2B5EF4-FFF2-40B4-BE49-F238E27FC236}">
                <a16:creationId xmlns:a16="http://schemas.microsoft.com/office/drawing/2014/main" id="{223BB54B-492F-4D5B-86FD-C750DA5954F1}"/>
              </a:ext>
            </a:extLst>
          </p:cNvPr>
          <p:cNvSpPr>
            <a:spLocks noGrp="1"/>
          </p:cNvSpPr>
          <p:nvPr>
            <p:ph type="sldNum" sz="quarter" idx="12"/>
          </p:nvPr>
        </p:nvSpPr>
        <p:spPr/>
        <p:txBody>
          <a:bodyPr/>
          <a:lstStyle/>
          <a:p>
            <a:fld id="{FD6388D7-CFB7-4E8E-853C-2C944B615350}" type="slidenum">
              <a:rPr lang="en-US" smtClean="0"/>
              <a:t>7</a:t>
            </a:fld>
            <a:endParaRPr lang="en-US"/>
          </a:p>
        </p:txBody>
      </p:sp>
    </p:spTree>
    <p:extLst>
      <p:ext uri="{BB962C8B-B14F-4D97-AF65-F5344CB8AC3E}">
        <p14:creationId xmlns:p14="http://schemas.microsoft.com/office/powerpoint/2010/main" val="1830477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TotalTime>
  <Words>409</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Car Accident Severity Prediction</vt:lpstr>
      <vt:lpstr>Business Problem and Goal</vt:lpstr>
      <vt:lpstr>Data Overview </vt:lpstr>
      <vt:lpstr>Machine Learning Models</vt:lpstr>
      <vt:lpstr>Accuracy Scores</vt:lpstr>
      <vt:lpstr>Feature Importance Scores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Prediction</dc:title>
  <dc:creator>Nader Elkhatib</dc:creator>
  <cp:lastModifiedBy>Nader Elkhatib</cp:lastModifiedBy>
  <cp:revision>7</cp:revision>
  <dcterms:created xsi:type="dcterms:W3CDTF">2020-09-27T11:32:27Z</dcterms:created>
  <dcterms:modified xsi:type="dcterms:W3CDTF">2020-09-27T12:50:12Z</dcterms:modified>
</cp:coreProperties>
</file>