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3" r:id="rId2"/>
    <p:sldId id="256" r:id="rId3"/>
    <p:sldId id="264" r:id="rId4"/>
    <p:sldId id="267" r:id="rId5"/>
    <p:sldId id="259" r:id="rId6"/>
    <p:sldId id="269" r:id="rId7"/>
    <p:sldId id="265" r:id="rId8"/>
    <p:sldId id="257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y Tran Nguyen" initials="TTN" lastIdx="3" clrIdx="0">
    <p:extLst>
      <p:ext uri="{19B8F6BF-5375-455C-9EA6-DF929625EA0E}">
        <p15:presenceInfo xmlns:p15="http://schemas.microsoft.com/office/powerpoint/2012/main" userId="5b9675d70ad036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994" autoAdjust="0"/>
  </p:normalViewPr>
  <p:slideViewPr>
    <p:cSldViewPr snapToGrid="0">
      <p:cViewPr varScale="1">
        <p:scale>
          <a:sx n="73" d="100"/>
          <a:sy n="73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9:52:39.453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7T11:18:34.23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10-07T11:18:38.960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AD16-6FBA-4807-933C-0E5D94C97C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2DA33-F38E-47B5-B71F-0404B3B3B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DA33-F38E-47B5-B71F-0404B3B3B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1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2DA33-F38E-47B5-B71F-0404B3B3B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8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3D1D-B1FD-4759-94A3-008641B44E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4029D-B5DB-4055-B9FF-0447FBE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comments" Target="../comments/comment1.xml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93CF-3AE7-475A-B38B-2DD2DB65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69" y="1397876"/>
            <a:ext cx="10884022" cy="50410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chemeClr val="accent1"/>
                </a:solidFill>
              </a:rPr>
              <a:t>Final Project</a:t>
            </a:r>
            <a:br>
              <a:rPr lang="en-US" sz="6700" dirty="0">
                <a:solidFill>
                  <a:schemeClr val="accent1"/>
                </a:solidFill>
              </a:rPr>
            </a:br>
            <a:r>
              <a:rPr lang="en-US" sz="3600" dirty="0"/>
              <a:t>Team Members</a:t>
            </a:r>
            <a:br>
              <a:rPr lang="en-US" sz="6700" dirty="0"/>
            </a:br>
            <a:r>
              <a:rPr lang="en-US" sz="6000" dirty="0">
                <a:solidFill>
                  <a:srgbClr val="FF0000"/>
                </a:solidFill>
              </a:rPr>
              <a:t>Nader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Christina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Bala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Antonio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Beau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6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0767-C1F7-4C64-92C6-A9D525CC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EE0FD-4441-42CE-8E82-6536019DF633}"/>
              </a:ext>
            </a:extLst>
          </p:cNvPr>
          <p:cNvSpPr txBox="1"/>
          <p:nvPr/>
        </p:nvSpPr>
        <p:spPr>
          <a:xfrm>
            <a:off x="2524720" y="1514709"/>
            <a:ext cx="11248009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/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FC4F1-B38F-481D-8BBA-5DD5129FF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BFB1B-9D0D-4509-9A3B-A6AFB39DA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0"/>
            <a:ext cx="12191999" cy="68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E7708-B322-43B4-B8B0-688192465E2D}"/>
              </a:ext>
            </a:extLst>
          </p:cNvPr>
          <p:cNvSpPr txBox="1"/>
          <p:nvPr/>
        </p:nvSpPr>
        <p:spPr>
          <a:xfrm>
            <a:off x="1765739" y="3310760"/>
            <a:ext cx="9333186" cy="1200329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Implement a Software-As-A-Service ‘Wheel of Fortune Game</a:t>
            </a:r>
            <a:r>
              <a:rPr lang="en-US" sz="3600" dirty="0">
                <a:solidFill>
                  <a:schemeClr val="accent1"/>
                </a:solidFill>
              </a:rPr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44155-48C6-434C-B373-2799D55BC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5572" cy="28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2EB5B-CCEE-4DDB-8B61-01C746C165ED}"/>
              </a:ext>
            </a:extLst>
          </p:cNvPr>
          <p:cNvSpPr txBox="1"/>
          <p:nvPr/>
        </p:nvSpPr>
        <p:spPr>
          <a:xfrm>
            <a:off x="966953" y="2774731"/>
            <a:ext cx="10657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Interactive game where the user plays against the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Computer develop intelligence  by utilizing Machine Learning and AI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EFB3-85CE-4BFB-9C93-0A8573D41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34" y="1"/>
            <a:ext cx="5176345" cy="26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C9378-9C7A-4523-A420-8002C4589413}"/>
              </a:ext>
            </a:extLst>
          </p:cNvPr>
          <p:cNvSpPr txBox="1"/>
          <p:nvPr/>
        </p:nvSpPr>
        <p:spPr>
          <a:xfrm>
            <a:off x="8045211" y="2598967"/>
            <a:ext cx="2050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AF693-D951-4B56-AC09-A8FDE64C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121" cy="1892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BB226D-7854-48CE-9A50-5E6C8FFD5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716"/>
            <a:ext cx="2297245" cy="1293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DE638-44DF-4B48-8BEA-57E661DF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8722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1FB93E-6932-4919-A3F3-49EE0ECD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59" y="5486399"/>
            <a:ext cx="2495550" cy="14454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D7900D-7F47-4703-A168-DAEEEA3C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59" y="0"/>
            <a:ext cx="2208762" cy="15619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612078-0BE4-437E-A8C7-5724AF62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96" y="2293239"/>
            <a:ext cx="3056804" cy="17194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B15E7-D806-4B71-A1C7-F292289FF3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6" y="-46479"/>
            <a:ext cx="2847975" cy="1600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644EAE-0849-428A-BD87-B5F8F51503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2607"/>
            <a:ext cx="2512948" cy="16761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C4BBB7-DDE2-4E9B-A477-637F4A9E57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84" y="4846921"/>
            <a:ext cx="2676616" cy="2011079"/>
          </a:xfrm>
          <a:prstGeom prst="rect">
            <a:avLst/>
          </a:prstGeom>
        </p:spPr>
      </p:pic>
      <p:sp useBgFill="1">
        <p:nvSpPr>
          <p:cNvPr id="28" name="TextBox 27">
            <a:extLst>
              <a:ext uri="{FF2B5EF4-FFF2-40B4-BE49-F238E27FC236}">
                <a16:creationId xmlns:a16="http://schemas.microsoft.com/office/drawing/2014/main" id="{E180F586-2F3D-4EAA-9697-23DA53E7C310}"/>
              </a:ext>
            </a:extLst>
          </p:cNvPr>
          <p:cNvSpPr txBox="1"/>
          <p:nvPr/>
        </p:nvSpPr>
        <p:spPr>
          <a:xfrm>
            <a:off x="3124199" y="2345214"/>
            <a:ext cx="4758559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 Technologies</a:t>
            </a:r>
          </a:p>
          <a:p>
            <a:r>
              <a:rPr lang="en-US" sz="6000" dirty="0">
                <a:solidFill>
                  <a:schemeClr val="accent1"/>
                </a:solidFill>
              </a:rPr>
              <a:t>   We Used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DE167CE-C0C9-43BC-95C3-96FA5BD3E9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84" y="-16"/>
            <a:ext cx="2466975" cy="1847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7FC71-42F4-47FA-9E75-86EAD25AAF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57619"/>
            <a:ext cx="2969509" cy="11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FBBEFD-03C4-434E-A4F1-DE3A9C45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1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C3835-EE61-4A79-BB12-C9CF5C62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3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75542-F72D-4893-A947-6F8DCD80E27D}"/>
              </a:ext>
            </a:extLst>
          </p:cNvPr>
          <p:cNvSpPr txBox="1"/>
          <p:nvPr/>
        </p:nvSpPr>
        <p:spPr>
          <a:xfrm>
            <a:off x="1727200" y="678180"/>
            <a:ext cx="773176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Rules of the Game:</a:t>
            </a:r>
          </a:p>
          <a:p>
            <a:pPr algn="ctr"/>
            <a:endParaRPr lang="en-US" sz="54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One Game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Player vs Computer1 vs Computer2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Contestants compete to solve word puzzles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Contestants take turn spinning the wheel have option to guess a letter or solve the puzzles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466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612BE-1682-4595-8921-4BBB0CB98D7F}"/>
              </a:ext>
            </a:extLst>
          </p:cNvPr>
          <p:cNvSpPr txBox="1"/>
          <p:nvPr/>
        </p:nvSpPr>
        <p:spPr>
          <a:xfrm>
            <a:off x="756744" y="830317"/>
            <a:ext cx="960645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Continue: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Vowel can be bought </a:t>
            </a:r>
            <a:r>
              <a:rPr lang="en-US" sz="3200"/>
              <a:t>for 200 a </a:t>
            </a:r>
            <a:r>
              <a:rPr lang="en-US" sz="3200" dirty="0"/>
              <a:t>piece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If contestant has no money than vowels cannot be bought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Wheel has $$ amount, ‘Lose a Turn’ &amp; ‘Bankruptcy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Whoever solve the puzzle win the game and the prize amount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1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2444</TotalTime>
  <Words>131</Words>
  <Application>Microsoft Office PowerPoint</Application>
  <PresentationFormat>Widescreen</PresentationFormat>
  <Paragraphs>25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Final Project Team Members Nader Christina Bala Antonio Beau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from 1960 to 2018</dc:title>
  <dc:creator>Thuy Tran Nguyen</dc:creator>
  <cp:lastModifiedBy>Thuy Tran Nguyen</cp:lastModifiedBy>
  <cp:revision>64</cp:revision>
  <dcterms:created xsi:type="dcterms:W3CDTF">2019-10-07T15:33:35Z</dcterms:created>
  <dcterms:modified xsi:type="dcterms:W3CDTF">2019-11-15T00:40:42Z</dcterms:modified>
</cp:coreProperties>
</file>