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737" r:id="rId2"/>
    <p:sldMasterId id="2147483755" r:id="rId3"/>
    <p:sldMasterId id="2147483765" r:id="rId4"/>
    <p:sldMasterId id="2147483830" r:id="rId5"/>
  </p:sldMasterIdLst>
  <p:notesMasterIdLst>
    <p:notesMasterId r:id="rId19"/>
  </p:notesMasterIdLst>
  <p:handoutMasterIdLst>
    <p:handoutMasterId r:id="rId20"/>
  </p:handoutMasterIdLst>
  <p:sldIdLst>
    <p:sldId id="289" r:id="rId6"/>
    <p:sldId id="561" r:id="rId7"/>
    <p:sldId id="2288" r:id="rId8"/>
    <p:sldId id="2292" r:id="rId9"/>
    <p:sldId id="2291" r:id="rId10"/>
    <p:sldId id="2310" r:id="rId11"/>
    <p:sldId id="2293" r:id="rId12"/>
    <p:sldId id="2311" r:id="rId13"/>
    <p:sldId id="2312" r:id="rId14"/>
    <p:sldId id="2294" r:id="rId15"/>
    <p:sldId id="2308" r:id="rId16"/>
    <p:sldId id="2295" r:id="rId17"/>
    <p:sldId id="304" r:id="rId18"/>
  </p:sldIdLst>
  <p:sldSz cx="9144000" cy="5143500" type="screen16x9"/>
  <p:notesSz cx="6858000" cy="9144000"/>
  <p:embeddedFontLst>
    <p:embeddedFont>
      <p:font typeface="等线" panose="02010600030101010101" pitchFamily="2" charset="-122"/>
      <p:regular r:id="rId21"/>
      <p:bold r:id="rId22"/>
    </p:embeddedFont>
    <p:embeddedFont>
      <p:font typeface="等线 Light" panose="02010600030101010101" pitchFamily="2" charset="-122"/>
      <p:regular r:id="rId23"/>
    </p:embeddedFont>
    <p:embeddedFont>
      <p:font typeface="华文细黑" panose="02010600040101010101" pitchFamily="2" charset="-122"/>
      <p:regular r:id="rId24"/>
    </p:embeddedFont>
    <p:embeddedFont>
      <p:font typeface="Impact" panose="020B0806030902050204" pitchFamily="34" charset="0"/>
      <p:regular r:id="rId25"/>
    </p:embeddedFont>
    <p:embeddedFont>
      <p:font typeface="Microsoft YaHei" panose="020B0503020204020204" pitchFamily="34" charset="-122"/>
      <p:regular r:id="rId26"/>
      <p:bold r:id="rId27"/>
    </p:embeddedFont>
    <p:embeddedFont>
      <p:font typeface="Microsoft YaHei" panose="020B0503020204020204" pitchFamily="34" charset="-122"/>
      <p:regular r:id="rId26"/>
      <p:bold r:id="rId27"/>
    </p:embeddedFont>
    <p:embeddedFont>
      <p:font typeface="Raleway" pitchFamily="2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7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70C0"/>
    <a:srgbClr val="F86600"/>
    <a:srgbClr val="1A2F64"/>
    <a:srgbClr val="E5782E"/>
    <a:srgbClr val="FF8500"/>
    <a:srgbClr val="426EBD"/>
    <a:srgbClr val="BF5610"/>
    <a:srgbClr val="2F5597"/>
    <a:srgbClr val="F16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2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648" y="32"/>
      </p:cViewPr>
      <p:guideLst>
        <p:guide orient="horz" pos="1667"/>
        <p:guide pos="291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D432F-500B-40A5-8D20-AD7C9FD15933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E0E66-0D14-4BBC-92E6-C54B90739E1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52F9A-8F4D-466E-B9E9-50DE33859FE3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5A865-2289-4A28-A607-FE2F7A09DECB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7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E6B9-1C5E-4402-8ABB-D005FE3D8E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398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E6B9-1C5E-4402-8ABB-D005FE3D8E7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7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E6B9-1C5E-4402-8ABB-D005FE3D8E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52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E7BFA-9432-FB5D-C88E-DDA743AE5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EA3993-9F8D-3E7B-BB93-E0BCFE4AFC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11EF9A-323A-43A7-76BD-8A10D118A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23D9B-1258-C769-EEC1-7CCD0BAEB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9E6B9-1C5E-4402-8ABB-D005FE3D8E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01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E678E-1B7B-44B7-7BBA-9FC9016F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65C091-D67F-3392-B2DE-A9AB3C995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54EE09-AD9E-875F-6520-DCD4EFBCF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7C45B5-7BBC-E9DC-9A1F-7C90B5757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39E6B9-1C5E-4402-8ABB-D005FE3D8E7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4978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E6B9-1C5E-4402-8ABB-D005FE3D8E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7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9E6B9-1C5E-4402-8ABB-D005FE3D8E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8F8-84B7-4FBE-A47C-248D581CBE2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47B6-DB8B-48D1-B694-F4AF0BBC2327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21053"/>
            <a:ext cx="9144000" cy="2922449"/>
          </a:xfrm>
          <a:custGeom>
            <a:avLst/>
            <a:gdLst>
              <a:gd name="connsiteX0" fmla="*/ 8340950 w 12192000"/>
              <a:gd name="connsiteY0" fmla="*/ 75 h 3896599"/>
              <a:gd name="connsiteX1" fmla="*/ 9521313 w 12192000"/>
              <a:gd name="connsiteY1" fmla="*/ 1178471 h 3896599"/>
              <a:gd name="connsiteX2" fmla="*/ 10458081 w 12192000"/>
              <a:gd name="connsiteY2" fmla="*/ 451130 h 3896599"/>
              <a:gd name="connsiteX3" fmla="*/ 11458514 w 12192000"/>
              <a:gd name="connsiteY3" fmla="*/ 1082853 h 3896599"/>
              <a:gd name="connsiteX4" fmla="*/ 12118341 w 12192000"/>
              <a:gd name="connsiteY4" fmla="*/ 794141 h 3896599"/>
              <a:gd name="connsiteX5" fmla="*/ 12192000 w 12192000"/>
              <a:gd name="connsiteY5" fmla="*/ 726319 h 3896599"/>
              <a:gd name="connsiteX6" fmla="*/ 12192000 w 12192000"/>
              <a:gd name="connsiteY6" fmla="*/ 3896599 h 3896599"/>
              <a:gd name="connsiteX7" fmla="*/ 0 w 12192000"/>
              <a:gd name="connsiteY7" fmla="*/ 3896599 h 3896599"/>
              <a:gd name="connsiteX8" fmla="*/ 0 w 12192000"/>
              <a:gd name="connsiteY8" fmla="*/ 2816502 h 3896599"/>
              <a:gd name="connsiteX9" fmla="*/ 7253 w 12192000"/>
              <a:gd name="connsiteY9" fmla="*/ 2815756 h 3896599"/>
              <a:gd name="connsiteX10" fmla="*/ 1692869 w 12192000"/>
              <a:gd name="connsiteY10" fmla="*/ 2872324 h 3896599"/>
              <a:gd name="connsiteX11" fmla="*/ 2991710 w 12192000"/>
              <a:gd name="connsiteY11" fmla="*/ 3325591 h 3896599"/>
              <a:gd name="connsiteX12" fmla="*/ 4270397 w 12192000"/>
              <a:gd name="connsiteY12" fmla="*/ 2449782 h 3896599"/>
              <a:gd name="connsiteX13" fmla="*/ 5025516 w 12192000"/>
              <a:gd name="connsiteY13" fmla="*/ 2744258 h 3896599"/>
              <a:gd name="connsiteX14" fmla="*/ 6052985 w 12192000"/>
              <a:gd name="connsiteY14" fmla="*/ 1689503 h 3896599"/>
              <a:gd name="connsiteX15" fmla="*/ 6758694 w 12192000"/>
              <a:gd name="connsiteY15" fmla="*/ 2203730 h 3896599"/>
              <a:gd name="connsiteX16" fmla="*/ 8340950 w 12192000"/>
              <a:gd name="connsiteY16" fmla="*/ 75 h 389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3896599">
                <a:moveTo>
                  <a:pt x="8340950" y="75"/>
                </a:moveTo>
                <a:cubicBezTo>
                  <a:pt x="8679466" y="-10781"/>
                  <a:pt x="9016058" y="1164255"/>
                  <a:pt x="9521313" y="1178471"/>
                </a:cubicBezTo>
                <a:cubicBezTo>
                  <a:pt x="10026568" y="1192687"/>
                  <a:pt x="10165694" y="489926"/>
                  <a:pt x="10458081" y="451130"/>
                </a:cubicBezTo>
                <a:cubicBezTo>
                  <a:pt x="10750468" y="412334"/>
                  <a:pt x="11034744" y="1046678"/>
                  <a:pt x="11458514" y="1082853"/>
                </a:cubicBezTo>
                <a:cubicBezTo>
                  <a:pt x="11736613" y="1106593"/>
                  <a:pt x="11959242" y="937226"/>
                  <a:pt x="12118341" y="794141"/>
                </a:cubicBezTo>
                <a:lnTo>
                  <a:pt x="12192000" y="726319"/>
                </a:lnTo>
                <a:lnTo>
                  <a:pt x="12192000" y="3896599"/>
                </a:lnTo>
                <a:lnTo>
                  <a:pt x="0" y="3896599"/>
                </a:lnTo>
                <a:lnTo>
                  <a:pt x="0" y="2816502"/>
                </a:lnTo>
                <a:lnTo>
                  <a:pt x="7253" y="2815756"/>
                </a:lnTo>
                <a:cubicBezTo>
                  <a:pt x="480540" y="2779713"/>
                  <a:pt x="1230769" y="2800738"/>
                  <a:pt x="1692869" y="2872324"/>
                </a:cubicBezTo>
                <a:cubicBezTo>
                  <a:pt x="2220984" y="2954137"/>
                  <a:pt x="2455442" y="3365535"/>
                  <a:pt x="2991710" y="3325591"/>
                </a:cubicBezTo>
                <a:cubicBezTo>
                  <a:pt x="3527978" y="3285647"/>
                  <a:pt x="3855228" y="2447611"/>
                  <a:pt x="4270397" y="2449782"/>
                </a:cubicBezTo>
                <a:cubicBezTo>
                  <a:pt x="4685562" y="2451953"/>
                  <a:pt x="4606497" y="2733811"/>
                  <a:pt x="5025516" y="2744258"/>
                </a:cubicBezTo>
                <a:cubicBezTo>
                  <a:pt x="5444531" y="2754705"/>
                  <a:pt x="5764121" y="1779591"/>
                  <a:pt x="6052985" y="1689503"/>
                </a:cubicBezTo>
                <a:cubicBezTo>
                  <a:pt x="6341848" y="1599415"/>
                  <a:pt x="6293546" y="2287181"/>
                  <a:pt x="6758694" y="2203730"/>
                </a:cubicBezTo>
                <a:cubicBezTo>
                  <a:pt x="7223842" y="2120279"/>
                  <a:pt x="8002434" y="10931"/>
                  <a:pt x="8340950" y="7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2404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00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/>
          <p:cNvSpPr/>
          <p:nvPr userDrawn="1"/>
        </p:nvSpPr>
        <p:spPr>
          <a:xfrm>
            <a:off x="1211006" y="1"/>
            <a:ext cx="80979" cy="5143500"/>
          </a:xfrm>
          <a:prstGeom prst="rect">
            <a:avLst/>
          </a:prstGeom>
          <a:solidFill>
            <a:srgbClr val="FFFFFF">
              <a:alpha val="1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2" tIns="34277" rIns="68552" bIns="34277" rtlCol="0" anchor="ctr"/>
          <a:lstStyle/>
          <a:p>
            <a:pPr algn="ctr" defTabSz="685324"/>
            <a:endParaRPr lang="zh-CN" altLang="en-US" sz="1275">
              <a:solidFill>
                <a:prstClr val="white"/>
              </a:solidFill>
            </a:endParaRPr>
          </a:p>
        </p:txBody>
      </p:sp>
      <p:sp>
        <p:nvSpPr>
          <p:cNvPr id="14" name="TextBox 15"/>
          <p:cNvSpPr txBox="1"/>
          <p:nvPr userDrawn="1"/>
        </p:nvSpPr>
        <p:spPr>
          <a:xfrm>
            <a:off x="954540" y="339176"/>
            <a:ext cx="593912" cy="265431"/>
          </a:xfrm>
          <a:prstGeom prst="rect">
            <a:avLst/>
          </a:prstGeom>
          <a:noFill/>
        </p:spPr>
        <p:txBody>
          <a:bodyPr wrap="square" lIns="68552" tIns="34277" rIns="68552" bIns="34277" rtlCol="0">
            <a:spAutoFit/>
          </a:bodyPr>
          <a:lstStyle/>
          <a:p>
            <a:pPr algn="ctr" defTabSz="685324"/>
            <a:fld id="{2EEF1883-7A0E-4F66-9932-E581691AD397}" type="slidenum">
              <a:rPr lang="zh-CN" altLang="en-US" sz="1275">
                <a:solidFill>
                  <a:prstClr val="white"/>
                </a:solidFill>
                <a:latin typeface="Impact" panose="020B0806030902050204" pitchFamily="34" charset="0"/>
              </a:rPr>
              <a:pPr algn="ctr" defTabSz="685324"/>
              <a:t>‹N°›</a:t>
            </a:fld>
            <a:r>
              <a:rPr lang="zh-CN" altLang="en-US" sz="1275" dirty="0">
                <a:solidFill>
                  <a:prstClr val="white"/>
                </a:solidFill>
                <a:latin typeface="Impact" panose="020B0806030902050204" pitchFamily="34" charset="0"/>
              </a:rPr>
              <a:t> </a:t>
            </a:r>
            <a:endParaRPr lang="zh-CN" altLang="en-US" sz="1275" dirty="0">
              <a:solidFill>
                <a:prstClr val="white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550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3792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76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993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252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237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213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261557" y="182281"/>
            <a:ext cx="3697941" cy="4119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8093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‹N°›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985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82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475500452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080814" y="1730918"/>
            <a:ext cx="2147358" cy="1465794"/>
          </a:xfrm>
          <a:prstGeom prst="rect">
            <a:avLst/>
          </a:prstGeom>
          <a:noFill/>
          <a:effectLst>
            <a:outerShdw blurRad="965200" dist="330200" dir="5400000" sx="95000" sy="9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3498320" y="3196712"/>
            <a:ext cx="2147358" cy="1465795"/>
          </a:xfrm>
          <a:prstGeom prst="rect">
            <a:avLst/>
          </a:prstGeom>
          <a:noFill/>
          <a:effectLst>
            <a:outerShdw blurRad="965200" dist="330200" dir="5400000" sx="95000" sy="9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915827" y="1730918"/>
            <a:ext cx="2147360" cy="1465794"/>
          </a:xfrm>
          <a:prstGeom prst="rect">
            <a:avLst/>
          </a:prstGeom>
          <a:noFill/>
          <a:effectLst>
            <a:outerShdw blurRad="965200" dist="330200" dir="5400000" sx="95000" sy="95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788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623820685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/>
          <p:cNvSpPr/>
          <p:nvPr userDrawn="1"/>
        </p:nvSpPr>
        <p:spPr bwMode="auto">
          <a:xfrm>
            <a:off x="923547" y="1319020"/>
            <a:ext cx="1829621" cy="1686749"/>
          </a:xfrm>
          <a:custGeom>
            <a:avLst/>
            <a:gdLst>
              <a:gd name="T0" fmla="*/ 3804 w 3939"/>
              <a:gd name="T1" fmla="*/ 2181 h 3631"/>
              <a:gd name="T2" fmla="*/ 2822 w 3939"/>
              <a:gd name="T3" fmla="*/ 480 h 3631"/>
              <a:gd name="T4" fmla="*/ 1991 w 3939"/>
              <a:gd name="T5" fmla="*/ 0 h 3631"/>
              <a:gd name="T6" fmla="*/ 1159 w 3939"/>
              <a:gd name="T7" fmla="*/ 480 h 3631"/>
              <a:gd name="T8" fmla="*/ 172 w 3939"/>
              <a:gd name="T9" fmla="*/ 2191 h 3631"/>
              <a:gd name="T10" fmla="*/ 172 w 3939"/>
              <a:gd name="T11" fmla="*/ 3151 h 3631"/>
              <a:gd name="T12" fmla="*/ 1003 w 3939"/>
              <a:gd name="T13" fmla="*/ 3631 h 3631"/>
              <a:gd name="T14" fmla="*/ 2979 w 3939"/>
              <a:gd name="T15" fmla="*/ 3631 h 3631"/>
              <a:gd name="T16" fmla="*/ 2979 w 3939"/>
              <a:gd name="T17" fmla="*/ 3631 h 3631"/>
              <a:gd name="T18" fmla="*/ 2980 w 3939"/>
              <a:gd name="T19" fmla="*/ 3631 h 3631"/>
              <a:gd name="T20" fmla="*/ 2981 w 3939"/>
              <a:gd name="T21" fmla="*/ 3631 h 3631"/>
              <a:gd name="T22" fmla="*/ 3057 w 3939"/>
              <a:gd name="T23" fmla="*/ 3628 h 3631"/>
              <a:gd name="T24" fmla="*/ 3057 w 3939"/>
              <a:gd name="T25" fmla="*/ 3628 h 3631"/>
              <a:gd name="T26" fmla="*/ 3058 w 3939"/>
              <a:gd name="T27" fmla="*/ 3627 h 3631"/>
              <a:gd name="T28" fmla="*/ 3059 w 3939"/>
              <a:gd name="T29" fmla="*/ 3627 h 3631"/>
              <a:gd name="T30" fmla="*/ 3059 w 3939"/>
              <a:gd name="T31" fmla="*/ 3627 h 3631"/>
              <a:gd name="T32" fmla="*/ 3060 w 3939"/>
              <a:gd name="T33" fmla="*/ 3627 h 3631"/>
              <a:gd name="T34" fmla="*/ 3061 w 3939"/>
              <a:gd name="T35" fmla="*/ 3627 h 3631"/>
              <a:gd name="T36" fmla="*/ 3062 w 3939"/>
              <a:gd name="T37" fmla="*/ 3627 h 3631"/>
              <a:gd name="T38" fmla="*/ 3062 w 3939"/>
              <a:gd name="T39" fmla="*/ 3627 h 3631"/>
              <a:gd name="T40" fmla="*/ 3063 w 3939"/>
              <a:gd name="T41" fmla="*/ 3627 h 3631"/>
              <a:gd name="T42" fmla="*/ 3063 w 3939"/>
              <a:gd name="T43" fmla="*/ 3627 h 3631"/>
              <a:gd name="T44" fmla="*/ 3210 w 3939"/>
              <a:gd name="T45" fmla="*/ 3603 h 3631"/>
              <a:gd name="T46" fmla="*/ 3210 w 3939"/>
              <a:gd name="T47" fmla="*/ 3602 h 3631"/>
              <a:gd name="T48" fmla="*/ 3211 w 3939"/>
              <a:gd name="T49" fmla="*/ 3602 h 3631"/>
              <a:gd name="T50" fmla="*/ 3212 w 3939"/>
              <a:gd name="T51" fmla="*/ 3602 h 3631"/>
              <a:gd name="T52" fmla="*/ 3212 w 3939"/>
              <a:gd name="T53" fmla="*/ 3602 h 3631"/>
              <a:gd name="T54" fmla="*/ 3658 w 3939"/>
              <a:gd name="T55" fmla="*/ 3350 h 3631"/>
              <a:gd name="T56" fmla="*/ 3939 w 3939"/>
              <a:gd name="T57" fmla="*/ 2671 h 3631"/>
              <a:gd name="T58" fmla="*/ 3804 w 3939"/>
              <a:gd name="T59" fmla="*/ 2181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39" h="3631">
                <a:moveTo>
                  <a:pt x="3804" y="2181"/>
                </a:moveTo>
                <a:cubicBezTo>
                  <a:pt x="2822" y="480"/>
                  <a:pt x="2822" y="480"/>
                  <a:pt x="2822" y="480"/>
                </a:cubicBezTo>
                <a:cubicBezTo>
                  <a:pt x="2651" y="183"/>
                  <a:pt x="2334" y="0"/>
                  <a:pt x="1991" y="0"/>
                </a:cubicBezTo>
                <a:cubicBezTo>
                  <a:pt x="1648" y="0"/>
                  <a:pt x="1331" y="183"/>
                  <a:pt x="1159" y="480"/>
                </a:cubicBezTo>
                <a:cubicBezTo>
                  <a:pt x="172" y="2191"/>
                  <a:pt x="172" y="2191"/>
                  <a:pt x="172" y="2191"/>
                </a:cubicBezTo>
                <a:cubicBezTo>
                  <a:pt x="0" y="2488"/>
                  <a:pt x="0" y="2854"/>
                  <a:pt x="172" y="3151"/>
                </a:cubicBezTo>
                <a:cubicBezTo>
                  <a:pt x="343" y="3448"/>
                  <a:pt x="660" y="3631"/>
                  <a:pt x="1003" y="3631"/>
                </a:cubicBezTo>
                <a:cubicBezTo>
                  <a:pt x="2979" y="3631"/>
                  <a:pt x="2979" y="3631"/>
                  <a:pt x="2979" y="3631"/>
                </a:cubicBezTo>
                <a:cubicBezTo>
                  <a:pt x="2979" y="3631"/>
                  <a:pt x="2979" y="3631"/>
                  <a:pt x="2979" y="3631"/>
                </a:cubicBezTo>
                <a:cubicBezTo>
                  <a:pt x="2979" y="3631"/>
                  <a:pt x="2980" y="3631"/>
                  <a:pt x="2980" y="3631"/>
                </a:cubicBezTo>
                <a:cubicBezTo>
                  <a:pt x="2980" y="3631"/>
                  <a:pt x="2981" y="3631"/>
                  <a:pt x="2981" y="3631"/>
                </a:cubicBezTo>
                <a:cubicBezTo>
                  <a:pt x="3006" y="3631"/>
                  <a:pt x="3032" y="3630"/>
                  <a:pt x="3057" y="3628"/>
                </a:cubicBezTo>
                <a:cubicBezTo>
                  <a:pt x="3057" y="3628"/>
                  <a:pt x="3057" y="3628"/>
                  <a:pt x="3057" y="3628"/>
                </a:cubicBezTo>
                <a:cubicBezTo>
                  <a:pt x="3057" y="3628"/>
                  <a:pt x="3058" y="3628"/>
                  <a:pt x="3058" y="3627"/>
                </a:cubicBezTo>
                <a:cubicBezTo>
                  <a:pt x="3058" y="3627"/>
                  <a:pt x="3059" y="3627"/>
                  <a:pt x="3059" y="3627"/>
                </a:cubicBezTo>
                <a:cubicBezTo>
                  <a:pt x="3059" y="3627"/>
                  <a:pt x="3059" y="3627"/>
                  <a:pt x="3059" y="3627"/>
                </a:cubicBezTo>
                <a:cubicBezTo>
                  <a:pt x="3060" y="3627"/>
                  <a:pt x="3060" y="3627"/>
                  <a:pt x="3060" y="3627"/>
                </a:cubicBezTo>
                <a:cubicBezTo>
                  <a:pt x="3060" y="3627"/>
                  <a:pt x="3060" y="3627"/>
                  <a:pt x="3061" y="3627"/>
                </a:cubicBezTo>
                <a:cubicBezTo>
                  <a:pt x="3061" y="3627"/>
                  <a:pt x="3061" y="3627"/>
                  <a:pt x="3062" y="3627"/>
                </a:cubicBezTo>
                <a:cubicBezTo>
                  <a:pt x="3062" y="3627"/>
                  <a:pt x="3062" y="3627"/>
                  <a:pt x="3062" y="3627"/>
                </a:cubicBezTo>
                <a:cubicBezTo>
                  <a:pt x="3063" y="3627"/>
                  <a:pt x="3063" y="3627"/>
                  <a:pt x="3063" y="3627"/>
                </a:cubicBezTo>
                <a:cubicBezTo>
                  <a:pt x="3063" y="3627"/>
                  <a:pt x="3063" y="3627"/>
                  <a:pt x="3063" y="3627"/>
                </a:cubicBezTo>
                <a:cubicBezTo>
                  <a:pt x="3113" y="3623"/>
                  <a:pt x="3162" y="3614"/>
                  <a:pt x="3210" y="3603"/>
                </a:cubicBezTo>
                <a:cubicBezTo>
                  <a:pt x="3210" y="3603"/>
                  <a:pt x="3210" y="3602"/>
                  <a:pt x="3210" y="3602"/>
                </a:cubicBezTo>
                <a:cubicBezTo>
                  <a:pt x="3211" y="3602"/>
                  <a:pt x="3211" y="3602"/>
                  <a:pt x="3211" y="3602"/>
                </a:cubicBezTo>
                <a:cubicBezTo>
                  <a:pt x="3212" y="3602"/>
                  <a:pt x="3212" y="3602"/>
                  <a:pt x="3212" y="3602"/>
                </a:cubicBezTo>
                <a:cubicBezTo>
                  <a:pt x="3212" y="3602"/>
                  <a:pt x="3212" y="3602"/>
                  <a:pt x="3212" y="3602"/>
                </a:cubicBezTo>
                <a:cubicBezTo>
                  <a:pt x="3380" y="3560"/>
                  <a:pt x="3534" y="3473"/>
                  <a:pt x="3658" y="3350"/>
                </a:cubicBezTo>
                <a:cubicBezTo>
                  <a:pt x="3838" y="3170"/>
                  <a:pt x="3939" y="2925"/>
                  <a:pt x="3939" y="2671"/>
                </a:cubicBezTo>
                <a:cubicBezTo>
                  <a:pt x="3939" y="2497"/>
                  <a:pt x="3892" y="2328"/>
                  <a:pt x="3804" y="2181"/>
                </a:cubicBezTo>
                <a:close/>
              </a:path>
            </a:pathLst>
          </a:custGeom>
          <a:noFill/>
          <a:ln w="22225"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sp>
        <p:nvSpPr>
          <p:cNvPr id="8" name="Freeform 5"/>
          <p:cNvSpPr/>
          <p:nvPr userDrawn="1"/>
        </p:nvSpPr>
        <p:spPr bwMode="auto">
          <a:xfrm>
            <a:off x="3563635" y="1319020"/>
            <a:ext cx="1829621" cy="1686749"/>
          </a:xfrm>
          <a:custGeom>
            <a:avLst/>
            <a:gdLst>
              <a:gd name="T0" fmla="*/ 3804 w 3939"/>
              <a:gd name="T1" fmla="*/ 2181 h 3631"/>
              <a:gd name="T2" fmla="*/ 2822 w 3939"/>
              <a:gd name="T3" fmla="*/ 480 h 3631"/>
              <a:gd name="T4" fmla="*/ 1991 w 3939"/>
              <a:gd name="T5" fmla="*/ 0 h 3631"/>
              <a:gd name="T6" fmla="*/ 1159 w 3939"/>
              <a:gd name="T7" fmla="*/ 480 h 3631"/>
              <a:gd name="T8" fmla="*/ 172 w 3939"/>
              <a:gd name="T9" fmla="*/ 2191 h 3631"/>
              <a:gd name="T10" fmla="*/ 172 w 3939"/>
              <a:gd name="T11" fmla="*/ 3151 h 3631"/>
              <a:gd name="T12" fmla="*/ 1003 w 3939"/>
              <a:gd name="T13" fmla="*/ 3631 h 3631"/>
              <a:gd name="T14" fmla="*/ 2979 w 3939"/>
              <a:gd name="T15" fmla="*/ 3631 h 3631"/>
              <a:gd name="T16" fmla="*/ 2979 w 3939"/>
              <a:gd name="T17" fmla="*/ 3631 h 3631"/>
              <a:gd name="T18" fmla="*/ 2980 w 3939"/>
              <a:gd name="T19" fmla="*/ 3631 h 3631"/>
              <a:gd name="T20" fmla="*/ 2981 w 3939"/>
              <a:gd name="T21" fmla="*/ 3631 h 3631"/>
              <a:gd name="T22" fmla="*/ 3057 w 3939"/>
              <a:gd name="T23" fmla="*/ 3628 h 3631"/>
              <a:gd name="T24" fmla="*/ 3057 w 3939"/>
              <a:gd name="T25" fmla="*/ 3628 h 3631"/>
              <a:gd name="T26" fmla="*/ 3058 w 3939"/>
              <a:gd name="T27" fmla="*/ 3627 h 3631"/>
              <a:gd name="T28" fmla="*/ 3059 w 3939"/>
              <a:gd name="T29" fmla="*/ 3627 h 3631"/>
              <a:gd name="T30" fmla="*/ 3059 w 3939"/>
              <a:gd name="T31" fmla="*/ 3627 h 3631"/>
              <a:gd name="T32" fmla="*/ 3060 w 3939"/>
              <a:gd name="T33" fmla="*/ 3627 h 3631"/>
              <a:gd name="T34" fmla="*/ 3061 w 3939"/>
              <a:gd name="T35" fmla="*/ 3627 h 3631"/>
              <a:gd name="T36" fmla="*/ 3062 w 3939"/>
              <a:gd name="T37" fmla="*/ 3627 h 3631"/>
              <a:gd name="T38" fmla="*/ 3062 w 3939"/>
              <a:gd name="T39" fmla="*/ 3627 h 3631"/>
              <a:gd name="T40" fmla="*/ 3063 w 3939"/>
              <a:gd name="T41" fmla="*/ 3627 h 3631"/>
              <a:gd name="T42" fmla="*/ 3063 w 3939"/>
              <a:gd name="T43" fmla="*/ 3627 h 3631"/>
              <a:gd name="T44" fmla="*/ 3210 w 3939"/>
              <a:gd name="T45" fmla="*/ 3603 h 3631"/>
              <a:gd name="T46" fmla="*/ 3210 w 3939"/>
              <a:gd name="T47" fmla="*/ 3602 h 3631"/>
              <a:gd name="T48" fmla="*/ 3211 w 3939"/>
              <a:gd name="T49" fmla="*/ 3602 h 3631"/>
              <a:gd name="T50" fmla="*/ 3212 w 3939"/>
              <a:gd name="T51" fmla="*/ 3602 h 3631"/>
              <a:gd name="T52" fmla="*/ 3212 w 3939"/>
              <a:gd name="T53" fmla="*/ 3602 h 3631"/>
              <a:gd name="T54" fmla="*/ 3658 w 3939"/>
              <a:gd name="T55" fmla="*/ 3350 h 3631"/>
              <a:gd name="T56" fmla="*/ 3939 w 3939"/>
              <a:gd name="T57" fmla="*/ 2671 h 3631"/>
              <a:gd name="T58" fmla="*/ 3804 w 3939"/>
              <a:gd name="T59" fmla="*/ 2181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39" h="3631">
                <a:moveTo>
                  <a:pt x="3804" y="2181"/>
                </a:moveTo>
                <a:cubicBezTo>
                  <a:pt x="2822" y="480"/>
                  <a:pt x="2822" y="480"/>
                  <a:pt x="2822" y="480"/>
                </a:cubicBezTo>
                <a:cubicBezTo>
                  <a:pt x="2651" y="183"/>
                  <a:pt x="2334" y="0"/>
                  <a:pt x="1991" y="0"/>
                </a:cubicBezTo>
                <a:cubicBezTo>
                  <a:pt x="1648" y="0"/>
                  <a:pt x="1331" y="183"/>
                  <a:pt x="1159" y="480"/>
                </a:cubicBezTo>
                <a:cubicBezTo>
                  <a:pt x="172" y="2191"/>
                  <a:pt x="172" y="2191"/>
                  <a:pt x="172" y="2191"/>
                </a:cubicBezTo>
                <a:cubicBezTo>
                  <a:pt x="0" y="2488"/>
                  <a:pt x="0" y="2854"/>
                  <a:pt x="172" y="3151"/>
                </a:cubicBezTo>
                <a:cubicBezTo>
                  <a:pt x="343" y="3448"/>
                  <a:pt x="660" y="3631"/>
                  <a:pt x="1003" y="3631"/>
                </a:cubicBezTo>
                <a:cubicBezTo>
                  <a:pt x="2979" y="3631"/>
                  <a:pt x="2979" y="3631"/>
                  <a:pt x="2979" y="3631"/>
                </a:cubicBezTo>
                <a:cubicBezTo>
                  <a:pt x="2979" y="3631"/>
                  <a:pt x="2979" y="3631"/>
                  <a:pt x="2979" y="3631"/>
                </a:cubicBezTo>
                <a:cubicBezTo>
                  <a:pt x="2979" y="3631"/>
                  <a:pt x="2980" y="3631"/>
                  <a:pt x="2980" y="3631"/>
                </a:cubicBezTo>
                <a:cubicBezTo>
                  <a:pt x="2980" y="3631"/>
                  <a:pt x="2981" y="3631"/>
                  <a:pt x="2981" y="3631"/>
                </a:cubicBezTo>
                <a:cubicBezTo>
                  <a:pt x="3006" y="3631"/>
                  <a:pt x="3032" y="3630"/>
                  <a:pt x="3057" y="3628"/>
                </a:cubicBezTo>
                <a:cubicBezTo>
                  <a:pt x="3057" y="3628"/>
                  <a:pt x="3057" y="3628"/>
                  <a:pt x="3057" y="3628"/>
                </a:cubicBezTo>
                <a:cubicBezTo>
                  <a:pt x="3057" y="3628"/>
                  <a:pt x="3058" y="3628"/>
                  <a:pt x="3058" y="3627"/>
                </a:cubicBezTo>
                <a:cubicBezTo>
                  <a:pt x="3058" y="3627"/>
                  <a:pt x="3059" y="3627"/>
                  <a:pt x="3059" y="3627"/>
                </a:cubicBezTo>
                <a:cubicBezTo>
                  <a:pt x="3059" y="3627"/>
                  <a:pt x="3059" y="3627"/>
                  <a:pt x="3059" y="3627"/>
                </a:cubicBezTo>
                <a:cubicBezTo>
                  <a:pt x="3060" y="3627"/>
                  <a:pt x="3060" y="3627"/>
                  <a:pt x="3060" y="3627"/>
                </a:cubicBezTo>
                <a:cubicBezTo>
                  <a:pt x="3060" y="3627"/>
                  <a:pt x="3060" y="3627"/>
                  <a:pt x="3061" y="3627"/>
                </a:cubicBezTo>
                <a:cubicBezTo>
                  <a:pt x="3061" y="3627"/>
                  <a:pt x="3061" y="3627"/>
                  <a:pt x="3062" y="3627"/>
                </a:cubicBezTo>
                <a:cubicBezTo>
                  <a:pt x="3062" y="3627"/>
                  <a:pt x="3062" y="3627"/>
                  <a:pt x="3062" y="3627"/>
                </a:cubicBezTo>
                <a:cubicBezTo>
                  <a:pt x="3063" y="3627"/>
                  <a:pt x="3063" y="3627"/>
                  <a:pt x="3063" y="3627"/>
                </a:cubicBezTo>
                <a:cubicBezTo>
                  <a:pt x="3063" y="3627"/>
                  <a:pt x="3063" y="3627"/>
                  <a:pt x="3063" y="3627"/>
                </a:cubicBezTo>
                <a:cubicBezTo>
                  <a:pt x="3113" y="3623"/>
                  <a:pt x="3162" y="3614"/>
                  <a:pt x="3210" y="3603"/>
                </a:cubicBezTo>
                <a:cubicBezTo>
                  <a:pt x="3210" y="3603"/>
                  <a:pt x="3210" y="3602"/>
                  <a:pt x="3210" y="3602"/>
                </a:cubicBezTo>
                <a:cubicBezTo>
                  <a:pt x="3211" y="3602"/>
                  <a:pt x="3211" y="3602"/>
                  <a:pt x="3211" y="3602"/>
                </a:cubicBezTo>
                <a:cubicBezTo>
                  <a:pt x="3212" y="3602"/>
                  <a:pt x="3212" y="3602"/>
                  <a:pt x="3212" y="3602"/>
                </a:cubicBezTo>
                <a:cubicBezTo>
                  <a:pt x="3212" y="3602"/>
                  <a:pt x="3212" y="3602"/>
                  <a:pt x="3212" y="3602"/>
                </a:cubicBezTo>
                <a:cubicBezTo>
                  <a:pt x="3380" y="3560"/>
                  <a:pt x="3534" y="3473"/>
                  <a:pt x="3658" y="3350"/>
                </a:cubicBezTo>
                <a:cubicBezTo>
                  <a:pt x="3838" y="3170"/>
                  <a:pt x="3939" y="2925"/>
                  <a:pt x="3939" y="2671"/>
                </a:cubicBezTo>
                <a:cubicBezTo>
                  <a:pt x="3939" y="2497"/>
                  <a:pt x="3892" y="2328"/>
                  <a:pt x="3804" y="2181"/>
                </a:cubicBezTo>
                <a:close/>
              </a:path>
            </a:pathLst>
          </a:custGeom>
          <a:noFill/>
          <a:ln w="22225"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sp>
        <p:nvSpPr>
          <p:cNvPr id="9" name="Freeform 5"/>
          <p:cNvSpPr/>
          <p:nvPr userDrawn="1"/>
        </p:nvSpPr>
        <p:spPr bwMode="auto">
          <a:xfrm>
            <a:off x="6203722" y="1319020"/>
            <a:ext cx="1829621" cy="1686749"/>
          </a:xfrm>
          <a:custGeom>
            <a:avLst/>
            <a:gdLst>
              <a:gd name="T0" fmla="*/ 3804 w 3939"/>
              <a:gd name="T1" fmla="*/ 2181 h 3631"/>
              <a:gd name="T2" fmla="*/ 2822 w 3939"/>
              <a:gd name="T3" fmla="*/ 480 h 3631"/>
              <a:gd name="T4" fmla="*/ 1991 w 3939"/>
              <a:gd name="T5" fmla="*/ 0 h 3631"/>
              <a:gd name="T6" fmla="*/ 1159 w 3939"/>
              <a:gd name="T7" fmla="*/ 480 h 3631"/>
              <a:gd name="T8" fmla="*/ 172 w 3939"/>
              <a:gd name="T9" fmla="*/ 2191 h 3631"/>
              <a:gd name="T10" fmla="*/ 172 w 3939"/>
              <a:gd name="T11" fmla="*/ 3151 h 3631"/>
              <a:gd name="T12" fmla="*/ 1003 w 3939"/>
              <a:gd name="T13" fmla="*/ 3631 h 3631"/>
              <a:gd name="T14" fmla="*/ 2979 w 3939"/>
              <a:gd name="T15" fmla="*/ 3631 h 3631"/>
              <a:gd name="T16" fmla="*/ 2979 w 3939"/>
              <a:gd name="T17" fmla="*/ 3631 h 3631"/>
              <a:gd name="T18" fmla="*/ 2980 w 3939"/>
              <a:gd name="T19" fmla="*/ 3631 h 3631"/>
              <a:gd name="T20" fmla="*/ 2981 w 3939"/>
              <a:gd name="T21" fmla="*/ 3631 h 3631"/>
              <a:gd name="T22" fmla="*/ 3057 w 3939"/>
              <a:gd name="T23" fmla="*/ 3628 h 3631"/>
              <a:gd name="T24" fmla="*/ 3057 w 3939"/>
              <a:gd name="T25" fmla="*/ 3628 h 3631"/>
              <a:gd name="T26" fmla="*/ 3058 w 3939"/>
              <a:gd name="T27" fmla="*/ 3627 h 3631"/>
              <a:gd name="T28" fmla="*/ 3059 w 3939"/>
              <a:gd name="T29" fmla="*/ 3627 h 3631"/>
              <a:gd name="T30" fmla="*/ 3059 w 3939"/>
              <a:gd name="T31" fmla="*/ 3627 h 3631"/>
              <a:gd name="T32" fmla="*/ 3060 w 3939"/>
              <a:gd name="T33" fmla="*/ 3627 h 3631"/>
              <a:gd name="T34" fmla="*/ 3061 w 3939"/>
              <a:gd name="T35" fmla="*/ 3627 h 3631"/>
              <a:gd name="T36" fmla="*/ 3062 w 3939"/>
              <a:gd name="T37" fmla="*/ 3627 h 3631"/>
              <a:gd name="T38" fmla="*/ 3062 w 3939"/>
              <a:gd name="T39" fmla="*/ 3627 h 3631"/>
              <a:gd name="T40" fmla="*/ 3063 w 3939"/>
              <a:gd name="T41" fmla="*/ 3627 h 3631"/>
              <a:gd name="T42" fmla="*/ 3063 w 3939"/>
              <a:gd name="T43" fmla="*/ 3627 h 3631"/>
              <a:gd name="T44" fmla="*/ 3210 w 3939"/>
              <a:gd name="T45" fmla="*/ 3603 h 3631"/>
              <a:gd name="T46" fmla="*/ 3210 w 3939"/>
              <a:gd name="T47" fmla="*/ 3602 h 3631"/>
              <a:gd name="T48" fmla="*/ 3211 w 3939"/>
              <a:gd name="T49" fmla="*/ 3602 h 3631"/>
              <a:gd name="T50" fmla="*/ 3212 w 3939"/>
              <a:gd name="T51" fmla="*/ 3602 h 3631"/>
              <a:gd name="T52" fmla="*/ 3212 w 3939"/>
              <a:gd name="T53" fmla="*/ 3602 h 3631"/>
              <a:gd name="T54" fmla="*/ 3658 w 3939"/>
              <a:gd name="T55" fmla="*/ 3350 h 3631"/>
              <a:gd name="T56" fmla="*/ 3939 w 3939"/>
              <a:gd name="T57" fmla="*/ 2671 h 3631"/>
              <a:gd name="T58" fmla="*/ 3804 w 3939"/>
              <a:gd name="T59" fmla="*/ 2181 h 3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939" h="3631">
                <a:moveTo>
                  <a:pt x="3804" y="2181"/>
                </a:moveTo>
                <a:cubicBezTo>
                  <a:pt x="2822" y="480"/>
                  <a:pt x="2822" y="480"/>
                  <a:pt x="2822" y="480"/>
                </a:cubicBezTo>
                <a:cubicBezTo>
                  <a:pt x="2651" y="183"/>
                  <a:pt x="2334" y="0"/>
                  <a:pt x="1991" y="0"/>
                </a:cubicBezTo>
                <a:cubicBezTo>
                  <a:pt x="1648" y="0"/>
                  <a:pt x="1331" y="183"/>
                  <a:pt x="1159" y="480"/>
                </a:cubicBezTo>
                <a:cubicBezTo>
                  <a:pt x="172" y="2191"/>
                  <a:pt x="172" y="2191"/>
                  <a:pt x="172" y="2191"/>
                </a:cubicBezTo>
                <a:cubicBezTo>
                  <a:pt x="0" y="2488"/>
                  <a:pt x="0" y="2854"/>
                  <a:pt x="172" y="3151"/>
                </a:cubicBezTo>
                <a:cubicBezTo>
                  <a:pt x="343" y="3448"/>
                  <a:pt x="660" y="3631"/>
                  <a:pt x="1003" y="3631"/>
                </a:cubicBezTo>
                <a:cubicBezTo>
                  <a:pt x="2979" y="3631"/>
                  <a:pt x="2979" y="3631"/>
                  <a:pt x="2979" y="3631"/>
                </a:cubicBezTo>
                <a:cubicBezTo>
                  <a:pt x="2979" y="3631"/>
                  <a:pt x="2979" y="3631"/>
                  <a:pt x="2979" y="3631"/>
                </a:cubicBezTo>
                <a:cubicBezTo>
                  <a:pt x="2979" y="3631"/>
                  <a:pt x="2980" y="3631"/>
                  <a:pt x="2980" y="3631"/>
                </a:cubicBezTo>
                <a:cubicBezTo>
                  <a:pt x="2980" y="3631"/>
                  <a:pt x="2981" y="3631"/>
                  <a:pt x="2981" y="3631"/>
                </a:cubicBezTo>
                <a:cubicBezTo>
                  <a:pt x="3006" y="3631"/>
                  <a:pt x="3032" y="3630"/>
                  <a:pt x="3057" y="3628"/>
                </a:cubicBezTo>
                <a:cubicBezTo>
                  <a:pt x="3057" y="3628"/>
                  <a:pt x="3057" y="3628"/>
                  <a:pt x="3057" y="3628"/>
                </a:cubicBezTo>
                <a:cubicBezTo>
                  <a:pt x="3057" y="3628"/>
                  <a:pt x="3058" y="3628"/>
                  <a:pt x="3058" y="3627"/>
                </a:cubicBezTo>
                <a:cubicBezTo>
                  <a:pt x="3058" y="3627"/>
                  <a:pt x="3059" y="3627"/>
                  <a:pt x="3059" y="3627"/>
                </a:cubicBezTo>
                <a:cubicBezTo>
                  <a:pt x="3059" y="3627"/>
                  <a:pt x="3059" y="3627"/>
                  <a:pt x="3059" y="3627"/>
                </a:cubicBezTo>
                <a:cubicBezTo>
                  <a:pt x="3060" y="3627"/>
                  <a:pt x="3060" y="3627"/>
                  <a:pt x="3060" y="3627"/>
                </a:cubicBezTo>
                <a:cubicBezTo>
                  <a:pt x="3060" y="3627"/>
                  <a:pt x="3060" y="3627"/>
                  <a:pt x="3061" y="3627"/>
                </a:cubicBezTo>
                <a:cubicBezTo>
                  <a:pt x="3061" y="3627"/>
                  <a:pt x="3061" y="3627"/>
                  <a:pt x="3062" y="3627"/>
                </a:cubicBezTo>
                <a:cubicBezTo>
                  <a:pt x="3062" y="3627"/>
                  <a:pt x="3062" y="3627"/>
                  <a:pt x="3062" y="3627"/>
                </a:cubicBezTo>
                <a:cubicBezTo>
                  <a:pt x="3063" y="3627"/>
                  <a:pt x="3063" y="3627"/>
                  <a:pt x="3063" y="3627"/>
                </a:cubicBezTo>
                <a:cubicBezTo>
                  <a:pt x="3063" y="3627"/>
                  <a:pt x="3063" y="3627"/>
                  <a:pt x="3063" y="3627"/>
                </a:cubicBezTo>
                <a:cubicBezTo>
                  <a:pt x="3113" y="3623"/>
                  <a:pt x="3162" y="3614"/>
                  <a:pt x="3210" y="3603"/>
                </a:cubicBezTo>
                <a:cubicBezTo>
                  <a:pt x="3210" y="3603"/>
                  <a:pt x="3210" y="3602"/>
                  <a:pt x="3210" y="3602"/>
                </a:cubicBezTo>
                <a:cubicBezTo>
                  <a:pt x="3211" y="3602"/>
                  <a:pt x="3211" y="3602"/>
                  <a:pt x="3211" y="3602"/>
                </a:cubicBezTo>
                <a:cubicBezTo>
                  <a:pt x="3212" y="3602"/>
                  <a:pt x="3212" y="3602"/>
                  <a:pt x="3212" y="3602"/>
                </a:cubicBezTo>
                <a:cubicBezTo>
                  <a:pt x="3212" y="3602"/>
                  <a:pt x="3212" y="3602"/>
                  <a:pt x="3212" y="3602"/>
                </a:cubicBezTo>
                <a:cubicBezTo>
                  <a:pt x="3380" y="3560"/>
                  <a:pt x="3534" y="3473"/>
                  <a:pt x="3658" y="3350"/>
                </a:cubicBezTo>
                <a:cubicBezTo>
                  <a:pt x="3838" y="3170"/>
                  <a:pt x="3939" y="2925"/>
                  <a:pt x="3939" y="2671"/>
                </a:cubicBezTo>
                <a:cubicBezTo>
                  <a:pt x="3939" y="2497"/>
                  <a:pt x="3892" y="2328"/>
                  <a:pt x="3804" y="2181"/>
                </a:cubicBezTo>
                <a:close/>
              </a:path>
            </a:pathLst>
          </a:custGeom>
          <a:noFill/>
          <a:ln w="22225">
            <a:gradFill>
              <a:gsLst>
                <a:gs pos="0">
                  <a:schemeClr val="accent1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0" hasCustomPrompt="1"/>
          </p:nvPr>
        </p:nvSpPr>
        <p:spPr>
          <a:xfrm>
            <a:off x="1061706" y="1329970"/>
            <a:ext cx="1778341" cy="1778457"/>
          </a:xfrm>
          <a:custGeom>
            <a:avLst/>
            <a:gdLst>
              <a:gd name="connsiteX0" fmla="*/ 912538 w 2371121"/>
              <a:gd name="connsiteY0" fmla="*/ 2 h 2371276"/>
              <a:gd name="connsiteX1" fmla="*/ 1331423 w 2371121"/>
              <a:gd name="connsiteY1" fmla="*/ 174245 h 2371276"/>
              <a:gd name="connsiteX2" fmla="*/ 2191557 w 2371121"/>
              <a:gd name="connsiteY2" fmla="*/ 1034519 h 2371276"/>
              <a:gd name="connsiteX3" fmla="*/ 2350868 w 2371121"/>
              <a:gd name="connsiteY3" fmla="*/ 1306038 h 2371276"/>
              <a:gd name="connsiteX4" fmla="*/ 2291620 w 2371121"/>
              <a:gd name="connsiteY4" fmla="*/ 1757314 h 2371276"/>
              <a:gd name="connsiteX5" fmla="*/ 2065213 w 2371121"/>
              <a:gd name="connsiteY5" fmla="*/ 1979572 h 2371276"/>
              <a:gd name="connsiteX6" fmla="*/ 2064615 w 2371121"/>
              <a:gd name="connsiteY6" fmla="*/ 1979732 h 2371276"/>
              <a:gd name="connsiteX7" fmla="*/ 2064017 w 2371121"/>
              <a:gd name="connsiteY7" fmla="*/ 1979892 h 2371276"/>
              <a:gd name="connsiteX8" fmla="*/ 2064177 w 2371121"/>
              <a:gd name="connsiteY8" fmla="*/ 1980490 h 2371276"/>
              <a:gd name="connsiteX9" fmla="*/ 1980087 w 2371121"/>
              <a:gd name="connsiteY9" fmla="*/ 2018412 h 2371276"/>
              <a:gd name="connsiteX10" fmla="*/ 1979489 w 2371121"/>
              <a:gd name="connsiteY10" fmla="*/ 2018572 h 2371276"/>
              <a:gd name="connsiteX11" fmla="*/ 1978891 w 2371121"/>
              <a:gd name="connsiteY11" fmla="*/ 2018733 h 2371276"/>
              <a:gd name="connsiteX12" fmla="*/ 1978292 w 2371121"/>
              <a:gd name="connsiteY12" fmla="*/ 2018893 h 2371276"/>
              <a:gd name="connsiteX13" fmla="*/ 1977694 w 2371121"/>
              <a:gd name="connsiteY13" fmla="*/ 2019053 h 2371276"/>
              <a:gd name="connsiteX14" fmla="*/ 1977096 w 2371121"/>
              <a:gd name="connsiteY14" fmla="*/ 2019213 h 2371276"/>
              <a:gd name="connsiteX15" fmla="*/ 1976658 w 2371121"/>
              <a:gd name="connsiteY15" fmla="*/ 2019972 h 2371276"/>
              <a:gd name="connsiteX16" fmla="*/ 1931675 w 2371121"/>
              <a:gd name="connsiteY16" fmla="*/ 2033949 h 2371276"/>
              <a:gd name="connsiteX17" fmla="*/ 1931076 w 2371121"/>
              <a:gd name="connsiteY17" fmla="*/ 2034109 h 2371276"/>
              <a:gd name="connsiteX18" fmla="*/ 1930478 w 2371121"/>
              <a:gd name="connsiteY18" fmla="*/ 2034270 h 2371276"/>
              <a:gd name="connsiteX19" fmla="*/ 748404 w 2371121"/>
              <a:gd name="connsiteY19" fmla="*/ 2351005 h 2371276"/>
              <a:gd name="connsiteX20" fmla="*/ 174338 w 2371121"/>
              <a:gd name="connsiteY20" fmla="*/ 2197032 h 2371276"/>
              <a:gd name="connsiteX21" fmla="*/ 20441 w 2371121"/>
              <a:gd name="connsiteY21" fmla="*/ 1622680 h 2371276"/>
              <a:gd name="connsiteX22" fmla="*/ 336591 w 2371121"/>
              <a:gd name="connsiteY22" fmla="*/ 440810 h 2371276"/>
              <a:gd name="connsiteX23" fmla="*/ 757357 w 2371121"/>
              <a:gd name="connsiteY23" fmla="*/ 20271 h 2371276"/>
              <a:gd name="connsiteX24" fmla="*/ 912538 w 2371121"/>
              <a:gd name="connsiteY24" fmla="*/ 2 h 237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71121" h="2371276">
                <a:moveTo>
                  <a:pt x="912538" y="2"/>
                </a:moveTo>
                <a:cubicBezTo>
                  <a:pt x="1067714" y="353"/>
                  <a:pt x="1218993" y="61535"/>
                  <a:pt x="1331423" y="174245"/>
                </a:cubicBezTo>
                <a:cubicBezTo>
                  <a:pt x="1331423" y="174245"/>
                  <a:pt x="1331423" y="174245"/>
                  <a:pt x="2191557" y="1034519"/>
                </a:cubicBezTo>
                <a:cubicBezTo>
                  <a:pt x="2267766" y="1108361"/>
                  <a:pt x="2322974" y="1201937"/>
                  <a:pt x="2350868" y="1306038"/>
                </a:cubicBezTo>
                <a:cubicBezTo>
                  <a:pt x="2391587" y="1458002"/>
                  <a:pt x="2370443" y="1620771"/>
                  <a:pt x="2291620" y="1757314"/>
                </a:cubicBezTo>
                <a:cubicBezTo>
                  <a:pt x="2237159" y="1850779"/>
                  <a:pt x="2158981" y="1927515"/>
                  <a:pt x="2065213" y="1979572"/>
                </a:cubicBezTo>
                <a:cubicBezTo>
                  <a:pt x="2065213" y="1979572"/>
                  <a:pt x="2065213" y="1979572"/>
                  <a:pt x="2064615" y="1979732"/>
                </a:cubicBezTo>
                <a:cubicBezTo>
                  <a:pt x="2064615" y="1979732"/>
                  <a:pt x="2064615" y="1979732"/>
                  <a:pt x="2064017" y="1979892"/>
                </a:cubicBezTo>
                <a:cubicBezTo>
                  <a:pt x="2064017" y="1979892"/>
                  <a:pt x="2064177" y="1980490"/>
                  <a:pt x="2064177" y="1980490"/>
                </a:cubicBezTo>
                <a:cubicBezTo>
                  <a:pt x="2037226" y="1994766"/>
                  <a:pt x="2009357" y="2008004"/>
                  <a:pt x="1980087" y="2018412"/>
                </a:cubicBezTo>
                <a:cubicBezTo>
                  <a:pt x="1980087" y="2018412"/>
                  <a:pt x="1980087" y="2018412"/>
                  <a:pt x="1979489" y="2018572"/>
                </a:cubicBezTo>
                <a:cubicBezTo>
                  <a:pt x="1978891" y="2018733"/>
                  <a:pt x="1978891" y="2018733"/>
                  <a:pt x="1978891" y="2018733"/>
                </a:cubicBezTo>
                <a:cubicBezTo>
                  <a:pt x="1978292" y="2018893"/>
                  <a:pt x="1978292" y="2018893"/>
                  <a:pt x="1978292" y="2018893"/>
                </a:cubicBezTo>
                <a:cubicBezTo>
                  <a:pt x="1978292" y="2018893"/>
                  <a:pt x="1978292" y="2018893"/>
                  <a:pt x="1977694" y="2019053"/>
                </a:cubicBezTo>
                <a:cubicBezTo>
                  <a:pt x="1977694" y="2019053"/>
                  <a:pt x="1977096" y="2019213"/>
                  <a:pt x="1977096" y="2019213"/>
                </a:cubicBezTo>
                <a:cubicBezTo>
                  <a:pt x="1977256" y="2019812"/>
                  <a:pt x="1976658" y="2019972"/>
                  <a:pt x="1976658" y="2019972"/>
                </a:cubicBezTo>
                <a:cubicBezTo>
                  <a:pt x="1962023" y="2025176"/>
                  <a:pt x="1946630" y="2029942"/>
                  <a:pt x="1931675" y="2033949"/>
                </a:cubicBezTo>
                <a:cubicBezTo>
                  <a:pt x="1931675" y="2033949"/>
                  <a:pt x="1931076" y="2034109"/>
                  <a:pt x="1931076" y="2034109"/>
                </a:cubicBezTo>
                <a:cubicBezTo>
                  <a:pt x="1931076" y="2034109"/>
                  <a:pt x="1930478" y="2034270"/>
                  <a:pt x="1930478" y="2034270"/>
                </a:cubicBezTo>
                <a:cubicBezTo>
                  <a:pt x="1930478" y="2034270"/>
                  <a:pt x="1930478" y="2034270"/>
                  <a:pt x="748404" y="2351005"/>
                </a:cubicBezTo>
                <a:cubicBezTo>
                  <a:pt x="543216" y="2405985"/>
                  <a:pt x="324245" y="2347312"/>
                  <a:pt x="174338" y="2197032"/>
                </a:cubicBezTo>
                <a:cubicBezTo>
                  <a:pt x="23833" y="2046912"/>
                  <a:pt x="-34840" y="1827940"/>
                  <a:pt x="20441" y="1622680"/>
                </a:cubicBezTo>
                <a:cubicBezTo>
                  <a:pt x="20441" y="1622680"/>
                  <a:pt x="20441" y="1622680"/>
                  <a:pt x="336591" y="440810"/>
                </a:cubicBezTo>
                <a:cubicBezTo>
                  <a:pt x="391872" y="235549"/>
                  <a:pt x="552169" y="75251"/>
                  <a:pt x="757357" y="20271"/>
                </a:cubicBezTo>
                <a:cubicBezTo>
                  <a:pt x="808654" y="6526"/>
                  <a:pt x="860813" y="-115"/>
                  <a:pt x="912538" y="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3701793" y="1329970"/>
            <a:ext cx="1778341" cy="1778457"/>
          </a:xfrm>
          <a:custGeom>
            <a:avLst/>
            <a:gdLst>
              <a:gd name="connsiteX0" fmla="*/ 912538 w 2371121"/>
              <a:gd name="connsiteY0" fmla="*/ 2 h 2371276"/>
              <a:gd name="connsiteX1" fmla="*/ 1331423 w 2371121"/>
              <a:gd name="connsiteY1" fmla="*/ 174245 h 2371276"/>
              <a:gd name="connsiteX2" fmla="*/ 2191557 w 2371121"/>
              <a:gd name="connsiteY2" fmla="*/ 1034519 h 2371276"/>
              <a:gd name="connsiteX3" fmla="*/ 2350868 w 2371121"/>
              <a:gd name="connsiteY3" fmla="*/ 1306038 h 2371276"/>
              <a:gd name="connsiteX4" fmla="*/ 2291620 w 2371121"/>
              <a:gd name="connsiteY4" fmla="*/ 1757314 h 2371276"/>
              <a:gd name="connsiteX5" fmla="*/ 2065213 w 2371121"/>
              <a:gd name="connsiteY5" fmla="*/ 1979572 h 2371276"/>
              <a:gd name="connsiteX6" fmla="*/ 2064615 w 2371121"/>
              <a:gd name="connsiteY6" fmla="*/ 1979732 h 2371276"/>
              <a:gd name="connsiteX7" fmla="*/ 2064017 w 2371121"/>
              <a:gd name="connsiteY7" fmla="*/ 1979892 h 2371276"/>
              <a:gd name="connsiteX8" fmla="*/ 2064177 w 2371121"/>
              <a:gd name="connsiteY8" fmla="*/ 1980490 h 2371276"/>
              <a:gd name="connsiteX9" fmla="*/ 1980087 w 2371121"/>
              <a:gd name="connsiteY9" fmla="*/ 2018412 h 2371276"/>
              <a:gd name="connsiteX10" fmla="*/ 1979489 w 2371121"/>
              <a:gd name="connsiteY10" fmla="*/ 2018572 h 2371276"/>
              <a:gd name="connsiteX11" fmla="*/ 1978891 w 2371121"/>
              <a:gd name="connsiteY11" fmla="*/ 2018733 h 2371276"/>
              <a:gd name="connsiteX12" fmla="*/ 1978292 w 2371121"/>
              <a:gd name="connsiteY12" fmla="*/ 2018893 h 2371276"/>
              <a:gd name="connsiteX13" fmla="*/ 1977694 w 2371121"/>
              <a:gd name="connsiteY13" fmla="*/ 2019053 h 2371276"/>
              <a:gd name="connsiteX14" fmla="*/ 1977096 w 2371121"/>
              <a:gd name="connsiteY14" fmla="*/ 2019213 h 2371276"/>
              <a:gd name="connsiteX15" fmla="*/ 1976658 w 2371121"/>
              <a:gd name="connsiteY15" fmla="*/ 2019972 h 2371276"/>
              <a:gd name="connsiteX16" fmla="*/ 1931675 w 2371121"/>
              <a:gd name="connsiteY16" fmla="*/ 2033949 h 2371276"/>
              <a:gd name="connsiteX17" fmla="*/ 1931077 w 2371121"/>
              <a:gd name="connsiteY17" fmla="*/ 2034109 h 2371276"/>
              <a:gd name="connsiteX18" fmla="*/ 1930478 w 2371121"/>
              <a:gd name="connsiteY18" fmla="*/ 2034270 h 2371276"/>
              <a:gd name="connsiteX19" fmla="*/ 748404 w 2371121"/>
              <a:gd name="connsiteY19" fmla="*/ 2351005 h 2371276"/>
              <a:gd name="connsiteX20" fmla="*/ 174339 w 2371121"/>
              <a:gd name="connsiteY20" fmla="*/ 2197032 h 2371276"/>
              <a:gd name="connsiteX21" fmla="*/ 20441 w 2371121"/>
              <a:gd name="connsiteY21" fmla="*/ 1622680 h 2371276"/>
              <a:gd name="connsiteX22" fmla="*/ 336591 w 2371121"/>
              <a:gd name="connsiteY22" fmla="*/ 440810 h 2371276"/>
              <a:gd name="connsiteX23" fmla="*/ 757358 w 2371121"/>
              <a:gd name="connsiteY23" fmla="*/ 20271 h 2371276"/>
              <a:gd name="connsiteX24" fmla="*/ 912538 w 2371121"/>
              <a:gd name="connsiteY24" fmla="*/ 2 h 237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71121" h="2371276">
                <a:moveTo>
                  <a:pt x="912538" y="2"/>
                </a:moveTo>
                <a:cubicBezTo>
                  <a:pt x="1067714" y="353"/>
                  <a:pt x="1218993" y="61535"/>
                  <a:pt x="1331423" y="174245"/>
                </a:cubicBezTo>
                <a:cubicBezTo>
                  <a:pt x="1331423" y="174245"/>
                  <a:pt x="1331423" y="174245"/>
                  <a:pt x="2191557" y="1034519"/>
                </a:cubicBezTo>
                <a:cubicBezTo>
                  <a:pt x="2267766" y="1108361"/>
                  <a:pt x="2322974" y="1201937"/>
                  <a:pt x="2350868" y="1306038"/>
                </a:cubicBezTo>
                <a:cubicBezTo>
                  <a:pt x="2391587" y="1458002"/>
                  <a:pt x="2370443" y="1620771"/>
                  <a:pt x="2291620" y="1757314"/>
                </a:cubicBezTo>
                <a:cubicBezTo>
                  <a:pt x="2237159" y="1850779"/>
                  <a:pt x="2158981" y="1927515"/>
                  <a:pt x="2065213" y="1979572"/>
                </a:cubicBezTo>
                <a:cubicBezTo>
                  <a:pt x="2065213" y="1979572"/>
                  <a:pt x="2065213" y="1979572"/>
                  <a:pt x="2064615" y="1979732"/>
                </a:cubicBezTo>
                <a:cubicBezTo>
                  <a:pt x="2064615" y="1979732"/>
                  <a:pt x="2064615" y="1979732"/>
                  <a:pt x="2064017" y="1979892"/>
                </a:cubicBezTo>
                <a:cubicBezTo>
                  <a:pt x="2064017" y="1979892"/>
                  <a:pt x="2064177" y="1980490"/>
                  <a:pt x="2064177" y="1980490"/>
                </a:cubicBezTo>
                <a:cubicBezTo>
                  <a:pt x="2037226" y="1994766"/>
                  <a:pt x="2009357" y="2008004"/>
                  <a:pt x="1980087" y="2018412"/>
                </a:cubicBezTo>
                <a:cubicBezTo>
                  <a:pt x="1980087" y="2018412"/>
                  <a:pt x="1980087" y="2018412"/>
                  <a:pt x="1979489" y="2018572"/>
                </a:cubicBezTo>
                <a:cubicBezTo>
                  <a:pt x="1978891" y="2018733"/>
                  <a:pt x="1978891" y="2018733"/>
                  <a:pt x="1978891" y="2018733"/>
                </a:cubicBezTo>
                <a:cubicBezTo>
                  <a:pt x="1978292" y="2018893"/>
                  <a:pt x="1978292" y="2018893"/>
                  <a:pt x="1978292" y="2018893"/>
                </a:cubicBezTo>
                <a:cubicBezTo>
                  <a:pt x="1978292" y="2018893"/>
                  <a:pt x="1978292" y="2018893"/>
                  <a:pt x="1977694" y="2019053"/>
                </a:cubicBezTo>
                <a:cubicBezTo>
                  <a:pt x="1977694" y="2019053"/>
                  <a:pt x="1977096" y="2019213"/>
                  <a:pt x="1977096" y="2019213"/>
                </a:cubicBezTo>
                <a:cubicBezTo>
                  <a:pt x="1977256" y="2019812"/>
                  <a:pt x="1976658" y="2019972"/>
                  <a:pt x="1976658" y="2019972"/>
                </a:cubicBezTo>
                <a:cubicBezTo>
                  <a:pt x="1962023" y="2025176"/>
                  <a:pt x="1946630" y="2029942"/>
                  <a:pt x="1931675" y="2033949"/>
                </a:cubicBezTo>
                <a:cubicBezTo>
                  <a:pt x="1931675" y="2033949"/>
                  <a:pt x="1931077" y="2034109"/>
                  <a:pt x="1931077" y="2034109"/>
                </a:cubicBezTo>
                <a:cubicBezTo>
                  <a:pt x="1931077" y="2034109"/>
                  <a:pt x="1930478" y="2034270"/>
                  <a:pt x="1930478" y="2034270"/>
                </a:cubicBezTo>
                <a:cubicBezTo>
                  <a:pt x="1930478" y="2034270"/>
                  <a:pt x="1930478" y="2034270"/>
                  <a:pt x="748404" y="2351005"/>
                </a:cubicBezTo>
                <a:cubicBezTo>
                  <a:pt x="543216" y="2405985"/>
                  <a:pt x="324245" y="2347312"/>
                  <a:pt x="174339" y="2197032"/>
                </a:cubicBezTo>
                <a:cubicBezTo>
                  <a:pt x="23834" y="2046912"/>
                  <a:pt x="-34840" y="1827940"/>
                  <a:pt x="20441" y="1622680"/>
                </a:cubicBezTo>
                <a:cubicBezTo>
                  <a:pt x="20441" y="1622680"/>
                  <a:pt x="20441" y="1622680"/>
                  <a:pt x="336591" y="440810"/>
                </a:cubicBezTo>
                <a:cubicBezTo>
                  <a:pt x="391872" y="235549"/>
                  <a:pt x="552170" y="75251"/>
                  <a:pt x="757358" y="20271"/>
                </a:cubicBezTo>
                <a:cubicBezTo>
                  <a:pt x="808655" y="6526"/>
                  <a:pt x="860813" y="-115"/>
                  <a:pt x="912538" y="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6341880" y="1329970"/>
            <a:ext cx="1778340" cy="1778457"/>
          </a:xfrm>
          <a:custGeom>
            <a:avLst/>
            <a:gdLst>
              <a:gd name="connsiteX0" fmla="*/ 912538 w 2371120"/>
              <a:gd name="connsiteY0" fmla="*/ 2 h 2371276"/>
              <a:gd name="connsiteX1" fmla="*/ 1331423 w 2371120"/>
              <a:gd name="connsiteY1" fmla="*/ 174245 h 2371276"/>
              <a:gd name="connsiteX2" fmla="*/ 2191557 w 2371120"/>
              <a:gd name="connsiteY2" fmla="*/ 1034519 h 2371276"/>
              <a:gd name="connsiteX3" fmla="*/ 2350868 w 2371120"/>
              <a:gd name="connsiteY3" fmla="*/ 1306038 h 2371276"/>
              <a:gd name="connsiteX4" fmla="*/ 2291619 w 2371120"/>
              <a:gd name="connsiteY4" fmla="*/ 1757314 h 2371276"/>
              <a:gd name="connsiteX5" fmla="*/ 2065213 w 2371120"/>
              <a:gd name="connsiteY5" fmla="*/ 1979572 h 2371276"/>
              <a:gd name="connsiteX6" fmla="*/ 2064615 w 2371120"/>
              <a:gd name="connsiteY6" fmla="*/ 1979732 h 2371276"/>
              <a:gd name="connsiteX7" fmla="*/ 2064017 w 2371120"/>
              <a:gd name="connsiteY7" fmla="*/ 1979892 h 2371276"/>
              <a:gd name="connsiteX8" fmla="*/ 2064177 w 2371120"/>
              <a:gd name="connsiteY8" fmla="*/ 1980490 h 2371276"/>
              <a:gd name="connsiteX9" fmla="*/ 1980087 w 2371120"/>
              <a:gd name="connsiteY9" fmla="*/ 2018412 h 2371276"/>
              <a:gd name="connsiteX10" fmla="*/ 1979489 w 2371120"/>
              <a:gd name="connsiteY10" fmla="*/ 2018572 h 2371276"/>
              <a:gd name="connsiteX11" fmla="*/ 1978890 w 2371120"/>
              <a:gd name="connsiteY11" fmla="*/ 2018733 h 2371276"/>
              <a:gd name="connsiteX12" fmla="*/ 1978292 w 2371120"/>
              <a:gd name="connsiteY12" fmla="*/ 2018893 h 2371276"/>
              <a:gd name="connsiteX13" fmla="*/ 1977694 w 2371120"/>
              <a:gd name="connsiteY13" fmla="*/ 2019053 h 2371276"/>
              <a:gd name="connsiteX14" fmla="*/ 1977096 w 2371120"/>
              <a:gd name="connsiteY14" fmla="*/ 2019213 h 2371276"/>
              <a:gd name="connsiteX15" fmla="*/ 1976658 w 2371120"/>
              <a:gd name="connsiteY15" fmla="*/ 2019972 h 2371276"/>
              <a:gd name="connsiteX16" fmla="*/ 1931674 w 2371120"/>
              <a:gd name="connsiteY16" fmla="*/ 2033949 h 2371276"/>
              <a:gd name="connsiteX17" fmla="*/ 1931076 w 2371120"/>
              <a:gd name="connsiteY17" fmla="*/ 2034109 h 2371276"/>
              <a:gd name="connsiteX18" fmla="*/ 1930478 w 2371120"/>
              <a:gd name="connsiteY18" fmla="*/ 2034270 h 2371276"/>
              <a:gd name="connsiteX19" fmla="*/ 748404 w 2371120"/>
              <a:gd name="connsiteY19" fmla="*/ 2351005 h 2371276"/>
              <a:gd name="connsiteX20" fmla="*/ 174338 w 2371120"/>
              <a:gd name="connsiteY20" fmla="*/ 2197032 h 2371276"/>
              <a:gd name="connsiteX21" fmla="*/ 20441 w 2371120"/>
              <a:gd name="connsiteY21" fmla="*/ 1622680 h 2371276"/>
              <a:gd name="connsiteX22" fmla="*/ 336590 w 2371120"/>
              <a:gd name="connsiteY22" fmla="*/ 440810 h 2371276"/>
              <a:gd name="connsiteX23" fmla="*/ 757357 w 2371120"/>
              <a:gd name="connsiteY23" fmla="*/ 20271 h 2371276"/>
              <a:gd name="connsiteX24" fmla="*/ 912538 w 2371120"/>
              <a:gd name="connsiteY24" fmla="*/ 2 h 237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371120" h="2371276">
                <a:moveTo>
                  <a:pt x="912538" y="2"/>
                </a:moveTo>
                <a:cubicBezTo>
                  <a:pt x="1067714" y="353"/>
                  <a:pt x="1218993" y="61535"/>
                  <a:pt x="1331423" y="174245"/>
                </a:cubicBezTo>
                <a:cubicBezTo>
                  <a:pt x="1331423" y="174245"/>
                  <a:pt x="1331423" y="174245"/>
                  <a:pt x="2191557" y="1034519"/>
                </a:cubicBezTo>
                <a:cubicBezTo>
                  <a:pt x="2267766" y="1108361"/>
                  <a:pt x="2322974" y="1201937"/>
                  <a:pt x="2350868" y="1306038"/>
                </a:cubicBezTo>
                <a:cubicBezTo>
                  <a:pt x="2391587" y="1458002"/>
                  <a:pt x="2370442" y="1620771"/>
                  <a:pt x="2291619" y="1757314"/>
                </a:cubicBezTo>
                <a:cubicBezTo>
                  <a:pt x="2237159" y="1850779"/>
                  <a:pt x="2158980" y="1927515"/>
                  <a:pt x="2065213" y="1979572"/>
                </a:cubicBezTo>
                <a:cubicBezTo>
                  <a:pt x="2065213" y="1979572"/>
                  <a:pt x="2065213" y="1979572"/>
                  <a:pt x="2064615" y="1979732"/>
                </a:cubicBezTo>
                <a:cubicBezTo>
                  <a:pt x="2064615" y="1979732"/>
                  <a:pt x="2064615" y="1979732"/>
                  <a:pt x="2064017" y="1979892"/>
                </a:cubicBezTo>
                <a:cubicBezTo>
                  <a:pt x="2064017" y="1979892"/>
                  <a:pt x="2064177" y="1980490"/>
                  <a:pt x="2064177" y="1980490"/>
                </a:cubicBezTo>
                <a:cubicBezTo>
                  <a:pt x="2037226" y="1994766"/>
                  <a:pt x="2009356" y="2008004"/>
                  <a:pt x="1980087" y="2018412"/>
                </a:cubicBezTo>
                <a:cubicBezTo>
                  <a:pt x="1980087" y="2018412"/>
                  <a:pt x="1980087" y="2018412"/>
                  <a:pt x="1979489" y="2018572"/>
                </a:cubicBezTo>
                <a:cubicBezTo>
                  <a:pt x="1978890" y="2018733"/>
                  <a:pt x="1978890" y="2018733"/>
                  <a:pt x="1978890" y="2018733"/>
                </a:cubicBezTo>
                <a:cubicBezTo>
                  <a:pt x="1978292" y="2018893"/>
                  <a:pt x="1978292" y="2018893"/>
                  <a:pt x="1978292" y="2018893"/>
                </a:cubicBezTo>
                <a:cubicBezTo>
                  <a:pt x="1978292" y="2018893"/>
                  <a:pt x="1978292" y="2018893"/>
                  <a:pt x="1977694" y="2019053"/>
                </a:cubicBezTo>
                <a:cubicBezTo>
                  <a:pt x="1977694" y="2019053"/>
                  <a:pt x="1977096" y="2019213"/>
                  <a:pt x="1977096" y="2019213"/>
                </a:cubicBezTo>
                <a:cubicBezTo>
                  <a:pt x="1977256" y="2019812"/>
                  <a:pt x="1976658" y="2019972"/>
                  <a:pt x="1976658" y="2019972"/>
                </a:cubicBezTo>
                <a:cubicBezTo>
                  <a:pt x="1962023" y="2025176"/>
                  <a:pt x="1946630" y="2029942"/>
                  <a:pt x="1931674" y="2033949"/>
                </a:cubicBezTo>
                <a:cubicBezTo>
                  <a:pt x="1931674" y="2033949"/>
                  <a:pt x="1931076" y="2034109"/>
                  <a:pt x="1931076" y="2034109"/>
                </a:cubicBezTo>
                <a:cubicBezTo>
                  <a:pt x="1931076" y="2034109"/>
                  <a:pt x="1930478" y="2034270"/>
                  <a:pt x="1930478" y="2034270"/>
                </a:cubicBezTo>
                <a:cubicBezTo>
                  <a:pt x="1930478" y="2034270"/>
                  <a:pt x="1930478" y="2034270"/>
                  <a:pt x="748404" y="2351005"/>
                </a:cubicBezTo>
                <a:cubicBezTo>
                  <a:pt x="543216" y="2405985"/>
                  <a:pt x="324245" y="2347312"/>
                  <a:pt x="174338" y="2197032"/>
                </a:cubicBezTo>
                <a:cubicBezTo>
                  <a:pt x="23833" y="2046912"/>
                  <a:pt x="-34840" y="1827940"/>
                  <a:pt x="20441" y="1622680"/>
                </a:cubicBezTo>
                <a:cubicBezTo>
                  <a:pt x="20441" y="1622680"/>
                  <a:pt x="20441" y="1622680"/>
                  <a:pt x="336590" y="440810"/>
                </a:cubicBezTo>
                <a:cubicBezTo>
                  <a:pt x="391872" y="235549"/>
                  <a:pt x="552169" y="75251"/>
                  <a:pt x="757357" y="20271"/>
                </a:cubicBezTo>
                <a:cubicBezTo>
                  <a:pt x="808654" y="6526"/>
                  <a:pt x="860812" y="-115"/>
                  <a:pt x="912538" y="2"/>
                </a:cubicBezTo>
                <a:close/>
              </a:path>
            </a:pathLst>
          </a:custGeom>
          <a:solidFill>
            <a:schemeClr val="tx2">
              <a:lumMod val="50000"/>
            </a:schemeClr>
          </a:solidFill>
          <a:ln w="254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589016015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4572000" y="1110344"/>
            <a:ext cx="2761316" cy="2754084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68687" y="772886"/>
            <a:ext cx="2761316" cy="3429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977900" dist="812800" dir="5400000" sx="85000" sy="85000" algn="t" rotWithShape="0">
              <a:schemeClr val="accent1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lang="en-US" sz="788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</a:p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00257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2221053"/>
            <a:ext cx="9144000" cy="2922449"/>
          </a:xfrm>
          <a:custGeom>
            <a:avLst/>
            <a:gdLst>
              <a:gd name="connsiteX0" fmla="*/ 8340950 w 12192000"/>
              <a:gd name="connsiteY0" fmla="*/ 75 h 3896599"/>
              <a:gd name="connsiteX1" fmla="*/ 9521313 w 12192000"/>
              <a:gd name="connsiteY1" fmla="*/ 1178471 h 3896599"/>
              <a:gd name="connsiteX2" fmla="*/ 10458081 w 12192000"/>
              <a:gd name="connsiteY2" fmla="*/ 451130 h 3896599"/>
              <a:gd name="connsiteX3" fmla="*/ 11458514 w 12192000"/>
              <a:gd name="connsiteY3" fmla="*/ 1082853 h 3896599"/>
              <a:gd name="connsiteX4" fmla="*/ 12118341 w 12192000"/>
              <a:gd name="connsiteY4" fmla="*/ 794141 h 3896599"/>
              <a:gd name="connsiteX5" fmla="*/ 12192000 w 12192000"/>
              <a:gd name="connsiteY5" fmla="*/ 726319 h 3896599"/>
              <a:gd name="connsiteX6" fmla="*/ 12192000 w 12192000"/>
              <a:gd name="connsiteY6" fmla="*/ 3896599 h 3896599"/>
              <a:gd name="connsiteX7" fmla="*/ 0 w 12192000"/>
              <a:gd name="connsiteY7" fmla="*/ 3896599 h 3896599"/>
              <a:gd name="connsiteX8" fmla="*/ 0 w 12192000"/>
              <a:gd name="connsiteY8" fmla="*/ 2816502 h 3896599"/>
              <a:gd name="connsiteX9" fmla="*/ 7253 w 12192000"/>
              <a:gd name="connsiteY9" fmla="*/ 2815756 h 3896599"/>
              <a:gd name="connsiteX10" fmla="*/ 1692869 w 12192000"/>
              <a:gd name="connsiteY10" fmla="*/ 2872324 h 3896599"/>
              <a:gd name="connsiteX11" fmla="*/ 2991710 w 12192000"/>
              <a:gd name="connsiteY11" fmla="*/ 3325591 h 3896599"/>
              <a:gd name="connsiteX12" fmla="*/ 4270397 w 12192000"/>
              <a:gd name="connsiteY12" fmla="*/ 2449782 h 3896599"/>
              <a:gd name="connsiteX13" fmla="*/ 5025516 w 12192000"/>
              <a:gd name="connsiteY13" fmla="*/ 2744258 h 3896599"/>
              <a:gd name="connsiteX14" fmla="*/ 6052985 w 12192000"/>
              <a:gd name="connsiteY14" fmla="*/ 1689503 h 3896599"/>
              <a:gd name="connsiteX15" fmla="*/ 6758694 w 12192000"/>
              <a:gd name="connsiteY15" fmla="*/ 2203730 h 3896599"/>
              <a:gd name="connsiteX16" fmla="*/ 8340950 w 12192000"/>
              <a:gd name="connsiteY16" fmla="*/ 75 h 389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3896599">
                <a:moveTo>
                  <a:pt x="8340950" y="75"/>
                </a:moveTo>
                <a:cubicBezTo>
                  <a:pt x="8679466" y="-10781"/>
                  <a:pt x="9016058" y="1164255"/>
                  <a:pt x="9521313" y="1178471"/>
                </a:cubicBezTo>
                <a:cubicBezTo>
                  <a:pt x="10026568" y="1192687"/>
                  <a:pt x="10165694" y="489926"/>
                  <a:pt x="10458081" y="451130"/>
                </a:cubicBezTo>
                <a:cubicBezTo>
                  <a:pt x="10750468" y="412334"/>
                  <a:pt x="11034744" y="1046678"/>
                  <a:pt x="11458514" y="1082853"/>
                </a:cubicBezTo>
                <a:cubicBezTo>
                  <a:pt x="11736613" y="1106593"/>
                  <a:pt x="11959242" y="937226"/>
                  <a:pt x="12118341" y="794141"/>
                </a:cubicBezTo>
                <a:lnTo>
                  <a:pt x="12192000" y="726319"/>
                </a:lnTo>
                <a:lnTo>
                  <a:pt x="12192000" y="3896599"/>
                </a:lnTo>
                <a:lnTo>
                  <a:pt x="0" y="3896599"/>
                </a:lnTo>
                <a:lnTo>
                  <a:pt x="0" y="2816502"/>
                </a:lnTo>
                <a:lnTo>
                  <a:pt x="7253" y="2815756"/>
                </a:lnTo>
                <a:cubicBezTo>
                  <a:pt x="480540" y="2779713"/>
                  <a:pt x="1230769" y="2800738"/>
                  <a:pt x="1692869" y="2872324"/>
                </a:cubicBezTo>
                <a:cubicBezTo>
                  <a:pt x="2220984" y="2954137"/>
                  <a:pt x="2455442" y="3365535"/>
                  <a:pt x="2991710" y="3325591"/>
                </a:cubicBezTo>
                <a:cubicBezTo>
                  <a:pt x="3527978" y="3285647"/>
                  <a:pt x="3855228" y="2447611"/>
                  <a:pt x="4270397" y="2449782"/>
                </a:cubicBezTo>
                <a:cubicBezTo>
                  <a:pt x="4685562" y="2451953"/>
                  <a:pt x="4606497" y="2733811"/>
                  <a:pt x="5025516" y="2744258"/>
                </a:cubicBezTo>
                <a:cubicBezTo>
                  <a:pt x="5444531" y="2754705"/>
                  <a:pt x="5764121" y="1779591"/>
                  <a:pt x="6052985" y="1689503"/>
                </a:cubicBezTo>
                <a:cubicBezTo>
                  <a:pt x="6341848" y="1599415"/>
                  <a:pt x="6293546" y="2287181"/>
                  <a:pt x="6758694" y="2203730"/>
                </a:cubicBezTo>
                <a:cubicBezTo>
                  <a:pt x="7223842" y="2120279"/>
                  <a:pt x="8002434" y="10931"/>
                  <a:pt x="8340950" y="7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56265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788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39262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629504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 bwMode="auto">
          <a:xfrm>
            <a:off x="0" y="1"/>
            <a:ext cx="4080477" cy="5143499"/>
          </a:xfrm>
          <a:custGeom>
            <a:avLst/>
            <a:gdLst>
              <a:gd name="connsiteX0" fmla="*/ 0 w 5440636"/>
              <a:gd name="connsiteY0" fmla="*/ 0 h 6857999"/>
              <a:gd name="connsiteX1" fmla="*/ 2991934 w 5440636"/>
              <a:gd name="connsiteY1" fmla="*/ 0 h 6857999"/>
              <a:gd name="connsiteX2" fmla="*/ 3085858 w 5440636"/>
              <a:gd name="connsiteY2" fmla="*/ 209256 h 6857999"/>
              <a:gd name="connsiteX3" fmla="*/ 5332584 w 5440636"/>
              <a:gd name="connsiteY3" fmla="*/ 5214819 h 6857999"/>
              <a:gd name="connsiteX4" fmla="*/ 4908710 w 5440636"/>
              <a:gd name="connsiteY4" fmla="*/ 6799843 h 6857999"/>
              <a:gd name="connsiteX5" fmla="*/ 4833529 w 5440636"/>
              <a:gd name="connsiteY5" fmla="*/ 6857999 h 6857999"/>
              <a:gd name="connsiteX6" fmla="*/ 0 w 5440636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0636" h="6857999">
                <a:moveTo>
                  <a:pt x="0" y="0"/>
                </a:moveTo>
                <a:lnTo>
                  <a:pt x="2991934" y="0"/>
                </a:lnTo>
                <a:lnTo>
                  <a:pt x="3085858" y="209256"/>
                </a:lnTo>
                <a:cubicBezTo>
                  <a:pt x="5332584" y="5214819"/>
                  <a:pt x="5332584" y="5214819"/>
                  <a:pt x="5332584" y="5214819"/>
                </a:cubicBezTo>
                <a:cubicBezTo>
                  <a:pt x="5332584" y="5214819"/>
                  <a:pt x="5762006" y="6090170"/>
                  <a:pt x="4908710" y="6799843"/>
                </a:cubicBezTo>
                <a:lnTo>
                  <a:pt x="4833529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chemeClr val="accent4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0228077" flipH="1">
            <a:off x="674134" y="270722"/>
            <a:ext cx="2873474" cy="4789122"/>
          </a:xfrm>
          <a:prstGeom prst="rect">
            <a:avLst/>
          </a:prstGeom>
          <a:effectLst>
            <a:outerShdw blurRad="1270000" dist="1346200" dir="8100000" sx="90000" sy="9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Picture Placeholder 6"/>
          <p:cNvSpPr>
            <a:spLocks noGrp="1"/>
          </p:cNvSpPr>
          <p:nvPr>
            <p:ph type="pic" sz="quarter" idx="11" hasCustomPrompt="1"/>
          </p:nvPr>
        </p:nvSpPr>
        <p:spPr>
          <a:xfrm rot="21287748">
            <a:off x="1264604" y="968244"/>
            <a:ext cx="2037309" cy="3393831"/>
          </a:xfrm>
          <a:custGeom>
            <a:avLst/>
            <a:gdLst>
              <a:gd name="connsiteX0" fmla="*/ 0 w 2571750"/>
              <a:gd name="connsiteY0" fmla="*/ 0 h 5486400"/>
              <a:gd name="connsiteX1" fmla="*/ 2571750 w 2571750"/>
              <a:gd name="connsiteY1" fmla="*/ 0 h 5486400"/>
              <a:gd name="connsiteX2" fmla="*/ 2571750 w 2571750"/>
              <a:gd name="connsiteY2" fmla="*/ 5486400 h 5486400"/>
              <a:gd name="connsiteX3" fmla="*/ 0 w 2571750"/>
              <a:gd name="connsiteY3" fmla="*/ 5486400 h 5486400"/>
              <a:gd name="connsiteX4" fmla="*/ 0 w 2571750"/>
              <a:gd name="connsiteY4" fmla="*/ 0 h 5486400"/>
              <a:gd name="connsiteX0-1" fmla="*/ 0 w 2754630"/>
              <a:gd name="connsiteY0-2" fmla="*/ 0 h 5486400"/>
              <a:gd name="connsiteX1-3" fmla="*/ 2754630 w 2754630"/>
              <a:gd name="connsiteY1-4" fmla="*/ 15240 h 5486400"/>
              <a:gd name="connsiteX2-5" fmla="*/ 2571750 w 2754630"/>
              <a:gd name="connsiteY2-6" fmla="*/ 5486400 h 5486400"/>
              <a:gd name="connsiteX3-7" fmla="*/ 0 w 2754630"/>
              <a:gd name="connsiteY3-8" fmla="*/ 5486400 h 5486400"/>
              <a:gd name="connsiteX4-9" fmla="*/ 0 w 2754630"/>
              <a:gd name="connsiteY4-10" fmla="*/ 0 h 5486400"/>
              <a:gd name="connsiteX0-11" fmla="*/ 0 w 2945130"/>
              <a:gd name="connsiteY0-12" fmla="*/ 0 h 5486400"/>
              <a:gd name="connsiteX1-13" fmla="*/ 2945130 w 2945130"/>
              <a:gd name="connsiteY1-14" fmla="*/ 68580 h 5486400"/>
              <a:gd name="connsiteX2-15" fmla="*/ 2571750 w 2945130"/>
              <a:gd name="connsiteY2-16" fmla="*/ 5486400 h 5486400"/>
              <a:gd name="connsiteX3-17" fmla="*/ 0 w 2945130"/>
              <a:gd name="connsiteY3-18" fmla="*/ 5486400 h 5486400"/>
              <a:gd name="connsiteX4-19" fmla="*/ 0 w 2945130"/>
              <a:gd name="connsiteY4-20" fmla="*/ 0 h 5486400"/>
              <a:gd name="connsiteX0-21" fmla="*/ 0 w 2922270"/>
              <a:gd name="connsiteY0-22" fmla="*/ 0 h 5486400"/>
              <a:gd name="connsiteX1-23" fmla="*/ 2922270 w 2922270"/>
              <a:gd name="connsiteY1-24" fmla="*/ 68580 h 5486400"/>
              <a:gd name="connsiteX2-25" fmla="*/ 2571750 w 2922270"/>
              <a:gd name="connsiteY2-26" fmla="*/ 5486400 h 5486400"/>
              <a:gd name="connsiteX3-27" fmla="*/ 0 w 2922270"/>
              <a:gd name="connsiteY3-28" fmla="*/ 5486400 h 5486400"/>
              <a:gd name="connsiteX4-29" fmla="*/ 0 w 2922270"/>
              <a:gd name="connsiteY4-30" fmla="*/ 0 h 5486400"/>
              <a:gd name="connsiteX0-31" fmla="*/ 0 w 2945130"/>
              <a:gd name="connsiteY0-32" fmla="*/ 0 h 5478780"/>
              <a:gd name="connsiteX1-33" fmla="*/ 2945130 w 2945130"/>
              <a:gd name="connsiteY1-34" fmla="*/ 60960 h 5478780"/>
              <a:gd name="connsiteX2-35" fmla="*/ 2594610 w 2945130"/>
              <a:gd name="connsiteY2-36" fmla="*/ 5478780 h 5478780"/>
              <a:gd name="connsiteX3-37" fmla="*/ 22860 w 2945130"/>
              <a:gd name="connsiteY3-38" fmla="*/ 5478780 h 5478780"/>
              <a:gd name="connsiteX4-39" fmla="*/ 0 w 2945130"/>
              <a:gd name="connsiteY4-40" fmla="*/ 0 h 5478780"/>
              <a:gd name="connsiteX0-41" fmla="*/ 0 w 2975610"/>
              <a:gd name="connsiteY0-42" fmla="*/ 0 h 5509260"/>
              <a:gd name="connsiteX1-43" fmla="*/ 2975610 w 2975610"/>
              <a:gd name="connsiteY1-44" fmla="*/ 91440 h 5509260"/>
              <a:gd name="connsiteX2-45" fmla="*/ 2625090 w 2975610"/>
              <a:gd name="connsiteY2-46" fmla="*/ 5509260 h 5509260"/>
              <a:gd name="connsiteX3-47" fmla="*/ 53340 w 2975610"/>
              <a:gd name="connsiteY3-48" fmla="*/ 5509260 h 5509260"/>
              <a:gd name="connsiteX4-49" fmla="*/ 0 w 2975610"/>
              <a:gd name="connsiteY4-50" fmla="*/ 0 h 5509260"/>
              <a:gd name="connsiteX0-51" fmla="*/ 0 w 2967990"/>
              <a:gd name="connsiteY0-52" fmla="*/ 0 h 5486400"/>
              <a:gd name="connsiteX1-53" fmla="*/ 2967990 w 2967990"/>
              <a:gd name="connsiteY1-54" fmla="*/ 68580 h 5486400"/>
              <a:gd name="connsiteX2-55" fmla="*/ 2617470 w 2967990"/>
              <a:gd name="connsiteY2-56" fmla="*/ 5486400 h 5486400"/>
              <a:gd name="connsiteX3-57" fmla="*/ 45720 w 2967990"/>
              <a:gd name="connsiteY3-58" fmla="*/ 5486400 h 5486400"/>
              <a:gd name="connsiteX4-59" fmla="*/ 0 w 2967990"/>
              <a:gd name="connsiteY4-60" fmla="*/ 0 h 5486400"/>
              <a:gd name="connsiteX0-61" fmla="*/ 0 w 3097530"/>
              <a:gd name="connsiteY0-62" fmla="*/ 0 h 5486400"/>
              <a:gd name="connsiteX1-63" fmla="*/ 2967990 w 3097530"/>
              <a:gd name="connsiteY1-64" fmla="*/ 68580 h 5486400"/>
              <a:gd name="connsiteX2-65" fmla="*/ 3097530 w 3097530"/>
              <a:gd name="connsiteY2-66" fmla="*/ 5242560 h 5486400"/>
              <a:gd name="connsiteX3-67" fmla="*/ 45720 w 3097530"/>
              <a:gd name="connsiteY3-68" fmla="*/ 5486400 h 5486400"/>
              <a:gd name="connsiteX4-69" fmla="*/ 0 w 3097530"/>
              <a:gd name="connsiteY4-70" fmla="*/ 0 h 5486400"/>
              <a:gd name="connsiteX0-71" fmla="*/ 0 w 3166110"/>
              <a:gd name="connsiteY0-72" fmla="*/ 0 h 5486400"/>
              <a:gd name="connsiteX1-73" fmla="*/ 2967990 w 3166110"/>
              <a:gd name="connsiteY1-74" fmla="*/ 68580 h 5486400"/>
              <a:gd name="connsiteX2-75" fmla="*/ 3166110 w 3166110"/>
              <a:gd name="connsiteY2-76" fmla="*/ 5128260 h 5486400"/>
              <a:gd name="connsiteX3-77" fmla="*/ 45720 w 3166110"/>
              <a:gd name="connsiteY3-78" fmla="*/ 5486400 h 5486400"/>
              <a:gd name="connsiteX4-79" fmla="*/ 0 w 3166110"/>
              <a:gd name="connsiteY4-80" fmla="*/ 0 h 5486400"/>
              <a:gd name="connsiteX0-81" fmla="*/ 0 w 3128010"/>
              <a:gd name="connsiteY0-82" fmla="*/ 0 h 5486400"/>
              <a:gd name="connsiteX1-83" fmla="*/ 2967990 w 3128010"/>
              <a:gd name="connsiteY1-84" fmla="*/ 68580 h 5486400"/>
              <a:gd name="connsiteX2-85" fmla="*/ 3128010 w 3128010"/>
              <a:gd name="connsiteY2-86" fmla="*/ 5113020 h 5486400"/>
              <a:gd name="connsiteX3-87" fmla="*/ 45720 w 3128010"/>
              <a:gd name="connsiteY3-88" fmla="*/ 5486400 h 5486400"/>
              <a:gd name="connsiteX4-89" fmla="*/ 0 w 3128010"/>
              <a:gd name="connsiteY4-90" fmla="*/ 0 h 5486400"/>
              <a:gd name="connsiteX0-91" fmla="*/ 0 w 3120390"/>
              <a:gd name="connsiteY0-92" fmla="*/ 0 h 5486400"/>
              <a:gd name="connsiteX1-93" fmla="*/ 2967990 w 3120390"/>
              <a:gd name="connsiteY1-94" fmla="*/ 68580 h 5486400"/>
              <a:gd name="connsiteX2-95" fmla="*/ 3120390 w 3120390"/>
              <a:gd name="connsiteY2-96" fmla="*/ 5105400 h 5486400"/>
              <a:gd name="connsiteX3-97" fmla="*/ 45720 w 3120390"/>
              <a:gd name="connsiteY3-98" fmla="*/ 5486400 h 5486400"/>
              <a:gd name="connsiteX4-99" fmla="*/ 0 w 3120390"/>
              <a:gd name="connsiteY4-100" fmla="*/ 0 h 5486400"/>
              <a:gd name="connsiteX0-101" fmla="*/ 0 w 3120390"/>
              <a:gd name="connsiteY0-102" fmla="*/ 0 h 5486400"/>
              <a:gd name="connsiteX1-103" fmla="*/ 2967990 w 3120390"/>
              <a:gd name="connsiteY1-104" fmla="*/ 68580 h 5486400"/>
              <a:gd name="connsiteX2-105" fmla="*/ 3120390 w 3120390"/>
              <a:gd name="connsiteY2-106" fmla="*/ 5090160 h 5486400"/>
              <a:gd name="connsiteX3-107" fmla="*/ 45720 w 3120390"/>
              <a:gd name="connsiteY3-108" fmla="*/ 5486400 h 5486400"/>
              <a:gd name="connsiteX4-109" fmla="*/ 0 w 3120390"/>
              <a:gd name="connsiteY4-110" fmla="*/ 0 h 5486400"/>
              <a:gd name="connsiteX0-111" fmla="*/ 0 w 3143250"/>
              <a:gd name="connsiteY0-112" fmla="*/ 0 h 5486400"/>
              <a:gd name="connsiteX1-113" fmla="*/ 2967990 w 3143250"/>
              <a:gd name="connsiteY1-114" fmla="*/ 68580 h 5486400"/>
              <a:gd name="connsiteX2-115" fmla="*/ 3143250 w 3143250"/>
              <a:gd name="connsiteY2-116" fmla="*/ 5082540 h 5486400"/>
              <a:gd name="connsiteX3-117" fmla="*/ 45720 w 3143250"/>
              <a:gd name="connsiteY3-118" fmla="*/ 5486400 h 5486400"/>
              <a:gd name="connsiteX4-119" fmla="*/ 0 w 3143250"/>
              <a:gd name="connsiteY4-120" fmla="*/ 0 h 5486400"/>
              <a:gd name="connsiteX0-121" fmla="*/ 0 w 3143250"/>
              <a:gd name="connsiteY0-122" fmla="*/ 0 h 5486400"/>
              <a:gd name="connsiteX1-123" fmla="*/ 2967990 w 3143250"/>
              <a:gd name="connsiteY1-124" fmla="*/ 68580 h 5486400"/>
              <a:gd name="connsiteX2-125" fmla="*/ 3143250 w 3143250"/>
              <a:gd name="connsiteY2-126" fmla="*/ 5067300 h 5486400"/>
              <a:gd name="connsiteX3-127" fmla="*/ 45720 w 3143250"/>
              <a:gd name="connsiteY3-128" fmla="*/ 5486400 h 5486400"/>
              <a:gd name="connsiteX4-129" fmla="*/ 0 w 3143250"/>
              <a:gd name="connsiteY4-130" fmla="*/ 0 h 5486400"/>
              <a:gd name="connsiteX0-131" fmla="*/ 0 w 3143250"/>
              <a:gd name="connsiteY0-132" fmla="*/ 0 h 5364480"/>
              <a:gd name="connsiteX1-133" fmla="*/ 2967990 w 3143250"/>
              <a:gd name="connsiteY1-134" fmla="*/ 68580 h 5364480"/>
              <a:gd name="connsiteX2-135" fmla="*/ 3143250 w 3143250"/>
              <a:gd name="connsiteY2-136" fmla="*/ 5067300 h 5364480"/>
              <a:gd name="connsiteX3-137" fmla="*/ 137160 w 3143250"/>
              <a:gd name="connsiteY3-138" fmla="*/ 5364480 h 5364480"/>
              <a:gd name="connsiteX4-139" fmla="*/ 0 w 3143250"/>
              <a:gd name="connsiteY4-140" fmla="*/ 0 h 5364480"/>
              <a:gd name="connsiteX0-141" fmla="*/ 0 w 3143250"/>
              <a:gd name="connsiteY0-142" fmla="*/ 0 h 5212080"/>
              <a:gd name="connsiteX1-143" fmla="*/ 2967990 w 3143250"/>
              <a:gd name="connsiteY1-144" fmla="*/ 68580 h 5212080"/>
              <a:gd name="connsiteX2-145" fmla="*/ 3143250 w 3143250"/>
              <a:gd name="connsiteY2-146" fmla="*/ 5067300 h 5212080"/>
              <a:gd name="connsiteX3-147" fmla="*/ 152400 w 3143250"/>
              <a:gd name="connsiteY3-148" fmla="*/ 5212080 h 5212080"/>
              <a:gd name="connsiteX4-149" fmla="*/ 0 w 3143250"/>
              <a:gd name="connsiteY4-150" fmla="*/ 0 h 5212080"/>
              <a:gd name="connsiteX0-151" fmla="*/ 0 w 3143250"/>
              <a:gd name="connsiteY0-152" fmla="*/ 0 h 5113020"/>
              <a:gd name="connsiteX1-153" fmla="*/ 2967990 w 3143250"/>
              <a:gd name="connsiteY1-154" fmla="*/ 68580 h 5113020"/>
              <a:gd name="connsiteX2-155" fmla="*/ 3143250 w 3143250"/>
              <a:gd name="connsiteY2-156" fmla="*/ 5067300 h 5113020"/>
              <a:gd name="connsiteX3-157" fmla="*/ 198120 w 3143250"/>
              <a:gd name="connsiteY3-158" fmla="*/ 5113020 h 5113020"/>
              <a:gd name="connsiteX4-159" fmla="*/ 0 w 3143250"/>
              <a:gd name="connsiteY4-160" fmla="*/ 0 h 5113020"/>
              <a:gd name="connsiteX0-161" fmla="*/ 0 w 3143250"/>
              <a:gd name="connsiteY0-162" fmla="*/ 0 h 5097780"/>
              <a:gd name="connsiteX1-163" fmla="*/ 2967990 w 3143250"/>
              <a:gd name="connsiteY1-164" fmla="*/ 68580 h 5097780"/>
              <a:gd name="connsiteX2-165" fmla="*/ 3143250 w 3143250"/>
              <a:gd name="connsiteY2-166" fmla="*/ 5067300 h 5097780"/>
              <a:gd name="connsiteX3-167" fmla="*/ 236220 w 3143250"/>
              <a:gd name="connsiteY3-168" fmla="*/ 5097780 h 5097780"/>
              <a:gd name="connsiteX4-169" fmla="*/ 0 w 3143250"/>
              <a:gd name="connsiteY4-170" fmla="*/ 0 h 5097780"/>
              <a:gd name="connsiteX0-171" fmla="*/ 0 w 3143250"/>
              <a:gd name="connsiteY0-172" fmla="*/ 0 h 5067300"/>
              <a:gd name="connsiteX1-173" fmla="*/ 2967990 w 3143250"/>
              <a:gd name="connsiteY1-174" fmla="*/ 68580 h 5067300"/>
              <a:gd name="connsiteX2-175" fmla="*/ 3143250 w 3143250"/>
              <a:gd name="connsiteY2-176" fmla="*/ 5067300 h 5067300"/>
              <a:gd name="connsiteX3-177" fmla="*/ 236220 w 3143250"/>
              <a:gd name="connsiteY3-178" fmla="*/ 5029200 h 5067300"/>
              <a:gd name="connsiteX4-179" fmla="*/ 0 w 3143250"/>
              <a:gd name="connsiteY4-180" fmla="*/ 0 h 5067300"/>
              <a:gd name="connsiteX0-181" fmla="*/ 0 w 3143250"/>
              <a:gd name="connsiteY0-182" fmla="*/ 0 h 5067300"/>
              <a:gd name="connsiteX1-183" fmla="*/ 2967990 w 3143250"/>
              <a:gd name="connsiteY1-184" fmla="*/ 68580 h 5067300"/>
              <a:gd name="connsiteX2-185" fmla="*/ 3143250 w 3143250"/>
              <a:gd name="connsiteY2-186" fmla="*/ 5067300 h 5067300"/>
              <a:gd name="connsiteX3-187" fmla="*/ 266700 w 3143250"/>
              <a:gd name="connsiteY3-188" fmla="*/ 5067300 h 5067300"/>
              <a:gd name="connsiteX4-189" fmla="*/ 0 w 3143250"/>
              <a:gd name="connsiteY4-190" fmla="*/ 0 h 5067300"/>
              <a:gd name="connsiteX0-191" fmla="*/ 0 w 3143250"/>
              <a:gd name="connsiteY0-192" fmla="*/ 0 h 5067300"/>
              <a:gd name="connsiteX1-193" fmla="*/ 2967990 w 3143250"/>
              <a:gd name="connsiteY1-194" fmla="*/ 68580 h 5067300"/>
              <a:gd name="connsiteX2-195" fmla="*/ 3143250 w 3143250"/>
              <a:gd name="connsiteY2-196" fmla="*/ 5067300 h 5067300"/>
              <a:gd name="connsiteX3-197" fmla="*/ 259080 w 3143250"/>
              <a:gd name="connsiteY3-198" fmla="*/ 5067300 h 5067300"/>
              <a:gd name="connsiteX4-199" fmla="*/ 0 w 3143250"/>
              <a:gd name="connsiteY4-200" fmla="*/ 0 h 5067300"/>
              <a:gd name="connsiteX0-201" fmla="*/ 0 w 3128010"/>
              <a:gd name="connsiteY0-202" fmla="*/ 0 h 5067300"/>
              <a:gd name="connsiteX1-203" fmla="*/ 2967990 w 3128010"/>
              <a:gd name="connsiteY1-204" fmla="*/ 68580 h 5067300"/>
              <a:gd name="connsiteX2-205" fmla="*/ 3128010 w 3128010"/>
              <a:gd name="connsiteY2-206" fmla="*/ 5067300 h 5067300"/>
              <a:gd name="connsiteX3-207" fmla="*/ 259080 w 3128010"/>
              <a:gd name="connsiteY3-208" fmla="*/ 5067300 h 5067300"/>
              <a:gd name="connsiteX4-209" fmla="*/ 0 w 3128010"/>
              <a:gd name="connsiteY4-210" fmla="*/ 0 h 5067300"/>
              <a:gd name="connsiteX0-211" fmla="*/ 0 w 3105150"/>
              <a:gd name="connsiteY0-212" fmla="*/ 0 h 5074920"/>
              <a:gd name="connsiteX1-213" fmla="*/ 2967990 w 3105150"/>
              <a:gd name="connsiteY1-214" fmla="*/ 68580 h 5074920"/>
              <a:gd name="connsiteX2-215" fmla="*/ 3105150 w 3105150"/>
              <a:gd name="connsiteY2-216" fmla="*/ 5074920 h 5074920"/>
              <a:gd name="connsiteX3-217" fmla="*/ 259080 w 3105150"/>
              <a:gd name="connsiteY3-218" fmla="*/ 5067300 h 5074920"/>
              <a:gd name="connsiteX4-219" fmla="*/ 0 w 3105150"/>
              <a:gd name="connsiteY4-220" fmla="*/ 0 h 5074920"/>
              <a:gd name="connsiteX0-221" fmla="*/ 0 w 3082290"/>
              <a:gd name="connsiteY0-222" fmla="*/ 0 h 5074920"/>
              <a:gd name="connsiteX1-223" fmla="*/ 2967990 w 3082290"/>
              <a:gd name="connsiteY1-224" fmla="*/ 68580 h 5074920"/>
              <a:gd name="connsiteX2-225" fmla="*/ 3082290 w 3082290"/>
              <a:gd name="connsiteY2-226" fmla="*/ 5074920 h 5074920"/>
              <a:gd name="connsiteX3-227" fmla="*/ 259080 w 3082290"/>
              <a:gd name="connsiteY3-228" fmla="*/ 5067300 h 5074920"/>
              <a:gd name="connsiteX4-229" fmla="*/ 0 w 3082290"/>
              <a:gd name="connsiteY4-230" fmla="*/ 0 h 5074920"/>
              <a:gd name="connsiteX0-231" fmla="*/ 0 w 3059430"/>
              <a:gd name="connsiteY0-232" fmla="*/ 0 h 5074920"/>
              <a:gd name="connsiteX1-233" fmla="*/ 2967990 w 3059430"/>
              <a:gd name="connsiteY1-234" fmla="*/ 68580 h 5074920"/>
              <a:gd name="connsiteX2-235" fmla="*/ 3059430 w 3059430"/>
              <a:gd name="connsiteY2-236" fmla="*/ 5074920 h 5074920"/>
              <a:gd name="connsiteX3-237" fmla="*/ 259080 w 3059430"/>
              <a:gd name="connsiteY3-238" fmla="*/ 5067300 h 5074920"/>
              <a:gd name="connsiteX4-239" fmla="*/ 0 w 3059430"/>
              <a:gd name="connsiteY4-240" fmla="*/ 0 h 5074920"/>
              <a:gd name="connsiteX0-241" fmla="*/ 0 w 3105150"/>
              <a:gd name="connsiteY0-242" fmla="*/ 0 h 5052060"/>
              <a:gd name="connsiteX1-243" fmla="*/ 3013710 w 3105150"/>
              <a:gd name="connsiteY1-244" fmla="*/ 45720 h 5052060"/>
              <a:gd name="connsiteX2-245" fmla="*/ 3105150 w 3105150"/>
              <a:gd name="connsiteY2-246" fmla="*/ 5052060 h 5052060"/>
              <a:gd name="connsiteX3-247" fmla="*/ 304800 w 3105150"/>
              <a:gd name="connsiteY3-248" fmla="*/ 5044440 h 5052060"/>
              <a:gd name="connsiteX4-249" fmla="*/ 0 w 3105150"/>
              <a:gd name="connsiteY4-250" fmla="*/ 0 h 5052060"/>
              <a:gd name="connsiteX0-251" fmla="*/ 0 w 3120390"/>
              <a:gd name="connsiteY0-252" fmla="*/ 0 h 5052060"/>
              <a:gd name="connsiteX1-253" fmla="*/ 3028950 w 3120390"/>
              <a:gd name="connsiteY1-254" fmla="*/ 45720 h 5052060"/>
              <a:gd name="connsiteX2-255" fmla="*/ 3120390 w 3120390"/>
              <a:gd name="connsiteY2-256" fmla="*/ 5052060 h 5052060"/>
              <a:gd name="connsiteX3-257" fmla="*/ 320040 w 3120390"/>
              <a:gd name="connsiteY3-258" fmla="*/ 5044440 h 5052060"/>
              <a:gd name="connsiteX4-259" fmla="*/ 0 w 3120390"/>
              <a:gd name="connsiteY4-260" fmla="*/ 0 h 5052060"/>
              <a:gd name="connsiteX0-261" fmla="*/ 0 w 3120390"/>
              <a:gd name="connsiteY0-262" fmla="*/ 0 h 5052060"/>
              <a:gd name="connsiteX1-263" fmla="*/ 2990850 w 3120390"/>
              <a:gd name="connsiteY1-264" fmla="*/ 53340 h 5052060"/>
              <a:gd name="connsiteX2-265" fmla="*/ 3120390 w 3120390"/>
              <a:gd name="connsiteY2-266" fmla="*/ 5052060 h 5052060"/>
              <a:gd name="connsiteX3-267" fmla="*/ 320040 w 3120390"/>
              <a:gd name="connsiteY3-268" fmla="*/ 5044440 h 5052060"/>
              <a:gd name="connsiteX4-269" fmla="*/ 0 w 3120390"/>
              <a:gd name="connsiteY4-270" fmla="*/ 0 h 5052060"/>
              <a:gd name="connsiteX0-271" fmla="*/ 0 w 3120390"/>
              <a:gd name="connsiteY0-272" fmla="*/ 0 h 5052060"/>
              <a:gd name="connsiteX1-273" fmla="*/ 2952750 w 3120390"/>
              <a:gd name="connsiteY1-274" fmla="*/ 68580 h 5052060"/>
              <a:gd name="connsiteX2-275" fmla="*/ 3120390 w 3120390"/>
              <a:gd name="connsiteY2-276" fmla="*/ 5052060 h 5052060"/>
              <a:gd name="connsiteX3-277" fmla="*/ 320040 w 3120390"/>
              <a:gd name="connsiteY3-278" fmla="*/ 5044440 h 5052060"/>
              <a:gd name="connsiteX4-279" fmla="*/ 0 w 3120390"/>
              <a:gd name="connsiteY4-280" fmla="*/ 0 h 5052060"/>
              <a:gd name="connsiteX0-281" fmla="*/ 0 w 3120390"/>
              <a:gd name="connsiteY0-282" fmla="*/ 0 h 5052060"/>
              <a:gd name="connsiteX1-283" fmla="*/ 2922270 w 3120390"/>
              <a:gd name="connsiteY1-284" fmla="*/ 68580 h 5052060"/>
              <a:gd name="connsiteX2-285" fmla="*/ 3120390 w 3120390"/>
              <a:gd name="connsiteY2-286" fmla="*/ 5052060 h 5052060"/>
              <a:gd name="connsiteX3-287" fmla="*/ 320040 w 3120390"/>
              <a:gd name="connsiteY3-288" fmla="*/ 5044440 h 5052060"/>
              <a:gd name="connsiteX4-289" fmla="*/ 0 w 3120390"/>
              <a:gd name="connsiteY4-290" fmla="*/ 0 h 5052060"/>
              <a:gd name="connsiteX0-291" fmla="*/ 0 w 3120390"/>
              <a:gd name="connsiteY0-292" fmla="*/ 0 h 5052060"/>
              <a:gd name="connsiteX1-293" fmla="*/ 2922270 w 3120390"/>
              <a:gd name="connsiteY1-294" fmla="*/ 91440 h 5052060"/>
              <a:gd name="connsiteX2-295" fmla="*/ 3120390 w 3120390"/>
              <a:gd name="connsiteY2-296" fmla="*/ 5052060 h 5052060"/>
              <a:gd name="connsiteX3-297" fmla="*/ 320040 w 3120390"/>
              <a:gd name="connsiteY3-298" fmla="*/ 5044440 h 5052060"/>
              <a:gd name="connsiteX4-299" fmla="*/ 0 w 3120390"/>
              <a:gd name="connsiteY4-300" fmla="*/ 0 h 5052060"/>
              <a:gd name="connsiteX0-301" fmla="*/ 0 w 3150870"/>
              <a:gd name="connsiteY0-302" fmla="*/ 0 h 5052060"/>
              <a:gd name="connsiteX1-303" fmla="*/ 2922270 w 3150870"/>
              <a:gd name="connsiteY1-304" fmla="*/ 91440 h 5052060"/>
              <a:gd name="connsiteX2-305" fmla="*/ 3150870 w 3150870"/>
              <a:gd name="connsiteY2-306" fmla="*/ 5052060 h 5052060"/>
              <a:gd name="connsiteX3-307" fmla="*/ 320040 w 3150870"/>
              <a:gd name="connsiteY3-308" fmla="*/ 5044440 h 5052060"/>
              <a:gd name="connsiteX4-309" fmla="*/ 0 w 3150870"/>
              <a:gd name="connsiteY4-310" fmla="*/ 0 h 5052060"/>
              <a:gd name="connsiteX0-311" fmla="*/ 0 w 3150870"/>
              <a:gd name="connsiteY0-312" fmla="*/ 0 h 5268723"/>
              <a:gd name="connsiteX1-313" fmla="*/ 2922270 w 3150870"/>
              <a:gd name="connsiteY1-314" fmla="*/ 91440 h 5268723"/>
              <a:gd name="connsiteX2-315" fmla="*/ 3150870 w 3150870"/>
              <a:gd name="connsiteY2-316" fmla="*/ 5052060 h 5268723"/>
              <a:gd name="connsiteX3-317" fmla="*/ 362586 w 3150870"/>
              <a:gd name="connsiteY3-318" fmla="*/ 5268724 h 5268723"/>
              <a:gd name="connsiteX4-319" fmla="*/ 0 w 3150870"/>
              <a:gd name="connsiteY4-320" fmla="*/ 0 h 5268723"/>
              <a:gd name="connsiteX0-321" fmla="*/ 0 w 3150870"/>
              <a:gd name="connsiteY0-322" fmla="*/ 0 h 5268728"/>
              <a:gd name="connsiteX1-323" fmla="*/ 2922270 w 3150870"/>
              <a:gd name="connsiteY1-324" fmla="*/ 91440 h 5268728"/>
              <a:gd name="connsiteX2-325" fmla="*/ 3150870 w 3150870"/>
              <a:gd name="connsiteY2-326" fmla="*/ 5052060 h 5268728"/>
              <a:gd name="connsiteX3-327" fmla="*/ 362585 w 3150870"/>
              <a:gd name="connsiteY3-328" fmla="*/ 5268727 h 5268728"/>
              <a:gd name="connsiteX4-329" fmla="*/ 0 w 3150870"/>
              <a:gd name="connsiteY4-330" fmla="*/ 0 h 5268728"/>
              <a:gd name="connsiteX0-331" fmla="*/ 0 w 3150870"/>
              <a:gd name="connsiteY0-332" fmla="*/ 0 h 5190657"/>
              <a:gd name="connsiteX1-333" fmla="*/ 2922270 w 3150870"/>
              <a:gd name="connsiteY1-334" fmla="*/ 91440 h 5190657"/>
              <a:gd name="connsiteX2-335" fmla="*/ 3150870 w 3150870"/>
              <a:gd name="connsiteY2-336" fmla="*/ 5052060 h 5190657"/>
              <a:gd name="connsiteX3-337" fmla="*/ 369696 w 3150870"/>
              <a:gd name="connsiteY3-338" fmla="*/ 5190658 h 5190657"/>
              <a:gd name="connsiteX4-339" fmla="*/ 0 w 3150870"/>
              <a:gd name="connsiteY4-340" fmla="*/ 0 h 5190657"/>
              <a:gd name="connsiteX0-341" fmla="*/ 0 w 3150870"/>
              <a:gd name="connsiteY0-342" fmla="*/ 0 h 5238922"/>
              <a:gd name="connsiteX1-343" fmla="*/ 2922270 w 3150870"/>
              <a:gd name="connsiteY1-344" fmla="*/ 91440 h 5238922"/>
              <a:gd name="connsiteX2-345" fmla="*/ 3150870 w 3150870"/>
              <a:gd name="connsiteY2-346" fmla="*/ 5052060 h 5238922"/>
              <a:gd name="connsiteX3-347" fmla="*/ 381045 w 3150870"/>
              <a:gd name="connsiteY3-348" fmla="*/ 5238922 h 5238922"/>
              <a:gd name="connsiteX4-349" fmla="*/ 0 w 3150870"/>
              <a:gd name="connsiteY4-350" fmla="*/ 0 h 5238922"/>
              <a:gd name="connsiteX0-351" fmla="*/ 0 w 3150870"/>
              <a:gd name="connsiteY0-352" fmla="*/ 0 h 5248848"/>
              <a:gd name="connsiteX1-353" fmla="*/ 2922270 w 3150870"/>
              <a:gd name="connsiteY1-354" fmla="*/ 91440 h 5248848"/>
              <a:gd name="connsiteX2-355" fmla="*/ 3150870 w 3150870"/>
              <a:gd name="connsiteY2-356" fmla="*/ 5052060 h 5248848"/>
              <a:gd name="connsiteX3-357" fmla="*/ 317167 w 3150870"/>
              <a:gd name="connsiteY3-358" fmla="*/ 5248847 h 5248848"/>
              <a:gd name="connsiteX4-359" fmla="*/ 0 w 3150870"/>
              <a:gd name="connsiteY4-360" fmla="*/ 0 h 5248848"/>
              <a:gd name="connsiteX0-361" fmla="*/ 0 w 3150870"/>
              <a:gd name="connsiteY0-362" fmla="*/ 0 h 5248848"/>
              <a:gd name="connsiteX1-363" fmla="*/ 2835666 w 3150870"/>
              <a:gd name="connsiteY1-364" fmla="*/ 178013 h 5248848"/>
              <a:gd name="connsiteX2-365" fmla="*/ 3150870 w 3150870"/>
              <a:gd name="connsiteY2-366" fmla="*/ 5052060 h 5248848"/>
              <a:gd name="connsiteX3-367" fmla="*/ 317167 w 3150870"/>
              <a:gd name="connsiteY3-368" fmla="*/ 5248847 h 5248848"/>
              <a:gd name="connsiteX4-369" fmla="*/ 0 w 3150870"/>
              <a:gd name="connsiteY4-370" fmla="*/ 0 h 5248848"/>
              <a:gd name="connsiteX0-371" fmla="*/ 0 w 3150870"/>
              <a:gd name="connsiteY0-372" fmla="*/ 0 h 5248848"/>
              <a:gd name="connsiteX1-373" fmla="*/ 2879661 w 3150870"/>
              <a:gd name="connsiteY1-374" fmla="*/ 213507 h 5248848"/>
              <a:gd name="connsiteX2-375" fmla="*/ 3150870 w 3150870"/>
              <a:gd name="connsiteY2-376" fmla="*/ 5052060 h 5248848"/>
              <a:gd name="connsiteX3-377" fmla="*/ 317167 w 3150870"/>
              <a:gd name="connsiteY3-378" fmla="*/ 5248847 h 5248848"/>
              <a:gd name="connsiteX4-379" fmla="*/ 0 w 3150870"/>
              <a:gd name="connsiteY4-380" fmla="*/ 0 h 5248848"/>
              <a:gd name="connsiteX0-381" fmla="*/ 0 w 3150870"/>
              <a:gd name="connsiteY0-382" fmla="*/ 0 h 5248848"/>
              <a:gd name="connsiteX1-383" fmla="*/ 2925080 w 3150870"/>
              <a:gd name="connsiteY1-384" fmla="*/ 233387 h 5248848"/>
              <a:gd name="connsiteX2-385" fmla="*/ 3150870 w 3150870"/>
              <a:gd name="connsiteY2-386" fmla="*/ 5052060 h 5248848"/>
              <a:gd name="connsiteX3-387" fmla="*/ 317167 w 3150870"/>
              <a:gd name="connsiteY3-388" fmla="*/ 5248847 h 5248848"/>
              <a:gd name="connsiteX4-389" fmla="*/ 0 w 3150870"/>
              <a:gd name="connsiteY4-390" fmla="*/ 0 h 52488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150870" h="5248848">
                <a:moveTo>
                  <a:pt x="0" y="0"/>
                </a:moveTo>
                <a:lnTo>
                  <a:pt x="2925080" y="233387"/>
                </a:lnTo>
                <a:lnTo>
                  <a:pt x="3150870" y="5052060"/>
                </a:lnTo>
                <a:lnTo>
                  <a:pt x="317167" y="524884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effectLst>
            <a:innerShdw blurRad="63500">
              <a:schemeClr val="tx1">
                <a:lumMod val="75000"/>
                <a:lumOff val="25000"/>
              </a:schemeClr>
            </a:innerShdw>
          </a:effectLst>
          <a:scene3d>
            <a:camera prst="perspectiveContrastingRightFacing" fov="900000">
              <a:rot lat="21000000" lon="18810793" rev="923834"/>
            </a:camera>
            <a:lightRig rig="threePt" dir="t"/>
          </a:scene3d>
        </p:spPr>
        <p:txBody>
          <a:bodyPr anchor="ctr"/>
          <a:lstStyle>
            <a:lvl1pPr marL="0" indent="0" algn="ctr">
              <a:buNone/>
              <a:defRPr sz="788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6" name="TextBox 15"/>
          <p:cNvSpPr txBox="1"/>
          <p:nvPr userDrawn="1"/>
        </p:nvSpPr>
        <p:spPr>
          <a:xfrm rot="16200000">
            <a:off x="-42669" y="2242690"/>
            <a:ext cx="402771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260E2A6B-A809-4840-BF14-8648BC0BDF87}" type="slidenum">
              <a:rPr lang="id-ID" sz="788" b="0" i="0" strike="noStrike" spc="0" smtClean="0">
                <a:ln>
                  <a:noFill/>
                </a:ln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rPr>
              <a:t>‹N°›</a:t>
            </a:fld>
            <a:endParaRPr lang="id-ID" sz="900" b="0" i="0" strike="noStrike" spc="0" dirty="0">
              <a:ln>
                <a:noFill/>
              </a:ln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 rot="16200000">
            <a:off x="-42669" y="2507547"/>
            <a:ext cx="402771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2099653746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‹N°›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2985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0A0F928-C328-EF03-6A35-5723890CACE1}"/>
              </a:ext>
            </a:extLst>
          </p:cNvPr>
          <p:cNvSpPr/>
          <p:nvPr userDrawn="1"/>
        </p:nvSpPr>
        <p:spPr>
          <a:xfrm flipH="1"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E7E8EA"/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8928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84756"/>
            <a:ext cx="8267700" cy="4405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9625" y="384572"/>
            <a:ext cx="7505700" cy="292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379227" y="972665"/>
            <a:ext cx="385547" cy="98560"/>
            <a:chOff x="795585" y="3421097"/>
            <a:chExt cx="1066015" cy="272510"/>
          </a:xfrm>
        </p:grpSpPr>
        <p:sp>
          <p:nvSpPr>
            <p:cNvPr id="6" name="Freeform 5"/>
            <p:cNvSpPr/>
            <p:nvPr/>
          </p:nvSpPr>
          <p:spPr bwMode="auto">
            <a:xfrm>
              <a:off x="795585" y="3421097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1197064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1598543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 rot="16200000">
            <a:off x="7518213" y="2467872"/>
            <a:ext cx="23812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0" i="0" spc="4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rPr>
              <a:t>www.freeppt7.com</a:t>
            </a:r>
          </a:p>
        </p:txBody>
      </p:sp>
    </p:spTree>
    <p:extLst>
      <p:ext uri="{BB962C8B-B14F-4D97-AF65-F5344CB8AC3E}">
        <p14:creationId xmlns:p14="http://schemas.microsoft.com/office/powerpoint/2010/main" val="1815709319"/>
      </p:ext>
    </p:extLst>
  </p:cSld>
  <p:clrMapOvr>
    <a:masterClrMapping/>
  </p:clrMapOvr>
  <p:transition/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A38F8-84B7-4FBE-A47C-248D581CBE2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47B6-DB8B-48D1-B694-F4AF0BBC232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796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ine 11"/>
          <p:cNvSpPr>
            <a:spLocks noChangeShapeType="1"/>
          </p:cNvSpPr>
          <p:nvPr userDrawn="1"/>
        </p:nvSpPr>
        <p:spPr bwMode="auto">
          <a:xfrm flipH="1" flipV="1">
            <a:off x="1042995" y="2228849"/>
            <a:ext cx="0" cy="694565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675">
              <a:solidFill>
                <a:srgbClr val="000000"/>
              </a:solidFill>
              <a:latin typeface="+mn-ea"/>
              <a:ea typeface="+mn-ea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8" name="Line 11"/>
          <p:cNvSpPr>
            <a:spLocks noChangeShapeType="1"/>
          </p:cNvSpPr>
          <p:nvPr userDrawn="1"/>
        </p:nvSpPr>
        <p:spPr bwMode="auto">
          <a:xfrm flipH="1" flipV="1">
            <a:off x="2226789" y="2914650"/>
            <a:ext cx="0" cy="685800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375">
              <a:solidFill>
                <a:srgbClr val="000000"/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0" name="Line 11"/>
          <p:cNvSpPr>
            <a:spLocks noChangeShapeType="1"/>
          </p:cNvSpPr>
          <p:nvPr userDrawn="1"/>
        </p:nvSpPr>
        <p:spPr bwMode="auto">
          <a:xfrm flipH="1" flipV="1">
            <a:off x="3412043" y="2238869"/>
            <a:ext cx="0" cy="684546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675">
              <a:solidFill>
                <a:srgbClr val="000000"/>
              </a:solidFill>
              <a:latin typeface="+mn-ea"/>
              <a:ea typeface="+mn-ea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2" name="Line 11"/>
          <p:cNvSpPr>
            <a:spLocks noChangeShapeType="1"/>
          </p:cNvSpPr>
          <p:nvPr userDrawn="1"/>
        </p:nvSpPr>
        <p:spPr bwMode="auto">
          <a:xfrm flipH="1" flipV="1">
            <a:off x="4571561" y="1561150"/>
            <a:ext cx="0" cy="667700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675">
              <a:solidFill>
                <a:srgbClr val="000000"/>
              </a:solidFill>
              <a:latin typeface="+mn-ea"/>
              <a:ea typeface="+mn-ea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4" name="Line 11"/>
          <p:cNvSpPr>
            <a:spLocks noChangeShapeType="1"/>
          </p:cNvSpPr>
          <p:nvPr userDrawn="1"/>
        </p:nvSpPr>
        <p:spPr bwMode="auto">
          <a:xfrm flipH="1" flipV="1">
            <a:off x="5747463" y="2254246"/>
            <a:ext cx="0" cy="660404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675">
              <a:solidFill>
                <a:srgbClr val="000000"/>
              </a:solidFill>
              <a:latin typeface="+mn-ea"/>
              <a:ea typeface="+mn-ea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6" name="Line 11"/>
          <p:cNvSpPr>
            <a:spLocks noChangeShapeType="1"/>
          </p:cNvSpPr>
          <p:nvPr userDrawn="1"/>
        </p:nvSpPr>
        <p:spPr bwMode="auto">
          <a:xfrm flipH="1" flipV="1">
            <a:off x="6912344" y="1573061"/>
            <a:ext cx="0" cy="655793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675">
              <a:solidFill>
                <a:srgbClr val="000000"/>
              </a:solidFill>
              <a:latin typeface="+mn-ea"/>
              <a:ea typeface="+mn-ea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2" name="Freeform 5"/>
          <p:cNvSpPr/>
          <p:nvPr/>
        </p:nvSpPr>
        <p:spPr bwMode="auto">
          <a:xfrm>
            <a:off x="6735459" y="702130"/>
            <a:ext cx="1558443" cy="1061310"/>
          </a:xfrm>
          <a:custGeom>
            <a:avLst/>
            <a:gdLst>
              <a:gd name="T0" fmla="*/ 12630 w 15298"/>
              <a:gd name="T1" fmla="*/ 444 h 10413"/>
              <a:gd name="T2" fmla="*/ 1033 w 15298"/>
              <a:gd name="T3" fmla="*/ 7139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3 h 10413"/>
              <a:gd name="T14" fmla="*/ 14832 w 15298"/>
              <a:gd name="T15" fmla="*/ 1034 h 10413"/>
              <a:gd name="T16" fmla="*/ 12630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4"/>
                </a:moveTo>
                <a:lnTo>
                  <a:pt x="1033" y="7139"/>
                </a:lnTo>
                <a:cubicBezTo>
                  <a:pt x="266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8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2"/>
                  <a:pt x="15298" y="1841"/>
                  <a:pt x="14854" y="1073"/>
                </a:cubicBezTo>
                <a:lnTo>
                  <a:pt x="14832" y="1034"/>
                </a:lnTo>
                <a:cubicBezTo>
                  <a:pt x="14389" y="266"/>
                  <a:pt x="13398" y="0"/>
                  <a:pt x="12630" y="4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>
              <a:cs typeface="思源黑体 CN Regular" panose="020B0500000000000000" charset="-122"/>
            </a:endParaRPr>
          </a:p>
        </p:txBody>
      </p:sp>
      <p:sp>
        <p:nvSpPr>
          <p:cNvPr id="43" name="Freeform 6"/>
          <p:cNvSpPr/>
          <p:nvPr/>
        </p:nvSpPr>
        <p:spPr bwMode="auto">
          <a:xfrm>
            <a:off x="3206680" y="1382683"/>
            <a:ext cx="1557179" cy="1061310"/>
          </a:xfrm>
          <a:custGeom>
            <a:avLst/>
            <a:gdLst>
              <a:gd name="T0" fmla="*/ 12630 w 15298"/>
              <a:gd name="T1" fmla="*/ 443 h 10413"/>
              <a:gd name="T2" fmla="*/ 1033 w 15298"/>
              <a:gd name="T3" fmla="*/ 7138 h 10413"/>
              <a:gd name="T4" fmla="*/ 443 w 15298"/>
              <a:gd name="T5" fmla="*/ 9341 h 10413"/>
              <a:gd name="T6" fmla="*/ 466 w 15298"/>
              <a:gd name="T7" fmla="*/ 9379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2 h 10413"/>
              <a:gd name="T14" fmla="*/ 14832 w 15298"/>
              <a:gd name="T15" fmla="*/ 1033 h 10413"/>
              <a:gd name="T16" fmla="*/ 12630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3"/>
                </a:moveTo>
                <a:lnTo>
                  <a:pt x="1033" y="7138"/>
                </a:lnTo>
                <a:cubicBezTo>
                  <a:pt x="266" y="7582"/>
                  <a:pt x="0" y="8573"/>
                  <a:pt x="443" y="9341"/>
                </a:cubicBezTo>
                <a:lnTo>
                  <a:pt x="466" y="9379"/>
                </a:lnTo>
                <a:cubicBezTo>
                  <a:pt x="909" y="10147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1"/>
                  <a:pt x="15298" y="1840"/>
                  <a:pt x="14854" y="1072"/>
                </a:cubicBezTo>
                <a:lnTo>
                  <a:pt x="14832" y="1033"/>
                </a:lnTo>
                <a:cubicBezTo>
                  <a:pt x="14389" y="266"/>
                  <a:pt x="13398" y="0"/>
                  <a:pt x="12630" y="443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44" name="Freeform 7"/>
          <p:cNvSpPr/>
          <p:nvPr/>
        </p:nvSpPr>
        <p:spPr bwMode="auto">
          <a:xfrm>
            <a:off x="864401" y="2049325"/>
            <a:ext cx="1557179" cy="1062575"/>
          </a:xfrm>
          <a:custGeom>
            <a:avLst/>
            <a:gdLst>
              <a:gd name="T0" fmla="*/ 2668 w 15298"/>
              <a:gd name="T1" fmla="*/ 443 h 10413"/>
              <a:gd name="T2" fmla="*/ 14265 w 15298"/>
              <a:gd name="T3" fmla="*/ 7138 h 10413"/>
              <a:gd name="T4" fmla="*/ 14855 w 15298"/>
              <a:gd name="T5" fmla="*/ 9340 h 10413"/>
              <a:gd name="T6" fmla="*/ 14832 w 15298"/>
              <a:gd name="T7" fmla="*/ 9379 h 10413"/>
              <a:gd name="T8" fmla="*/ 12630 w 15298"/>
              <a:gd name="T9" fmla="*/ 9969 h 10413"/>
              <a:gd name="T10" fmla="*/ 1034 w 15298"/>
              <a:gd name="T11" fmla="*/ 3274 h 10413"/>
              <a:gd name="T12" fmla="*/ 444 w 15298"/>
              <a:gd name="T13" fmla="*/ 1072 h 10413"/>
              <a:gd name="T14" fmla="*/ 466 w 15298"/>
              <a:gd name="T15" fmla="*/ 1033 h 10413"/>
              <a:gd name="T16" fmla="*/ 2668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2668" y="443"/>
                </a:moveTo>
                <a:lnTo>
                  <a:pt x="14265" y="7138"/>
                </a:lnTo>
                <a:cubicBezTo>
                  <a:pt x="15032" y="7581"/>
                  <a:pt x="15298" y="8572"/>
                  <a:pt x="14855" y="9340"/>
                </a:cubicBezTo>
                <a:lnTo>
                  <a:pt x="14832" y="9379"/>
                </a:lnTo>
                <a:cubicBezTo>
                  <a:pt x="14389" y="10147"/>
                  <a:pt x="13398" y="10413"/>
                  <a:pt x="12630" y="9969"/>
                </a:cubicBezTo>
                <a:lnTo>
                  <a:pt x="1034" y="3274"/>
                </a:lnTo>
                <a:cubicBezTo>
                  <a:pt x="266" y="2831"/>
                  <a:pt x="0" y="1840"/>
                  <a:pt x="444" y="1072"/>
                </a:cubicBezTo>
                <a:lnTo>
                  <a:pt x="466" y="1033"/>
                </a:lnTo>
                <a:cubicBezTo>
                  <a:pt x="910" y="265"/>
                  <a:pt x="1901" y="0"/>
                  <a:pt x="2668" y="44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45" name="Freeform 8"/>
          <p:cNvSpPr/>
          <p:nvPr/>
        </p:nvSpPr>
        <p:spPr bwMode="auto">
          <a:xfrm>
            <a:off x="2044617" y="2048687"/>
            <a:ext cx="1558443" cy="1061310"/>
          </a:xfrm>
          <a:custGeom>
            <a:avLst/>
            <a:gdLst>
              <a:gd name="T0" fmla="*/ 12629 w 15298"/>
              <a:gd name="T1" fmla="*/ 443 h 10413"/>
              <a:gd name="T2" fmla="*/ 1033 w 15298"/>
              <a:gd name="T3" fmla="*/ 7138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2 h 10413"/>
              <a:gd name="T14" fmla="*/ 14832 w 15298"/>
              <a:gd name="T15" fmla="*/ 1033 h 10413"/>
              <a:gd name="T16" fmla="*/ 12629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29" y="443"/>
                </a:moveTo>
                <a:lnTo>
                  <a:pt x="1033" y="7138"/>
                </a:lnTo>
                <a:cubicBezTo>
                  <a:pt x="265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7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1"/>
                  <a:pt x="15298" y="1840"/>
                  <a:pt x="14854" y="1072"/>
                </a:cubicBezTo>
                <a:lnTo>
                  <a:pt x="14832" y="1033"/>
                </a:lnTo>
                <a:cubicBezTo>
                  <a:pt x="14388" y="266"/>
                  <a:pt x="13397" y="0"/>
                  <a:pt x="12629" y="443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4381017" y="1382683"/>
            <a:ext cx="1557179" cy="1061310"/>
          </a:xfrm>
          <a:custGeom>
            <a:avLst/>
            <a:gdLst>
              <a:gd name="T0" fmla="*/ 2668 w 15298"/>
              <a:gd name="T1" fmla="*/ 444 h 10413"/>
              <a:gd name="T2" fmla="*/ 14264 w 15298"/>
              <a:gd name="T3" fmla="*/ 7139 h 10413"/>
              <a:gd name="T4" fmla="*/ 14854 w 15298"/>
              <a:gd name="T5" fmla="*/ 9341 h 10413"/>
              <a:gd name="T6" fmla="*/ 14832 w 15298"/>
              <a:gd name="T7" fmla="*/ 9380 h 10413"/>
              <a:gd name="T8" fmla="*/ 12630 w 15298"/>
              <a:gd name="T9" fmla="*/ 9970 h 10413"/>
              <a:gd name="T10" fmla="*/ 1034 w 15298"/>
              <a:gd name="T11" fmla="*/ 3275 h 10413"/>
              <a:gd name="T12" fmla="*/ 443 w 15298"/>
              <a:gd name="T13" fmla="*/ 1073 h 10413"/>
              <a:gd name="T14" fmla="*/ 466 w 15298"/>
              <a:gd name="T15" fmla="*/ 1034 h 10413"/>
              <a:gd name="T16" fmla="*/ 2668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2668" y="444"/>
                </a:moveTo>
                <a:lnTo>
                  <a:pt x="14264" y="7139"/>
                </a:lnTo>
                <a:cubicBezTo>
                  <a:pt x="15032" y="7582"/>
                  <a:pt x="15298" y="8573"/>
                  <a:pt x="14854" y="9341"/>
                </a:cubicBezTo>
                <a:lnTo>
                  <a:pt x="14832" y="9380"/>
                </a:lnTo>
                <a:cubicBezTo>
                  <a:pt x="14389" y="10148"/>
                  <a:pt x="13398" y="10413"/>
                  <a:pt x="12630" y="9970"/>
                </a:cubicBezTo>
                <a:lnTo>
                  <a:pt x="1034" y="3275"/>
                </a:lnTo>
                <a:cubicBezTo>
                  <a:pt x="266" y="2832"/>
                  <a:pt x="0" y="1841"/>
                  <a:pt x="443" y="1073"/>
                </a:cubicBezTo>
                <a:lnTo>
                  <a:pt x="466" y="1034"/>
                </a:lnTo>
                <a:cubicBezTo>
                  <a:pt x="909" y="266"/>
                  <a:pt x="1900" y="0"/>
                  <a:pt x="2668" y="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5553978" y="1382683"/>
            <a:ext cx="1558443" cy="1061310"/>
          </a:xfrm>
          <a:custGeom>
            <a:avLst/>
            <a:gdLst>
              <a:gd name="T0" fmla="*/ 12630 w 15298"/>
              <a:gd name="T1" fmla="*/ 444 h 10413"/>
              <a:gd name="T2" fmla="*/ 1033 w 15298"/>
              <a:gd name="T3" fmla="*/ 7139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3 h 10413"/>
              <a:gd name="T14" fmla="*/ 14832 w 15298"/>
              <a:gd name="T15" fmla="*/ 1034 h 10413"/>
              <a:gd name="T16" fmla="*/ 12630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4"/>
                </a:moveTo>
                <a:lnTo>
                  <a:pt x="1033" y="7139"/>
                </a:lnTo>
                <a:cubicBezTo>
                  <a:pt x="265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8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2"/>
                  <a:pt x="15298" y="1841"/>
                  <a:pt x="14854" y="1073"/>
                </a:cubicBezTo>
                <a:lnTo>
                  <a:pt x="14832" y="1034"/>
                </a:lnTo>
                <a:cubicBezTo>
                  <a:pt x="14388" y="266"/>
                  <a:pt x="13397" y="0"/>
                  <a:pt x="12630" y="4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2076243" y="2770355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248270" y="2097985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1" name="Oval 13"/>
          <p:cNvSpPr>
            <a:spLocks noChangeArrowheads="1"/>
          </p:cNvSpPr>
          <p:nvPr/>
        </p:nvSpPr>
        <p:spPr bwMode="auto">
          <a:xfrm>
            <a:off x="4416438" y="1419365"/>
            <a:ext cx="306123" cy="3073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5593487" y="2101187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6768647" y="1420630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6" name="Oval 11"/>
          <p:cNvSpPr>
            <a:spLocks noChangeArrowheads="1"/>
          </p:cNvSpPr>
          <p:nvPr userDrawn="1"/>
        </p:nvSpPr>
        <p:spPr bwMode="auto">
          <a:xfrm>
            <a:off x="899910" y="2087267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 userDrawn="1"/>
        </p:nvSpPr>
        <p:spPr bwMode="auto">
          <a:xfrm>
            <a:off x="7948943" y="738898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932268" y="2125543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2110050" y="2808912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3280705" y="2139452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4447794" y="1459354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5626620" y="2137291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6800915" y="1458153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7982754" y="779498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20351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3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ur="5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ur="5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5" presetClass="entr" presetSubtype="0" dur="3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ur="5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ur="5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5" presetClass="entr" presetSubtype="0" dur="3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dur="5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ur="5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5" presetClass="entr" presetSubtype="0" dur="3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ur="5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ur="5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5" presetClass="entr" presetSubtype="0" dur="3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dur="5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ur="5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5" presetClass="entr" presetSubtype="0" dur="3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ur="5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ur="5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5" presetClass="entr" presetSubtype="0" dur="30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dur="500" decel="5000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8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5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6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84756"/>
            <a:ext cx="8267700" cy="4405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9625" y="384572"/>
            <a:ext cx="7505700" cy="292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379227" y="972665"/>
            <a:ext cx="385547" cy="98560"/>
            <a:chOff x="795585" y="3421097"/>
            <a:chExt cx="1066015" cy="272510"/>
          </a:xfrm>
        </p:grpSpPr>
        <p:sp>
          <p:nvSpPr>
            <p:cNvPr id="6" name="Freeform 5"/>
            <p:cNvSpPr/>
            <p:nvPr/>
          </p:nvSpPr>
          <p:spPr bwMode="auto">
            <a:xfrm>
              <a:off x="795585" y="3421097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1197064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1598543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 rot="16200000">
            <a:off x="7518213" y="2467872"/>
            <a:ext cx="23812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0" i="0" spc="4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rPr>
              <a:t>www.freeppt7.com</a:t>
            </a:r>
          </a:p>
        </p:txBody>
      </p:sp>
    </p:spTree>
    <p:extLst>
      <p:ext uri="{BB962C8B-B14F-4D97-AF65-F5344CB8AC3E}">
        <p14:creationId xmlns:p14="http://schemas.microsoft.com/office/powerpoint/2010/main" val="610502390"/>
      </p:ext>
    </p:extLst>
  </p:cSld>
  <p:clrMapOvr>
    <a:masterClrMapping/>
  </p:clrMapOvr>
  <p:transition/>
  <p:hf sldNum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16200000">
            <a:off x="7518213" y="2467872"/>
            <a:ext cx="23812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0" i="0" spc="4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rPr>
              <a:t>www.freeppt7.com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5948" y="1806898"/>
            <a:ext cx="1374269" cy="152969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0" sx="101000" sy="101000" algn="ctr" rotWithShape="0">
              <a:prstClr val="black">
                <a:alpha val="39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393783" y="1806898"/>
            <a:ext cx="1374269" cy="152969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0" sx="101000" sy="101000" algn="ctr" rotWithShape="0">
              <a:prstClr val="black">
                <a:alpha val="39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84756"/>
            <a:ext cx="8267700" cy="4405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9625" y="384572"/>
            <a:ext cx="7505700" cy="292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379227" y="972665"/>
            <a:ext cx="385547" cy="98560"/>
            <a:chOff x="795585" y="3421097"/>
            <a:chExt cx="1066015" cy="272510"/>
          </a:xfrm>
        </p:grpSpPr>
        <p:sp>
          <p:nvSpPr>
            <p:cNvPr id="6" name="Freeform 5"/>
            <p:cNvSpPr/>
            <p:nvPr/>
          </p:nvSpPr>
          <p:spPr bwMode="auto">
            <a:xfrm>
              <a:off x="795585" y="3421097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1197064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1598543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</p:grpSp>
      <p:sp>
        <p:nvSpPr>
          <p:cNvPr id="11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1750217" y="1579936"/>
            <a:ext cx="1782083" cy="19836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0" sx="101000" sy="101000" algn="ctr" rotWithShape="0">
              <a:prstClr val="black">
                <a:alpha val="39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611700" y="1579936"/>
            <a:ext cx="1782083" cy="19836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0" sx="101000" sy="101000" algn="ctr" rotWithShape="0">
              <a:prstClr val="black">
                <a:alpha val="39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3532300" y="1447800"/>
            <a:ext cx="2079400" cy="231457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0" sx="101000" sy="101000" algn="ctr" rotWithShape="0">
              <a:prstClr val="black">
                <a:alpha val="39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685496"/>
      </p:ext>
    </p:extLst>
  </p:cSld>
  <p:clrMapOvr>
    <a:masterClrMapping/>
  </p:clrMapOvr>
  <p:transition/>
  <p:hf sldNum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933701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933701" y="0"/>
            <a:ext cx="2714624" cy="51435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8626" y="1664994"/>
            <a:ext cx="2575832" cy="1442016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0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28626" y="1445070"/>
            <a:ext cx="2575832" cy="292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 i="0" spc="22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80069"/>
      </p:ext>
    </p:extLst>
  </p:cSld>
  <p:clrMapOvr>
    <a:masterClrMapping/>
  </p:clrMapOvr>
  <p:transition/>
  <p:hf sldNum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6" y="1664994"/>
            <a:ext cx="2575832" cy="1442016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8626" y="1445070"/>
            <a:ext cx="2575832" cy="292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 rot="16200000">
            <a:off x="7518213" y="2467872"/>
            <a:ext cx="23812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0" i="0" spc="4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rPr>
              <a:t>www.freeppt7.com</a:t>
            </a:r>
          </a:p>
        </p:txBody>
      </p:sp>
    </p:spTree>
    <p:extLst>
      <p:ext uri="{BB962C8B-B14F-4D97-AF65-F5344CB8AC3E}">
        <p14:creationId xmlns:p14="http://schemas.microsoft.com/office/powerpoint/2010/main" val="2419686201"/>
      </p:ext>
    </p:extLst>
  </p:cSld>
  <p:clrMapOvr>
    <a:masterClrMapping/>
  </p:clrMapOvr>
  <p:transition/>
  <p:hf sldNum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7696489" y="80842"/>
            <a:ext cx="1304312" cy="883565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8859352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066A96-B70B-4E37-88DA-BF2448472903}"/>
              </a:ext>
            </a:extLst>
          </p:cNvPr>
          <p:cNvGrpSpPr/>
          <p:nvPr userDrawn="1"/>
        </p:nvGrpSpPr>
        <p:grpSpPr>
          <a:xfrm>
            <a:off x="-5139" y="4659549"/>
            <a:ext cx="9149139" cy="483951"/>
            <a:chOff x="-6852" y="6212732"/>
            <a:chExt cx="12198852" cy="64526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4B0064-1A43-4797-9CF6-D09B61FF301A}"/>
                </a:ext>
              </a:extLst>
            </p:cNvPr>
            <p:cNvSpPr/>
            <p:nvPr userDrawn="1"/>
          </p:nvSpPr>
          <p:spPr>
            <a:xfrm>
              <a:off x="11469701" y="6212732"/>
              <a:ext cx="645268" cy="645268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5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69D567A-B70E-4CF1-A2A5-B470E7A6872A}"/>
                </a:ext>
              </a:extLst>
            </p:cNvPr>
            <p:cNvGrpSpPr/>
            <p:nvPr userDrawn="1"/>
          </p:nvGrpSpPr>
          <p:grpSpPr>
            <a:xfrm>
              <a:off x="-6852" y="6308547"/>
              <a:ext cx="12198852" cy="331976"/>
              <a:chOff x="0" y="6075349"/>
              <a:chExt cx="14993765" cy="372433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3CB199B-17BC-42FF-ABAE-65318E81A21C}"/>
                  </a:ext>
                </a:extLst>
              </p:cNvPr>
              <p:cNvSpPr/>
              <p:nvPr/>
            </p:nvSpPr>
            <p:spPr>
              <a:xfrm>
                <a:off x="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8BA6EEB-05D1-46A7-B741-72E78D167219}"/>
                  </a:ext>
                </a:extLst>
              </p:cNvPr>
              <p:cNvSpPr/>
              <p:nvPr/>
            </p:nvSpPr>
            <p:spPr>
              <a:xfrm>
                <a:off x="1881798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148973A0-7628-4247-A4D5-E417047847F8}"/>
                  </a:ext>
                </a:extLst>
              </p:cNvPr>
              <p:cNvSpPr/>
              <p:nvPr/>
            </p:nvSpPr>
            <p:spPr>
              <a:xfrm>
                <a:off x="3748442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5CCEEA8-9997-4DA3-8000-42F35A9F8323}"/>
                  </a:ext>
                </a:extLst>
              </p:cNvPr>
              <p:cNvSpPr/>
              <p:nvPr/>
            </p:nvSpPr>
            <p:spPr>
              <a:xfrm>
                <a:off x="563024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26DF4E0-D9A0-4717-86CE-9345E7B5896E}"/>
                  </a:ext>
                </a:extLst>
              </p:cNvPr>
              <p:cNvSpPr/>
              <p:nvPr/>
            </p:nvSpPr>
            <p:spPr>
              <a:xfrm>
                <a:off x="7496884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DD5176F-1C94-4BAF-BDCB-3F77577DBEF0}"/>
                  </a:ext>
                </a:extLst>
              </p:cNvPr>
              <p:cNvSpPr/>
              <p:nvPr/>
            </p:nvSpPr>
            <p:spPr>
              <a:xfrm>
                <a:off x="9378682" y="6075354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7D143FAC-C3D1-4CED-8279-2E34AF41F1BC}"/>
                  </a:ext>
                </a:extLst>
              </p:cNvPr>
              <p:cNvSpPr/>
              <p:nvPr userDrawn="1"/>
            </p:nvSpPr>
            <p:spPr>
              <a:xfrm>
                <a:off x="11245325" y="6075350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AC8D7A4-3FF6-43AD-BC35-73681334A5F1}"/>
                  </a:ext>
                </a:extLst>
              </p:cNvPr>
              <p:cNvSpPr/>
              <p:nvPr userDrawn="1"/>
            </p:nvSpPr>
            <p:spPr>
              <a:xfrm>
                <a:off x="13111968" y="6075350"/>
                <a:ext cx="1881797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E135883E-310A-4C68-AB04-1E7BE091CEB2}"/>
                  </a:ext>
                </a:extLst>
              </p:cNvPr>
              <p:cNvSpPr/>
              <p:nvPr userDrawn="1"/>
            </p:nvSpPr>
            <p:spPr>
              <a:xfrm>
                <a:off x="14101274" y="6075350"/>
                <a:ext cx="794662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  <a:gd name="connsiteX0" fmla="*/ 1401128 w 1401128"/>
                  <a:gd name="connsiteY0" fmla="*/ 263843 h 372428"/>
                  <a:gd name="connsiteX1" fmla="*/ 1107758 w 1401128"/>
                  <a:gd name="connsiteY1" fmla="*/ 263843 h 372428"/>
                  <a:gd name="connsiteX2" fmla="*/ 1080136 w 1401128"/>
                  <a:gd name="connsiteY2" fmla="*/ 301943 h 372428"/>
                  <a:gd name="connsiteX3" fmla="*/ 1040130 w 1401128"/>
                  <a:gd name="connsiteY3" fmla="*/ 132398 h 372428"/>
                  <a:gd name="connsiteX4" fmla="*/ 1003936 w 1401128"/>
                  <a:gd name="connsiteY4" fmla="*/ 263843 h 372428"/>
                  <a:gd name="connsiteX5" fmla="*/ 916305 w 1401128"/>
                  <a:gd name="connsiteY5" fmla="*/ 263843 h 372428"/>
                  <a:gd name="connsiteX6" fmla="*/ 902970 w 1401128"/>
                  <a:gd name="connsiteY6" fmla="*/ 314325 h 372428"/>
                  <a:gd name="connsiteX7" fmla="*/ 879158 w 1401128"/>
                  <a:gd name="connsiteY7" fmla="*/ 256223 h 372428"/>
                  <a:gd name="connsiteX8" fmla="*/ 855345 w 1401128"/>
                  <a:gd name="connsiteY8" fmla="*/ 300990 h 372428"/>
                  <a:gd name="connsiteX9" fmla="*/ 810578 w 1401128"/>
                  <a:gd name="connsiteY9" fmla="*/ 0 h 372428"/>
                  <a:gd name="connsiteX10" fmla="*/ 755333 w 1401128"/>
                  <a:gd name="connsiteY10" fmla="*/ 372428 h 372428"/>
                  <a:gd name="connsiteX11" fmla="*/ 734378 w 1401128"/>
                  <a:gd name="connsiteY11" fmla="*/ 263843 h 372428"/>
                  <a:gd name="connsiteX12" fmla="*/ 508636 w 1401128"/>
                  <a:gd name="connsiteY12" fmla="*/ 263843 h 372428"/>
                  <a:gd name="connsiteX13" fmla="*/ 479108 w 1401128"/>
                  <a:gd name="connsiteY13" fmla="*/ 322898 h 372428"/>
                  <a:gd name="connsiteX14" fmla="*/ 443865 w 1401128"/>
                  <a:gd name="connsiteY14" fmla="*/ 129540 h 372428"/>
                  <a:gd name="connsiteX15" fmla="*/ 401003 w 1401128"/>
                  <a:gd name="connsiteY15" fmla="*/ 263843 h 372428"/>
                  <a:gd name="connsiteX16" fmla="*/ 314325 w 1401128"/>
                  <a:gd name="connsiteY16" fmla="*/ 263843 h 372428"/>
                  <a:gd name="connsiteX17" fmla="*/ 289561 w 1401128"/>
                  <a:gd name="connsiteY17" fmla="*/ 300990 h 372428"/>
                  <a:gd name="connsiteX18" fmla="*/ 263843 w 1401128"/>
                  <a:gd name="connsiteY18" fmla="*/ 254318 h 372428"/>
                  <a:gd name="connsiteX19" fmla="*/ 230505 w 1401128"/>
                  <a:gd name="connsiteY19" fmla="*/ 315278 h 372428"/>
                  <a:gd name="connsiteX20" fmla="*/ 199073 w 1401128"/>
                  <a:gd name="connsiteY20" fmla="*/ 51435 h 372428"/>
                  <a:gd name="connsiteX21" fmla="*/ 158115 w 1401128"/>
                  <a:gd name="connsiteY21" fmla="*/ 356235 h 372428"/>
                  <a:gd name="connsiteX22" fmla="*/ 130493 w 1401128"/>
                  <a:gd name="connsiteY22" fmla="*/ 263843 h 372428"/>
                  <a:gd name="connsiteX23" fmla="*/ 60961 w 1401128"/>
                  <a:gd name="connsiteY23" fmla="*/ 263843 h 372428"/>
                  <a:gd name="connsiteX24" fmla="*/ 32386 w 1401128"/>
                  <a:gd name="connsiteY24" fmla="*/ 216218 h 372428"/>
                  <a:gd name="connsiteX25" fmla="*/ 0 w 1401128"/>
                  <a:gd name="connsiteY25" fmla="*/ 263843 h 372428"/>
                  <a:gd name="connsiteX0" fmla="*/ 1368742 w 1368742"/>
                  <a:gd name="connsiteY0" fmla="*/ 263843 h 372428"/>
                  <a:gd name="connsiteX1" fmla="*/ 1075372 w 1368742"/>
                  <a:gd name="connsiteY1" fmla="*/ 263843 h 372428"/>
                  <a:gd name="connsiteX2" fmla="*/ 1047750 w 1368742"/>
                  <a:gd name="connsiteY2" fmla="*/ 301943 h 372428"/>
                  <a:gd name="connsiteX3" fmla="*/ 1007744 w 1368742"/>
                  <a:gd name="connsiteY3" fmla="*/ 132398 h 372428"/>
                  <a:gd name="connsiteX4" fmla="*/ 971550 w 1368742"/>
                  <a:gd name="connsiteY4" fmla="*/ 263843 h 372428"/>
                  <a:gd name="connsiteX5" fmla="*/ 883919 w 1368742"/>
                  <a:gd name="connsiteY5" fmla="*/ 263843 h 372428"/>
                  <a:gd name="connsiteX6" fmla="*/ 870584 w 1368742"/>
                  <a:gd name="connsiteY6" fmla="*/ 314325 h 372428"/>
                  <a:gd name="connsiteX7" fmla="*/ 846772 w 1368742"/>
                  <a:gd name="connsiteY7" fmla="*/ 256223 h 372428"/>
                  <a:gd name="connsiteX8" fmla="*/ 822959 w 1368742"/>
                  <a:gd name="connsiteY8" fmla="*/ 300990 h 372428"/>
                  <a:gd name="connsiteX9" fmla="*/ 778192 w 1368742"/>
                  <a:gd name="connsiteY9" fmla="*/ 0 h 372428"/>
                  <a:gd name="connsiteX10" fmla="*/ 722947 w 1368742"/>
                  <a:gd name="connsiteY10" fmla="*/ 372428 h 372428"/>
                  <a:gd name="connsiteX11" fmla="*/ 701992 w 1368742"/>
                  <a:gd name="connsiteY11" fmla="*/ 263843 h 372428"/>
                  <a:gd name="connsiteX12" fmla="*/ 476250 w 1368742"/>
                  <a:gd name="connsiteY12" fmla="*/ 263843 h 372428"/>
                  <a:gd name="connsiteX13" fmla="*/ 446722 w 1368742"/>
                  <a:gd name="connsiteY13" fmla="*/ 322898 h 372428"/>
                  <a:gd name="connsiteX14" fmla="*/ 411479 w 1368742"/>
                  <a:gd name="connsiteY14" fmla="*/ 129540 h 372428"/>
                  <a:gd name="connsiteX15" fmla="*/ 368617 w 1368742"/>
                  <a:gd name="connsiteY15" fmla="*/ 263843 h 372428"/>
                  <a:gd name="connsiteX16" fmla="*/ 281939 w 1368742"/>
                  <a:gd name="connsiteY16" fmla="*/ 263843 h 372428"/>
                  <a:gd name="connsiteX17" fmla="*/ 257175 w 1368742"/>
                  <a:gd name="connsiteY17" fmla="*/ 300990 h 372428"/>
                  <a:gd name="connsiteX18" fmla="*/ 231457 w 1368742"/>
                  <a:gd name="connsiteY18" fmla="*/ 254318 h 372428"/>
                  <a:gd name="connsiteX19" fmla="*/ 198119 w 1368742"/>
                  <a:gd name="connsiteY19" fmla="*/ 315278 h 372428"/>
                  <a:gd name="connsiteX20" fmla="*/ 166687 w 1368742"/>
                  <a:gd name="connsiteY20" fmla="*/ 51435 h 372428"/>
                  <a:gd name="connsiteX21" fmla="*/ 125729 w 1368742"/>
                  <a:gd name="connsiteY21" fmla="*/ 356235 h 372428"/>
                  <a:gd name="connsiteX22" fmla="*/ 98107 w 1368742"/>
                  <a:gd name="connsiteY22" fmla="*/ 263843 h 372428"/>
                  <a:gd name="connsiteX23" fmla="*/ 28575 w 1368742"/>
                  <a:gd name="connsiteY23" fmla="*/ 263843 h 372428"/>
                  <a:gd name="connsiteX24" fmla="*/ 0 w 1368742"/>
                  <a:gd name="connsiteY24" fmla="*/ 216218 h 372428"/>
                  <a:gd name="connsiteX0" fmla="*/ 1340168 w 1340168"/>
                  <a:gd name="connsiteY0" fmla="*/ 263843 h 372428"/>
                  <a:gd name="connsiteX1" fmla="*/ 1046798 w 1340168"/>
                  <a:gd name="connsiteY1" fmla="*/ 263843 h 372428"/>
                  <a:gd name="connsiteX2" fmla="*/ 1019176 w 1340168"/>
                  <a:gd name="connsiteY2" fmla="*/ 301943 h 372428"/>
                  <a:gd name="connsiteX3" fmla="*/ 979170 w 1340168"/>
                  <a:gd name="connsiteY3" fmla="*/ 132398 h 372428"/>
                  <a:gd name="connsiteX4" fmla="*/ 942976 w 1340168"/>
                  <a:gd name="connsiteY4" fmla="*/ 263843 h 372428"/>
                  <a:gd name="connsiteX5" fmla="*/ 855345 w 1340168"/>
                  <a:gd name="connsiteY5" fmla="*/ 263843 h 372428"/>
                  <a:gd name="connsiteX6" fmla="*/ 842010 w 1340168"/>
                  <a:gd name="connsiteY6" fmla="*/ 314325 h 372428"/>
                  <a:gd name="connsiteX7" fmla="*/ 818198 w 1340168"/>
                  <a:gd name="connsiteY7" fmla="*/ 256223 h 372428"/>
                  <a:gd name="connsiteX8" fmla="*/ 794385 w 1340168"/>
                  <a:gd name="connsiteY8" fmla="*/ 300990 h 372428"/>
                  <a:gd name="connsiteX9" fmla="*/ 749618 w 1340168"/>
                  <a:gd name="connsiteY9" fmla="*/ 0 h 372428"/>
                  <a:gd name="connsiteX10" fmla="*/ 694373 w 1340168"/>
                  <a:gd name="connsiteY10" fmla="*/ 372428 h 372428"/>
                  <a:gd name="connsiteX11" fmla="*/ 673418 w 1340168"/>
                  <a:gd name="connsiteY11" fmla="*/ 263843 h 372428"/>
                  <a:gd name="connsiteX12" fmla="*/ 447676 w 1340168"/>
                  <a:gd name="connsiteY12" fmla="*/ 263843 h 372428"/>
                  <a:gd name="connsiteX13" fmla="*/ 418148 w 1340168"/>
                  <a:gd name="connsiteY13" fmla="*/ 322898 h 372428"/>
                  <a:gd name="connsiteX14" fmla="*/ 382905 w 1340168"/>
                  <a:gd name="connsiteY14" fmla="*/ 129540 h 372428"/>
                  <a:gd name="connsiteX15" fmla="*/ 340043 w 1340168"/>
                  <a:gd name="connsiteY15" fmla="*/ 263843 h 372428"/>
                  <a:gd name="connsiteX16" fmla="*/ 253365 w 1340168"/>
                  <a:gd name="connsiteY16" fmla="*/ 263843 h 372428"/>
                  <a:gd name="connsiteX17" fmla="*/ 228601 w 1340168"/>
                  <a:gd name="connsiteY17" fmla="*/ 300990 h 372428"/>
                  <a:gd name="connsiteX18" fmla="*/ 202883 w 1340168"/>
                  <a:gd name="connsiteY18" fmla="*/ 254318 h 372428"/>
                  <a:gd name="connsiteX19" fmla="*/ 169545 w 1340168"/>
                  <a:gd name="connsiteY19" fmla="*/ 315278 h 372428"/>
                  <a:gd name="connsiteX20" fmla="*/ 138113 w 1340168"/>
                  <a:gd name="connsiteY20" fmla="*/ 51435 h 372428"/>
                  <a:gd name="connsiteX21" fmla="*/ 97155 w 1340168"/>
                  <a:gd name="connsiteY21" fmla="*/ 356235 h 372428"/>
                  <a:gd name="connsiteX22" fmla="*/ 69533 w 1340168"/>
                  <a:gd name="connsiteY22" fmla="*/ 263843 h 372428"/>
                  <a:gd name="connsiteX23" fmla="*/ 1 w 1340168"/>
                  <a:gd name="connsiteY23" fmla="*/ 263843 h 372428"/>
                  <a:gd name="connsiteX0" fmla="*/ 1270635 w 1270635"/>
                  <a:gd name="connsiteY0" fmla="*/ 263843 h 372428"/>
                  <a:gd name="connsiteX1" fmla="*/ 977265 w 1270635"/>
                  <a:gd name="connsiteY1" fmla="*/ 263843 h 372428"/>
                  <a:gd name="connsiteX2" fmla="*/ 949643 w 1270635"/>
                  <a:gd name="connsiteY2" fmla="*/ 301943 h 372428"/>
                  <a:gd name="connsiteX3" fmla="*/ 909637 w 1270635"/>
                  <a:gd name="connsiteY3" fmla="*/ 132398 h 372428"/>
                  <a:gd name="connsiteX4" fmla="*/ 873443 w 1270635"/>
                  <a:gd name="connsiteY4" fmla="*/ 263843 h 372428"/>
                  <a:gd name="connsiteX5" fmla="*/ 785812 w 1270635"/>
                  <a:gd name="connsiteY5" fmla="*/ 263843 h 372428"/>
                  <a:gd name="connsiteX6" fmla="*/ 772477 w 1270635"/>
                  <a:gd name="connsiteY6" fmla="*/ 314325 h 372428"/>
                  <a:gd name="connsiteX7" fmla="*/ 748665 w 1270635"/>
                  <a:gd name="connsiteY7" fmla="*/ 256223 h 372428"/>
                  <a:gd name="connsiteX8" fmla="*/ 724852 w 1270635"/>
                  <a:gd name="connsiteY8" fmla="*/ 300990 h 372428"/>
                  <a:gd name="connsiteX9" fmla="*/ 680085 w 1270635"/>
                  <a:gd name="connsiteY9" fmla="*/ 0 h 372428"/>
                  <a:gd name="connsiteX10" fmla="*/ 624840 w 1270635"/>
                  <a:gd name="connsiteY10" fmla="*/ 372428 h 372428"/>
                  <a:gd name="connsiteX11" fmla="*/ 603885 w 1270635"/>
                  <a:gd name="connsiteY11" fmla="*/ 263843 h 372428"/>
                  <a:gd name="connsiteX12" fmla="*/ 378143 w 1270635"/>
                  <a:gd name="connsiteY12" fmla="*/ 263843 h 372428"/>
                  <a:gd name="connsiteX13" fmla="*/ 348615 w 1270635"/>
                  <a:gd name="connsiteY13" fmla="*/ 322898 h 372428"/>
                  <a:gd name="connsiteX14" fmla="*/ 313372 w 1270635"/>
                  <a:gd name="connsiteY14" fmla="*/ 129540 h 372428"/>
                  <a:gd name="connsiteX15" fmla="*/ 270510 w 1270635"/>
                  <a:gd name="connsiteY15" fmla="*/ 263843 h 372428"/>
                  <a:gd name="connsiteX16" fmla="*/ 183832 w 1270635"/>
                  <a:gd name="connsiteY16" fmla="*/ 263843 h 372428"/>
                  <a:gd name="connsiteX17" fmla="*/ 159068 w 1270635"/>
                  <a:gd name="connsiteY17" fmla="*/ 300990 h 372428"/>
                  <a:gd name="connsiteX18" fmla="*/ 133350 w 1270635"/>
                  <a:gd name="connsiteY18" fmla="*/ 254318 h 372428"/>
                  <a:gd name="connsiteX19" fmla="*/ 100012 w 1270635"/>
                  <a:gd name="connsiteY19" fmla="*/ 315278 h 372428"/>
                  <a:gd name="connsiteX20" fmla="*/ 68580 w 1270635"/>
                  <a:gd name="connsiteY20" fmla="*/ 51435 h 372428"/>
                  <a:gd name="connsiteX21" fmla="*/ 27622 w 1270635"/>
                  <a:gd name="connsiteY21" fmla="*/ 356235 h 372428"/>
                  <a:gd name="connsiteX22" fmla="*/ 0 w 1270635"/>
                  <a:gd name="connsiteY22" fmla="*/ 263843 h 372428"/>
                  <a:gd name="connsiteX0" fmla="*/ 1243013 w 1243013"/>
                  <a:gd name="connsiteY0" fmla="*/ 263843 h 372428"/>
                  <a:gd name="connsiteX1" fmla="*/ 949643 w 1243013"/>
                  <a:gd name="connsiteY1" fmla="*/ 263843 h 372428"/>
                  <a:gd name="connsiteX2" fmla="*/ 922021 w 1243013"/>
                  <a:gd name="connsiteY2" fmla="*/ 301943 h 372428"/>
                  <a:gd name="connsiteX3" fmla="*/ 882015 w 1243013"/>
                  <a:gd name="connsiteY3" fmla="*/ 132398 h 372428"/>
                  <a:gd name="connsiteX4" fmla="*/ 845821 w 1243013"/>
                  <a:gd name="connsiteY4" fmla="*/ 263843 h 372428"/>
                  <a:gd name="connsiteX5" fmla="*/ 758190 w 1243013"/>
                  <a:gd name="connsiteY5" fmla="*/ 263843 h 372428"/>
                  <a:gd name="connsiteX6" fmla="*/ 744855 w 1243013"/>
                  <a:gd name="connsiteY6" fmla="*/ 314325 h 372428"/>
                  <a:gd name="connsiteX7" fmla="*/ 721043 w 1243013"/>
                  <a:gd name="connsiteY7" fmla="*/ 256223 h 372428"/>
                  <a:gd name="connsiteX8" fmla="*/ 697230 w 1243013"/>
                  <a:gd name="connsiteY8" fmla="*/ 300990 h 372428"/>
                  <a:gd name="connsiteX9" fmla="*/ 652463 w 1243013"/>
                  <a:gd name="connsiteY9" fmla="*/ 0 h 372428"/>
                  <a:gd name="connsiteX10" fmla="*/ 597218 w 1243013"/>
                  <a:gd name="connsiteY10" fmla="*/ 372428 h 372428"/>
                  <a:gd name="connsiteX11" fmla="*/ 576263 w 1243013"/>
                  <a:gd name="connsiteY11" fmla="*/ 263843 h 372428"/>
                  <a:gd name="connsiteX12" fmla="*/ 350521 w 1243013"/>
                  <a:gd name="connsiteY12" fmla="*/ 263843 h 372428"/>
                  <a:gd name="connsiteX13" fmla="*/ 320993 w 1243013"/>
                  <a:gd name="connsiteY13" fmla="*/ 322898 h 372428"/>
                  <a:gd name="connsiteX14" fmla="*/ 285750 w 1243013"/>
                  <a:gd name="connsiteY14" fmla="*/ 129540 h 372428"/>
                  <a:gd name="connsiteX15" fmla="*/ 242888 w 1243013"/>
                  <a:gd name="connsiteY15" fmla="*/ 263843 h 372428"/>
                  <a:gd name="connsiteX16" fmla="*/ 156210 w 1243013"/>
                  <a:gd name="connsiteY16" fmla="*/ 263843 h 372428"/>
                  <a:gd name="connsiteX17" fmla="*/ 131446 w 1243013"/>
                  <a:gd name="connsiteY17" fmla="*/ 300990 h 372428"/>
                  <a:gd name="connsiteX18" fmla="*/ 105728 w 1243013"/>
                  <a:gd name="connsiteY18" fmla="*/ 254318 h 372428"/>
                  <a:gd name="connsiteX19" fmla="*/ 72390 w 1243013"/>
                  <a:gd name="connsiteY19" fmla="*/ 315278 h 372428"/>
                  <a:gd name="connsiteX20" fmla="*/ 40958 w 1243013"/>
                  <a:gd name="connsiteY20" fmla="*/ 51435 h 372428"/>
                  <a:gd name="connsiteX21" fmla="*/ 0 w 1243013"/>
                  <a:gd name="connsiteY21" fmla="*/ 356235 h 372428"/>
                  <a:gd name="connsiteX0" fmla="*/ 1202055 w 1202055"/>
                  <a:gd name="connsiteY0" fmla="*/ 263843 h 372428"/>
                  <a:gd name="connsiteX1" fmla="*/ 908685 w 1202055"/>
                  <a:gd name="connsiteY1" fmla="*/ 263843 h 372428"/>
                  <a:gd name="connsiteX2" fmla="*/ 881063 w 1202055"/>
                  <a:gd name="connsiteY2" fmla="*/ 301943 h 372428"/>
                  <a:gd name="connsiteX3" fmla="*/ 841057 w 1202055"/>
                  <a:gd name="connsiteY3" fmla="*/ 132398 h 372428"/>
                  <a:gd name="connsiteX4" fmla="*/ 804863 w 1202055"/>
                  <a:gd name="connsiteY4" fmla="*/ 263843 h 372428"/>
                  <a:gd name="connsiteX5" fmla="*/ 717232 w 1202055"/>
                  <a:gd name="connsiteY5" fmla="*/ 263843 h 372428"/>
                  <a:gd name="connsiteX6" fmla="*/ 703897 w 1202055"/>
                  <a:gd name="connsiteY6" fmla="*/ 314325 h 372428"/>
                  <a:gd name="connsiteX7" fmla="*/ 680085 w 1202055"/>
                  <a:gd name="connsiteY7" fmla="*/ 256223 h 372428"/>
                  <a:gd name="connsiteX8" fmla="*/ 656272 w 1202055"/>
                  <a:gd name="connsiteY8" fmla="*/ 300990 h 372428"/>
                  <a:gd name="connsiteX9" fmla="*/ 611505 w 1202055"/>
                  <a:gd name="connsiteY9" fmla="*/ 0 h 372428"/>
                  <a:gd name="connsiteX10" fmla="*/ 556260 w 1202055"/>
                  <a:gd name="connsiteY10" fmla="*/ 372428 h 372428"/>
                  <a:gd name="connsiteX11" fmla="*/ 535305 w 1202055"/>
                  <a:gd name="connsiteY11" fmla="*/ 263843 h 372428"/>
                  <a:gd name="connsiteX12" fmla="*/ 309563 w 1202055"/>
                  <a:gd name="connsiteY12" fmla="*/ 263843 h 372428"/>
                  <a:gd name="connsiteX13" fmla="*/ 280035 w 1202055"/>
                  <a:gd name="connsiteY13" fmla="*/ 322898 h 372428"/>
                  <a:gd name="connsiteX14" fmla="*/ 244792 w 1202055"/>
                  <a:gd name="connsiteY14" fmla="*/ 129540 h 372428"/>
                  <a:gd name="connsiteX15" fmla="*/ 201930 w 1202055"/>
                  <a:gd name="connsiteY15" fmla="*/ 263843 h 372428"/>
                  <a:gd name="connsiteX16" fmla="*/ 115252 w 1202055"/>
                  <a:gd name="connsiteY16" fmla="*/ 263843 h 372428"/>
                  <a:gd name="connsiteX17" fmla="*/ 90488 w 1202055"/>
                  <a:gd name="connsiteY17" fmla="*/ 300990 h 372428"/>
                  <a:gd name="connsiteX18" fmla="*/ 64770 w 1202055"/>
                  <a:gd name="connsiteY18" fmla="*/ 254318 h 372428"/>
                  <a:gd name="connsiteX19" fmla="*/ 31432 w 1202055"/>
                  <a:gd name="connsiteY19" fmla="*/ 315278 h 372428"/>
                  <a:gd name="connsiteX20" fmla="*/ 0 w 1202055"/>
                  <a:gd name="connsiteY20" fmla="*/ 51435 h 372428"/>
                  <a:gd name="connsiteX0" fmla="*/ 1170623 w 1170623"/>
                  <a:gd name="connsiteY0" fmla="*/ 263843 h 372428"/>
                  <a:gd name="connsiteX1" fmla="*/ 877253 w 1170623"/>
                  <a:gd name="connsiteY1" fmla="*/ 263843 h 372428"/>
                  <a:gd name="connsiteX2" fmla="*/ 849631 w 1170623"/>
                  <a:gd name="connsiteY2" fmla="*/ 301943 h 372428"/>
                  <a:gd name="connsiteX3" fmla="*/ 809625 w 1170623"/>
                  <a:gd name="connsiteY3" fmla="*/ 132398 h 372428"/>
                  <a:gd name="connsiteX4" fmla="*/ 773431 w 1170623"/>
                  <a:gd name="connsiteY4" fmla="*/ 263843 h 372428"/>
                  <a:gd name="connsiteX5" fmla="*/ 685800 w 1170623"/>
                  <a:gd name="connsiteY5" fmla="*/ 263843 h 372428"/>
                  <a:gd name="connsiteX6" fmla="*/ 672465 w 1170623"/>
                  <a:gd name="connsiteY6" fmla="*/ 314325 h 372428"/>
                  <a:gd name="connsiteX7" fmla="*/ 648653 w 1170623"/>
                  <a:gd name="connsiteY7" fmla="*/ 256223 h 372428"/>
                  <a:gd name="connsiteX8" fmla="*/ 624840 w 1170623"/>
                  <a:gd name="connsiteY8" fmla="*/ 300990 h 372428"/>
                  <a:gd name="connsiteX9" fmla="*/ 580073 w 1170623"/>
                  <a:gd name="connsiteY9" fmla="*/ 0 h 372428"/>
                  <a:gd name="connsiteX10" fmla="*/ 524828 w 1170623"/>
                  <a:gd name="connsiteY10" fmla="*/ 372428 h 372428"/>
                  <a:gd name="connsiteX11" fmla="*/ 503873 w 1170623"/>
                  <a:gd name="connsiteY11" fmla="*/ 263843 h 372428"/>
                  <a:gd name="connsiteX12" fmla="*/ 278131 w 1170623"/>
                  <a:gd name="connsiteY12" fmla="*/ 263843 h 372428"/>
                  <a:gd name="connsiteX13" fmla="*/ 248603 w 1170623"/>
                  <a:gd name="connsiteY13" fmla="*/ 322898 h 372428"/>
                  <a:gd name="connsiteX14" fmla="*/ 213360 w 1170623"/>
                  <a:gd name="connsiteY14" fmla="*/ 129540 h 372428"/>
                  <a:gd name="connsiteX15" fmla="*/ 170498 w 1170623"/>
                  <a:gd name="connsiteY15" fmla="*/ 263843 h 372428"/>
                  <a:gd name="connsiteX16" fmla="*/ 83820 w 1170623"/>
                  <a:gd name="connsiteY16" fmla="*/ 263843 h 372428"/>
                  <a:gd name="connsiteX17" fmla="*/ 59056 w 1170623"/>
                  <a:gd name="connsiteY17" fmla="*/ 300990 h 372428"/>
                  <a:gd name="connsiteX18" fmla="*/ 33338 w 1170623"/>
                  <a:gd name="connsiteY18" fmla="*/ 254318 h 372428"/>
                  <a:gd name="connsiteX19" fmla="*/ 0 w 1170623"/>
                  <a:gd name="connsiteY19" fmla="*/ 315278 h 372428"/>
                  <a:gd name="connsiteX0" fmla="*/ 1137285 w 1137285"/>
                  <a:gd name="connsiteY0" fmla="*/ 263843 h 372428"/>
                  <a:gd name="connsiteX1" fmla="*/ 843915 w 1137285"/>
                  <a:gd name="connsiteY1" fmla="*/ 263843 h 372428"/>
                  <a:gd name="connsiteX2" fmla="*/ 816293 w 1137285"/>
                  <a:gd name="connsiteY2" fmla="*/ 301943 h 372428"/>
                  <a:gd name="connsiteX3" fmla="*/ 776287 w 1137285"/>
                  <a:gd name="connsiteY3" fmla="*/ 132398 h 372428"/>
                  <a:gd name="connsiteX4" fmla="*/ 740093 w 1137285"/>
                  <a:gd name="connsiteY4" fmla="*/ 263843 h 372428"/>
                  <a:gd name="connsiteX5" fmla="*/ 652462 w 1137285"/>
                  <a:gd name="connsiteY5" fmla="*/ 263843 h 372428"/>
                  <a:gd name="connsiteX6" fmla="*/ 639127 w 1137285"/>
                  <a:gd name="connsiteY6" fmla="*/ 314325 h 372428"/>
                  <a:gd name="connsiteX7" fmla="*/ 615315 w 1137285"/>
                  <a:gd name="connsiteY7" fmla="*/ 256223 h 372428"/>
                  <a:gd name="connsiteX8" fmla="*/ 591502 w 1137285"/>
                  <a:gd name="connsiteY8" fmla="*/ 300990 h 372428"/>
                  <a:gd name="connsiteX9" fmla="*/ 546735 w 1137285"/>
                  <a:gd name="connsiteY9" fmla="*/ 0 h 372428"/>
                  <a:gd name="connsiteX10" fmla="*/ 491490 w 1137285"/>
                  <a:gd name="connsiteY10" fmla="*/ 372428 h 372428"/>
                  <a:gd name="connsiteX11" fmla="*/ 470535 w 1137285"/>
                  <a:gd name="connsiteY11" fmla="*/ 263843 h 372428"/>
                  <a:gd name="connsiteX12" fmla="*/ 244793 w 1137285"/>
                  <a:gd name="connsiteY12" fmla="*/ 263843 h 372428"/>
                  <a:gd name="connsiteX13" fmla="*/ 215265 w 1137285"/>
                  <a:gd name="connsiteY13" fmla="*/ 322898 h 372428"/>
                  <a:gd name="connsiteX14" fmla="*/ 180022 w 1137285"/>
                  <a:gd name="connsiteY14" fmla="*/ 129540 h 372428"/>
                  <a:gd name="connsiteX15" fmla="*/ 137160 w 1137285"/>
                  <a:gd name="connsiteY15" fmla="*/ 263843 h 372428"/>
                  <a:gd name="connsiteX16" fmla="*/ 50482 w 1137285"/>
                  <a:gd name="connsiteY16" fmla="*/ 263843 h 372428"/>
                  <a:gd name="connsiteX17" fmla="*/ 25718 w 1137285"/>
                  <a:gd name="connsiteY17" fmla="*/ 300990 h 372428"/>
                  <a:gd name="connsiteX18" fmla="*/ 0 w 1137285"/>
                  <a:gd name="connsiteY18" fmla="*/ 254318 h 372428"/>
                  <a:gd name="connsiteX0" fmla="*/ 1111567 w 1111567"/>
                  <a:gd name="connsiteY0" fmla="*/ 263843 h 372428"/>
                  <a:gd name="connsiteX1" fmla="*/ 818197 w 1111567"/>
                  <a:gd name="connsiteY1" fmla="*/ 263843 h 372428"/>
                  <a:gd name="connsiteX2" fmla="*/ 790575 w 1111567"/>
                  <a:gd name="connsiteY2" fmla="*/ 301943 h 372428"/>
                  <a:gd name="connsiteX3" fmla="*/ 750569 w 1111567"/>
                  <a:gd name="connsiteY3" fmla="*/ 132398 h 372428"/>
                  <a:gd name="connsiteX4" fmla="*/ 714375 w 1111567"/>
                  <a:gd name="connsiteY4" fmla="*/ 263843 h 372428"/>
                  <a:gd name="connsiteX5" fmla="*/ 626744 w 1111567"/>
                  <a:gd name="connsiteY5" fmla="*/ 263843 h 372428"/>
                  <a:gd name="connsiteX6" fmla="*/ 613409 w 1111567"/>
                  <a:gd name="connsiteY6" fmla="*/ 314325 h 372428"/>
                  <a:gd name="connsiteX7" fmla="*/ 589597 w 1111567"/>
                  <a:gd name="connsiteY7" fmla="*/ 256223 h 372428"/>
                  <a:gd name="connsiteX8" fmla="*/ 565784 w 1111567"/>
                  <a:gd name="connsiteY8" fmla="*/ 300990 h 372428"/>
                  <a:gd name="connsiteX9" fmla="*/ 521017 w 1111567"/>
                  <a:gd name="connsiteY9" fmla="*/ 0 h 372428"/>
                  <a:gd name="connsiteX10" fmla="*/ 465772 w 1111567"/>
                  <a:gd name="connsiteY10" fmla="*/ 372428 h 372428"/>
                  <a:gd name="connsiteX11" fmla="*/ 444817 w 1111567"/>
                  <a:gd name="connsiteY11" fmla="*/ 263843 h 372428"/>
                  <a:gd name="connsiteX12" fmla="*/ 219075 w 1111567"/>
                  <a:gd name="connsiteY12" fmla="*/ 263843 h 372428"/>
                  <a:gd name="connsiteX13" fmla="*/ 189547 w 1111567"/>
                  <a:gd name="connsiteY13" fmla="*/ 322898 h 372428"/>
                  <a:gd name="connsiteX14" fmla="*/ 154304 w 1111567"/>
                  <a:gd name="connsiteY14" fmla="*/ 129540 h 372428"/>
                  <a:gd name="connsiteX15" fmla="*/ 111442 w 1111567"/>
                  <a:gd name="connsiteY15" fmla="*/ 263843 h 372428"/>
                  <a:gd name="connsiteX16" fmla="*/ 24764 w 1111567"/>
                  <a:gd name="connsiteY16" fmla="*/ 263843 h 372428"/>
                  <a:gd name="connsiteX17" fmla="*/ 0 w 1111567"/>
                  <a:gd name="connsiteY17" fmla="*/ 300990 h 372428"/>
                  <a:gd name="connsiteX0" fmla="*/ 1086803 w 1086803"/>
                  <a:gd name="connsiteY0" fmla="*/ 263843 h 372428"/>
                  <a:gd name="connsiteX1" fmla="*/ 793433 w 1086803"/>
                  <a:gd name="connsiteY1" fmla="*/ 263843 h 372428"/>
                  <a:gd name="connsiteX2" fmla="*/ 765811 w 1086803"/>
                  <a:gd name="connsiteY2" fmla="*/ 301943 h 372428"/>
                  <a:gd name="connsiteX3" fmla="*/ 725805 w 1086803"/>
                  <a:gd name="connsiteY3" fmla="*/ 132398 h 372428"/>
                  <a:gd name="connsiteX4" fmla="*/ 689611 w 1086803"/>
                  <a:gd name="connsiteY4" fmla="*/ 263843 h 372428"/>
                  <a:gd name="connsiteX5" fmla="*/ 601980 w 1086803"/>
                  <a:gd name="connsiteY5" fmla="*/ 263843 h 372428"/>
                  <a:gd name="connsiteX6" fmla="*/ 588645 w 1086803"/>
                  <a:gd name="connsiteY6" fmla="*/ 314325 h 372428"/>
                  <a:gd name="connsiteX7" fmla="*/ 564833 w 1086803"/>
                  <a:gd name="connsiteY7" fmla="*/ 256223 h 372428"/>
                  <a:gd name="connsiteX8" fmla="*/ 541020 w 1086803"/>
                  <a:gd name="connsiteY8" fmla="*/ 300990 h 372428"/>
                  <a:gd name="connsiteX9" fmla="*/ 496253 w 1086803"/>
                  <a:gd name="connsiteY9" fmla="*/ 0 h 372428"/>
                  <a:gd name="connsiteX10" fmla="*/ 441008 w 1086803"/>
                  <a:gd name="connsiteY10" fmla="*/ 372428 h 372428"/>
                  <a:gd name="connsiteX11" fmla="*/ 420053 w 1086803"/>
                  <a:gd name="connsiteY11" fmla="*/ 263843 h 372428"/>
                  <a:gd name="connsiteX12" fmla="*/ 194311 w 1086803"/>
                  <a:gd name="connsiteY12" fmla="*/ 263843 h 372428"/>
                  <a:gd name="connsiteX13" fmla="*/ 164783 w 1086803"/>
                  <a:gd name="connsiteY13" fmla="*/ 322898 h 372428"/>
                  <a:gd name="connsiteX14" fmla="*/ 129540 w 1086803"/>
                  <a:gd name="connsiteY14" fmla="*/ 129540 h 372428"/>
                  <a:gd name="connsiteX15" fmla="*/ 86678 w 1086803"/>
                  <a:gd name="connsiteY15" fmla="*/ 263843 h 372428"/>
                  <a:gd name="connsiteX16" fmla="*/ 0 w 1086803"/>
                  <a:gd name="connsiteY16" fmla="*/ 263843 h 372428"/>
                  <a:gd name="connsiteX0" fmla="*/ 1000125 w 1000125"/>
                  <a:gd name="connsiteY0" fmla="*/ 263843 h 372428"/>
                  <a:gd name="connsiteX1" fmla="*/ 706755 w 1000125"/>
                  <a:gd name="connsiteY1" fmla="*/ 263843 h 372428"/>
                  <a:gd name="connsiteX2" fmla="*/ 679133 w 1000125"/>
                  <a:gd name="connsiteY2" fmla="*/ 301943 h 372428"/>
                  <a:gd name="connsiteX3" fmla="*/ 639127 w 1000125"/>
                  <a:gd name="connsiteY3" fmla="*/ 132398 h 372428"/>
                  <a:gd name="connsiteX4" fmla="*/ 602933 w 1000125"/>
                  <a:gd name="connsiteY4" fmla="*/ 263843 h 372428"/>
                  <a:gd name="connsiteX5" fmla="*/ 515302 w 1000125"/>
                  <a:gd name="connsiteY5" fmla="*/ 263843 h 372428"/>
                  <a:gd name="connsiteX6" fmla="*/ 501967 w 1000125"/>
                  <a:gd name="connsiteY6" fmla="*/ 314325 h 372428"/>
                  <a:gd name="connsiteX7" fmla="*/ 478155 w 1000125"/>
                  <a:gd name="connsiteY7" fmla="*/ 256223 h 372428"/>
                  <a:gd name="connsiteX8" fmla="*/ 454342 w 1000125"/>
                  <a:gd name="connsiteY8" fmla="*/ 300990 h 372428"/>
                  <a:gd name="connsiteX9" fmla="*/ 409575 w 1000125"/>
                  <a:gd name="connsiteY9" fmla="*/ 0 h 372428"/>
                  <a:gd name="connsiteX10" fmla="*/ 354330 w 1000125"/>
                  <a:gd name="connsiteY10" fmla="*/ 372428 h 372428"/>
                  <a:gd name="connsiteX11" fmla="*/ 333375 w 1000125"/>
                  <a:gd name="connsiteY11" fmla="*/ 263843 h 372428"/>
                  <a:gd name="connsiteX12" fmla="*/ 107633 w 1000125"/>
                  <a:gd name="connsiteY12" fmla="*/ 263843 h 372428"/>
                  <a:gd name="connsiteX13" fmla="*/ 78105 w 1000125"/>
                  <a:gd name="connsiteY13" fmla="*/ 322898 h 372428"/>
                  <a:gd name="connsiteX14" fmla="*/ 42862 w 1000125"/>
                  <a:gd name="connsiteY14" fmla="*/ 129540 h 372428"/>
                  <a:gd name="connsiteX15" fmla="*/ 0 w 1000125"/>
                  <a:gd name="connsiteY15" fmla="*/ 263843 h 372428"/>
                  <a:gd name="connsiteX0" fmla="*/ 957263 w 957263"/>
                  <a:gd name="connsiteY0" fmla="*/ 263843 h 372428"/>
                  <a:gd name="connsiteX1" fmla="*/ 663893 w 957263"/>
                  <a:gd name="connsiteY1" fmla="*/ 263843 h 372428"/>
                  <a:gd name="connsiteX2" fmla="*/ 636271 w 957263"/>
                  <a:gd name="connsiteY2" fmla="*/ 301943 h 372428"/>
                  <a:gd name="connsiteX3" fmla="*/ 596265 w 957263"/>
                  <a:gd name="connsiteY3" fmla="*/ 132398 h 372428"/>
                  <a:gd name="connsiteX4" fmla="*/ 560071 w 957263"/>
                  <a:gd name="connsiteY4" fmla="*/ 263843 h 372428"/>
                  <a:gd name="connsiteX5" fmla="*/ 472440 w 957263"/>
                  <a:gd name="connsiteY5" fmla="*/ 263843 h 372428"/>
                  <a:gd name="connsiteX6" fmla="*/ 459105 w 957263"/>
                  <a:gd name="connsiteY6" fmla="*/ 314325 h 372428"/>
                  <a:gd name="connsiteX7" fmla="*/ 435293 w 957263"/>
                  <a:gd name="connsiteY7" fmla="*/ 256223 h 372428"/>
                  <a:gd name="connsiteX8" fmla="*/ 411480 w 957263"/>
                  <a:gd name="connsiteY8" fmla="*/ 300990 h 372428"/>
                  <a:gd name="connsiteX9" fmla="*/ 366713 w 957263"/>
                  <a:gd name="connsiteY9" fmla="*/ 0 h 372428"/>
                  <a:gd name="connsiteX10" fmla="*/ 311468 w 957263"/>
                  <a:gd name="connsiteY10" fmla="*/ 372428 h 372428"/>
                  <a:gd name="connsiteX11" fmla="*/ 290513 w 957263"/>
                  <a:gd name="connsiteY11" fmla="*/ 263843 h 372428"/>
                  <a:gd name="connsiteX12" fmla="*/ 64771 w 957263"/>
                  <a:gd name="connsiteY12" fmla="*/ 263843 h 372428"/>
                  <a:gd name="connsiteX13" fmla="*/ 35243 w 957263"/>
                  <a:gd name="connsiteY13" fmla="*/ 322898 h 372428"/>
                  <a:gd name="connsiteX14" fmla="*/ 0 w 957263"/>
                  <a:gd name="connsiteY14" fmla="*/ 129540 h 372428"/>
                  <a:gd name="connsiteX0" fmla="*/ 922021 w 922021"/>
                  <a:gd name="connsiteY0" fmla="*/ 263843 h 372428"/>
                  <a:gd name="connsiteX1" fmla="*/ 628651 w 922021"/>
                  <a:gd name="connsiteY1" fmla="*/ 263843 h 372428"/>
                  <a:gd name="connsiteX2" fmla="*/ 601029 w 922021"/>
                  <a:gd name="connsiteY2" fmla="*/ 301943 h 372428"/>
                  <a:gd name="connsiteX3" fmla="*/ 561023 w 922021"/>
                  <a:gd name="connsiteY3" fmla="*/ 132398 h 372428"/>
                  <a:gd name="connsiteX4" fmla="*/ 524829 w 922021"/>
                  <a:gd name="connsiteY4" fmla="*/ 263843 h 372428"/>
                  <a:gd name="connsiteX5" fmla="*/ 437198 w 922021"/>
                  <a:gd name="connsiteY5" fmla="*/ 263843 h 372428"/>
                  <a:gd name="connsiteX6" fmla="*/ 423863 w 922021"/>
                  <a:gd name="connsiteY6" fmla="*/ 314325 h 372428"/>
                  <a:gd name="connsiteX7" fmla="*/ 400051 w 922021"/>
                  <a:gd name="connsiteY7" fmla="*/ 256223 h 372428"/>
                  <a:gd name="connsiteX8" fmla="*/ 376238 w 922021"/>
                  <a:gd name="connsiteY8" fmla="*/ 300990 h 372428"/>
                  <a:gd name="connsiteX9" fmla="*/ 331471 w 922021"/>
                  <a:gd name="connsiteY9" fmla="*/ 0 h 372428"/>
                  <a:gd name="connsiteX10" fmla="*/ 276226 w 922021"/>
                  <a:gd name="connsiteY10" fmla="*/ 372428 h 372428"/>
                  <a:gd name="connsiteX11" fmla="*/ 255271 w 922021"/>
                  <a:gd name="connsiteY11" fmla="*/ 263843 h 372428"/>
                  <a:gd name="connsiteX12" fmla="*/ 29529 w 922021"/>
                  <a:gd name="connsiteY12" fmla="*/ 263843 h 372428"/>
                  <a:gd name="connsiteX13" fmla="*/ 1 w 922021"/>
                  <a:gd name="connsiteY13" fmla="*/ 322898 h 372428"/>
                  <a:gd name="connsiteX0" fmla="*/ 892491 w 892491"/>
                  <a:gd name="connsiteY0" fmla="*/ 263843 h 372428"/>
                  <a:gd name="connsiteX1" fmla="*/ 599121 w 892491"/>
                  <a:gd name="connsiteY1" fmla="*/ 263843 h 372428"/>
                  <a:gd name="connsiteX2" fmla="*/ 571499 w 892491"/>
                  <a:gd name="connsiteY2" fmla="*/ 301943 h 372428"/>
                  <a:gd name="connsiteX3" fmla="*/ 531493 w 892491"/>
                  <a:gd name="connsiteY3" fmla="*/ 132398 h 372428"/>
                  <a:gd name="connsiteX4" fmla="*/ 495299 w 892491"/>
                  <a:gd name="connsiteY4" fmla="*/ 263843 h 372428"/>
                  <a:gd name="connsiteX5" fmla="*/ 407668 w 892491"/>
                  <a:gd name="connsiteY5" fmla="*/ 263843 h 372428"/>
                  <a:gd name="connsiteX6" fmla="*/ 394333 w 892491"/>
                  <a:gd name="connsiteY6" fmla="*/ 314325 h 372428"/>
                  <a:gd name="connsiteX7" fmla="*/ 370521 w 892491"/>
                  <a:gd name="connsiteY7" fmla="*/ 256223 h 372428"/>
                  <a:gd name="connsiteX8" fmla="*/ 346708 w 892491"/>
                  <a:gd name="connsiteY8" fmla="*/ 300990 h 372428"/>
                  <a:gd name="connsiteX9" fmla="*/ 301941 w 892491"/>
                  <a:gd name="connsiteY9" fmla="*/ 0 h 372428"/>
                  <a:gd name="connsiteX10" fmla="*/ 246696 w 892491"/>
                  <a:gd name="connsiteY10" fmla="*/ 372428 h 372428"/>
                  <a:gd name="connsiteX11" fmla="*/ 225741 w 892491"/>
                  <a:gd name="connsiteY11" fmla="*/ 263843 h 372428"/>
                  <a:gd name="connsiteX12" fmla="*/ -1 w 892491"/>
                  <a:gd name="connsiteY12" fmla="*/ 263843 h 372428"/>
                  <a:gd name="connsiteX0" fmla="*/ 892492 w 892492"/>
                  <a:gd name="connsiteY0" fmla="*/ 263843 h 372428"/>
                  <a:gd name="connsiteX1" fmla="*/ 794663 w 892492"/>
                  <a:gd name="connsiteY1" fmla="*/ 261783 h 372428"/>
                  <a:gd name="connsiteX2" fmla="*/ 599122 w 892492"/>
                  <a:gd name="connsiteY2" fmla="*/ 263843 h 372428"/>
                  <a:gd name="connsiteX3" fmla="*/ 571500 w 892492"/>
                  <a:gd name="connsiteY3" fmla="*/ 301943 h 372428"/>
                  <a:gd name="connsiteX4" fmla="*/ 531494 w 892492"/>
                  <a:gd name="connsiteY4" fmla="*/ 132398 h 372428"/>
                  <a:gd name="connsiteX5" fmla="*/ 495300 w 892492"/>
                  <a:gd name="connsiteY5" fmla="*/ 263843 h 372428"/>
                  <a:gd name="connsiteX6" fmla="*/ 407669 w 892492"/>
                  <a:gd name="connsiteY6" fmla="*/ 263843 h 372428"/>
                  <a:gd name="connsiteX7" fmla="*/ 394334 w 892492"/>
                  <a:gd name="connsiteY7" fmla="*/ 314325 h 372428"/>
                  <a:gd name="connsiteX8" fmla="*/ 370522 w 892492"/>
                  <a:gd name="connsiteY8" fmla="*/ 256223 h 372428"/>
                  <a:gd name="connsiteX9" fmla="*/ 346709 w 892492"/>
                  <a:gd name="connsiteY9" fmla="*/ 300990 h 372428"/>
                  <a:gd name="connsiteX10" fmla="*/ 301942 w 892492"/>
                  <a:gd name="connsiteY10" fmla="*/ 0 h 372428"/>
                  <a:gd name="connsiteX11" fmla="*/ 246697 w 892492"/>
                  <a:gd name="connsiteY11" fmla="*/ 372428 h 372428"/>
                  <a:gd name="connsiteX12" fmla="*/ 225742 w 892492"/>
                  <a:gd name="connsiteY12" fmla="*/ 263843 h 372428"/>
                  <a:gd name="connsiteX13" fmla="*/ 0 w 892492"/>
                  <a:gd name="connsiteY13" fmla="*/ 263843 h 372428"/>
                  <a:gd name="connsiteX0" fmla="*/ 794663 w 794663"/>
                  <a:gd name="connsiteY0" fmla="*/ 261783 h 372428"/>
                  <a:gd name="connsiteX1" fmla="*/ 599122 w 794663"/>
                  <a:gd name="connsiteY1" fmla="*/ 263843 h 372428"/>
                  <a:gd name="connsiteX2" fmla="*/ 571500 w 794663"/>
                  <a:gd name="connsiteY2" fmla="*/ 301943 h 372428"/>
                  <a:gd name="connsiteX3" fmla="*/ 531494 w 794663"/>
                  <a:gd name="connsiteY3" fmla="*/ 132398 h 372428"/>
                  <a:gd name="connsiteX4" fmla="*/ 495300 w 794663"/>
                  <a:gd name="connsiteY4" fmla="*/ 263843 h 372428"/>
                  <a:gd name="connsiteX5" fmla="*/ 407669 w 794663"/>
                  <a:gd name="connsiteY5" fmla="*/ 263843 h 372428"/>
                  <a:gd name="connsiteX6" fmla="*/ 394334 w 794663"/>
                  <a:gd name="connsiteY6" fmla="*/ 314325 h 372428"/>
                  <a:gd name="connsiteX7" fmla="*/ 370522 w 794663"/>
                  <a:gd name="connsiteY7" fmla="*/ 256223 h 372428"/>
                  <a:gd name="connsiteX8" fmla="*/ 346709 w 794663"/>
                  <a:gd name="connsiteY8" fmla="*/ 300990 h 372428"/>
                  <a:gd name="connsiteX9" fmla="*/ 301942 w 794663"/>
                  <a:gd name="connsiteY9" fmla="*/ 0 h 372428"/>
                  <a:gd name="connsiteX10" fmla="*/ 246697 w 794663"/>
                  <a:gd name="connsiteY10" fmla="*/ 372428 h 372428"/>
                  <a:gd name="connsiteX11" fmla="*/ 225742 w 794663"/>
                  <a:gd name="connsiteY11" fmla="*/ 263843 h 372428"/>
                  <a:gd name="connsiteX12" fmla="*/ 0 w 794663"/>
                  <a:gd name="connsiteY12" fmla="*/ 263843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4663" h="372428">
                    <a:moveTo>
                      <a:pt x="794663" y="261783"/>
                    </a:moveTo>
                    <a:lnTo>
                      <a:pt x="599122" y="263843"/>
                    </a:lnTo>
                    <a:lnTo>
                      <a:pt x="571500" y="301943"/>
                    </a:lnTo>
                    <a:lnTo>
                      <a:pt x="531494" y="132398"/>
                    </a:lnTo>
                    <a:lnTo>
                      <a:pt x="495300" y="263843"/>
                    </a:lnTo>
                    <a:lnTo>
                      <a:pt x="407669" y="263843"/>
                    </a:lnTo>
                    <a:lnTo>
                      <a:pt x="394334" y="314325"/>
                    </a:lnTo>
                    <a:lnTo>
                      <a:pt x="370522" y="256223"/>
                    </a:lnTo>
                    <a:lnTo>
                      <a:pt x="346709" y="300990"/>
                    </a:lnTo>
                    <a:lnTo>
                      <a:pt x="301942" y="0"/>
                    </a:lnTo>
                    <a:lnTo>
                      <a:pt x="246697" y="372428"/>
                    </a:lnTo>
                    <a:lnTo>
                      <a:pt x="225742" y="263843"/>
                    </a:lnTo>
                    <a:lnTo>
                      <a:pt x="0" y="26384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92668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913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32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 rot="16200000">
            <a:off x="7518213" y="2467872"/>
            <a:ext cx="23812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0" i="0" spc="4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rPr>
              <a:t>www.freeppt7.com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375948" y="1806898"/>
            <a:ext cx="1374269" cy="152969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0" sx="101000" sy="101000" algn="ctr" rotWithShape="0">
              <a:prstClr val="black">
                <a:alpha val="39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7393783" y="1806898"/>
            <a:ext cx="1374269" cy="152969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0" sx="101000" sy="101000" algn="ctr" rotWithShape="0">
              <a:prstClr val="black">
                <a:alpha val="39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84756"/>
            <a:ext cx="8267700" cy="440531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27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9625" y="384572"/>
            <a:ext cx="7505700" cy="29289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4379227" y="972665"/>
            <a:ext cx="385547" cy="98560"/>
            <a:chOff x="795585" y="3421097"/>
            <a:chExt cx="1066015" cy="272510"/>
          </a:xfrm>
        </p:grpSpPr>
        <p:sp>
          <p:nvSpPr>
            <p:cNvPr id="6" name="Freeform 5"/>
            <p:cNvSpPr/>
            <p:nvPr/>
          </p:nvSpPr>
          <p:spPr bwMode="auto">
            <a:xfrm>
              <a:off x="795585" y="3421097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  <p:sp>
          <p:nvSpPr>
            <p:cNvPr id="7" name="Freeform 5"/>
            <p:cNvSpPr/>
            <p:nvPr/>
          </p:nvSpPr>
          <p:spPr bwMode="auto">
            <a:xfrm>
              <a:off x="1197064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1598543" y="3421099"/>
              <a:ext cx="263057" cy="272508"/>
            </a:xfrm>
            <a:custGeom>
              <a:avLst/>
              <a:gdLst>
                <a:gd name="T0" fmla="*/ 7371 w 17675"/>
                <a:gd name="T1" fmla="*/ 1125 h 18310"/>
                <a:gd name="T2" fmla="*/ 5959 w 17675"/>
                <a:gd name="T3" fmla="*/ 593 h 18310"/>
                <a:gd name="T4" fmla="*/ 4735 w 17675"/>
                <a:gd name="T5" fmla="*/ 240 h 18310"/>
                <a:gd name="T6" fmla="*/ 3627 w 17675"/>
                <a:gd name="T7" fmla="*/ 54 h 18310"/>
                <a:gd name="T8" fmla="*/ 2806 w 17675"/>
                <a:gd name="T9" fmla="*/ 7 h 18310"/>
                <a:gd name="T10" fmla="*/ 2454 w 17675"/>
                <a:gd name="T11" fmla="*/ 85 h 18310"/>
                <a:gd name="T12" fmla="*/ 2132 w 17675"/>
                <a:gd name="T13" fmla="*/ 262 h 18310"/>
                <a:gd name="T14" fmla="*/ 1838 w 17675"/>
                <a:gd name="T15" fmla="*/ 533 h 18310"/>
                <a:gd name="T16" fmla="*/ 1454 w 17675"/>
                <a:gd name="T17" fmla="*/ 1111 h 18310"/>
                <a:gd name="T18" fmla="*/ 1261 w 17675"/>
                <a:gd name="T19" fmla="*/ 1545 h 18310"/>
                <a:gd name="T20" fmla="*/ 1008 w 17675"/>
                <a:gd name="T21" fmla="*/ 2315 h 18310"/>
                <a:gd name="T22" fmla="*/ 836 w 17675"/>
                <a:gd name="T23" fmla="*/ 2906 h 18310"/>
                <a:gd name="T24" fmla="*/ 683 w 17675"/>
                <a:gd name="T25" fmla="*/ 3519 h 18310"/>
                <a:gd name="T26" fmla="*/ 506 w 17675"/>
                <a:gd name="T27" fmla="*/ 4330 h 18310"/>
                <a:gd name="T28" fmla="*/ 356 w 17675"/>
                <a:gd name="T29" fmla="*/ 5177 h 18310"/>
                <a:gd name="T30" fmla="*/ 199 w 17675"/>
                <a:gd name="T31" fmla="*/ 6352 h 18310"/>
                <a:gd name="T32" fmla="*/ 65 w 17675"/>
                <a:gd name="T33" fmla="*/ 7805 h 18310"/>
                <a:gd name="T34" fmla="*/ 1 w 17675"/>
                <a:gd name="T35" fmla="*/ 9354 h 18310"/>
                <a:gd name="T36" fmla="*/ 54 w 17675"/>
                <a:gd name="T37" fmla="*/ 10490 h 18310"/>
                <a:gd name="T38" fmla="*/ 149 w 17675"/>
                <a:gd name="T39" fmla="*/ 11811 h 18310"/>
                <a:gd name="T40" fmla="*/ 298 w 17675"/>
                <a:gd name="T41" fmla="*/ 13066 h 18310"/>
                <a:gd name="T42" fmla="*/ 650 w 17675"/>
                <a:gd name="T43" fmla="*/ 14979 h 18310"/>
                <a:gd name="T44" fmla="*/ 991 w 17675"/>
                <a:gd name="T45" fmla="*/ 16266 h 18310"/>
                <a:gd name="T46" fmla="*/ 1332 w 17675"/>
                <a:gd name="T47" fmla="*/ 17156 h 18310"/>
                <a:gd name="T48" fmla="*/ 1598 w 17675"/>
                <a:gd name="T49" fmla="*/ 17614 h 18310"/>
                <a:gd name="T50" fmla="*/ 1917 w 17675"/>
                <a:gd name="T51" fmla="*/ 17970 h 18310"/>
                <a:gd name="T52" fmla="*/ 2349 w 17675"/>
                <a:gd name="T53" fmla="*/ 18232 h 18310"/>
                <a:gd name="T54" fmla="*/ 2745 w 17675"/>
                <a:gd name="T55" fmla="*/ 18309 h 18310"/>
                <a:gd name="T56" fmla="*/ 3384 w 17675"/>
                <a:gd name="T57" fmla="*/ 18287 h 18310"/>
                <a:gd name="T58" fmla="*/ 4157 w 17675"/>
                <a:gd name="T59" fmla="*/ 18192 h 18310"/>
                <a:gd name="T60" fmla="*/ 5006 w 17675"/>
                <a:gd name="T61" fmla="*/ 18009 h 18310"/>
                <a:gd name="T62" fmla="*/ 6483 w 17675"/>
                <a:gd name="T63" fmla="*/ 17544 h 18310"/>
                <a:gd name="T64" fmla="*/ 7200 w 17675"/>
                <a:gd name="T65" fmla="*/ 17277 h 18310"/>
                <a:gd name="T66" fmla="*/ 8295 w 17675"/>
                <a:gd name="T67" fmla="*/ 16841 h 18310"/>
                <a:gd name="T68" fmla="*/ 8872 w 17675"/>
                <a:gd name="T69" fmla="*/ 16605 h 18310"/>
                <a:gd name="T70" fmla="*/ 9346 w 17675"/>
                <a:gd name="T71" fmla="*/ 16391 h 18310"/>
                <a:gd name="T72" fmla="*/ 10057 w 17675"/>
                <a:gd name="T73" fmla="*/ 16048 h 18310"/>
                <a:gd name="T74" fmla="*/ 10903 w 17675"/>
                <a:gd name="T75" fmla="*/ 15584 h 18310"/>
                <a:gd name="T76" fmla="*/ 11867 w 17675"/>
                <a:gd name="T77" fmla="*/ 14997 h 18310"/>
                <a:gd name="T78" fmla="*/ 12590 w 17675"/>
                <a:gd name="T79" fmla="*/ 14528 h 18310"/>
                <a:gd name="T80" fmla="*/ 13212 w 17675"/>
                <a:gd name="T81" fmla="*/ 14088 h 18310"/>
                <a:gd name="T82" fmla="*/ 14481 w 17675"/>
                <a:gd name="T83" fmla="*/ 13112 h 18310"/>
                <a:gd name="T84" fmla="*/ 14802 w 17675"/>
                <a:gd name="T85" fmla="*/ 12854 h 18310"/>
                <a:gd name="T86" fmla="*/ 15451 w 17675"/>
                <a:gd name="T87" fmla="*/ 12291 h 18310"/>
                <a:gd name="T88" fmla="*/ 15927 w 17675"/>
                <a:gd name="T89" fmla="*/ 11853 h 18310"/>
                <a:gd name="T90" fmla="*/ 16443 w 17675"/>
                <a:gd name="T91" fmla="*/ 11335 h 18310"/>
                <a:gd name="T92" fmla="*/ 16856 w 17675"/>
                <a:gd name="T93" fmla="*/ 10896 h 18310"/>
                <a:gd name="T94" fmla="*/ 17295 w 17675"/>
                <a:gd name="T95" fmla="*/ 10296 h 18310"/>
                <a:gd name="T96" fmla="*/ 17543 w 17675"/>
                <a:gd name="T97" fmla="*/ 9805 h 18310"/>
                <a:gd name="T98" fmla="*/ 17675 w 17675"/>
                <a:gd name="T99" fmla="*/ 9283 h 18310"/>
                <a:gd name="T100" fmla="*/ 17609 w 17675"/>
                <a:gd name="T101" fmla="*/ 8895 h 18310"/>
                <a:gd name="T102" fmla="*/ 17328 w 17675"/>
                <a:gd name="T103" fmla="*/ 8254 h 18310"/>
                <a:gd name="T104" fmla="*/ 16958 w 17675"/>
                <a:gd name="T105" fmla="*/ 7727 h 18310"/>
                <a:gd name="T106" fmla="*/ 16207 w 17675"/>
                <a:gd name="T107" fmla="*/ 6899 h 18310"/>
                <a:gd name="T108" fmla="*/ 14144 w 17675"/>
                <a:gd name="T109" fmla="*/ 5052 h 18310"/>
                <a:gd name="T110" fmla="*/ 13172 w 17675"/>
                <a:gd name="T111" fmla="*/ 4299 h 18310"/>
                <a:gd name="T112" fmla="*/ 12177 w 17675"/>
                <a:gd name="T113" fmla="*/ 3589 h 18310"/>
                <a:gd name="T114" fmla="*/ 11125 w 17675"/>
                <a:gd name="T115" fmla="*/ 2920 h 18310"/>
                <a:gd name="T116" fmla="*/ 10015 w 17675"/>
                <a:gd name="T117" fmla="*/ 2305 h 18310"/>
                <a:gd name="T118" fmla="*/ 9091 w 17675"/>
                <a:gd name="T119" fmla="*/ 1855 h 18310"/>
                <a:gd name="T120" fmla="*/ 8300 w 17675"/>
                <a:gd name="T121" fmla="*/ 1511 h 18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75" h="18310">
                  <a:moveTo>
                    <a:pt x="8078" y="1426"/>
                  </a:moveTo>
                  <a:lnTo>
                    <a:pt x="8047" y="1409"/>
                  </a:lnTo>
                  <a:lnTo>
                    <a:pt x="8014" y="1392"/>
                  </a:lnTo>
                  <a:lnTo>
                    <a:pt x="7978" y="1376"/>
                  </a:lnTo>
                  <a:lnTo>
                    <a:pt x="7940" y="1360"/>
                  </a:lnTo>
                  <a:lnTo>
                    <a:pt x="7901" y="1345"/>
                  </a:lnTo>
                  <a:lnTo>
                    <a:pt x="7862" y="1330"/>
                  </a:lnTo>
                  <a:lnTo>
                    <a:pt x="7825" y="1315"/>
                  </a:lnTo>
                  <a:lnTo>
                    <a:pt x="7791" y="1301"/>
                  </a:lnTo>
                  <a:lnTo>
                    <a:pt x="7583" y="1213"/>
                  </a:lnTo>
                  <a:lnTo>
                    <a:pt x="7371" y="1125"/>
                  </a:lnTo>
                  <a:lnTo>
                    <a:pt x="7158" y="1038"/>
                  </a:lnTo>
                  <a:lnTo>
                    <a:pt x="6943" y="953"/>
                  </a:lnTo>
                  <a:lnTo>
                    <a:pt x="6836" y="911"/>
                  </a:lnTo>
                  <a:lnTo>
                    <a:pt x="6727" y="869"/>
                  </a:lnTo>
                  <a:lnTo>
                    <a:pt x="6618" y="827"/>
                  </a:lnTo>
                  <a:lnTo>
                    <a:pt x="6508" y="787"/>
                  </a:lnTo>
                  <a:lnTo>
                    <a:pt x="6400" y="747"/>
                  </a:lnTo>
                  <a:lnTo>
                    <a:pt x="6290" y="707"/>
                  </a:lnTo>
                  <a:lnTo>
                    <a:pt x="6180" y="668"/>
                  </a:lnTo>
                  <a:lnTo>
                    <a:pt x="6070" y="631"/>
                  </a:lnTo>
                  <a:lnTo>
                    <a:pt x="5959" y="593"/>
                  </a:lnTo>
                  <a:lnTo>
                    <a:pt x="5848" y="556"/>
                  </a:lnTo>
                  <a:lnTo>
                    <a:pt x="5737" y="521"/>
                  </a:lnTo>
                  <a:lnTo>
                    <a:pt x="5626" y="485"/>
                  </a:lnTo>
                  <a:lnTo>
                    <a:pt x="5515" y="451"/>
                  </a:lnTo>
                  <a:lnTo>
                    <a:pt x="5404" y="418"/>
                  </a:lnTo>
                  <a:lnTo>
                    <a:pt x="5292" y="386"/>
                  </a:lnTo>
                  <a:lnTo>
                    <a:pt x="5181" y="355"/>
                  </a:lnTo>
                  <a:lnTo>
                    <a:pt x="5069" y="324"/>
                  </a:lnTo>
                  <a:lnTo>
                    <a:pt x="4958" y="295"/>
                  </a:lnTo>
                  <a:lnTo>
                    <a:pt x="4846" y="267"/>
                  </a:lnTo>
                  <a:lnTo>
                    <a:pt x="4735" y="240"/>
                  </a:lnTo>
                  <a:lnTo>
                    <a:pt x="4623" y="215"/>
                  </a:lnTo>
                  <a:lnTo>
                    <a:pt x="4511" y="191"/>
                  </a:lnTo>
                  <a:lnTo>
                    <a:pt x="4400" y="168"/>
                  </a:lnTo>
                  <a:lnTo>
                    <a:pt x="4287" y="146"/>
                  </a:lnTo>
                  <a:lnTo>
                    <a:pt x="4234" y="136"/>
                  </a:lnTo>
                  <a:lnTo>
                    <a:pt x="4162" y="125"/>
                  </a:lnTo>
                  <a:lnTo>
                    <a:pt x="4075" y="112"/>
                  </a:lnTo>
                  <a:lnTo>
                    <a:pt x="3975" y="98"/>
                  </a:lnTo>
                  <a:lnTo>
                    <a:pt x="3865" y="84"/>
                  </a:lnTo>
                  <a:lnTo>
                    <a:pt x="3749" y="69"/>
                  </a:lnTo>
                  <a:lnTo>
                    <a:pt x="3627" y="54"/>
                  </a:lnTo>
                  <a:lnTo>
                    <a:pt x="3504" y="40"/>
                  </a:lnTo>
                  <a:lnTo>
                    <a:pt x="3381" y="27"/>
                  </a:lnTo>
                  <a:lnTo>
                    <a:pt x="3262" y="17"/>
                  </a:lnTo>
                  <a:lnTo>
                    <a:pt x="3148" y="8"/>
                  </a:lnTo>
                  <a:lnTo>
                    <a:pt x="3043" y="2"/>
                  </a:lnTo>
                  <a:lnTo>
                    <a:pt x="2994" y="1"/>
                  </a:lnTo>
                  <a:lnTo>
                    <a:pt x="2949" y="0"/>
                  </a:lnTo>
                  <a:lnTo>
                    <a:pt x="2908" y="0"/>
                  </a:lnTo>
                  <a:lnTo>
                    <a:pt x="2869" y="1"/>
                  </a:lnTo>
                  <a:lnTo>
                    <a:pt x="2834" y="3"/>
                  </a:lnTo>
                  <a:lnTo>
                    <a:pt x="2806" y="7"/>
                  </a:lnTo>
                  <a:lnTo>
                    <a:pt x="2780" y="11"/>
                  </a:lnTo>
                  <a:lnTo>
                    <a:pt x="2761" y="17"/>
                  </a:lnTo>
                  <a:lnTo>
                    <a:pt x="2724" y="19"/>
                  </a:lnTo>
                  <a:lnTo>
                    <a:pt x="2689" y="24"/>
                  </a:lnTo>
                  <a:lnTo>
                    <a:pt x="2655" y="29"/>
                  </a:lnTo>
                  <a:lnTo>
                    <a:pt x="2620" y="35"/>
                  </a:lnTo>
                  <a:lnTo>
                    <a:pt x="2586" y="43"/>
                  </a:lnTo>
                  <a:lnTo>
                    <a:pt x="2552" y="53"/>
                  </a:lnTo>
                  <a:lnTo>
                    <a:pt x="2518" y="63"/>
                  </a:lnTo>
                  <a:lnTo>
                    <a:pt x="2486" y="73"/>
                  </a:lnTo>
                  <a:lnTo>
                    <a:pt x="2454" y="85"/>
                  </a:lnTo>
                  <a:lnTo>
                    <a:pt x="2423" y="97"/>
                  </a:lnTo>
                  <a:lnTo>
                    <a:pt x="2393" y="111"/>
                  </a:lnTo>
                  <a:lnTo>
                    <a:pt x="2363" y="125"/>
                  </a:lnTo>
                  <a:lnTo>
                    <a:pt x="2333" y="138"/>
                  </a:lnTo>
                  <a:lnTo>
                    <a:pt x="2306" y="153"/>
                  </a:lnTo>
                  <a:lnTo>
                    <a:pt x="2278" y="169"/>
                  </a:lnTo>
                  <a:lnTo>
                    <a:pt x="2252" y="184"/>
                  </a:lnTo>
                  <a:lnTo>
                    <a:pt x="2218" y="205"/>
                  </a:lnTo>
                  <a:lnTo>
                    <a:pt x="2187" y="224"/>
                  </a:lnTo>
                  <a:lnTo>
                    <a:pt x="2158" y="244"/>
                  </a:lnTo>
                  <a:lnTo>
                    <a:pt x="2132" y="262"/>
                  </a:lnTo>
                  <a:lnTo>
                    <a:pt x="2108" y="280"/>
                  </a:lnTo>
                  <a:lnTo>
                    <a:pt x="2086" y="298"/>
                  </a:lnTo>
                  <a:lnTo>
                    <a:pt x="2065" y="315"/>
                  </a:lnTo>
                  <a:lnTo>
                    <a:pt x="2046" y="332"/>
                  </a:lnTo>
                  <a:lnTo>
                    <a:pt x="2007" y="367"/>
                  </a:lnTo>
                  <a:lnTo>
                    <a:pt x="1968" y="405"/>
                  </a:lnTo>
                  <a:lnTo>
                    <a:pt x="1927" y="446"/>
                  </a:lnTo>
                  <a:lnTo>
                    <a:pt x="1878" y="491"/>
                  </a:lnTo>
                  <a:lnTo>
                    <a:pt x="1866" y="504"/>
                  </a:lnTo>
                  <a:lnTo>
                    <a:pt x="1853" y="517"/>
                  </a:lnTo>
                  <a:lnTo>
                    <a:pt x="1838" y="533"/>
                  </a:lnTo>
                  <a:lnTo>
                    <a:pt x="1823" y="550"/>
                  </a:lnTo>
                  <a:lnTo>
                    <a:pt x="1790" y="592"/>
                  </a:lnTo>
                  <a:lnTo>
                    <a:pt x="1754" y="637"/>
                  </a:lnTo>
                  <a:lnTo>
                    <a:pt x="1717" y="689"/>
                  </a:lnTo>
                  <a:lnTo>
                    <a:pt x="1679" y="744"/>
                  </a:lnTo>
                  <a:lnTo>
                    <a:pt x="1639" y="802"/>
                  </a:lnTo>
                  <a:lnTo>
                    <a:pt x="1600" y="863"/>
                  </a:lnTo>
                  <a:lnTo>
                    <a:pt x="1561" y="926"/>
                  </a:lnTo>
                  <a:lnTo>
                    <a:pt x="1524" y="988"/>
                  </a:lnTo>
                  <a:lnTo>
                    <a:pt x="1488" y="1051"/>
                  </a:lnTo>
                  <a:lnTo>
                    <a:pt x="1454" y="1111"/>
                  </a:lnTo>
                  <a:lnTo>
                    <a:pt x="1425" y="1170"/>
                  </a:lnTo>
                  <a:lnTo>
                    <a:pt x="1398" y="1226"/>
                  </a:lnTo>
                  <a:lnTo>
                    <a:pt x="1387" y="1252"/>
                  </a:lnTo>
                  <a:lnTo>
                    <a:pt x="1377" y="1277"/>
                  </a:lnTo>
                  <a:lnTo>
                    <a:pt x="1367" y="1301"/>
                  </a:lnTo>
                  <a:lnTo>
                    <a:pt x="1359" y="1323"/>
                  </a:lnTo>
                  <a:lnTo>
                    <a:pt x="1340" y="1362"/>
                  </a:lnTo>
                  <a:lnTo>
                    <a:pt x="1320" y="1404"/>
                  </a:lnTo>
                  <a:lnTo>
                    <a:pt x="1300" y="1449"/>
                  </a:lnTo>
                  <a:lnTo>
                    <a:pt x="1280" y="1496"/>
                  </a:lnTo>
                  <a:lnTo>
                    <a:pt x="1261" y="1545"/>
                  </a:lnTo>
                  <a:lnTo>
                    <a:pt x="1241" y="1596"/>
                  </a:lnTo>
                  <a:lnTo>
                    <a:pt x="1222" y="1648"/>
                  </a:lnTo>
                  <a:lnTo>
                    <a:pt x="1204" y="1702"/>
                  </a:lnTo>
                  <a:lnTo>
                    <a:pt x="1167" y="1808"/>
                  </a:lnTo>
                  <a:lnTo>
                    <a:pt x="1133" y="1915"/>
                  </a:lnTo>
                  <a:lnTo>
                    <a:pt x="1101" y="2016"/>
                  </a:lnTo>
                  <a:lnTo>
                    <a:pt x="1071" y="2110"/>
                  </a:lnTo>
                  <a:lnTo>
                    <a:pt x="1055" y="2162"/>
                  </a:lnTo>
                  <a:lnTo>
                    <a:pt x="1039" y="2213"/>
                  </a:lnTo>
                  <a:lnTo>
                    <a:pt x="1023" y="2264"/>
                  </a:lnTo>
                  <a:lnTo>
                    <a:pt x="1008" y="2315"/>
                  </a:lnTo>
                  <a:lnTo>
                    <a:pt x="992" y="2367"/>
                  </a:lnTo>
                  <a:lnTo>
                    <a:pt x="976" y="2418"/>
                  </a:lnTo>
                  <a:lnTo>
                    <a:pt x="960" y="2471"/>
                  </a:lnTo>
                  <a:lnTo>
                    <a:pt x="944" y="2523"/>
                  </a:lnTo>
                  <a:lnTo>
                    <a:pt x="929" y="2573"/>
                  </a:lnTo>
                  <a:lnTo>
                    <a:pt x="913" y="2626"/>
                  </a:lnTo>
                  <a:lnTo>
                    <a:pt x="896" y="2682"/>
                  </a:lnTo>
                  <a:lnTo>
                    <a:pt x="880" y="2740"/>
                  </a:lnTo>
                  <a:lnTo>
                    <a:pt x="864" y="2797"/>
                  </a:lnTo>
                  <a:lnTo>
                    <a:pt x="849" y="2852"/>
                  </a:lnTo>
                  <a:lnTo>
                    <a:pt x="836" y="2906"/>
                  </a:lnTo>
                  <a:lnTo>
                    <a:pt x="827" y="2955"/>
                  </a:lnTo>
                  <a:lnTo>
                    <a:pt x="818" y="2977"/>
                  </a:lnTo>
                  <a:lnTo>
                    <a:pt x="809" y="3003"/>
                  </a:lnTo>
                  <a:lnTo>
                    <a:pt x="800" y="3033"/>
                  </a:lnTo>
                  <a:lnTo>
                    <a:pt x="790" y="3067"/>
                  </a:lnTo>
                  <a:lnTo>
                    <a:pt x="770" y="3142"/>
                  </a:lnTo>
                  <a:lnTo>
                    <a:pt x="749" y="3225"/>
                  </a:lnTo>
                  <a:lnTo>
                    <a:pt x="730" y="3310"/>
                  </a:lnTo>
                  <a:lnTo>
                    <a:pt x="712" y="3390"/>
                  </a:lnTo>
                  <a:lnTo>
                    <a:pt x="696" y="3461"/>
                  </a:lnTo>
                  <a:lnTo>
                    <a:pt x="683" y="3519"/>
                  </a:lnTo>
                  <a:lnTo>
                    <a:pt x="666" y="3593"/>
                  </a:lnTo>
                  <a:lnTo>
                    <a:pt x="649" y="3667"/>
                  </a:lnTo>
                  <a:lnTo>
                    <a:pt x="633" y="3740"/>
                  </a:lnTo>
                  <a:lnTo>
                    <a:pt x="617" y="3813"/>
                  </a:lnTo>
                  <a:lnTo>
                    <a:pt x="601" y="3886"/>
                  </a:lnTo>
                  <a:lnTo>
                    <a:pt x="585" y="3960"/>
                  </a:lnTo>
                  <a:lnTo>
                    <a:pt x="569" y="4033"/>
                  </a:lnTo>
                  <a:lnTo>
                    <a:pt x="553" y="4108"/>
                  </a:lnTo>
                  <a:lnTo>
                    <a:pt x="537" y="4182"/>
                  </a:lnTo>
                  <a:lnTo>
                    <a:pt x="522" y="4256"/>
                  </a:lnTo>
                  <a:lnTo>
                    <a:pt x="506" y="4330"/>
                  </a:lnTo>
                  <a:lnTo>
                    <a:pt x="491" y="4406"/>
                  </a:lnTo>
                  <a:lnTo>
                    <a:pt x="476" y="4483"/>
                  </a:lnTo>
                  <a:lnTo>
                    <a:pt x="461" y="4559"/>
                  </a:lnTo>
                  <a:lnTo>
                    <a:pt x="447" y="4636"/>
                  </a:lnTo>
                  <a:lnTo>
                    <a:pt x="433" y="4714"/>
                  </a:lnTo>
                  <a:lnTo>
                    <a:pt x="419" y="4791"/>
                  </a:lnTo>
                  <a:lnTo>
                    <a:pt x="405" y="4868"/>
                  </a:lnTo>
                  <a:lnTo>
                    <a:pt x="392" y="4946"/>
                  </a:lnTo>
                  <a:lnTo>
                    <a:pt x="380" y="5024"/>
                  </a:lnTo>
                  <a:lnTo>
                    <a:pt x="367" y="5100"/>
                  </a:lnTo>
                  <a:lnTo>
                    <a:pt x="356" y="5177"/>
                  </a:lnTo>
                  <a:lnTo>
                    <a:pt x="346" y="5253"/>
                  </a:lnTo>
                  <a:lnTo>
                    <a:pt x="335" y="5328"/>
                  </a:lnTo>
                  <a:lnTo>
                    <a:pt x="320" y="5442"/>
                  </a:lnTo>
                  <a:lnTo>
                    <a:pt x="304" y="5555"/>
                  </a:lnTo>
                  <a:lnTo>
                    <a:pt x="289" y="5668"/>
                  </a:lnTo>
                  <a:lnTo>
                    <a:pt x="275" y="5781"/>
                  </a:lnTo>
                  <a:lnTo>
                    <a:pt x="259" y="5896"/>
                  </a:lnTo>
                  <a:lnTo>
                    <a:pt x="244" y="6009"/>
                  </a:lnTo>
                  <a:lnTo>
                    <a:pt x="229" y="6124"/>
                  </a:lnTo>
                  <a:lnTo>
                    <a:pt x="214" y="6238"/>
                  </a:lnTo>
                  <a:lnTo>
                    <a:pt x="199" y="6352"/>
                  </a:lnTo>
                  <a:lnTo>
                    <a:pt x="185" y="6467"/>
                  </a:lnTo>
                  <a:lnTo>
                    <a:pt x="173" y="6581"/>
                  </a:lnTo>
                  <a:lnTo>
                    <a:pt x="160" y="6697"/>
                  </a:lnTo>
                  <a:lnTo>
                    <a:pt x="148" y="6811"/>
                  </a:lnTo>
                  <a:lnTo>
                    <a:pt x="137" y="6927"/>
                  </a:lnTo>
                  <a:lnTo>
                    <a:pt x="127" y="7042"/>
                  </a:lnTo>
                  <a:lnTo>
                    <a:pt x="119" y="7158"/>
                  </a:lnTo>
                  <a:lnTo>
                    <a:pt x="105" y="7319"/>
                  </a:lnTo>
                  <a:lnTo>
                    <a:pt x="92" y="7481"/>
                  </a:lnTo>
                  <a:lnTo>
                    <a:pt x="79" y="7643"/>
                  </a:lnTo>
                  <a:lnTo>
                    <a:pt x="65" y="7805"/>
                  </a:lnTo>
                  <a:lnTo>
                    <a:pt x="54" y="7967"/>
                  </a:lnTo>
                  <a:lnTo>
                    <a:pt x="42" y="8130"/>
                  </a:lnTo>
                  <a:lnTo>
                    <a:pt x="31" y="8293"/>
                  </a:lnTo>
                  <a:lnTo>
                    <a:pt x="22" y="8456"/>
                  </a:lnTo>
                  <a:lnTo>
                    <a:pt x="14" y="8619"/>
                  </a:lnTo>
                  <a:lnTo>
                    <a:pt x="8" y="8782"/>
                  </a:lnTo>
                  <a:lnTo>
                    <a:pt x="3" y="8946"/>
                  </a:lnTo>
                  <a:lnTo>
                    <a:pt x="0" y="9109"/>
                  </a:lnTo>
                  <a:lnTo>
                    <a:pt x="0" y="9190"/>
                  </a:lnTo>
                  <a:lnTo>
                    <a:pt x="0" y="9273"/>
                  </a:lnTo>
                  <a:lnTo>
                    <a:pt x="1" y="9354"/>
                  </a:lnTo>
                  <a:lnTo>
                    <a:pt x="2" y="9437"/>
                  </a:lnTo>
                  <a:lnTo>
                    <a:pt x="3" y="9518"/>
                  </a:lnTo>
                  <a:lnTo>
                    <a:pt x="7" y="9599"/>
                  </a:lnTo>
                  <a:lnTo>
                    <a:pt x="10" y="9681"/>
                  </a:lnTo>
                  <a:lnTo>
                    <a:pt x="14" y="9763"/>
                  </a:lnTo>
                  <a:lnTo>
                    <a:pt x="21" y="9885"/>
                  </a:lnTo>
                  <a:lnTo>
                    <a:pt x="27" y="10006"/>
                  </a:lnTo>
                  <a:lnTo>
                    <a:pt x="34" y="10128"/>
                  </a:lnTo>
                  <a:lnTo>
                    <a:pt x="41" y="10249"/>
                  </a:lnTo>
                  <a:lnTo>
                    <a:pt x="47" y="10369"/>
                  </a:lnTo>
                  <a:lnTo>
                    <a:pt x="54" y="10490"/>
                  </a:lnTo>
                  <a:lnTo>
                    <a:pt x="61" y="10611"/>
                  </a:lnTo>
                  <a:lnTo>
                    <a:pt x="68" y="10731"/>
                  </a:lnTo>
                  <a:lnTo>
                    <a:pt x="74" y="10851"/>
                  </a:lnTo>
                  <a:lnTo>
                    <a:pt x="82" y="10971"/>
                  </a:lnTo>
                  <a:lnTo>
                    <a:pt x="90" y="11091"/>
                  </a:lnTo>
                  <a:lnTo>
                    <a:pt x="98" y="11213"/>
                  </a:lnTo>
                  <a:lnTo>
                    <a:pt x="108" y="11333"/>
                  </a:lnTo>
                  <a:lnTo>
                    <a:pt x="117" y="11454"/>
                  </a:lnTo>
                  <a:lnTo>
                    <a:pt x="127" y="11575"/>
                  </a:lnTo>
                  <a:lnTo>
                    <a:pt x="138" y="11697"/>
                  </a:lnTo>
                  <a:lnTo>
                    <a:pt x="149" y="11811"/>
                  </a:lnTo>
                  <a:lnTo>
                    <a:pt x="160" y="11926"/>
                  </a:lnTo>
                  <a:lnTo>
                    <a:pt x="172" y="12040"/>
                  </a:lnTo>
                  <a:lnTo>
                    <a:pt x="184" y="12154"/>
                  </a:lnTo>
                  <a:lnTo>
                    <a:pt x="197" y="12269"/>
                  </a:lnTo>
                  <a:lnTo>
                    <a:pt x="209" y="12383"/>
                  </a:lnTo>
                  <a:lnTo>
                    <a:pt x="223" y="12498"/>
                  </a:lnTo>
                  <a:lnTo>
                    <a:pt x="237" y="12611"/>
                  </a:lnTo>
                  <a:lnTo>
                    <a:pt x="252" y="12725"/>
                  </a:lnTo>
                  <a:lnTo>
                    <a:pt x="267" y="12839"/>
                  </a:lnTo>
                  <a:lnTo>
                    <a:pt x="281" y="12953"/>
                  </a:lnTo>
                  <a:lnTo>
                    <a:pt x="298" y="13066"/>
                  </a:lnTo>
                  <a:lnTo>
                    <a:pt x="314" y="13180"/>
                  </a:lnTo>
                  <a:lnTo>
                    <a:pt x="331" y="13293"/>
                  </a:lnTo>
                  <a:lnTo>
                    <a:pt x="349" y="13406"/>
                  </a:lnTo>
                  <a:lnTo>
                    <a:pt x="366" y="13519"/>
                  </a:lnTo>
                  <a:lnTo>
                    <a:pt x="398" y="13707"/>
                  </a:lnTo>
                  <a:lnTo>
                    <a:pt x="433" y="13905"/>
                  </a:lnTo>
                  <a:lnTo>
                    <a:pt x="470" y="14110"/>
                  </a:lnTo>
                  <a:lnTo>
                    <a:pt x="511" y="14322"/>
                  </a:lnTo>
                  <a:lnTo>
                    <a:pt x="555" y="14538"/>
                  </a:lnTo>
                  <a:lnTo>
                    <a:pt x="602" y="14757"/>
                  </a:lnTo>
                  <a:lnTo>
                    <a:pt x="650" y="14979"/>
                  </a:lnTo>
                  <a:lnTo>
                    <a:pt x="701" y="15200"/>
                  </a:lnTo>
                  <a:lnTo>
                    <a:pt x="729" y="15311"/>
                  </a:lnTo>
                  <a:lnTo>
                    <a:pt x="755" y="15420"/>
                  </a:lnTo>
                  <a:lnTo>
                    <a:pt x="784" y="15530"/>
                  </a:lnTo>
                  <a:lnTo>
                    <a:pt x="811" y="15639"/>
                  </a:lnTo>
                  <a:lnTo>
                    <a:pt x="840" y="15747"/>
                  </a:lnTo>
                  <a:lnTo>
                    <a:pt x="870" y="15854"/>
                  </a:lnTo>
                  <a:lnTo>
                    <a:pt x="899" y="15959"/>
                  </a:lnTo>
                  <a:lnTo>
                    <a:pt x="929" y="16064"/>
                  </a:lnTo>
                  <a:lnTo>
                    <a:pt x="960" y="16165"/>
                  </a:lnTo>
                  <a:lnTo>
                    <a:pt x="991" y="16266"/>
                  </a:lnTo>
                  <a:lnTo>
                    <a:pt x="1022" y="16365"/>
                  </a:lnTo>
                  <a:lnTo>
                    <a:pt x="1054" y="16461"/>
                  </a:lnTo>
                  <a:lnTo>
                    <a:pt x="1086" y="16556"/>
                  </a:lnTo>
                  <a:lnTo>
                    <a:pt x="1119" y="16646"/>
                  </a:lnTo>
                  <a:lnTo>
                    <a:pt x="1152" y="16735"/>
                  </a:lnTo>
                  <a:lnTo>
                    <a:pt x="1185" y="16821"/>
                  </a:lnTo>
                  <a:lnTo>
                    <a:pt x="1225" y="16920"/>
                  </a:lnTo>
                  <a:lnTo>
                    <a:pt x="1267" y="17017"/>
                  </a:lnTo>
                  <a:lnTo>
                    <a:pt x="1288" y="17064"/>
                  </a:lnTo>
                  <a:lnTo>
                    <a:pt x="1310" y="17111"/>
                  </a:lnTo>
                  <a:lnTo>
                    <a:pt x="1332" y="17156"/>
                  </a:lnTo>
                  <a:lnTo>
                    <a:pt x="1354" y="17202"/>
                  </a:lnTo>
                  <a:lnTo>
                    <a:pt x="1377" y="17247"/>
                  </a:lnTo>
                  <a:lnTo>
                    <a:pt x="1399" y="17290"/>
                  </a:lnTo>
                  <a:lnTo>
                    <a:pt x="1423" y="17334"/>
                  </a:lnTo>
                  <a:lnTo>
                    <a:pt x="1447" y="17376"/>
                  </a:lnTo>
                  <a:lnTo>
                    <a:pt x="1471" y="17417"/>
                  </a:lnTo>
                  <a:lnTo>
                    <a:pt x="1496" y="17459"/>
                  </a:lnTo>
                  <a:lnTo>
                    <a:pt x="1521" y="17499"/>
                  </a:lnTo>
                  <a:lnTo>
                    <a:pt x="1546" y="17538"/>
                  </a:lnTo>
                  <a:lnTo>
                    <a:pt x="1572" y="17576"/>
                  </a:lnTo>
                  <a:lnTo>
                    <a:pt x="1598" y="17614"/>
                  </a:lnTo>
                  <a:lnTo>
                    <a:pt x="1625" y="17651"/>
                  </a:lnTo>
                  <a:lnTo>
                    <a:pt x="1652" y="17687"/>
                  </a:lnTo>
                  <a:lnTo>
                    <a:pt x="1680" y="17722"/>
                  </a:lnTo>
                  <a:lnTo>
                    <a:pt x="1707" y="17756"/>
                  </a:lnTo>
                  <a:lnTo>
                    <a:pt x="1736" y="17789"/>
                  </a:lnTo>
                  <a:lnTo>
                    <a:pt x="1764" y="17822"/>
                  </a:lnTo>
                  <a:lnTo>
                    <a:pt x="1794" y="17853"/>
                  </a:lnTo>
                  <a:lnTo>
                    <a:pt x="1824" y="17884"/>
                  </a:lnTo>
                  <a:lnTo>
                    <a:pt x="1854" y="17914"/>
                  </a:lnTo>
                  <a:lnTo>
                    <a:pt x="1885" y="17943"/>
                  </a:lnTo>
                  <a:lnTo>
                    <a:pt x="1917" y="17970"/>
                  </a:lnTo>
                  <a:lnTo>
                    <a:pt x="1947" y="17998"/>
                  </a:lnTo>
                  <a:lnTo>
                    <a:pt x="1980" y="18023"/>
                  </a:lnTo>
                  <a:lnTo>
                    <a:pt x="2013" y="18048"/>
                  </a:lnTo>
                  <a:lnTo>
                    <a:pt x="2052" y="18075"/>
                  </a:lnTo>
                  <a:lnTo>
                    <a:pt x="2091" y="18102"/>
                  </a:lnTo>
                  <a:lnTo>
                    <a:pt x="2132" y="18127"/>
                  </a:lnTo>
                  <a:lnTo>
                    <a:pt x="2173" y="18151"/>
                  </a:lnTo>
                  <a:lnTo>
                    <a:pt x="2215" y="18174"/>
                  </a:lnTo>
                  <a:lnTo>
                    <a:pt x="2259" y="18194"/>
                  </a:lnTo>
                  <a:lnTo>
                    <a:pt x="2303" y="18214"/>
                  </a:lnTo>
                  <a:lnTo>
                    <a:pt x="2349" y="18232"/>
                  </a:lnTo>
                  <a:lnTo>
                    <a:pt x="2397" y="18249"/>
                  </a:lnTo>
                  <a:lnTo>
                    <a:pt x="2446" y="18264"/>
                  </a:lnTo>
                  <a:lnTo>
                    <a:pt x="2497" y="18277"/>
                  </a:lnTo>
                  <a:lnTo>
                    <a:pt x="2549" y="18287"/>
                  </a:lnTo>
                  <a:lnTo>
                    <a:pt x="2576" y="18292"/>
                  </a:lnTo>
                  <a:lnTo>
                    <a:pt x="2603" y="18296"/>
                  </a:lnTo>
                  <a:lnTo>
                    <a:pt x="2631" y="18300"/>
                  </a:lnTo>
                  <a:lnTo>
                    <a:pt x="2658" y="18303"/>
                  </a:lnTo>
                  <a:lnTo>
                    <a:pt x="2687" y="18305"/>
                  </a:lnTo>
                  <a:lnTo>
                    <a:pt x="2716" y="18308"/>
                  </a:lnTo>
                  <a:lnTo>
                    <a:pt x="2745" y="18309"/>
                  </a:lnTo>
                  <a:lnTo>
                    <a:pt x="2776" y="18309"/>
                  </a:lnTo>
                  <a:lnTo>
                    <a:pt x="2835" y="18310"/>
                  </a:lnTo>
                  <a:lnTo>
                    <a:pt x="2896" y="18310"/>
                  </a:lnTo>
                  <a:lnTo>
                    <a:pt x="2957" y="18309"/>
                  </a:lnTo>
                  <a:lnTo>
                    <a:pt x="3017" y="18308"/>
                  </a:lnTo>
                  <a:lnTo>
                    <a:pt x="3079" y="18305"/>
                  </a:lnTo>
                  <a:lnTo>
                    <a:pt x="3140" y="18303"/>
                  </a:lnTo>
                  <a:lnTo>
                    <a:pt x="3200" y="18300"/>
                  </a:lnTo>
                  <a:lnTo>
                    <a:pt x="3262" y="18296"/>
                  </a:lnTo>
                  <a:lnTo>
                    <a:pt x="3323" y="18292"/>
                  </a:lnTo>
                  <a:lnTo>
                    <a:pt x="3384" y="18287"/>
                  </a:lnTo>
                  <a:lnTo>
                    <a:pt x="3444" y="18283"/>
                  </a:lnTo>
                  <a:lnTo>
                    <a:pt x="3505" y="18277"/>
                  </a:lnTo>
                  <a:lnTo>
                    <a:pt x="3565" y="18271"/>
                  </a:lnTo>
                  <a:lnTo>
                    <a:pt x="3625" y="18264"/>
                  </a:lnTo>
                  <a:lnTo>
                    <a:pt x="3686" y="18257"/>
                  </a:lnTo>
                  <a:lnTo>
                    <a:pt x="3745" y="18250"/>
                  </a:lnTo>
                  <a:lnTo>
                    <a:pt x="3829" y="18240"/>
                  </a:lnTo>
                  <a:lnTo>
                    <a:pt x="3912" y="18230"/>
                  </a:lnTo>
                  <a:lnTo>
                    <a:pt x="3995" y="18218"/>
                  </a:lnTo>
                  <a:lnTo>
                    <a:pt x="4076" y="18206"/>
                  </a:lnTo>
                  <a:lnTo>
                    <a:pt x="4157" y="18192"/>
                  </a:lnTo>
                  <a:lnTo>
                    <a:pt x="4236" y="18178"/>
                  </a:lnTo>
                  <a:lnTo>
                    <a:pt x="4316" y="18165"/>
                  </a:lnTo>
                  <a:lnTo>
                    <a:pt x="4395" y="18150"/>
                  </a:lnTo>
                  <a:lnTo>
                    <a:pt x="4473" y="18134"/>
                  </a:lnTo>
                  <a:lnTo>
                    <a:pt x="4549" y="18118"/>
                  </a:lnTo>
                  <a:lnTo>
                    <a:pt x="4627" y="18101"/>
                  </a:lnTo>
                  <a:lnTo>
                    <a:pt x="4704" y="18083"/>
                  </a:lnTo>
                  <a:lnTo>
                    <a:pt x="4779" y="18066"/>
                  </a:lnTo>
                  <a:lnTo>
                    <a:pt x="4855" y="18048"/>
                  </a:lnTo>
                  <a:lnTo>
                    <a:pt x="4931" y="18028"/>
                  </a:lnTo>
                  <a:lnTo>
                    <a:pt x="5006" y="18009"/>
                  </a:lnTo>
                  <a:lnTo>
                    <a:pt x="5156" y="17969"/>
                  </a:lnTo>
                  <a:lnTo>
                    <a:pt x="5305" y="17927"/>
                  </a:lnTo>
                  <a:lnTo>
                    <a:pt x="5455" y="17882"/>
                  </a:lnTo>
                  <a:lnTo>
                    <a:pt x="5603" y="17836"/>
                  </a:lnTo>
                  <a:lnTo>
                    <a:pt x="5753" y="17789"/>
                  </a:lnTo>
                  <a:lnTo>
                    <a:pt x="5904" y="17741"/>
                  </a:lnTo>
                  <a:lnTo>
                    <a:pt x="6056" y="17691"/>
                  </a:lnTo>
                  <a:lnTo>
                    <a:pt x="6211" y="17639"/>
                  </a:lnTo>
                  <a:lnTo>
                    <a:pt x="6273" y="17619"/>
                  </a:lnTo>
                  <a:lnTo>
                    <a:pt x="6368" y="17586"/>
                  </a:lnTo>
                  <a:lnTo>
                    <a:pt x="6483" y="17544"/>
                  </a:lnTo>
                  <a:lnTo>
                    <a:pt x="6608" y="17501"/>
                  </a:lnTo>
                  <a:lnTo>
                    <a:pt x="6729" y="17456"/>
                  </a:lnTo>
                  <a:lnTo>
                    <a:pt x="6837" y="17415"/>
                  </a:lnTo>
                  <a:lnTo>
                    <a:pt x="6881" y="17398"/>
                  </a:lnTo>
                  <a:lnTo>
                    <a:pt x="6917" y="17382"/>
                  </a:lnTo>
                  <a:lnTo>
                    <a:pt x="6943" y="17369"/>
                  </a:lnTo>
                  <a:lnTo>
                    <a:pt x="6959" y="17361"/>
                  </a:lnTo>
                  <a:lnTo>
                    <a:pt x="6994" y="17351"/>
                  </a:lnTo>
                  <a:lnTo>
                    <a:pt x="7046" y="17333"/>
                  </a:lnTo>
                  <a:lnTo>
                    <a:pt x="7116" y="17308"/>
                  </a:lnTo>
                  <a:lnTo>
                    <a:pt x="7200" y="17277"/>
                  </a:lnTo>
                  <a:lnTo>
                    <a:pt x="7294" y="17240"/>
                  </a:lnTo>
                  <a:lnTo>
                    <a:pt x="7397" y="17200"/>
                  </a:lnTo>
                  <a:lnTo>
                    <a:pt x="7507" y="17156"/>
                  </a:lnTo>
                  <a:lnTo>
                    <a:pt x="7621" y="17112"/>
                  </a:lnTo>
                  <a:lnTo>
                    <a:pt x="7734" y="17066"/>
                  </a:lnTo>
                  <a:lnTo>
                    <a:pt x="7846" y="17021"/>
                  </a:lnTo>
                  <a:lnTo>
                    <a:pt x="7955" y="16977"/>
                  </a:lnTo>
                  <a:lnTo>
                    <a:pt x="8057" y="16937"/>
                  </a:lnTo>
                  <a:lnTo>
                    <a:pt x="8148" y="16899"/>
                  </a:lnTo>
                  <a:lnTo>
                    <a:pt x="8228" y="16867"/>
                  </a:lnTo>
                  <a:lnTo>
                    <a:pt x="8295" y="16841"/>
                  </a:lnTo>
                  <a:lnTo>
                    <a:pt x="8344" y="16821"/>
                  </a:lnTo>
                  <a:lnTo>
                    <a:pt x="8396" y="16799"/>
                  </a:lnTo>
                  <a:lnTo>
                    <a:pt x="8454" y="16778"/>
                  </a:lnTo>
                  <a:lnTo>
                    <a:pt x="8513" y="16755"/>
                  </a:lnTo>
                  <a:lnTo>
                    <a:pt x="8574" y="16731"/>
                  </a:lnTo>
                  <a:lnTo>
                    <a:pt x="8633" y="16707"/>
                  </a:lnTo>
                  <a:lnTo>
                    <a:pt x="8690" y="16682"/>
                  </a:lnTo>
                  <a:lnTo>
                    <a:pt x="8744" y="16658"/>
                  </a:lnTo>
                  <a:lnTo>
                    <a:pt x="8792" y="16633"/>
                  </a:lnTo>
                  <a:lnTo>
                    <a:pt x="8829" y="16621"/>
                  </a:lnTo>
                  <a:lnTo>
                    <a:pt x="8872" y="16605"/>
                  </a:lnTo>
                  <a:lnTo>
                    <a:pt x="8918" y="16587"/>
                  </a:lnTo>
                  <a:lnTo>
                    <a:pt x="8965" y="16565"/>
                  </a:lnTo>
                  <a:lnTo>
                    <a:pt x="9013" y="16543"/>
                  </a:lnTo>
                  <a:lnTo>
                    <a:pt x="9059" y="16522"/>
                  </a:lnTo>
                  <a:lnTo>
                    <a:pt x="9100" y="16502"/>
                  </a:lnTo>
                  <a:lnTo>
                    <a:pt x="9137" y="16485"/>
                  </a:lnTo>
                  <a:lnTo>
                    <a:pt x="9178" y="16465"/>
                  </a:lnTo>
                  <a:lnTo>
                    <a:pt x="9220" y="16447"/>
                  </a:lnTo>
                  <a:lnTo>
                    <a:pt x="9263" y="16429"/>
                  </a:lnTo>
                  <a:lnTo>
                    <a:pt x="9304" y="16409"/>
                  </a:lnTo>
                  <a:lnTo>
                    <a:pt x="9346" y="16391"/>
                  </a:lnTo>
                  <a:lnTo>
                    <a:pt x="9388" y="16371"/>
                  </a:lnTo>
                  <a:lnTo>
                    <a:pt x="9430" y="16352"/>
                  </a:lnTo>
                  <a:lnTo>
                    <a:pt x="9471" y="16331"/>
                  </a:lnTo>
                  <a:lnTo>
                    <a:pt x="9550" y="16292"/>
                  </a:lnTo>
                  <a:lnTo>
                    <a:pt x="9633" y="16254"/>
                  </a:lnTo>
                  <a:lnTo>
                    <a:pt x="9720" y="16214"/>
                  </a:lnTo>
                  <a:lnTo>
                    <a:pt x="9807" y="16173"/>
                  </a:lnTo>
                  <a:lnTo>
                    <a:pt x="9894" y="16132"/>
                  </a:lnTo>
                  <a:lnTo>
                    <a:pt x="9978" y="16091"/>
                  </a:lnTo>
                  <a:lnTo>
                    <a:pt x="10018" y="16069"/>
                  </a:lnTo>
                  <a:lnTo>
                    <a:pt x="10057" y="16048"/>
                  </a:lnTo>
                  <a:lnTo>
                    <a:pt x="10093" y="16026"/>
                  </a:lnTo>
                  <a:lnTo>
                    <a:pt x="10129" y="16004"/>
                  </a:lnTo>
                  <a:lnTo>
                    <a:pt x="10153" y="15994"/>
                  </a:lnTo>
                  <a:lnTo>
                    <a:pt x="10184" y="15979"/>
                  </a:lnTo>
                  <a:lnTo>
                    <a:pt x="10220" y="15962"/>
                  </a:lnTo>
                  <a:lnTo>
                    <a:pt x="10263" y="15939"/>
                  </a:lnTo>
                  <a:lnTo>
                    <a:pt x="10363" y="15886"/>
                  </a:lnTo>
                  <a:lnTo>
                    <a:pt x="10482" y="15821"/>
                  </a:lnTo>
                  <a:lnTo>
                    <a:pt x="10614" y="15748"/>
                  </a:lnTo>
                  <a:lnTo>
                    <a:pt x="10756" y="15669"/>
                  </a:lnTo>
                  <a:lnTo>
                    <a:pt x="10903" y="15584"/>
                  </a:lnTo>
                  <a:lnTo>
                    <a:pt x="11053" y="15498"/>
                  </a:lnTo>
                  <a:lnTo>
                    <a:pt x="11202" y="15411"/>
                  </a:lnTo>
                  <a:lnTo>
                    <a:pt x="11344" y="15328"/>
                  </a:lnTo>
                  <a:lnTo>
                    <a:pt x="11477" y="15249"/>
                  </a:lnTo>
                  <a:lnTo>
                    <a:pt x="11597" y="15176"/>
                  </a:lnTo>
                  <a:lnTo>
                    <a:pt x="11700" y="15111"/>
                  </a:lnTo>
                  <a:lnTo>
                    <a:pt x="11781" y="15060"/>
                  </a:lnTo>
                  <a:lnTo>
                    <a:pt x="11813" y="15038"/>
                  </a:lnTo>
                  <a:lnTo>
                    <a:pt x="11838" y="15021"/>
                  </a:lnTo>
                  <a:lnTo>
                    <a:pt x="11857" y="15007"/>
                  </a:lnTo>
                  <a:lnTo>
                    <a:pt x="11867" y="14997"/>
                  </a:lnTo>
                  <a:lnTo>
                    <a:pt x="11879" y="14991"/>
                  </a:lnTo>
                  <a:lnTo>
                    <a:pt x="11898" y="14982"/>
                  </a:lnTo>
                  <a:lnTo>
                    <a:pt x="11919" y="14970"/>
                  </a:lnTo>
                  <a:lnTo>
                    <a:pt x="11947" y="14954"/>
                  </a:lnTo>
                  <a:lnTo>
                    <a:pt x="12012" y="14913"/>
                  </a:lnTo>
                  <a:lnTo>
                    <a:pt x="12090" y="14864"/>
                  </a:lnTo>
                  <a:lnTo>
                    <a:pt x="12179" y="14806"/>
                  </a:lnTo>
                  <a:lnTo>
                    <a:pt x="12276" y="14741"/>
                  </a:lnTo>
                  <a:lnTo>
                    <a:pt x="12379" y="14672"/>
                  </a:lnTo>
                  <a:lnTo>
                    <a:pt x="12485" y="14600"/>
                  </a:lnTo>
                  <a:lnTo>
                    <a:pt x="12590" y="14528"/>
                  </a:lnTo>
                  <a:lnTo>
                    <a:pt x="12694" y="14457"/>
                  </a:lnTo>
                  <a:lnTo>
                    <a:pt x="12791" y="14388"/>
                  </a:lnTo>
                  <a:lnTo>
                    <a:pt x="12883" y="14324"/>
                  </a:lnTo>
                  <a:lnTo>
                    <a:pt x="12963" y="14267"/>
                  </a:lnTo>
                  <a:lnTo>
                    <a:pt x="13031" y="14218"/>
                  </a:lnTo>
                  <a:lnTo>
                    <a:pt x="13083" y="14179"/>
                  </a:lnTo>
                  <a:lnTo>
                    <a:pt x="13116" y="14152"/>
                  </a:lnTo>
                  <a:lnTo>
                    <a:pt x="13131" y="14143"/>
                  </a:lnTo>
                  <a:lnTo>
                    <a:pt x="13152" y="14131"/>
                  </a:lnTo>
                  <a:lnTo>
                    <a:pt x="13179" y="14112"/>
                  </a:lnTo>
                  <a:lnTo>
                    <a:pt x="13212" y="14088"/>
                  </a:lnTo>
                  <a:lnTo>
                    <a:pt x="13294" y="14030"/>
                  </a:lnTo>
                  <a:lnTo>
                    <a:pt x="13392" y="13958"/>
                  </a:lnTo>
                  <a:lnTo>
                    <a:pt x="13505" y="13873"/>
                  </a:lnTo>
                  <a:lnTo>
                    <a:pt x="13628" y="13779"/>
                  </a:lnTo>
                  <a:lnTo>
                    <a:pt x="13758" y="13680"/>
                  </a:lnTo>
                  <a:lnTo>
                    <a:pt x="13891" y="13578"/>
                  </a:lnTo>
                  <a:lnTo>
                    <a:pt x="14024" y="13475"/>
                  </a:lnTo>
                  <a:lnTo>
                    <a:pt x="14153" y="13374"/>
                  </a:lnTo>
                  <a:lnTo>
                    <a:pt x="14274" y="13278"/>
                  </a:lnTo>
                  <a:lnTo>
                    <a:pt x="14385" y="13190"/>
                  </a:lnTo>
                  <a:lnTo>
                    <a:pt x="14481" y="13112"/>
                  </a:lnTo>
                  <a:lnTo>
                    <a:pt x="14559" y="13048"/>
                  </a:lnTo>
                  <a:lnTo>
                    <a:pt x="14590" y="13022"/>
                  </a:lnTo>
                  <a:lnTo>
                    <a:pt x="14615" y="13000"/>
                  </a:lnTo>
                  <a:lnTo>
                    <a:pt x="14634" y="12982"/>
                  </a:lnTo>
                  <a:lnTo>
                    <a:pt x="14645" y="12970"/>
                  </a:lnTo>
                  <a:lnTo>
                    <a:pt x="14658" y="12963"/>
                  </a:lnTo>
                  <a:lnTo>
                    <a:pt x="14673" y="12954"/>
                  </a:lnTo>
                  <a:lnTo>
                    <a:pt x="14690" y="12942"/>
                  </a:lnTo>
                  <a:lnTo>
                    <a:pt x="14708" y="12928"/>
                  </a:lnTo>
                  <a:lnTo>
                    <a:pt x="14751" y="12895"/>
                  </a:lnTo>
                  <a:lnTo>
                    <a:pt x="14802" y="12854"/>
                  </a:lnTo>
                  <a:lnTo>
                    <a:pt x="14857" y="12807"/>
                  </a:lnTo>
                  <a:lnTo>
                    <a:pt x="14917" y="12756"/>
                  </a:lnTo>
                  <a:lnTo>
                    <a:pt x="14979" y="12701"/>
                  </a:lnTo>
                  <a:lnTo>
                    <a:pt x="15044" y="12645"/>
                  </a:lnTo>
                  <a:lnTo>
                    <a:pt x="15110" y="12587"/>
                  </a:lnTo>
                  <a:lnTo>
                    <a:pt x="15175" y="12530"/>
                  </a:lnTo>
                  <a:lnTo>
                    <a:pt x="15238" y="12475"/>
                  </a:lnTo>
                  <a:lnTo>
                    <a:pt x="15298" y="12421"/>
                  </a:lnTo>
                  <a:lnTo>
                    <a:pt x="15354" y="12372"/>
                  </a:lnTo>
                  <a:lnTo>
                    <a:pt x="15405" y="12328"/>
                  </a:lnTo>
                  <a:lnTo>
                    <a:pt x="15451" y="12291"/>
                  </a:lnTo>
                  <a:lnTo>
                    <a:pt x="15487" y="12261"/>
                  </a:lnTo>
                  <a:lnTo>
                    <a:pt x="15508" y="12245"/>
                  </a:lnTo>
                  <a:lnTo>
                    <a:pt x="15520" y="12233"/>
                  </a:lnTo>
                  <a:lnTo>
                    <a:pt x="15534" y="12220"/>
                  </a:lnTo>
                  <a:lnTo>
                    <a:pt x="15555" y="12200"/>
                  </a:lnTo>
                  <a:lnTo>
                    <a:pt x="15765" y="12013"/>
                  </a:lnTo>
                  <a:lnTo>
                    <a:pt x="15798" y="11979"/>
                  </a:lnTo>
                  <a:lnTo>
                    <a:pt x="15830" y="11947"/>
                  </a:lnTo>
                  <a:lnTo>
                    <a:pt x="15863" y="11915"/>
                  </a:lnTo>
                  <a:lnTo>
                    <a:pt x="15895" y="11884"/>
                  </a:lnTo>
                  <a:lnTo>
                    <a:pt x="15927" y="11853"/>
                  </a:lnTo>
                  <a:lnTo>
                    <a:pt x="15959" y="11823"/>
                  </a:lnTo>
                  <a:lnTo>
                    <a:pt x="15992" y="11790"/>
                  </a:lnTo>
                  <a:lnTo>
                    <a:pt x="16025" y="11758"/>
                  </a:lnTo>
                  <a:lnTo>
                    <a:pt x="16052" y="11733"/>
                  </a:lnTo>
                  <a:lnTo>
                    <a:pt x="16089" y="11696"/>
                  </a:lnTo>
                  <a:lnTo>
                    <a:pt x="16136" y="11649"/>
                  </a:lnTo>
                  <a:lnTo>
                    <a:pt x="16190" y="11595"/>
                  </a:lnTo>
                  <a:lnTo>
                    <a:pt x="16248" y="11535"/>
                  </a:lnTo>
                  <a:lnTo>
                    <a:pt x="16311" y="11470"/>
                  </a:lnTo>
                  <a:lnTo>
                    <a:pt x="16377" y="11403"/>
                  </a:lnTo>
                  <a:lnTo>
                    <a:pt x="16443" y="11335"/>
                  </a:lnTo>
                  <a:lnTo>
                    <a:pt x="16508" y="11268"/>
                  </a:lnTo>
                  <a:lnTo>
                    <a:pt x="16571" y="11202"/>
                  </a:lnTo>
                  <a:lnTo>
                    <a:pt x="16629" y="11140"/>
                  </a:lnTo>
                  <a:lnTo>
                    <a:pt x="16681" y="11084"/>
                  </a:lnTo>
                  <a:lnTo>
                    <a:pt x="16726" y="11036"/>
                  </a:lnTo>
                  <a:lnTo>
                    <a:pt x="16761" y="10997"/>
                  </a:lnTo>
                  <a:lnTo>
                    <a:pt x="16786" y="10969"/>
                  </a:lnTo>
                  <a:lnTo>
                    <a:pt x="16797" y="10953"/>
                  </a:lnTo>
                  <a:lnTo>
                    <a:pt x="16818" y="10935"/>
                  </a:lnTo>
                  <a:lnTo>
                    <a:pt x="16837" y="10915"/>
                  </a:lnTo>
                  <a:lnTo>
                    <a:pt x="16856" y="10896"/>
                  </a:lnTo>
                  <a:lnTo>
                    <a:pt x="16874" y="10875"/>
                  </a:lnTo>
                  <a:lnTo>
                    <a:pt x="16908" y="10833"/>
                  </a:lnTo>
                  <a:lnTo>
                    <a:pt x="16943" y="10789"/>
                  </a:lnTo>
                  <a:lnTo>
                    <a:pt x="17006" y="10707"/>
                  </a:lnTo>
                  <a:lnTo>
                    <a:pt x="17067" y="10626"/>
                  </a:lnTo>
                  <a:lnTo>
                    <a:pt x="17128" y="10543"/>
                  </a:lnTo>
                  <a:lnTo>
                    <a:pt x="17185" y="10462"/>
                  </a:lnTo>
                  <a:lnTo>
                    <a:pt x="17214" y="10421"/>
                  </a:lnTo>
                  <a:lnTo>
                    <a:pt x="17241" y="10379"/>
                  </a:lnTo>
                  <a:lnTo>
                    <a:pt x="17269" y="10337"/>
                  </a:lnTo>
                  <a:lnTo>
                    <a:pt x="17295" y="10296"/>
                  </a:lnTo>
                  <a:lnTo>
                    <a:pt x="17321" y="10254"/>
                  </a:lnTo>
                  <a:lnTo>
                    <a:pt x="17347" y="10211"/>
                  </a:lnTo>
                  <a:lnTo>
                    <a:pt x="17372" y="10169"/>
                  </a:lnTo>
                  <a:lnTo>
                    <a:pt x="17396" y="10125"/>
                  </a:lnTo>
                  <a:lnTo>
                    <a:pt x="17419" y="10081"/>
                  </a:lnTo>
                  <a:lnTo>
                    <a:pt x="17442" y="10037"/>
                  </a:lnTo>
                  <a:lnTo>
                    <a:pt x="17463" y="9992"/>
                  </a:lnTo>
                  <a:lnTo>
                    <a:pt x="17485" y="9946"/>
                  </a:lnTo>
                  <a:lnTo>
                    <a:pt x="17505" y="9900"/>
                  </a:lnTo>
                  <a:lnTo>
                    <a:pt x="17524" y="9853"/>
                  </a:lnTo>
                  <a:lnTo>
                    <a:pt x="17543" y="9805"/>
                  </a:lnTo>
                  <a:lnTo>
                    <a:pt x="17561" y="9757"/>
                  </a:lnTo>
                  <a:lnTo>
                    <a:pt x="17578" y="9708"/>
                  </a:lnTo>
                  <a:lnTo>
                    <a:pt x="17594" y="9657"/>
                  </a:lnTo>
                  <a:lnTo>
                    <a:pt x="17609" y="9606"/>
                  </a:lnTo>
                  <a:lnTo>
                    <a:pt x="17622" y="9553"/>
                  </a:lnTo>
                  <a:lnTo>
                    <a:pt x="17636" y="9501"/>
                  </a:lnTo>
                  <a:lnTo>
                    <a:pt x="17648" y="9446"/>
                  </a:lnTo>
                  <a:lnTo>
                    <a:pt x="17659" y="9391"/>
                  </a:lnTo>
                  <a:lnTo>
                    <a:pt x="17669" y="9334"/>
                  </a:lnTo>
                  <a:lnTo>
                    <a:pt x="17673" y="9309"/>
                  </a:lnTo>
                  <a:lnTo>
                    <a:pt x="17675" y="9283"/>
                  </a:lnTo>
                  <a:lnTo>
                    <a:pt x="17675" y="9255"/>
                  </a:lnTo>
                  <a:lnTo>
                    <a:pt x="17674" y="9226"/>
                  </a:lnTo>
                  <a:lnTo>
                    <a:pt x="17672" y="9196"/>
                  </a:lnTo>
                  <a:lnTo>
                    <a:pt x="17669" y="9165"/>
                  </a:lnTo>
                  <a:lnTo>
                    <a:pt x="17665" y="9133"/>
                  </a:lnTo>
                  <a:lnTo>
                    <a:pt x="17659" y="9101"/>
                  </a:lnTo>
                  <a:lnTo>
                    <a:pt x="17653" y="9068"/>
                  </a:lnTo>
                  <a:lnTo>
                    <a:pt x="17645" y="9034"/>
                  </a:lnTo>
                  <a:lnTo>
                    <a:pt x="17637" y="8999"/>
                  </a:lnTo>
                  <a:lnTo>
                    <a:pt x="17629" y="8965"/>
                  </a:lnTo>
                  <a:lnTo>
                    <a:pt x="17609" y="8895"/>
                  </a:lnTo>
                  <a:lnTo>
                    <a:pt x="17587" y="8825"/>
                  </a:lnTo>
                  <a:lnTo>
                    <a:pt x="17563" y="8757"/>
                  </a:lnTo>
                  <a:lnTo>
                    <a:pt x="17539" y="8689"/>
                  </a:lnTo>
                  <a:lnTo>
                    <a:pt x="17513" y="8624"/>
                  </a:lnTo>
                  <a:lnTo>
                    <a:pt x="17487" y="8563"/>
                  </a:lnTo>
                  <a:lnTo>
                    <a:pt x="17462" y="8506"/>
                  </a:lnTo>
                  <a:lnTo>
                    <a:pt x="17437" y="8455"/>
                  </a:lnTo>
                  <a:lnTo>
                    <a:pt x="17415" y="8408"/>
                  </a:lnTo>
                  <a:lnTo>
                    <a:pt x="17394" y="8369"/>
                  </a:lnTo>
                  <a:lnTo>
                    <a:pt x="17360" y="8310"/>
                  </a:lnTo>
                  <a:lnTo>
                    <a:pt x="17328" y="8254"/>
                  </a:lnTo>
                  <a:lnTo>
                    <a:pt x="17297" y="8203"/>
                  </a:lnTo>
                  <a:lnTo>
                    <a:pt x="17268" y="8155"/>
                  </a:lnTo>
                  <a:lnTo>
                    <a:pt x="17239" y="8109"/>
                  </a:lnTo>
                  <a:lnTo>
                    <a:pt x="17210" y="8066"/>
                  </a:lnTo>
                  <a:lnTo>
                    <a:pt x="17182" y="8023"/>
                  </a:lnTo>
                  <a:lnTo>
                    <a:pt x="17153" y="7981"/>
                  </a:lnTo>
                  <a:lnTo>
                    <a:pt x="17123" y="7941"/>
                  </a:lnTo>
                  <a:lnTo>
                    <a:pt x="17093" y="7900"/>
                  </a:lnTo>
                  <a:lnTo>
                    <a:pt x="17062" y="7858"/>
                  </a:lnTo>
                  <a:lnTo>
                    <a:pt x="17029" y="7816"/>
                  </a:lnTo>
                  <a:lnTo>
                    <a:pt x="16958" y="7727"/>
                  </a:lnTo>
                  <a:lnTo>
                    <a:pt x="16877" y="7627"/>
                  </a:lnTo>
                  <a:lnTo>
                    <a:pt x="16843" y="7585"/>
                  </a:lnTo>
                  <a:lnTo>
                    <a:pt x="16805" y="7540"/>
                  </a:lnTo>
                  <a:lnTo>
                    <a:pt x="16766" y="7493"/>
                  </a:lnTo>
                  <a:lnTo>
                    <a:pt x="16725" y="7446"/>
                  </a:lnTo>
                  <a:lnTo>
                    <a:pt x="16641" y="7350"/>
                  </a:lnTo>
                  <a:lnTo>
                    <a:pt x="16551" y="7253"/>
                  </a:lnTo>
                  <a:lnTo>
                    <a:pt x="16462" y="7157"/>
                  </a:lnTo>
                  <a:lnTo>
                    <a:pt x="16373" y="7065"/>
                  </a:lnTo>
                  <a:lnTo>
                    <a:pt x="16287" y="6978"/>
                  </a:lnTo>
                  <a:lnTo>
                    <a:pt x="16207" y="6899"/>
                  </a:lnTo>
                  <a:lnTo>
                    <a:pt x="16179" y="6872"/>
                  </a:lnTo>
                  <a:lnTo>
                    <a:pt x="16153" y="6842"/>
                  </a:lnTo>
                  <a:lnTo>
                    <a:pt x="16127" y="6811"/>
                  </a:lnTo>
                  <a:lnTo>
                    <a:pt x="16099" y="6779"/>
                  </a:lnTo>
                  <a:lnTo>
                    <a:pt x="16071" y="6747"/>
                  </a:lnTo>
                  <a:lnTo>
                    <a:pt x="16042" y="6715"/>
                  </a:lnTo>
                  <a:lnTo>
                    <a:pt x="16011" y="6683"/>
                  </a:lnTo>
                  <a:lnTo>
                    <a:pt x="15979" y="6652"/>
                  </a:lnTo>
                  <a:lnTo>
                    <a:pt x="14313" y="5186"/>
                  </a:lnTo>
                  <a:lnTo>
                    <a:pt x="14230" y="5121"/>
                  </a:lnTo>
                  <a:lnTo>
                    <a:pt x="14144" y="5052"/>
                  </a:lnTo>
                  <a:lnTo>
                    <a:pt x="14058" y="4981"/>
                  </a:lnTo>
                  <a:lnTo>
                    <a:pt x="13972" y="4911"/>
                  </a:lnTo>
                  <a:lnTo>
                    <a:pt x="13885" y="4840"/>
                  </a:lnTo>
                  <a:lnTo>
                    <a:pt x="13797" y="4769"/>
                  </a:lnTo>
                  <a:lnTo>
                    <a:pt x="13709" y="4700"/>
                  </a:lnTo>
                  <a:lnTo>
                    <a:pt x="13622" y="4634"/>
                  </a:lnTo>
                  <a:lnTo>
                    <a:pt x="13528" y="4565"/>
                  </a:lnTo>
                  <a:lnTo>
                    <a:pt x="13437" y="4496"/>
                  </a:lnTo>
                  <a:lnTo>
                    <a:pt x="13348" y="4430"/>
                  </a:lnTo>
                  <a:lnTo>
                    <a:pt x="13259" y="4364"/>
                  </a:lnTo>
                  <a:lnTo>
                    <a:pt x="13172" y="4299"/>
                  </a:lnTo>
                  <a:lnTo>
                    <a:pt x="13085" y="4234"/>
                  </a:lnTo>
                  <a:lnTo>
                    <a:pt x="12999" y="4170"/>
                  </a:lnTo>
                  <a:lnTo>
                    <a:pt x="12913" y="4107"/>
                  </a:lnTo>
                  <a:lnTo>
                    <a:pt x="12826" y="4043"/>
                  </a:lnTo>
                  <a:lnTo>
                    <a:pt x="12738" y="3980"/>
                  </a:lnTo>
                  <a:lnTo>
                    <a:pt x="12650" y="3916"/>
                  </a:lnTo>
                  <a:lnTo>
                    <a:pt x="12559" y="3852"/>
                  </a:lnTo>
                  <a:lnTo>
                    <a:pt x="12468" y="3787"/>
                  </a:lnTo>
                  <a:lnTo>
                    <a:pt x="12373" y="3722"/>
                  </a:lnTo>
                  <a:lnTo>
                    <a:pt x="12276" y="3655"/>
                  </a:lnTo>
                  <a:lnTo>
                    <a:pt x="12177" y="3589"/>
                  </a:lnTo>
                  <a:lnTo>
                    <a:pt x="12083" y="3525"/>
                  </a:lnTo>
                  <a:lnTo>
                    <a:pt x="11988" y="3463"/>
                  </a:lnTo>
                  <a:lnTo>
                    <a:pt x="11893" y="3402"/>
                  </a:lnTo>
                  <a:lnTo>
                    <a:pt x="11798" y="3340"/>
                  </a:lnTo>
                  <a:lnTo>
                    <a:pt x="11702" y="3280"/>
                  </a:lnTo>
                  <a:lnTo>
                    <a:pt x="11606" y="3219"/>
                  </a:lnTo>
                  <a:lnTo>
                    <a:pt x="11509" y="3158"/>
                  </a:lnTo>
                  <a:lnTo>
                    <a:pt x="11411" y="3097"/>
                  </a:lnTo>
                  <a:lnTo>
                    <a:pt x="11318" y="3037"/>
                  </a:lnTo>
                  <a:lnTo>
                    <a:pt x="11222" y="2979"/>
                  </a:lnTo>
                  <a:lnTo>
                    <a:pt x="11125" y="2920"/>
                  </a:lnTo>
                  <a:lnTo>
                    <a:pt x="11028" y="2863"/>
                  </a:lnTo>
                  <a:lnTo>
                    <a:pt x="10930" y="2806"/>
                  </a:lnTo>
                  <a:lnTo>
                    <a:pt x="10831" y="2749"/>
                  </a:lnTo>
                  <a:lnTo>
                    <a:pt x="10732" y="2692"/>
                  </a:lnTo>
                  <a:lnTo>
                    <a:pt x="10631" y="2635"/>
                  </a:lnTo>
                  <a:lnTo>
                    <a:pt x="10529" y="2579"/>
                  </a:lnTo>
                  <a:lnTo>
                    <a:pt x="10427" y="2523"/>
                  </a:lnTo>
                  <a:lnTo>
                    <a:pt x="10326" y="2468"/>
                  </a:lnTo>
                  <a:lnTo>
                    <a:pt x="10223" y="2413"/>
                  </a:lnTo>
                  <a:lnTo>
                    <a:pt x="10120" y="2359"/>
                  </a:lnTo>
                  <a:lnTo>
                    <a:pt x="10015" y="2305"/>
                  </a:lnTo>
                  <a:lnTo>
                    <a:pt x="9911" y="2251"/>
                  </a:lnTo>
                  <a:lnTo>
                    <a:pt x="9807" y="2198"/>
                  </a:lnTo>
                  <a:lnTo>
                    <a:pt x="9735" y="2162"/>
                  </a:lnTo>
                  <a:lnTo>
                    <a:pt x="9660" y="2124"/>
                  </a:lnTo>
                  <a:lnTo>
                    <a:pt x="9583" y="2086"/>
                  </a:lnTo>
                  <a:lnTo>
                    <a:pt x="9504" y="2047"/>
                  </a:lnTo>
                  <a:lnTo>
                    <a:pt x="9423" y="2010"/>
                  </a:lnTo>
                  <a:lnTo>
                    <a:pt x="9340" y="1971"/>
                  </a:lnTo>
                  <a:lnTo>
                    <a:pt x="9258" y="1932"/>
                  </a:lnTo>
                  <a:lnTo>
                    <a:pt x="9174" y="1893"/>
                  </a:lnTo>
                  <a:lnTo>
                    <a:pt x="9091" y="1855"/>
                  </a:lnTo>
                  <a:lnTo>
                    <a:pt x="9006" y="1816"/>
                  </a:lnTo>
                  <a:lnTo>
                    <a:pt x="8923" y="1780"/>
                  </a:lnTo>
                  <a:lnTo>
                    <a:pt x="8840" y="1743"/>
                  </a:lnTo>
                  <a:lnTo>
                    <a:pt x="8759" y="1707"/>
                  </a:lnTo>
                  <a:lnTo>
                    <a:pt x="8679" y="1673"/>
                  </a:lnTo>
                  <a:lnTo>
                    <a:pt x="8600" y="1640"/>
                  </a:lnTo>
                  <a:lnTo>
                    <a:pt x="8523" y="1608"/>
                  </a:lnTo>
                  <a:lnTo>
                    <a:pt x="8472" y="1587"/>
                  </a:lnTo>
                  <a:lnTo>
                    <a:pt x="8417" y="1562"/>
                  </a:lnTo>
                  <a:lnTo>
                    <a:pt x="8360" y="1537"/>
                  </a:lnTo>
                  <a:lnTo>
                    <a:pt x="8300" y="1511"/>
                  </a:lnTo>
                  <a:lnTo>
                    <a:pt x="8242" y="1485"/>
                  </a:lnTo>
                  <a:lnTo>
                    <a:pt x="8184" y="1461"/>
                  </a:lnTo>
                  <a:lnTo>
                    <a:pt x="8156" y="1451"/>
                  </a:lnTo>
                  <a:lnTo>
                    <a:pt x="8129" y="1442"/>
                  </a:lnTo>
                  <a:lnTo>
                    <a:pt x="8102" y="1433"/>
                  </a:lnTo>
                  <a:lnTo>
                    <a:pt x="8078" y="14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</p:grpSp>
      <p:sp>
        <p:nvSpPr>
          <p:cNvPr id="11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1750217" y="1579936"/>
            <a:ext cx="1782083" cy="19836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0" sx="101000" sy="101000" algn="ctr" rotWithShape="0">
              <a:prstClr val="black">
                <a:alpha val="39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4" hasCustomPrompt="1"/>
          </p:nvPr>
        </p:nvSpPr>
        <p:spPr>
          <a:xfrm>
            <a:off x="5611700" y="1579936"/>
            <a:ext cx="1782083" cy="19836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0" sx="101000" sy="101000" algn="ctr" rotWithShape="0">
              <a:prstClr val="black">
                <a:alpha val="39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 hasCustomPrompt="1"/>
          </p:nvPr>
        </p:nvSpPr>
        <p:spPr>
          <a:xfrm>
            <a:off x="3532300" y="1447800"/>
            <a:ext cx="2079400" cy="231457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1270000" sx="101000" sy="101000" algn="ctr" rotWithShape="0">
              <a:prstClr val="black">
                <a:alpha val="39000"/>
              </a:prstClr>
            </a:outerShdw>
          </a:effectLst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59444"/>
      </p:ext>
    </p:extLst>
  </p:cSld>
  <p:clrMapOvr>
    <a:masterClrMapping/>
  </p:clrMapOvr>
  <p:transition/>
  <p:hf sldNum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8063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3646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9827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5330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82897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66685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8432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A59FF-A23F-4FD1-8D0B-EC25EDC615B8}"/>
              </a:ext>
            </a:extLst>
          </p:cNvPr>
          <p:cNvSpPr/>
          <p:nvPr userDrawn="1"/>
        </p:nvSpPr>
        <p:spPr>
          <a:xfrm>
            <a:off x="0" y="1470200"/>
            <a:ext cx="9144000" cy="14629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latin typeface="+mn-lt"/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73C84509-1AC5-431E-A65A-98AF1F23B1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14274" y="1362187"/>
            <a:ext cx="1625618" cy="1655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8CDC42FB-77BE-4913-B8ED-48D83E3B695C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518528" y="1362187"/>
            <a:ext cx="1625618" cy="1655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43255C88-AD69-4215-840B-CDDE9AF59FD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6845646" y="1362187"/>
            <a:ext cx="1625618" cy="1655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30E36F-C7C7-4EA5-ADC7-1214136E55D6}"/>
              </a:ext>
            </a:extLst>
          </p:cNvPr>
          <p:cNvGrpSpPr/>
          <p:nvPr userDrawn="1"/>
        </p:nvGrpSpPr>
        <p:grpSpPr>
          <a:xfrm>
            <a:off x="7696489" y="80842"/>
            <a:ext cx="1304312" cy="883565"/>
            <a:chOff x="8502423" y="107789"/>
            <a:chExt cx="1584119" cy="10731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15CB2B9-B783-48A0-BAE8-249B822E1722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6FCA40-33D9-421D-BC01-3D47AA882500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283181-E07E-4C7B-A9CE-F4DF27285AA7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0547697-327D-4206-823A-2325495ACB20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8390F3C-4E78-47EF-95CA-1FF927BF7BD7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9624480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EAC1E12-AB81-4454-8609-6CD4D4F3A13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7372" y="171336"/>
            <a:ext cx="4054041" cy="4747796"/>
          </a:xfrm>
          <a:custGeom>
            <a:avLst/>
            <a:gdLst>
              <a:gd name="connsiteX0" fmla="*/ 2682070 w 5405388"/>
              <a:gd name="connsiteY0" fmla="*/ 4743198 h 6330394"/>
              <a:gd name="connsiteX1" fmla="*/ 3475669 w 5405388"/>
              <a:gd name="connsiteY1" fmla="*/ 5536796 h 6330394"/>
              <a:gd name="connsiteX2" fmla="*/ 2682070 w 5405388"/>
              <a:gd name="connsiteY2" fmla="*/ 6330394 h 6330394"/>
              <a:gd name="connsiteX3" fmla="*/ 1888472 w 5405388"/>
              <a:gd name="connsiteY3" fmla="*/ 5536796 h 6330394"/>
              <a:gd name="connsiteX4" fmla="*/ 1740627 w 5405388"/>
              <a:gd name="connsiteY4" fmla="*/ 1907698 h 6330394"/>
              <a:gd name="connsiteX5" fmla="*/ 3478461 w 5405388"/>
              <a:gd name="connsiteY5" fmla="*/ 3645532 h 6330394"/>
              <a:gd name="connsiteX6" fmla="*/ 1737835 w 5405388"/>
              <a:gd name="connsiteY6" fmla="*/ 5386159 h 6330394"/>
              <a:gd name="connsiteX7" fmla="*/ 0 w 5405388"/>
              <a:gd name="connsiteY7" fmla="*/ 3648324 h 6330394"/>
              <a:gd name="connsiteX8" fmla="*/ 3648326 w 5405388"/>
              <a:gd name="connsiteY8" fmla="*/ 1888470 h 6330394"/>
              <a:gd name="connsiteX9" fmla="*/ 4441924 w 5405388"/>
              <a:gd name="connsiteY9" fmla="*/ 2682068 h 6330394"/>
              <a:gd name="connsiteX10" fmla="*/ 3648326 w 5405388"/>
              <a:gd name="connsiteY10" fmla="*/ 3475667 h 6330394"/>
              <a:gd name="connsiteX11" fmla="*/ 2854727 w 5405388"/>
              <a:gd name="connsiteY11" fmla="*/ 2682068 h 6330394"/>
              <a:gd name="connsiteX12" fmla="*/ 2704091 w 5405388"/>
              <a:gd name="connsiteY12" fmla="*/ 944235 h 6330394"/>
              <a:gd name="connsiteX13" fmla="*/ 3497690 w 5405388"/>
              <a:gd name="connsiteY13" fmla="*/ 1737833 h 6330394"/>
              <a:gd name="connsiteX14" fmla="*/ 2704091 w 5405388"/>
              <a:gd name="connsiteY14" fmla="*/ 2531432 h 6330394"/>
              <a:gd name="connsiteX15" fmla="*/ 1910493 w 5405388"/>
              <a:gd name="connsiteY15" fmla="*/ 1737833 h 6330394"/>
              <a:gd name="connsiteX16" fmla="*/ 4611789 w 5405388"/>
              <a:gd name="connsiteY16" fmla="*/ 925007 h 6330394"/>
              <a:gd name="connsiteX17" fmla="*/ 5405388 w 5405388"/>
              <a:gd name="connsiteY17" fmla="*/ 1718606 h 6330394"/>
              <a:gd name="connsiteX18" fmla="*/ 4611789 w 5405388"/>
              <a:gd name="connsiteY18" fmla="*/ 2512204 h 6330394"/>
              <a:gd name="connsiteX19" fmla="*/ 3818190 w 5405388"/>
              <a:gd name="connsiteY19" fmla="*/ 1718606 h 6330394"/>
              <a:gd name="connsiteX20" fmla="*/ 1759856 w 5405388"/>
              <a:gd name="connsiteY20" fmla="*/ 0 h 6330394"/>
              <a:gd name="connsiteX21" fmla="*/ 2553455 w 5405388"/>
              <a:gd name="connsiteY21" fmla="*/ 793598 h 6330394"/>
              <a:gd name="connsiteX22" fmla="*/ 1759856 w 5405388"/>
              <a:gd name="connsiteY22" fmla="*/ 1587197 h 6330394"/>
              <a:gd name="connsiteX23" fmla="*/ 966258 w 5405388"/>
              <a:gd name="connsiteY23" fmla="*/ 793598 h 6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05388" h="6330394">
                <a:moveTo>
                  <a:pt x="2682070" y="4743198"/>
                </a:moveTo>
                <a:lnTo>
                  <a:pt x="3475669" y="5536796"/>
                </a:lnTo>
                <a:lnTo>
                  <a:pt x="2682070" y="6330394"/>
                </a:lnTo>
                <a:lnTo>
                  <a:pt x="1888472" y="5536796"/>
                </a:lnTo>
                <a:close/>
                <a:moveTo>
                  <a:pt x="1740627" y="1907698"/>
                </a:moveTo>
                <a:lnTo>
                  <a:pt x="3478461" y="3645532"/>
                </a:lnTo>
                <a:lnTo>
                  <a:pt x="1737835" y="5386159"/>
                </a:lnTo>
                <a:lnTo>
                  <a:pt x="0" y="3648324"/>
                </a:lnTo>
                <a:close/>
                <a:moveTo>
                  <a:pt x="3648326" y="1888470"/>
                </a:moveTo>
                <a:lnTo>
                  <a:pt x="4441924" y="2682068"/>
                </a:lnTo>
                <a:lnTo>
                  <a:pt x="3648326" y="3475667"/>
                </a:lnTo>
                <a:lnTo>
                  <a:pt x="2854727" y="2682068"/>
                </a:lnTo>
                <a:close/>
                <a:moveTo>
                  <a:pt x="2704091" y="944235"/>
                </a:moveTo>
                <a:lnTo>
                  <a:pt x="3497690" y="1737833"/>
                </a:lnTo>
                <a:lnTo>
                  <a:pt x="2704091" y="2531432"/>
                </a:lnTo>
                <a:lnTo>
                  <a:pt x="1910493" y="1737833"/>
                </a:lnTo>
                <a:close/>
                <a:moveTo>
                  <a:pt x="4611789" y="925007"/>
                </a:moveTo>
                <a:lnTo>
                  <a:pt x="5405388" y="1718606"/>
                </a:lnTo>
                <a:lnTo>
                  <a:pt x="4611789" y="2512204"/>
                </a:lnTo>
                <a:lnTo>
                  <a:pt x="3818190" y="1718606"/>
                </a:lnTo>
                <a:close/>
                <a:moveTo>
                  <a:pt x="1759856" y="0"/>
                </a:moveTo>
                <a:lnTo>
                  <a:pt x="2553455" y="793598"/>
                </a:lnTo>
                <a:lnTo>
                  <a:pt x="1759856" y="1587197"/>
                </a:lnTo>
                <a:lnTo>
                  <a:pt x="966258" y="79359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8817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483442-B242-4345-BAEE-34256734FC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5119" y="155245"/>
            <a:ext cx="8794581" cy="3925746"/>
          </a:xfrm>
          <a:custGeom>
            <a:avLst/>
            <a:gdLst>
              <a:gd name="connsiteX0" fmla="*/ 8823938 w 11726108"/>
              <a:gd name="connsiteY0" fmla="*/ 2707770 h 5234328"/>
              <a:gd name="connsiteX1" fmla="*/ 8876360 w 11726108"/>
              <a:gd name="connsiteY1" fmla="*/ 2727782 h 5234328"/>
              <a:gd name="connsiteX2" fmla="*/ 8278317 w 11726108"/>
              <a:gd name="connsiteY2" fmla="*/ 2939678 h 5234328"/>
              <a:gd name="connsiteX3" fmla="*/ 7983016 w 11726108"/>
              <a:gd name="connsiteY3" fmla="*/ 3019725 h 5234328"/>
              <a:gd name="connsiteX4" fmla="*/ 7955721 w 11726108"/>
              <a:gd name="connsiteY4" fmla="*/ 3045621 h 5234328"/>
              <a:gd name="connsiteX5" fmla="*/ 7831644 w 11726108"/>
              <a:gd name="connsiteY5" fmla="*/ 3069168 h 5234328"/>
              <a:gd name="connsiteX6" fmla="*/ 7290676 w 11726108"/>
              <a:gd name="connsiteY6" fmla="*/ 3179823 h 5234328"/>
              <a:gd name="connsiteX7" fmla="*/ 7317971 w 11726108"/>
              <a:gd name="connsiteY7" fmla="*/ 3132737 h 5234328"/>
              <a:gd name="connsiteX8" fmla="*/ 7980535 w 11726108"/>
              <a:gd name="connsiteY8" fmla="*/ 2986763 h 5234328"/>
              <a:gd name="connsiteX9" fmla="*/ 8231168 w 11726108"/>
              <a:gd name="connsiteY9" fmla="*/ 2899652 h 5234328"/>
              <a:gd name="connsiteX10" fmla="*/ 8777098 w 11726108"/>
              <a:gd name="connsiteY10" fmla="*/ 2708950 h 5234328"/>
              <a:gd name="connsiteX11" fmla="*/ 8823938 w 11726108"/>
              <a:gd name="connsiteY11" fmla="*/ 2707770 h 5234328"/>
              <a:gd name="connsiteX12" fmla="*/ 8360204 w 11726108"/>
              <a:gd name="connsiteY12" fmla="*/ 2555918 h 5234328"/>
              <a:gd name="connsiteX13" fmla="*/ 7615755 w 11726108"/>
              <a:gd name="connsiteY13" fmla="*/ 2739560 h 5234328"/>
              <a:gd name="connsiteX14" fmla="*/ 8360204 w 11726108"/>
              <a:gd name="connsiteY14" fmla="*/ 2555918 h 5234328"/>
              <a:gd name="connsiteX15" fmla="*/ 9196478 w 11726108"/>
              <a:gd name="connsiteY15" fmla="*/ 2308708 h 5234328"/>
              <a:gd name="connsiteX16" fmla="*/ 8854029 w 11726108"/>
              <a:gd name="connsiteY16" fmla="*/ 2421720 h 5234328"/>
              <a:gd name="connsiteX17" fmla="*/ 8546321 w 11726108"/>
              <a:gd name="connsiteY17" fmla="*/ 2506474 h 5234328"/>
              <a:gd name="connsiteX18" fmla="*/ 8528948 w 11726108"/>
              <a:gd name="connsiteY18" fmla="*/ 2511186 h 5234328"/>
              <a:gd name="connsiteX19" fmla="*/ 8571136 w 11726108"/>
              <a:gd name="connsiteY19" fmla="*/ 2501768 h 5234328"/>
              <a:gd name="connsiteX20" fmla="*/ 8876363 w 11726108"/>
              <a:gd name="connsiteY20" fmla="*/ 2417009 h 5234328"/>
              <a:gd name="connsiteX21" fmla="*/ 9196478 w 11726108"/>
              <a:gd name="connsiteY21" fmla="*/ 2308708 h 5234328"/>
              <a:gd name="connsiteX22" fmla="*/ 1317682 w 11726108"/>
              <a:gd name="connsiteY22" fmla="*/ 2141549 h 5234328"/>
              <a:gd name="connsiteX23" fmla="*/ 1362350 w 11726108"/>
              <a:gd name="connsiteY23" fmla="*/ 2228660 h 5234328"/>
              <a:gd name="connsiteX24" fmla="*/ 2198620 w 11726108"/>
              <a:gd name="connsiteY24" fmla="*/ 2499414 h 5234328"/>
              <a:gd name="connsiteX25" fmla="*/ 1317682 w 11726108"/>
              <a:gd name="connsiteY25" fmla="*/ 2141549 h 5234328"/>
              <a:gd name="connsiteX26" fmla="*/ 1564283 w 11726108"/>
              <a:gd name="connsiteY26" fmla="*/ 1756609 h 5234328"/>
              <a:gd name="connsiteX27" fmla="*/ 1454166 w 11726108"/>
              <a:gd name="connsiteY27" fmla="*/ 1767205 h 5234328"/>
              <a:gd name="connsiteX28" fmla="*/ 1945506 w 11726108"/>
              <a:gd name="connsiteY28" fmla="*/ 1957907 h 5234328"/>
              <a:gd name="connsiteX29" fmla="*/ 2091916 w 11726108"/>
              <a:gd name="connsiteY29" fmla="*/ 1995575 h 5234328"/>
              <a:gd name="connsiteX30" fmla="*/ 1975286 w 11726108"/>
              <a:gd name="connsiteY30" fmla="*/ 1936717 h 5234328"/>
              <a:gd name="connsiteX31" fmla="*/ 1650205 w 11726108"/>
              <a:gd name="connsiteY31" fmla="*/ 1774265 h 5234328"/>
              <a:gd name="connsiteX32" fmla="*/ 1564283 w 11726108"/>
              <a:gd name="connsiteY32" fmla="*/ 1756609 h 5234328"/>
              <a:gd name="connsiteX33" fmla="*/ 9948374 w 11726108"/>
              <a:gd name="connsiteY33" fmla="*/ 1451718 h 5234328"/>
              <a:gd name="connsiteX34" fmla="*/ 9916113 w 11726108"/>
              <a:gd name="connsiteY34" fmla="*/ 1461132 h 5234328"/>
              <a:gd name="connsiteX35" fmla="*/ 9593517 w 11726108"/>
              <a:gd name="connsiteY35" fmla="*/ 1574145 h 5234328"/>
              <a:gd name="connsiteX36" fmla="*/ 9583590 w 11726108"/>
              <a:gd name="connsiteY36" fmla="*/ 1543537 h 5234328"/>
              <a:gd name="connsiteX37" fmla="*/ 9528996 w 11726108"/>
              <a:gd name="connsiteY37" fmla="*/ 1569434 h 5234328"/>
              <a:gd name="connsiteX38" fmla="*/ 9417327 w 11726108"/>
              <a:gd name="connsiteY38" fmla="*/ 1644774 h 5234328"/>
              <a:gd name="connsiteX39" fmla="*/ 8948326 w 11726108"/>
              <a:gd name="connsiteY39" fmla="*/ 1826062 h 5234328"/>
              <a:gd name="connsiteX40" fmla="*/ 9921074 w 11726108"/>
              <a:gd name="connsiteY40" fmla="*/ 1463490 h 5234328"/>
              <a:gd name="connsiteX41" fmla="*/ 9948374 w 11726108"/>
              <a:gd name="connsiteY41" fmla="*/ 1451718 h 5234328"/>
              <a:gd name="connsiteX42" fmla="*/ 10566270 w 11726108"/>
              <a:gd name="connsiteY42" fmla="*/ 1070310 h 5234328"/>
              <a:gd name="connsiteX43" fmla="*/ 10310671 w 11726108"/>
              <a:gd name="connsiteY43" fmla="*/ 1183318 h 5234328"/>
              <a:gd name="connsiteX44" fmla="*/ 9720074 w 11726108"/>
              <a:gd name="connsiteY44" fmla="*/ 1487033 h 5234328"/>
              <a:gd name="connsiteX45" fmla="*/ 10189080 w 11726108"/>
              <a:gd name="connsiteY45" fmla="*/ 1301038 h 5234328"/>
              <a:gd name="connsiteX46" fmla="*/ 10186600 w 11726108"/>
              <a:gd name="connsiteY46" fmla="*/ 1286909 h 5234328"/>
              <a:gd name="connsiteX47" fmla="*/ 10313156 w 11726108"/>
              <a:gd name="connsiteY47" fmla="*/ 1230404 h 5234328"/>
              <a:gd name="connsiteX48" fmla="*/ 10323083 w 11726108"/>
              <a:gd name="connsiteY48" fmla="*/ 1232758 h 5234328"/>
              <a:gd name="connsiteX49" fmla="*/ 10566270 w 11726108"/>
              <a:gd name="connsiteY49" fmla="*/ 1070310 h 5234328"/>
              <a:gd name="connsiteX50" fmla="*/ 2714391 w 11726108"/>
              <a:gd name="connsiteY50" fmla="*/ 505 h 5234328"/>
              <a:gd name="connsiteX51" fmla="*/ 2796663 w 11726108"/>
              <a:gd name="connsiteY51" fmla="*/ 1420 h 5234328"/>
              <a:gd name="connsiteX52" fmla="*/ 3687527 w 11726108"/>
              <a:gd name="connsiteY52" fmla="*/ 192127 h 5234328"/>
              <a:gd name="connsiteX53" fmla="*/ 4181342 w 11726108"/>
              <a:gd name="connsiteY53" fmla="*/ 288657 h 5234328"/>
              <a:gd name="connsiteX54" fmla="*/ 4340159 w 11726108"/>
              <a:gd name="connsiteY54" fmla="*/ 307489 h 5234328"/>
              <a:gd name="connsiteX55" fmla="*/ 4563499 w 11726108"/>
              <a:gd name="connsiteY55" fmla="*/ 305135 h 5234328"/>
              <a:gd name="connsiteX56" fmla="*/ 4692535 w 11726108"/>
              <a:gd name="connsiteY56" fmla="*/ 286303 h 5234328"/>
              <a:gd name="connsiteX57" fmla="*/ 4955576 w 11726108"/>
              <a:gd name="connsiteY57" fmla="*/ 234506 h 5234328"/>
              <a:gd name="connsiteX58" fmla="*/ 5335246 w 11726108"/>
              <a:gd name="connsiteY58" fmla="*/ 307489 h 5234328"/>
              <a:gd name="connsiteX59" fmla="*/ 5387360 w 11726108"/>
              <a:gd name="connsiteY59" fmla="*/ 328678 h 5234328"/>
              <a:gd name="connsiteX60" fmla="*/ 5456842 w 11726108"/>
              <a:gd name="connsiteY60" fmla="*/ 396958 h 5234328"/>
              <a:gd name="connsiteX61" fmla="*/ 5481656 w 11726108"/>
              <a:gd name="connsiteY61" fmla="*/ 441691 h 5234328"/>
              <a:gd name="connsiteX62" fmla="*/ 6017659 w 11726108"/>
              <a:gd name="connsiteY62" fmla="*/ 484070 h 5234328"/>
              <a:gd name="connsiteX63" fmla="*/ 6603300 w 11726108"/>
              <a:gd name="connsiteY63" fmla="*/ 422855 h 5234328"/>
              <a:gd name="connsiteX64" fmla="*/ 6635556 w 11726108"/>
              <a:gd name="connsiteY64" fmla="*/ 432273 h 5234328"/>
              <a:gd name="connsiteX65" fmla="*/ 6829114 w 11726108"/>
              <a:gd name="connsiteY65" fmla="*/ 611203 h 5234328"/>
              <a:gd name="connsiteX66" fmla="*/ 6891155 w 11726108"/>
              <a:gd name="connsiteY66" fmla="*/ 663001 h 5234328"/>
              <a:gd name="connsiteX67" fmla="*/ 7203824 w 11726108"/>
              <a:gd name="connsiteY67" fmla="*/ 778367 h 5234328"/>
              <a:gd name="connsiteX68" fmla="*/ 7521459 w 11726108"/>
              <a:gd name="connsiteY68" fmla="*/ 778367 h 5234328"/>
              <a:gd name="connsiteX69" fmla="*/ 7635609 w 11726108"/>
              <a:gd name="connsiteY69" fmla="*/ 773656 h 5234328"/>
              <a:gd name="connsiteX70" fmla="*/ 7767126 w 11726108"/>
              <a:gd name="connsiteY70" fmla="*/ 754824 h 5234328"/>
              <a:gd name="connsiteX71" fmla="*/ 7834128 w 11726108"/>
              <a:gd name="connsiteY71" fmla="*/ 750113 h 5234328"/>
              <a:gd name="connsiteX72" fmla="*/ 7916017 w 11726108"/>
              <a:gd name="connsiteY72" fmla="*/ 731276 h 5234328"/>
              <a:gd name="connsiteX73" fmla="*/ 7992945 w 11726108"/>
              <a:gd name="connsiteY73" fmla="*/ 731276 h 5234328"/>
              <a:gd name="connsiteX74" fmla="*/ 8156724 w 11726108"/>
              <a:gd name="connsiteY74" fmla="*/ 728923 h 5234328"/>
              <a:gd name="connsiteX75" fmla="*/ 8243579 w 11726108"/>
              <a:gd name="connsiteY75" fmla="*/ 717151 h 5234328"/>
              <a:gd name="connsiteX76" fmla="*/ 8414803 w 11726108"/>
              <a:gd name="connsiteY76" fmla="*/ 707733 h 5234328"/>
              <a:gd name="connsiteX77" fmla="*/ 8454505 w 11726108"/>
              <a:gd name="connsiteY77" fmla="*/ 707733 h 5234328"/>
              <a:gd name="connsiteX78" fmla="*/ 8461947 w 11726108"/>
              <a:gd name="connsiteY78" fmla="*/ 688901 h 5234328"/>
              <a:gd name="connsiteX79" fmla="*/ 8456986 w 11726108"/>
              <a:gd name="connsiteY79" fmla="*/ 679483 h 5234328"/>
              <a:gd name="connsiteX80" fmla="*/ 8447059 w 11726108"/>
              <a:gd name="connsiteY80" fmla="*/ 677126 h 5234328"/>
              <a:gd name="connsiteX81" fmla="*/ 8464432 w 11726108"/>
              <a:gd name="connsiteY81" fmla="*/ 674772 h 5234328"/>
              <a:gd name="connsiteX82" fmla="*/ 8469393 w 11726108"/>
              <a:gd name="connsiteY82" fmla="*/ 674772 h 5234328"/>
              <a:gd name="connsiteX83" fmla="*/ 8476839 w 11726108"/>
              <a:gd name="connsiteY83" fmla="*/ 672419 h 5234328"/>
              <a:gd name="connsiteX84" fmla="*/ 8509095 w 11726108"/>
              <a:gd name="connsiteY84" fmla="*/ 670065 h 5234328"/>
              <a:gd name="connsiteX85" fmla="*/ 8610838 w 11726108"/>
              <a:gd name="connsiteY85" fmla="*/ 691255 h 5234328"/>
              <a:gd name="connsiteX86" fmla="*/ 9144364 w 11726108"/>
              <a:gd name="connsiteY86" fmla="*/ 700673 h 5234328"/>
              <a:gd name="connsiteX87" fmla="*/ 9216327 w 11726108"/>
              <a:gd name="connsiteY87" fmla="*/ 721863 h 5234328"/>
              <a:gd name="connsiteX88" fmla="*/ 9171660 w 11726108"/>
              <a:gd name="connsiteY88" fmla="*/ 752466 h 5234328"/>
              <a:gd name="connsiteX89" fmla="*/ 7015231 w 11726108"/>
              <a:gd name="connsiteY89" fmla="*/ 1169193 h 5234328"/>
              <a:gd name="connsiteX90" fmla="*/ 7183971 w 11726108"/>
              <a:gd name="connsiteY90" fmla="*/ 1265719 h 5234328"/>
              <a:gd name="connsiteX91" fmla="*/ 7456938 w 11726108"/>
              <a:gd name="connsiteY91" fmla="*/ 1268077 h 5234328"/>
              <a:gd name="connsiteX92" fmla="*/ 8251020 w 11726108"/>
              <a:gd name="connsiteY92" fmla="*/ 1037349 h 5234328"/>
              <a:gd name="connsiteX93" fmla="*/ 8474354 w 11726108"/>
              <a:gd name="connsiteY93" fmla="*/ 1016159 h 5234328"/>
              <a:gd name="connsiteX94" fmla="*/ 8546321 w 11726108"/>
              <a:gd name="connsiteY94" fmla="*/ 1013801 h 5234328"/>
              <a:gd name="connsiteX95" fmla="*/ 9305662 w 11726108"/>
              <a:gd name="connsiteY95" fmla="*/ 799556 h 5234328"/>
              <a:gd name="connsiteX96" fmla="*/ 9732481 w 11726108"/>
              <a:gd name="connsiteY96" fmla="*/ 684190 h 5234328"/>
              <a:gd name="connsiteX97" fmla="*/ 9891299 w 11726108"/>
              <a:gd name="connsiteY97" fmla="*/ 679483 h 5234328"/>
              <a:gd name="connsiteX98" fmla="*/ 9916113 w 11726108"/>
              <a:gd name="connsiteY98" fmla="*/ 674772 h 5234328"/>
              <a:gd name="connsiteX99" fmla="*/ 9918594 w 11726108"/>
              <a:gd name="connsiteY99" fmla="*/ 707733 h 5234328"/>
              <a:gd name="connsiteX100" fmla="*/ 9725035 w 11726108"/>
              <a:gd name="connsiteY100" fmla="*/ 808974 h 5234328"/>
              <a:gd name="connsiteX101" fmla="*/ 8868917 w 11726108"/>
              <a:gd name="connsiteY101" fmla="*/ 1082081 h 5234328"/>
              <a:gd name="connsiteX102" fmla="*/ 8849064 w 11726108"/>
              <a:gd name="connsiteY102" fmla="*/ 1086788 h 5234328"/>
              <a:gd name="connsiteX103" fmla="*/ 8876363 w 11726108"/>
              <a:gd name="connsiteY103" fmla="*/ 1082081 h 5234328"/>
              <a:gd name="connsiteX104" fmla="*/ 10015375 w 11726108"/>
              <a:gd name="connsiteY104" fmla="*/ 750113 h 5234328"/>
              <a:gd name="connsiteX105" fmla="*/ 10087338 w 11726108"/>
              <a:gd name="connsiteY105" fmla="*/ 768949 h 5234328"/>
              <a:gd name="connsiteX106" fmla="*/ 9757296 w 11726108"/>
              <a:gd name="connsiteY106" fmla="*/ 900793 h 5234328"/>
              <a:gd name="connsiteX107" fmla="*/ 8581062 w 11726108"/>
              <a:gd name="connsiteY107" fmla="*/ 1209215 h 5234328"/>
              <a:gd name="connsiteX108" fmla="*/ 8375097 w 11726108"/>
              <a:gd name="connsiteY108" fmla="*/ 1275137 h 5234328"/>
              <a:gd name="connsiteX109" fmla="*/ 9062475 w 11726108"/>
              <a:gd name="connsiteY109" fmla="*/ 1237469 h 5234328"/>
              <a:gd name="connsiteX110" fmla="*/ 10119598 w 11726108"/>
              <a:gd name="connsiteY110" fmla="*/ 808974 h 5234328"/>
              <a:gd name="connsiteX111" fmla="*/ 10141932 w 11726108"/>
              <a:gd name="connsiteY111" fmla="*/ 799556 h 5234328"/>
              <a:gd name="connsiteX112" fmla="*/ 10365266 w 11726108"/>
              <a:gd name="connsiteY112" fmla="*/ 703026 h 5234328"/>
              <a:gd name="connsiteX113" fmla="*/ 10429787 w 11726108"/>
              <a:gd name="connsiteY113" fmla="*/ 641811 h 5234328"/>
              <a:gd name="connsiteX114" fmla="*/ 10506710 w 11726108"/>
              <a:gd name="connsiteY114" fmla="*/ 615915 h 5234328"/>
              <a:gd name="connsiteX115" fmla="*/ 10563790 w 11726108"/>
              <a:gd name="connsiteY115" fmla="*/ 632393 h 5234328"/>
              <a:gd name="connsiteX116" fmla="*/ 10536490 w 11726108"/>
              <a:gd name="connsiteY116" fmla="*/ 728923 h 5234328"/>
              <a:gd name="connsiteX117" fmla="*/ 10534010 w 11726108"/>
              <a:gd name="connsiteY117" fmla="*/ 754824 h 5234328"/>
              <a:gd name="connsiteX118" fmla="*/ 10479415 w 11726108"/>
              <a:gd name="connsiteY118" fmla="*/ 783074 h 5234328"/>
              <a:gd name="connsiteX119" fmla="*/ 9955820 w 11726108"/>
              <a:gd name="connsiteY119" fmla="*/ 1098560 h 5234328"/>
              <a:gd name="connsiteX120" fmla="*/ 9844150 w 11726108"/>
              <a:gd name="connsiteY120" fmla="*/ 1162129 h 5234328"/>
              <a:gd name="connsiteX121" fmla="*/ 9973188 w 11726108"/>
              <a:gd name="connsiteY121" fmla="*/ 1093853 h 5234328"/>
              <a:gd name="connsiteX122" fmla="*/ 10476935 w 11726108"/>
              <a:gd name="connsiteY122" fmla="*/ 827806 h 5234328"/>
              <a:gd name="connsiteX123" fmla="*/ 10543936 w 11726108"/>
              <a:gd name="connsiteY123" fmla="*/ 820746 h 5234328"/>
              <a:gd name="connsiteX124" fmla="*/ 10563790 w 11726108"/>
              <a:gd name="connsiteY124" fmla="*/ 848996 h 5234328"/>
              <a:gd name="connsiteX125" fmla="*/ 10613418 w 11726108"/>
              <a:gd name="connsiteY125" fmla="*/ 943172 h 5234328"/>
              <a:gd name="connsiteX126" fmla="*/ 10628306 w 11726108"/>
              <a:gd name="connsiteY126" fmla="*/ 950233 h 5234328"/>
              <a:gd name="connsiteX127" fmla="*/ 10620860 w 11726108"/>
              <a:gd name="connsiteY127" fmla="*/ 1020866 h 5234328"/>
              <a:gd name="connsiteX128" fmla="*/ 10608453 w 11726108"/>
              <a:gd name="connsiteY128" fmla="*/ 1049120 h 5234328"/>
              <a:gd name="connsiteX129" fmla="*/ 10690342 w 11726108"/>
              <a:gd name="connsiteY129" fmla="*/ 1042056 h 5234328"/>
              <a:gd name="connsiteX130" fmla="*/ 10737495 w 11726108"/>
              <a:gd name="connsiteY130" fmla="*/ 1013801 h 5234328"/>
              <a:gd name="connsiteX131" fmla="*/ 10814418 w 11726108"/>
              <a:gd name="connsiteY131" fmla="*/ 971422 h 5234328"/>
              <a:gd name="connsiteX132" fmla="*/ 10861571 w 11726108"/>
              <a:gd name="connsiteY132" fmla="*/ 940819 h 5234328"/>
              <a:gd name="connsiteX133" fmla="*/ 10921126 w 11726108"/>
              <a:gd name="connsiteY133" fmla="*/ 903146 h 5234328"/>
              <a:gd name="connsiteX134" fmla="*/ 11084905 w 11726108"/>
              <a:gd name="connsiteY134" fmla="*/ 799556 h 5234328"/>
              <a:gd name="connsiteX135" fmla="*/ 11141980 w 11726108"/>
              <a:gd name="connsiteY135" fmla="*/ 761884 h 5234328"/>
              <a:gd name="connsiteX136" fmla="*/ 11300797 w 11726108"/>
              <a:gd name="connsiteY136" fmla="*/ 707733 h 5234328"/>
              <a:gd name="connsiteX137" fmla="*/ 11231315 w 11726108"/>
              <a:gd name="connsiteY137" fmla="*/ 780720 h 5234328"/>
              <a:gd name="connsiteX138" fmla="*/ 10958348 w 11726108"/>
              <a:gd name="connsiteY138" fmla="*/ 966715 h 5234328"/>
              <a:gd name="connsiteX139" fmla="*/ 10660566 w 11726108"/>
              <a:gd name="connsiteY139" fmla="*/ 1136232 h 5234328"/>
              <a:gd name="connsiteX140" fmla="*/ 10610933 w 11726108"/>
              <a:gd name="connsiteY140" fmla="*/ 1159775 h 5234328"/>
              <a:gd name="connsiteX141" fmla="*/ 10462047 w 11726108"/>
              <a:gd name="connsiteY141" fmla="*/ 1230404 h 5234328"/>
              <a:gd name="connsiteX142" fmla="*/ 10397526 w 11726108"/>
              <a:gd name="connsiteY142" fmla="*/ 1279848 h 5234328"/>
              <a:gd name="connsiteX143" fmla="*/ 10404972 w 11726108"/>
              <a:gd name="connsiteY143" fmla="*/ 1317516 h 5234328"/>
              <a:gd name="connsiteX144" fmla="*/ 10387599 w 11726108"/>
              <a:gd name="connsiteY144" fmla="*/ 1324581 h 5234328"/>
              <a:gd name="connsiteX145" fmla="*/ 10323083 w 11726108"/>
              <a:gd name="connsiteY145" fmla="*/ 1371667 h 5234328"/>
              <a:gd name="connsiteX146" fmla="*/ 10335490 w 11726108"/>
              <a:gd name="connsiteY146" fmla="*/ 1468197 h 5234328"/>
              <a:gd name="connsiteX147" fmla="*/ 10365266 w 11726108"/>
              <a:gd name="connsiteY147" fmla="*/ 1489386 h 5234328"/>
              <a:gd name="connsiteX148" fmla="*/ 10429787 w 11726108"/>
              <a:gd name="connsiteY148" fmla="*/ 1508223 h 5234328"/>
              <a:gd name="connsiteX149" fmla="*/ 10467008 w 11726108"/>
              <a:gd name="connsiteY149" fmla="*/ 1519994 h 5234328"/>
              <a:gd name="connsiteX150" fmla="*/ 10489342 w 11726108"/>
              <a:gd name="connsiteY150" fmla="*/ 1512930 h 5234328"/>
              <a:gd name="connsiteX151" fmla="*/ 10531529 w 11726108"/>
              <a:gd name="connsiteY151" fmla="*/ 1475262 h 5234328"/>
              <a:gd name="connsiteX152" fmla="*/ 10551382 w 11726108"/>
              <a:gd name="connsiteY152" fmla="*/ 1468197 h 5234328"/>
              <a:gd name="connsiteX153" fmla="*/ 10591084 w 11726108"/>
              <a:gd name="connsiteY153" fmla="*/ 1472908 h 5234328"/>
              <a:gd name="connsiteX154" fmla="*/ 10888866 w 11726108"/>
              <a:gd name="connsiteY154" fmla="*/ 1376378 h 5234328"/>
              <a:gd name="connsiteX155" fmla="*/ 10898793 w 11726108"/>
              <a:gd name="connsiteY155" fmla="*/ 1376378 h 5234328"/>
              <a:gd name="connsiteX156" fmla="*/ 10908715 w 11726108"/>
              <a:gd name="connsiteY156" fmla="*/ 1418757 h 5234328"/>
              <a:gd name="connsiteX157" fmla="*/ 10888866 w 11726108"/>
              <a:gd name="connsiteY157" fmla="*/ 1442301 h 5234328"/>
              <a:gd name="connsiteX158" fmla="*/ 10789604 w 11726108"/>
              <a:gd name="connsiteY158" fmla="*/ 1491740 h 5234328"/>
              <a:gd name="connsiteX159" fmla="*/ 10732529 w 11726108"/>
              <a:gd name="connsiteY159" fmla="*/ 1541184 h 5234328"/>
              <a:gd name="connsiteX160" fmla="*/ 10702754 w 11726108"/>
              <a:gd name="connsiteY160" fmla="*/ 1555309 h 5234328"/>
              <a:gd name="connsiteX161" fmla="*/ 10640713 w 11726108"/>
              <a:gd name="connsiteY161" fmla="*/ 1562373 h 5234328"/>
              <a:gd name="connsiteX162" fmla="*/ 10094784 w 11726108"/>
              <a:gd name="connsiteY162" fmla="*/ 1802519 h 5234328"/>
              <a:gd name="connsiteX163" fmla="*/ 10037709 w 11726108"/>
              <a:gd name="connsiteY163" fmla="*/ 1849606 h 5234328"/>
              <a:gd name="connsiteX164" fmla="*/ 9963261 w 11726108"/>
              <a:gd name="connsiteY164" fmla="*/ 1868442 h 5234328"/>
              <a:gd name="connsiteX165" fmla="*/ 9772188 w 11726108"/>
              <a:gd name="connsiteY165" fmla="*/ 1993221 h 5234328"/>
              <a:gd name="connsiteX166" fmla="*/ 9747369 w 11726108"/>
              <a:gd name="connsiteY166" fmla="*/ 2040312 h 5234328"/>
              <a:gd name="connsiteX167" fmla="*/ 9727520 w 11726108"/>
              <a:gd name="connsiteY167" fmla="*/ 2056790 h 5234328"/>
              <a:gd name="connsiteX168" fmla="*/ 9628258 w 11726108"/>
              <a:gd name="connsiteY168" fmla="*/ 2115648 h 5234328"/>
              <a:gd name="connsiteX169" fmla="*/ 9268436 w 11726108"/>
              <a:gd name="connsiteY169" fmla="*/ 2292229 h 5234328"/>
              <a:gd name="connsiteX170" fmla="*/ 9712628 w 11726108"/>
              <a:gd name="connsiteY170" fmla="*/ 2136837 h 5234328"/>
              <a:gd name="connsiteX171" fmla="*/ 9757296 w 11726108"/>
              <a:gd name="connsiteY171" fmla="*/ 2122712 h 5234328"/>
              <a:gd name="connsiteX172" fmla="*/ 9772188 w 11726108"/>
              <a:gd name="connsiteY172" fmla="*/ 2150967 h 5234328"/>
              <a:gd name="connsiteX173" fmla="*/ 10392565 w 11726108"/>
              <a:gd name="connsiteY173" fmla="*/ 1915528 h 5234328"/>
              <a:gd name="connsiteX174" fmla="*/ 10494303 w 11726108"/>
              <a:gd name="connsiteY174" fmla="*/ 1875502 h 5234328"/>
              <a:gd name="connsiteX175" fmla="*/ 10566270 w 11726108"/>
              <a:gd name="connsiteY175" fmla="*/ 1844899 h 5234328"/>
              <a:gd name="connsiteX176" fmla="*/ 10603492 w 11726108"/>
              <a:gd name="connsiteY176" fmla="*/ 1804873 h 5234328"/>
              <a:gd name="connsiteX177" fmla="*/ 10625826 w 11726108"/>
              <a:gd name="connsiteY177" fmla="*/ 1797808 h 5234328"/>
              <a:gd name="connsiteX178" fmla="*/ 10668008 w 11726108"/>
              <a:gd name="connsiteY178" fmla="*/ 1804873 h 5234328"/>
              <a:gd name="connsiteX179" fmla="*/ 10769751 w 11726108"/>
              <a:gd name="connsiteY179" fmla="*/ 1760140 h 5234328"/>
              <a:gd name="connsiteX180" fmla="*/ 10841718 w 11726108"/>
              <a:gd name="connsiteY180" fmla="*/ 1729532 h 5234328"/>
              <a:gd name="connsiteX181" fmla="*/ 11524131 w 11726108"/>
              <a:gd name="connsiteY181" fmla="*/ 1423464 h 5234328"/>
              <a:gd name="connsiteX182" fmla="*/ 11705282 w 11726108"/>
              <a:gd name="connsiteY182" fmla="*/ 1404628 h 5234328"/>
              <a:gd name="connsiteX183" fmla="*/ 11725135 w 11726108"/>
              <a:gd name="connsiteY183" fmla="*/ 1425818 h 5234328"/>
              <a:gd name="connsiteX184" fmla="*/ 11720170 w 11726108"/>
              <a:gd name="connsiteY184" fmla="*/ 1472908 h 5234328"/>
              <a:gd name="connsiteX185" fmla="*/ 11697836 w 11726108"/>
              <a:gd name="connsiteY185" fmla="*/ 1501158 h 5234328"/>
              <a:gd name="connsiteX186" fmla="*/ 11536538 w 11726108"/>
              <a:gd name="connsiteY186" fmla="*/ 1611813 h 5234328"/>
              <a:gd name="connsiteX187" fmla="*/ 11385167 w 11726108"/>
              <a:gd name="connsiteY187" fmla="*/ 1708343 h 5234328"/>
              <a:gd name="connsiteX188" fmla="*/ 11310724 w 11726108"/>
              <a:gd name="connsiteY188" fmla="*/ 1750722 h 5234328"/>
              <a:gd name="connsiteX189" fmla="*/ 11211462 w 11726108"/>
              <a:gd name="connsiteY189" fmla="*/ 1802519 h 5234328"/>
              <a:gd name="connsiteX190" fmla="*/ 11164314 w 11726108"/>
              <a:gd name="connsiteY190" fmla="*/ 1823709 h 5234328"/>
              <a:gd name="connsiteX191" fmla="*/ 10844198 w 11726108"/>
              <a:gd name="connsiteY191" fmla="*/ 1967325 h 5234328"/>
              <a:gd name="connsiteX192" fmla="*/ 10834272 w 11726108"/>
              <a:gd name="connsiteY192" fmla="*/ 1995575 h 5234328"/>
              <a:gd name="connsiteX193" fmla="*/ 10836752 w 11726108"/>
              <a:gd name="connsiteY193" fmla="*/ 2002639 h 5234328"/>
              <a:gd name="connsiteX194" fmla="*/ 10687861 w 11726108"/>
              <a:gd name="connsiteY194" fmla="*/ 2073273 h 5234328"/>
              <a:gd name="connsiteX195" fmla="*/ 10658086 w 11726108"/>
              <a:gd name="connsiteY195" fmla="*/ 2085044 h 5234328"/>
              <a:gd name="connsiteX196" fmla="*/ 10563790 w 11726108"/>
              <a:gd name="connsiteY196" fmla="*/ 2122712 h 5234328"/>
              <a:gd name="connsiteX197" fmla="*/ 9640665 w 11726108"/>
              <a:gd name="connsiteY197" fmla="*/ 2442910 h 5234328"/>
              <a:gd name="connsiteX198" fmla="*/ 9429734 w 11726108"/>
              <a:gd name="connsiteY198" fmla="*/ 2508832 h 5234328"/>
              <a:gd name="connsiteX199" fmla="*/ 9089770 w 11726108"/>
              <a:gd name="connsiteY199" fmla="*/ 2603004 h 5234328"/>
              <a:gd name="connsiteX200" fmla="*/ 9015327 w 11726108"/>
              <a:gd name="connsiteY200" fmla="*/ 2619487 h 5234328"/>
              <a:gd name="connsiteX201" fmla="*/ 8754767 w 11726108"/>
              <a:gd name="connsiteY201" fmla="*/ 2683056 h 5234328"/>
              <a:gd name="connsiteX202" fmla="*/ 8712580 w 11726108"/>
              <a:gd name="connsiteY202" fmla="*/ 2654802 h 5234328"/>
              <a:gd name="connsiteX203" fmla="*/ 7518974 w 11726108"/>
              <a:gd name="connsiteY203" fmla="*/ 2930262 h 5234328"/>
              <a:gd name="connsiteX204" fmla="*/ 7250972 w 11726108"/>
              <a:gd name="connsiteY204" fmla="*/ 3172766 h 5234328"/>
              <a:gd name="connsiteX205" fmla="*/ 7273306 w 11726108"/>
              <a:gd name="connsiteY205" fmla="*/ 3196309 h 5234328"/>
              <a:gd name="connsiteX206" fmla="*/ 7275787 w 11726108"/>
              <a:gd name="connsiteY206" fmla="*/ 3196309 h 5234328"/>
              <a:gd name="connsiteX207" fmla="*/ 7059894 w 11726108"/>
              <a:gd name="connsiteY207" fmla="*/ 3387011 h 5234328"/>
              <a:gd name="connsiteX208" fmla="*/ 6769559 w 11726108"/>
              <a:gd name="connsiteY208" fmla="*/ 3509438 h 5234328"/>
              <a:gd name="connsiteX209" fmla="*/ 6633076 w 11726108"/>
              <a:gd name="connsiteY209" fmla="*/ 3507084 h 5234328"/>
              <a:gd name="connsiteX210" fmla="*/ 6576001 w 11726108"/>
              <a:gd name="connsiteY210" fmla="*/ 3497666 h 5234328"/>
              <a:gd name="connsiteX211" fmla="*/ 6402296 w 11726108"/>
              <a:gd name="connsiteY211" fmla="*/ 3485895 h 5234328"/>
              <a:gd name="connsiteX212" fmla="*/ 6362589 w 11726108"/>
              <a:gd name="connsiteY212" fmla="*/ 3485895 h 5234328"/>
              <a:gd name="connsiteX213" fmla="*/ 6074734 w 11726108"/>
              <a:gd name="connsiteY213" fmla="*/ 3483541 h 5234328"/>
              <a:gd name="connsiteX214" fmla="*/ 5759585 w 11726108"/>
              <a:gd name="connsiteY214" fmla="*/ 3389365 h 5234328"/>
              <a:gd name="connsiteX215" fmla="*/ 5402248 w 11726108"/>
              <a:gd name="connsiteY215" fmla="*/ 3417619 h 5234328"/>
              <a:gd name="connsiteX216" fmla="*/ 5342692 w 11726108"/>
              <a:gd name="connsiteY216" fmla="*/ 3476477 h 5234328"/>
              <a:gd name="connsiteX217" fmla="*/ 5330285 w 11726108"/>
              <a:gd name="connsiteY217" fmla="*/ 3497666 h 5234328"/>
              <a:gd name="connsiteX218" fmla="*/ 5342692 w 11726108"/>
              <a:gd name="connsiteY218" fmla="*/ 3643640 h 5234328"/>
              <a:gd name="connsiteX219" fmla="*/ 5345174 w 11726108"/>
              <a:gd name="connsiteY219" fmla="*/ 3808446 h 5234328"/>
              <a:gd name="connsiteX220" fmla="*/ 5377433 w 11726108"/>
              <a:gd name="connsiteY220" fmla="*/ 3994441 h 5234328"/>
              <a:gd name="connsiteX221" fmla="*/ 5379914 w 11726108"/>
              <a:gd name="connsiteY221" fmla="*/ 4032109 h 5234328"/>
              <a:gd name="connsiteX222" fmla="*/ 5372468 w 11726108"/>
              <a:gd name="connsiteY222" fmla="*/ 4185143 h 5234328"/>
              <a:gd name="connsiteX223" fmla="*/ 5362546 w 11726108"/>
              <a:gd name="connsiteY223" fmla="*/ 4234587 h 5234328"/>
              <a:gd name="connsiteX224" fmla="*/ 5369987 w 11726108"/>
              <a:gd name="connsiteY224" fmla="*/ 4279320 h 5234328"/>
              <a:gd name="connsiteX225" fmla="*/ 5389841 w 11726108"/>
              <a:gd name="connsiteY225" fmla="*/ 4427647 h 5234328"/>
              <a:gd name="connsiteX226" fmla="*/ 5464284 w 11726108"/>
              <a:gd name="connsiteY226" fmla="*/ 4684271 h 5234328"/>
              <a:gd name="connsiteX227" fmla="*/ 5494064 w 11726108"/>
              <a:gd name="connsiteY227" fmla="*/ 4773736 h 5234328"/>
              <a:gd name="connsiteX228" fmla="*/ 5518878 w 11726108"/>
              <a:gd name="connsiteY228" fmla="*/ 4820827 h 5234328"/>
              <a:gd name="connsiteX229" fmla="*/ 5553619 w 11726108"/>
              <a:gd name="connsiteY229" fmla="*/ 4924417 h 5234328"/>
              <a:gd name="connsiteX230" fmla="*/ 5561065 w 11726108"/>
              <a:gd name="connsiteY230" fmla="*/ 5119830 h 5234328"/>
              <a:gd name="connsiteX231" fmla="*/ 5536251 w 11726108"/>
              <a:gd name="connsiteY231" fmla="*/ 5171628 h 5234328"/>
              <a:gd name="connsiteX232" fmla="*/ 5439470 w 11726108"/>
              <a:gd name="connsiteY232" fmla="*/ 5225779 h 5234328"/>
              <a:gd name="connsiteX233" fmla="*/ 5293060 w 11726108"/>
              <a:gd name="connsiteY233" fmla="*/ 5216360 h 5234328"/>
              <a:gd name="connsiteX234" fmla="*/ 5164022 w 11726108"/>
              <a:gd name="connsiteY234" fmla="*/ 5056262 h 5234328"/>
              <a:gd name="connsiteX235" fmla="*/ 5166507 w 11726108"/>
              <a:gd name="connsiteY235" fmla="*/ 4773736 h 5234328"/>
              <a:gd name="connsiteX236" fmla="*/ 5295540 w 11726108"/>
              <a:gd name="connsiteY236" fmla="*/ 4265195 h 5234328"/>
              <a:gd name="connsiteX237" fmla="*/ 5315393 w 11726108"/>
              <a:gd name="connsiteY237" fmla="*/ 4138057 h 5234328"/>
              <a:gd name="connsiteX238" fmla="*/ 5322839 w 11726108"/>
              <a:gd name="connsiteY238" fmla="*/ 4095678 h 5234328"/>
              <a:gd name="connsiteX239" fmla="*/ 5273206 w 11726108"/>
              <a:gd name="connsiteY239" fmla="*/ 3598907 h 5234328"/>
              <a:gd name="connsiteX240" fmla="*/ 5161542 w 11726108"/>
              <a:gd name="connsiteY240" fmla="*/ 3474123 h 5234328"/>
              <a:gd name="connsiteX241" fmla="*/ 5101986 w 11726108"/>
              <a:gd name="connsiteY241" fmla="*/ 3424684 h 5234328"/>
              <a:gd name="connsiteX242" fmla="*/ 5000243 w 11726108"/>
              <a:gd name="connsiteY242" fmla="*/ 3379951 h 5234328"/>
              <a:gd name="connsiteX243" fmla="*/ 4883613 w 11726108"/>
              <a:gd name="connsiteY243" fmla="*/ 3370533 h 5234328"/>
              <a:gd name="connsiteX244" fmla="*/ 4826538 w 11726108"/>
              <a:gd name="connsiteY244" fmla="*/ 3370533 h 5234328"/>
              <a:gd name="connsiteX245" fmla="*/ 4605685 w 11726108"/>
              <a:gd name="connsiteY245" fmla="*/ 3372886 h 5234328"/>
              <a:gd name="connsiteX246" fmla="*/ 4451829 w 11726108"/>
              <a:gd name="connsiteY246" fmla="*/ 3410554 h 5234328"/>
              <a:gd name="connsiteX247" fmla="*/ 4154048 w 11726108"/>
              <a:gd name="connsiteY247" fmla="*/ 3415266 h 5234328"/>
              <a:gd name="connsiteX248" fmla="*/ 3958008 w 11726108"/>
              <a:gd name="connsiteY248" fmla="*/ 3415266 h 5234328"/>
              <a:gd name="connsiteX249" fmla="*/ 3580819 w 11726108"/>
              <a:gd name="connsiteY249" fmla="*/ 3346985 h 5234328"/>
              <a:gd name="connsiteX250" fmla="*/ 3493969 w 11726108"/>
              <a:gd name="connsiteY250" fmla="*/ 3264585 h 5234328"/>
              <a:gd name="connsiteX251" fmla="*/ 3407114 w 11726108"/>
              <a:gd name="connsiteY251" fmla="*/ 3189245 h 5234328"/>
              <a:gd name="connsiteX252" fmla="*/ 3305371 w 11726108"/>
              <a:gd name="connsiteY252" fmla="*/ 3085654 h 5234328"/>
              <a:gd name="connsiteX253" fmla="*/ 3280557 w 11726108"/>
              <a:gd name="connsiteY253" fmla="*/ 3036210 h 5234328"/>
              <a:gd name="connsiteX254" fmla="*/ 3181299 w 11726108"/>
              <a:gd name="connsiteY254" fmla="*/ 3036210 h 5234328"/>
              <a:gd name="connsiteX255" fmla="*/ 3134146 w 11726108"/>
              <a:gd name="connsiteY255" fmla="*/ 3080943 h 5234328"/>
              <a:gd name="connsiteX256" fmla="*/ 3005109 w 11726108"/>
              <a:gd name="connsiteY256" fmla="*/ 3540045 h 5234328"/>
              <a:gd name="connsiteX257" fmla="*/ 3037369 w 11726108"/>
              <a:gd name="connsiteY257" fmla="*/ 3693080 h 5234328"/>
              <a:gd name="connsiteX258" fmla="*/ 3037369 w 11726108"/>
              <a:gd name="connsiteY258" fmla="*/ 3808446 h 5234328"/>
              <a:gd name="connsiteX259" fmla="*/ 2791697 w 11726108"/>
              <a:gd name="connsiteY259" fmla="*/ 3803734 h 5234328"/>
              <a:gd name="connsiteX260" fmla="*/ 2786736 w 11726108"/>
              <a:gd name="connsiteY260" fmla="*/ 3587136 h 5234328"/>
              <a:gd name="connsiteX261" fmla="*/ 2858703 w 11726108"/>
              <a:gd name="connsiteY261" fmla="*/ 3481188 h 5234328"/>
              <a:gd name="connsiteX262" fmla="*/ 2962922 w 11726108"/>
              <a:gd name="connsiteY262" fmla="*/ 3316382 h 5234328"/>
              <a:gd name="connsiteX263" fmla="*/ 3007594 w 11726108"/>
              <a:gd name="connsiteY263" fmla="*/ 3175120 h 5234328"/>
              <a:gd name="connsiteX264" fmla="*/ 3007594 w 11726108"/>
              <a:gd name="connsiteY264" fmla="*/ 3005603 h 5234328"/>
              <a:gd name="connsiteX265" fmla="*/ 2747034 w 11726108"/>
              <a:gd name="connsiteY265" fmla="*/ 2963224 h 5234328"/>
              <a:gd name="connsiteX266" fmla="*/ 2632885 w 11726108"/>
              <a:gd name="connsiteY266" fmla="*/ 2984413 h 5234328"/>
              <a:gd name="connsiteX267" fmla="*/ 2508808 w 11726108"/>
              <a:gd name="connsiteY267" fmla="*/ 2982060 h 5234328"/>
              <a:gd name="connsiteX268" fmla="*/ 2086950 w 11726108"/>
              <a:gd name="connsiteY268" fmla="*/ 2890241 h 5234328"/>
              <a:gd name="connsiteX269" fmla="*/ 1888431 w 11726108"/>
              <a:gd name="connsiteY269" fmla="*/ 2890241 h 5234328"/>
              <a:gd name="connsiteX270" fmla="*/ 1697353 w 11726108"/>
              <a:gd name="connsiteY270" fmla="*/ 2673638 h 5234328"/>
              <a:gd name="connsiteX271" fmla="*/ 1640283 w 11726108"/>
              <a:gd name="connsiteY271" fmla="*/ 2586526 h 5234328"/>
              <a:gd name="connsiteX272" fmla="*/ 1198572 w 11726108"/>
              <a:gd name="connsiteY272" fmla="*/ 2464095 h 5234328"/>
              <a:gd name="connsiteX273" fmla="*/ 1178718 w 11726108"/>
              <a:gd name="connsiteY273" fmla="*/ 2457035 h 5234328"/>
              <a:gd name="connsiteX274" fmla="*/ 1044720 w 11726108"/>
              <a:gd name="connsiteY274" fmla="*/ 2442910 h 5234328"/>
              <a:gd name="connsiteX275" fmla="*/ 650157 w 11726108"/>
              <a:gd name="connsiteY275" fmla="*/ 2325190 h 5234328"/>
              <a:gd name="connsiteX276" fmla="*/ 550900 w 11726108"/>
              <a:gd name="connsiteY276" fmla="*/ 2247497 h 5234328"/>
              <a:gd name="connsiteX277" fmla="*/ 359817 w 11726108"/>
              <a:gd name="connsiteY277" fmla="*/ 2134484 h 5234328"/>
              <a:gd name="connsiteX278" fmla="*/ 300266 w 11726108"/>
              <a:gd name="connsiteY278" fmla="*/ 2089751 h 5234328"/>
              <a:gd name="connsiteX279" fmla="*/ 134003 w 11726108"/>
              <a:gd name="connsiteY279" fmla="*/ 1946135 h 5234328"/>
              <a:gd name="connsiteX280" fmla="*/ 54594 w 11726108"/>
              <a:gd name="connsiteY280" fmla="*/ 1847252 h 5234328"/>
              <a:gd name="connsiteX281" fmla="*/ 2485 w 11726108"/>
              <a:gd name="connsiteY281" fmla="*/ 1736597 h 5234328"/>
              <a:gd name="connsiteX282" fmla="*/ 0 w 11726108"/>
              <a:gd name="connsiteY282" fmla="*/ 1595335 h 5234328"/>
              <a:gd name="connsiteX283" fmla="*/ 205965 w 11726108"/>
              <a:gd name="connsiteY283" fmla="*/ 1510576 h 5234328"/>
              <a:gd name="connsiteX284" fmla="*/ 332522 w 11726108"/>
              <a:gd name="connsiteY284" fmla="*/ 1543537 h 5234328"/>
              <a:gd name="connsiteX285" fmla="*/ 270486 w 11726108"/>
              <a:gd name="connsiteY285" fmla="*/ 1475262 h 5234328"/>
              <a:gd name="connsiteX286" fmla="*/ 213412 w 11726108"/>
              <a:gd name="connsiteY286" fmla="*/ 1366960 h 5234328"/>
              <a:gd name="connsiteX287" fmla="*/ 220858 w 11726108"/>
              <a:gd name="connsiteY287" fmla="*/ 1251594 h 5234328"/>
              <a:gd name="connsiteX288" fmla="*/ 409450 w 11726108"/>
              <a:gd name="connsiteY288" fmla="*/ 1178607 h 5234328"/>
              <a:gd name="connsiteX289" fmla="*/ 411936 w 11726108"/>
              <a:gd name="connsiteY289" fmla="*/ 1178607 h 5234328"/>
              <a:gd name="connsiteX290" fmla="*/ 414416 w 11726108"/>
              <a:gd name="connsiteY290" fmla="*/ 1178607 h 5234328"/>
              <a:gd name="connsiteX291" fmla="*/ 513674 w 11726108"/>
              <a:gd name="connsiteY291" fmla="*/ 1249240 h 5234328"/>
              <a:gd name="connsiteX292" fmla="*/ 781675 w 11726108"/>
              <a:gd name="connsiteY292" fmla="*/ 1416400 h 5234328"/>
              <a:gd name="connsiteX293" fmla="*/ 960346 w 11726108"/>
              <a:gd name="connsiteY293" fmla="*/ 1512930 h 5234328"/>
              <a:gd name="connsiteX294" fmla="*/ 1007494 w 11726108"/>
              <a:gd name="connsiteY294" fmla="*/ 1571792 h 5234328"/>
              <a:gd name="connsiteX295" fmla="*/ 684898 w 11726108"/>
              <a:gd name="connsiteY295" fmla="*/ 1505865 h 5234328"/>
              <a:gd name="connsiteX296" fmla="*/ 1186165 w 11726108"/>
              <a:gd name="connsiteY296" fmla="*/ 1738951 h 5234328"/>
              <a:gd name="connsiteX297" fmla="*/ 1057127 w 11726108"/>
              <a:gd name="connsiteY297" fmla="*/ 1576498 h 5234328"/>
              <a:gd name="connsiteX298" fmla="*/ 985160 w 11726108"/>
              <a:gd name="connsiteY298" fmla="*/ 1482322 h 5234328"/>
              <a:gd name="connsiteX299" fmla="*/ 808974 w 11726108"/>
              <a:gd name="connsiteY299" fmla="*/ 1390503 h 5234328"/>
              <a:gd name="connsiteX300" fmla="*/ 516154 w 11726108"/>
              <a:gd name="connsiteY300" fmla="*/ 1188025 h 5234328"/>
              <a:gd name="connsiteX301" fmla="*/ 411936 w 11726108"/>
              <a:gd name="connsiteY301" fmla="*/ 1176254 h 5234328"/>
              <a:gd name="connsiteX302" fmla="*/ 387117 w 11726108"/>
              <a:gd name="connsiteY302" fmla="*/ 1131521 h 5234328"/>
              <a:gd name="connsiteX303" fmla="*/ 367263 w 11726108"/>
              <a:gd name="connsiteY303" fmla="*/ 1013801 h 5234328"/>
              <a:gd name="connsiteX304" fmla="*/ 918158 w 11726108"/>
              <a:gd name="connsiteY304" fmla="*/ 990258 h 5234328"/>
              <a:gd name="connsiteX305" fmla="*/ 1017420 w 11726108"/>
              <a:gd name="connsiteY305" fmla="*/ 1027931 h 5234328"/>
              <a:gd name="connsiteX306" fmla="*/ 1019901 w 11726108"/>
              <a:gd name="connsiteY306" fmla="*/ 950233 h 5234328"/>
              <a:gd name="connsiteX307" fmla="*/ 1064569 w 11726108"/>
              <a:gd name="connsiteY307" fmla="*/ 898440 h 5234328"/>
              <a:gd name="connsiteX308" fmla="*/ 1235793 w 11726108"/>
              <a:gd name="connsiteY308" fmla="*/ 717151 h 5234328"/>
              <a:gd name="connsiteX309" fmla="*/ 1245720 w 11726108"/>
              <a:gd name="connsiteY309" fmla="*/ 655936 h 5234328"/>
              <a:gd name="connsiteX310" fmla="*/ 1255647 w 11726108"/>
              <a:gd name="connsiteY310" fmla="*/ 592372 h 5234328"/>
              <a:gd name="connsiteX311" fmla="*/ 1521167 w 11726108"/>
              <a:gd name="connsiteY311" fmla="*/ 394600 h 5234328"/>
              <a:gd name="connsiteX312" fmla="*/ 1962879 w 11726108"/>
              <a:gd name="connsiteY312" fmla="*/ 272174 h 5234328"/>
              <a:gd name="connsiteX313" fmla="*/ 2570849 w 11726108"/>
              <a:gd name="connsiteY313" fmla="*/ 274527 h 5234328"/>
              <a:gd name="connsiteX314" fmla="*/ 2714391 w 11726108"/>
              <a:gd name="connsiteY314" fmla="*/ 505 h 523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</a:cxnLst>
            <a:rect l="l" t="t" r="r" b="b"/>
            <a:pathLst>
              <a:path w="11726108" h="5234328">
                <a:moveTo>
                  <a:pt x="8823938" y="2707770"/>
                </a:moveTo>
                <a:cubicBezTo>
                  <a:pt x="8840379" y="2707770"/>
                  <a:pt x="8857749" y="2711301"/>
                  <a:pt x="8876360" y="2727782"/>
                </a:cubicBezTo>
                <a:cubicBezTo>
                  <a:pt x="8682802" y="2819605"/>
                  <a:pt x="8479317" y="2873755"/>
                  <a:pt x="8278317" y="2939678"/>
                </a:cubicBezTo>
                <a:cubicBezTo>
                  <a:pt x="8179055" y="2965574"/>
                  <a:pt x="8087239" y="3012660"/>
                  <a:pt x="7983016" y="3019725"/>
                </a:cubicBezTo>
                <a:cubicBezTo>
                  <a:pt x="7973089" y="3029143"/>
                  <a:pt x="7965643" y="3036207"/>
                  <a:pt x="7955721" y="3045621"/>
                </a:cubicBezTo>
                <a:cubicBezTo>
                  <a:pt x="7916014" y="3062104"/>
                  <a:pt x="7878793" y="3092711"/>
                  <a:pt x="7831644" y="3069168"/>
                </a:cubicBezTo>
                <a:cubicBezTo>
                  <a:pt x="7650493" y="3102129"/>
                  <a:pt x="7479269" y="3186883"/>
                  <a:pt x="7290676" y="3179823"/>
                </a:cubicBezTo>
                <a:cubicBezTo>
                  <a:pt x="7290676" y="3158633"/>
                  <a:pt x="7293156" y="3137444"/>
                  <a:pt x="7317971" y="3132737"/>
                </a:cubicBezTo>
                <a:cubicBezTo>
                  <a:pt x="7541305" y="3090358"/>
                  <a:pt x="7754716" y="3015018"/>
                  <a:pt x="7980535" y="2986763"/>
                </a:cubicBezTo>
                <a:cubicBezTo>
                  <a:pt x="8054983" y="2930259"/>
                  <a:pt x="8146794" y="2925553"/>
                  <a:pt x="8231168" y="2899652"/>
                </a:cubicBezTo>
                <a:cubicBezTo>
                  <a:pt x="8412315" y="2833730"/>
                  <a:pt x="8603393" y="2791350"/>
                  <a:pt x="8777098" y="2708950"/>
                </a:cubicBezTo>
                <a:cubicBezTo>
                  <a:pt x="8791988" y="2711303"/>
                  <a:pt x="8807498" y="2707771"/>
                  <a:pt x="8823938" y="2707770"/>
                </a:cubicBezTo>
                <a:close/>
                <a:moveTo>
                  <a:pt x="8360204" y="2555918"/>
                </a:moveTo>
                <a:cubicBezTo>
                  <a:pt x="8109576" y="2612422"/>
                  <a:pt x="7853977" y="2640677"/>
                  <a:pt x="7615755" y="2739560"/>
                </a:cubicBezTo>
                <a:cubicBezTo>
                  <a:pt x="7863903" y="2673638"/>
                  <a:pt x="8112056" y="2617129"/>
                  <a:pt x="8360204" y="2555918"/>
                </a:cubicBezTo>
                <a:close/>
                <a:moveTo>
                  <a:pt x="9196478" y="2308708"/>
                </a:moveTo>
                <a:cubicBezTo>
                  <a:pt x="9084809" y="2348733"/>
                  <a:pt x="8970655" y="2388759"/>
                  <a:pt x="8854029" y="2421720"/>
                </a:cubicBezTo>
                <a:cubicBezTo>
                  <a:pt x="8754767" y="2459388"/>
                  <a:pt x="8650544" y="2478225"/>
                  <a:pt x="8546321" y="2506474"/>
                </a:cubicBezTo>
                <a:cubicBezTo>
                  <a:pt x="8541356" y="2508832"/>
                  <a:pt x="8533914" y="2508832"/>
                  <a:pt x="8528948" y="2511186"/>
                </a:cubicBezTo>
                <a:cubicBezTo>
                  <a:pt x="8543841" y="2508832"/>
                  <a:pt x="8556248" y="2506474"/>
                  <a:pt x="8571136" y="2501768"/>
                </a:cubicBezTo>
                <a:cubicBezTo>
                  <a:pt x="8675358" y="2478225"/>
                  <a:pt x="8777101" y="2454681"/>
                  <a:pt x="8876363" y="2417009"/>
                </a:cubicBezTo>
                <a:cubicBezTo>
                  <a:pt x="8985547" y="2384048"/>
                  <a:pt x="9092251" y="2351087"/>
                  <a:pt x="9196478" y="2308708"/>
                </a:cubicBezTo>
                <a:close/>
                <a:moveTo>
                  <a:pt x="1317682" y="2141549"/>
                </a:moveTo>
                <a:cubicBezTo>
                  <a:pt x="1297829" y="2193346"/>
                  <a:pt x="1335055" y="2219242"/>
                  <a:pt x="1362350" y="2228660"/>
                </a:cubicBezTo>
                <a:cubicBezTo>
                  <a:pt x="1640283" y="2320479"/>
                  <a:pt x="1920691" y="2409944"/>
                  <a:pt x="2198620" y="2499414"/>
                </a:cubicBezTo>
                <a:cubicBezTo>
                  <a:pt x="1928133" y="2329897"/>
                  <a:pt x="1605537" y="2280458"/>
                  <a:pt x="1317682" y="2141549"/>
                </a:cubicBezTo>
                <a:close/>
                <a:moveTo>
                  <a:pt x="1564283" y="1756609"/>
                </a:moveTo>
                <a:cubicBezTo>
                  <a:pt x="1532955" y="1759553"/>
                  <a:pt x="1497594" y="1767205"/>
                  <a:pt x="1454166" y="1767205"/>
                </a:cubicBezTo>
                <a:cubicBezTo>
                  <a:pt x="1630356" y="1847252"/>
                  <a:pt x="1781727" y="1913174"/>
                  <a:pt x="1945506" y="1957907"/>
                </a:cubicBezTo>
                <a:cubicBezTo>
                  <a:pt x="1990173" y="1981450"/>
                  <a:pt x="2032356" y="2012057"/>
                  <a:pt x="2091916" y="1995575"/>
                </a:cubicBezTo>
                <a:cubicBezTo>
                  <a:pt x="2062136" y="1955553"/>
                  <a:pt x="2017468" y="1950842"/>
                  <a:pt x="1975286" y="1936717"/>
                </a:cubicBezTo>
                <a:cubicBezTo>
                  <a:pt x="1866097" y="1884920"/>
                  <a:pt x="1749462" y="1842541"/>
                  <a:pt x="1650205" y="1774265"/>
                </a:cubicBezTo>
                <a:cubicBezTo>
                  <a:pt x="1622908" y="1755431"/>
                  <a:pt x="1595612" y="1753666"/>
                  <a:pt x="1564283" y="1756609"/>
                </a:cubicBezTo>
                <a:close/>
                <a:moveTo>
                  <a:pt x="9948374" y="1451718"/>
                </a:moveTo>
                <a:cubicBezTo>
                  <a:pt x="9938447" y="1454072"/>
                  <a:pt x="9928520" y="1458779"/>
                  <a:pt x="9916113" y="1461132"/>
                </a:cubicBezTo>
                <a:cubicBezTo>
                  <a:pt x="9809409" y="1498805"/>
                  <a:pt x="9700221" y="1536473"/>
                  <a:pt x="9593517" y="1574145"/>
                </a:cubicBezTo>
                <a:cubicBezTo>
                  <a:pt x="9586071" y="1564727"/>
                  <a:pt x="9583590" y="1555309"/>
                  <a:pt x="9583590" y="1543537"/>
                </a:cubicBezTo>
                <a:cubicBezTo>
                  <a:pt x="9566222" y="1552955"/>
                  <a:pt x="9546369" y="1562373"/>
                  <a:pt x="9528996" y="1569434"/>
                </a:cubicBezTo>
                <a:cubicBezTo>
                  <a:pt x="9484333" y="1585917"/>
                  <a:pt x="9434700" y="1595335"/>
                  <a:pt x="9417327" y="1644774"/>
                </a:cubicBezTo>
                <a:cubicBezTo>
                  <a:pt x="9278363" y="1743657"/>
                  <a:pt x="9082324" y="1715408"/>
                  <a:pt x="8948326" y="1826062"/>
                </a:cubicBezTo>
                <a:cubicBezTo>
                  <a:pt x="9278363" y="1717761"/>
                  <a:pt x="9613370" y="1623584"/>
                  <a:pt x="9921074" y="1463490"/>
                </a:cubicBezTo>
                <a:cubicBezTo>
                  <a:pt x="9931001" y="1458779"/>
                  <a:pt x="9940927" y="1456425"/>
                  <a:pt x="9948374" y="1451718"/>
                </a:cubicBezTo>
                <a:close/>
                <a:moveTo>
                  <a:pt x="10566270" y="1070310"/>
                </a:moveTo>
                <a:cubicBezTo>
                  <a:pt x="10474454" y="1093853"/>
                  <a:pt x="10392565" y="1136232"/>
                  <a:pt x="10310671" y="1183318"/>
                </a:cubicBezTo>
                <a:cubicBezTo>
                  <a:pt x="10119598" y="1293973"/>
                  <a:pt x="9928520" y="1404628"/>
                  <a:pt x="9720074" y="1487033"/>
                </a:cubicBezTo>
                <a:cubicBezTo>
                  <a:pt x="9876411" y="1425818"/>
                  <a:pt x="10032743" y="1362249"/>
                  <a:pt x="10189080" y="1301038"/>
                </a:cubicBezTo>
                <a:cubicBezTo>
                  <a:pt x="10189080" y="1296327"/>
                  <a:pt x="10189080" y="1291620"/>
                  <a:pt x="10186600" y="1286909"/>
                </a:cubicBezTo>
                <a:cubicBezTo>
                  <a:pt x="10218855" y="1246887"/>
                  <a:pt x="10261042" y="1228051"/>
                  <a:pt x="10313156" y="1230404"/>
                </a:cubicBezTo>
                <a:cubicBezTo>
                  <a:pt x="10315637" y="1230404"/>
                  <a:pt x="10318117" y="1232758"/>
                  <a:pt x="10323083" y="1232758"/>
                </a:cubicBezTo>
                <a:cubicBezTo>
                  <a:pt x="10380153" y="1148004"/>
                  <a:pt x="10486862" y="1126814"/>
                  <a:pt x="10566270" y="1070310"/>
                </a:cubicBezTo>
                <a:close/>
                <a:moveTo>
                  <a:pt x="2714391" y="505"/>
                </a:moveTo>
                <a:cubicBezTo>
                  <a:pt x="2738891" y="-419"/>
                  <a:pt x="2766265" y="-51"/>
                  <a:pt x="2796663" y="1420"/>
                </a:cubicBezTo>
                <a:cubicBezTo>
                  <a:pt x="3104371" y="15550"/>
                  <a:pt x="3392226" y="121493"/>
                  <a:pt x="3687527" y="192127"/>
                </a:cubicBezTo>
                <a:cubicBezTo>
                  <a:pt x="3848824" y="232153"/>
                  <a:pt x="4010123" y="286303"/>
                  <a:pt x="4181342" y="288657"/>
                </a:cubicBezTo>
                <a:cubicBezTo>
                  <a:pt x="4230975" y="309846"/>
                  <a:pt x="4290531" y="281592"/>
                  <a:pt x="4340159" y="307489"/>
                </a:cubicBezTo>
                <a:cubicBezTo>
                  <a:pt x="4414607" y="316907"/>
                  <a:pt x="4489050" y="319264"/>
                  <a:pt x="4563499" y="305135"/>
                </a:cubicBezTo>
                <a:cubicBezTo>
                  <a:pt x="4603201" y="281592"/>
                  <a:pt x="4652829" y="307489"/>
                  <a:pt x="4692535" y="286303"/>
                </a:cubicBezTo>
                <a:cubicBezTo>
                  <a:pt x="4786833" y="295717"/>
                  <a:pt x="4866240" y="248631"/>
                  <a:pt x="4955576" y="234506"/>
                </a:cubicBezTo>
                <a:cubicBezTo>
                  <a:pt x="5097020" y="208605"/>
                  <a:pt x="5218616" y="229795"/>
                  <a:pt x="5335246" y="307489"/>
                </a:cubicBezTo>
                <a:cubicBezTo>
                  <a:pt x="5352620" y="309846"/>
                  <a:pt x="5369987" y="321618"/>
                  <a:pt x="5387360" y="328678"/>
                </a:cubicBezTo>
                <a:cubicBezTo>
                  <a:pt x="5409689" y="352226"/>
                  <a:pt x="5432023" y="375769"/>
                  <a:pt x="5456842" y="396958"/>
                </a:cubicBezTo>
                <a:cubicBezTo>
                  <a:pt x="5464284" y="413437"/>
                  <a:pt x="5479176" y="427561"/>
                  <a:pt x="5481656" y="441691"/>
                </a:cubicBezTo>
                <a:cubicBezTo>
                  <a:pt x="5650401" y="575889"/>
                  <a:pt x="5811698" y="566471"/>
                  <a:pt x="6017659" y="484070"/>
                </a:cubicBezTo>
                <a:cubicBezTo>
                  <a:pt x="6191364" y="413437"/>
                  <a:pt x="6394849" y="302782"/>
                  <a:pt x="6603300" y="422855"/>
                </a:cubicBezTo>
                <a:cubicBezTo>
                  <a:pt x="6613222" y="427561"/>
                  <a:pt x="6625629" y="432273"/>
                  <a:pt x="6635556" y="432273"/>
                </a:cubicBezTo>
                <a:cubicBezTo>
                  <a:pt x="6695111" y="498195"/>
                  <a:pt x="6754671" y="559410"/>
                  <a:pt x="6829114" y="611203"/>
                </a:cubicBezTo>
                <a:cubicBezTo>
                  <a:pt x="6856414" y="622975"/>
                  <a:pt x="6876267" y="639458"/>
                  <a:pt x="6891155" y="663001"/>
                </a:cubicBezTo>
                <a:cubicBezTo>
                  <a:pt x="6978005" y="743048"/>
                  <a:pt x="7082228" y="785427"/>
                  <a:pt x="7203824" y="778367"/>
                </a:cubicBezTo>
                <a:cubicBezTo>
                  <a:pt x="7310528" y="792492"/>
                  <a:pt x="7417231" y="792492"/>
                  <a:pt x="7521459" y="778367"/>
                </a:cubicBezTo>
                <a:cubicBezTo>
                  <a:pt x="7561161" y="787785"/>
                  <a:pt x="7598382" y="783074"/>
                  <a:pt x="7635609" y="773656"/>
                </a:cubicBezTo>
                <a:cubicBezTo>
                  <a:pt x="7677791" y="754824"/>
                  <a:pt x="7724939" y="776009"/>
                  <a:pt x="7767126" y="754824"/>
                </a:cubicBezTo>
                <a:cubicBezTo>
                  <a:pt x="7789460" y="752466"/>
                  <a:pt x="7811794" y="752466"/>
                  <a:pt x="7834128" y="750113"/>
                </a:cubicBezTo>
                <a:cubicBezTo>
                  <a:pt x="7861423" y="745406"/>
                  <a:pt x="7888718" y="738341"/>
                  <a:pt x="7916017" y="731276"/>
                </a:cubicBezTo>
                <a:cubicBezTo>
                  <a:pt x="7940832" y="745406"/>
                  <a:pt x="7965646" y="738341"/>
                  <a:pt x="7992945" y="731276"/>
                </a:cubicBezTo>
                <a:cubicBezTo>
                  <a:pt x="8047535" y="745406"/>
                  <a:pt x="8102130" y="733634"/>
                  <a:pt x="8156724" y="728923"/>
                </a:cubicBezTo>
                <a:cubicBezTo>
                  <a:pt x="8179058" y="670065"/>
                  <a:pt x="8216279" y="731276"/>
                  <a:pt x="8243579" y="717151"/>
                </a:cubicBezTo>
                <a:cubicBezTo>
                  <a:pt x="8300649" y="714798"/>
                  <a:pt x="8357724" y="724216"/>
                  <a:pt x="8414803" y="707733"/>
                </a:cubicBezTo>
                <a:cubicBezTo>
                  <a:pt x="8427210" y="707733"/>
                  <a:pt x="8439618" y="707733"/>
                  <a:pt x="8454505" y="707733"/>
                </a:cubicBezTo>
                <a:cubicBezTo>
                  <a:pt x="8461947" y="700673"/>
                  <a:pt x="8464432" y="695962"/>
                  <a:pt x="8461947" y="688901"/>
                </a:cubicBezTo>
                <a:cubicBezTo>
                  <a:pt x="8461947" y="681837"/>
                  <a:pt x="8459466" y="679483"/>
                  <a:pt x="8456986" y="679483"/>
                </a:cubicBezTo>
                <a:cubicBezTo>
                  <a:pt x="8454505" y="679483"/>
                  <a:pt x="8449540" y="677126"/>
                  <a:pt x="8447059" y="677126"/>
                </a:cubicBezTo>
                <a:cubicBezTo>
                  <a:pt x="8452025" y="677126"/>
                  <a:pt x="8459466" y="674772"/>
                  <a:pt x="8464432" y="674772"/>
                </a:cubicBezTo>
                <a:cubicBezTo>
                  <a:pt x="8466912" y="674772"/>
                  <a:pt x="8466912" y="674772"/>
                  <a:pt x="8469393" y="674772"/>
                </a:cubicBezTo>
                <a:cubicBezTo>
                  <a:pt x="8471874" y="674772"/>
                  <a:pt x="8474354" y="674772"/>
                  <a:pt x="8476839" y="672419"/>
                </a:cubicBezTo>
                <a:cubicBezTo>
                  <a:pt x="8486761" y="672419"/>
                  <a:pt x="8499168" y="672419"/>
                  <a:pt x="8509095" y="670065"/>
                </a:cubicBezTo>
                <a:cubicBezTo>
                  <a:pt x="8543841" y="672419"/>
                  <a:pt x="8576101" y="686544"/>
                  <a:pt x="8610838" y="691255"/>
                </a:cubicBezTo>
                <a:cubicBezTo>
                  <a:pt x="8789508" y="695962"/>
                  <a:pt x="8968174" y="679483"/>
                  <a:pt x="9144364" y="700673"/>
                </a:cubicBezTo>
                <a:cubicBezTo>
                  <a:pt x="9166698" y="717151"/>
                  <a:pt x="9201440" y="693608"/>
                  <a:pt x="9216327" y="721863"/>
                </a:cubicBezTo>
                <a:cubicBezTo>
                  <a:pt x="9218808" y="724216"/>
                  <a:pt x="9186552" y="743048"/>
                  <a:pt x="9171660" y="752466"/>
                </a:cubicBezTo>
                <a:cubicBezTo>
                  <a:pt x="8476839" y="999677"/>
                  <a:pt x="7727420" y="999677"/>
                  <a:pt x="7015231" y="1169193"/>
                </a:cubicBezTo>
                <a:cubicBezTo>
                  <a:pt x="7049972" y="1251594"/>
                  <a:pt x="7104562" y="1270430"/>
                  <a:pt x="7183971" y="1265719"/>
                </a:cubicBezTo>
                <a:cubicBezTo>
                  <a:pt x="7273306" y="1258659"/>
                  <a:pt x="7365122" y="1263366"/>
                  <a:pt x="7456938" y="1268077"/>
                </a:cubicBezTo>
                <a:cubicBezTo>
                  <a:pt x="7752234" y="1286909"/>
                  <a:pt x="7995426" y="1140939"/>
                  <a:pt x="8251020" y="1037349"/>
                </a:cubicBezTo>
                <a:cubicBezTo>
                  <a:pt x="8325463" y="1006741"/>
                  <a:pt x="8394950" y="976133"/>
                  <a:pt x="8474354" y="1016159"/>
                </a:cubicBezTo>
                <a:cubicBezTo>
                  <a:pt x="8499168" y="1030284"/>
                  <a:pt x="8521502" y="1020866"/>
                  <a:pt x="8546321" y="1013801"/>
                </a:cubicBezTo>
                <a:cubicBezTo>
                  <a:pt x="8801916" y="952590"/>
                  <a:pt x="9057510" y="889022"/>
                  <a:pt x="9305662" y="799556"/>
                </a:cubicBezTo>
                <a:cubicBezTo>
                  <a:pt x="9454553" y="780720"/>
                  <a:pt x="9595998" y="735988"/>
                  <a:pt x="9732481" y="684190"/>
                </a:cubicBezTo>
                <a:cubicBezTo>
                  <a:pt x="9792037" y="663001"/>
                  <a:pt x="9836704" y="663001"/>
                  <a:pt x="9891299" y="679483"/>
                </a:cubicBezTo>
                <a:cubicBezTo>
                  <a:pt x="9898740" y="677126"/>
                  <a:pt x="9906186" y="674772"/>
                  <a:pt x="9916113" y="674772"/>
                </a:cubicBezTo>
                <a:cubicBezTo>
                  <a:pt x="9923559" y="684190"/>
                  <a:pt x="9923559" y="695962"/>
                  <a:pt x="9918594" y="707733"/>
                </a:cubicBezTo>
                <a:cubicBezTo>
                  <a:pt x="9861519" y="754824"/>
                  <a:pt x="9792037" y="783074"/>
                  <a:pt x="9725035" y="808974"/>
                </a:cubicBezTo>
                <a:cubicBezTo>
                  <a:pt x="9447107" y="917272"/>
                  <a:pt x="9159252" y="1002030"/>
                  <a:pt x="8868917" y="1082081"/>
                </a:cubicBezTo>
                <a:cubicBezTo>
                  <a:pt x="8861471" y="1082081"/>
                  <a:pt x="8856510" y="1084435"/>
                  <a:pt x="8849064" y="1086788"/>
                </a:cubicBezTo>
                <a:cubicBezTo>
                  <a:pt x="8858990" y="1086788"/>
                  <a:pt x="8868917" y="1084435"/>
                  <a:pt x="8876363" y="1082081"/>
                </a:cubicBezTo>
                <a:cubicBezTo>
                  <a:pt x="9263475" y="992612"/>
                  <a:pt x="9650592" y="910211"/>
                  <a:pt x="10015375" y="750113"/>
                </a:cubicBezTo>
                <a:cubicBezTo>
                  <a:pt x="10040189" y="752466"/>
                  <a:pt x="10069965" y="743048"/>
                  <a:pt x="10087338" y="768949"/>
                </a:cubicBezTo>
                <a:cubicBezTo>
                  <a:pt x="9978149" y="813681"/>
                  <a:pt x="9868965" y="860767"/>
                  <a:pt x="9757296" y="900793"/>
                </a:cubicBezTo>
                <a:cubicBezTo>
                  <a:pt x="9375144" y="1034991"/>
                  <a:pt x="8970655" y="1103267"/>
                  <a:pt x="8581062" y="1209215"/>
                </a:cubicBezTo>
                <a:cubicBezTo>
                  <a:pt x="8511576" y="1230404"/>
                  <a:pt x="8444579" y="1253947"/>
                  <a:pt x="8375097" y="1275137"/>
                </a:cubicBezTo>
                <a:cubicBezTo>
                  <a:pt x="8605876" y="1286909"/>
                  <a:pt x="8836656" y="1324581"/>
                  <a:pt x="9062475" y="1237469"/>
                </a:cubicBezTo>
                <a:cubicBezTo>
                  <a:pt x="9417327" y="1098560"/>
                  <a:pt x="9774668" y="971422"/>
                  <a:pt x="10119598" y="808974"/>
                </a:cubicBezTo>
                <a:cubicBezTo>
                  <a:pt x="10127040" y="808974"/>
                  <a:pt x="10134486" y="806617"/>
                  <a:pt x="10141932" y="799556"/>
                </a:cubicBezTo>
                <a:cubicBezTo>
                  <a:pt x="10226302" y="787785"/>
                  <a:pt x="10293303" y="740694"/>
                  <a:pt x="10365266" y="703026"/>
                </a:cubicBezTo>
                <a:cubicBezTo>
                  <a:pt x="10387599" y="681837"/>
                  <a:pt x="10407453" y="658294"/>
                  <a:pt x="10429787" y="641811"/>
                </a:cubicBezTo>
                <a:cubicBezTo>
                  <a:pt x="10454601" y="630039"/>
                  <a:pt x="10479415" y="620621"/>
                  <a:pt x="10506710" y="615915"/>
                </a:cubicBezTo>
                <a:cubicBezTo>
                  <a:pt x="10524083" y="615915"/>
                  <a:pt x="10543936" y="620621"/>
                  <a:pt x="10563790" y="632393"/>
                </a:cubicBezTo>
                <a:cubicBezTo>
                  <a:pt x="10613418" y="679483"/>
                  <a:pt x="10538971" y="693608"/>
                  <a:pt x="10536490" y="728923"/>
                </a:cubicBezTo>
                <a:cubicBezTo>
                  <a:pt x="10536490" y="738341"/>
                  <a:pt x="10534010" y="747759"/>
                  <a:pt x="10534010" y="754824"/>
                </a:cubicBezTo>
                <a:cubicBezTo>
                  <a:pt x="10516637" y="766595"/>
                  <a:pt x="10499269" y="776009"/>
                  <a:pt x="10479415" y="783074"/>
                </a:cubicBezTo>
                <a:cubicBezTo>
                  <a:pt x="10305710" y="889022"/>
                  <a:pt x="10139447" y="1004383"/>
                  <a:pt x="9955820" y="1098560"/>
                </a:cubicBezTo>
                <a:cubicBezTo>
                  <a:pt x="9923559" y="1117396"/>
                  <a:pt x="9891299" y="1136232"/>
                  <a:pt x="9844150" y="1162129"/>
                </a:cubicBezTo>
                <a:cubicBezTo>
                  <a:pt x="9898740" y="1138586"/>
                  <a:pt x="9933486" y="1110331"/>
                  <a:pt x="9973188" y="1093853"/>
                </a:cubicBezTo>
                <a:cubicBezTo>
                  <a:pt x="10136966" y="997323"/>
                  <a:pt x="10305710" y="912565"/>
                  <a:pt x="10476935" y="827806"/>
                </a:cubicBezTo>
                <a:cubicBezTo>
                  <a:pt x="10499269" y="823099"/>
                  <a:pt x="10521602" y="820746"/>
                  <a:pt x="10543936" y="820746"/>
                </a:cubicBezTo>
                <a:cubicBezTo>
                  <a:pt x="10548897" y="830160"/>
                  <a:pt x="10553863" y="839578"/>
                  <a:pt x="10563790" y="848996"/>
                </a:cubicBezTo>
                <a:cubicBezTo>
                  <a:pt x="10623345" y="860767"/>
                  <a:pt x="10601011" y="910211"/>
                  <a:pt x="10613418" y="943172"/>
                </a:cubicBezTo>
                <a:cubicBezTo>
                  <a:pt x="10620860" y="945526"/>
                  <a:pt x="10625826" y="945526"/>
                  <a:pt x="10628306" y="950233"/>
                </a:cubicBezTo>
                <a:cubicBezTo>
                  <a:pt x="10613418" y="969069"/>
                  <a:pt x="10591084" y="987905"/>
                  <a:pt x="10620860" y="1020866"/>
                </a:cubicBezTo>
                <a:cubicBezTo>
                  <a:pt x="10628306" y="1027931"/>
                  <a:pt x="10620860" y="1039702"/>
                  <a:pt x="10608453" y="1049120"/>
                </a:cubicBezTo>
                <a:cubicBezTo>
                  <a:pt x="10635752" y="1039702"/>
                  <a:pt x="10660566" y="1032638"/>
                  <a:pt x="10690342" y="1042056"/>
                </a:cubicBezTo>
                <a:cubicBezTo>
                  <a:pt x="10705234" y="1032638"/>
                  <a:pt x="10722602" y="1023220"/>
                  <a:pt x="10737495" y="1013801"/>
                </a:cubicBezTo>
                <a:cubicBezTo>
                  <a:pt x="10752382" y="983198"/>
                  <a:pt x="10777197" y="969069"/>
                  <a:pt x="10814418" y="971422"/>
                </a:cubicBezTo>
                <a:cubicBezTo>
                  <a:pt x="10829306" y="962009"/>
                  <a:pt x="10846679" y="950233"/>
                  <a:pt x="10861571" y="940819"/>
                </a:cubicBezTo>
                <a:cubicBezTo>
                  <a:pt x="10873978" y="917272"/>
                  <a:pt x="10893827" y="905500"/>
                  <a:pt x="10921126" y="903146"/>
                </a:cubicBezTo>
                <a:cubicBezTo>
                  <a:pt x="10988123" y="886668"/>
                  <a:pt x="11037757" y="844289"/>
                  <a:pt x="11084905" y="799556"/>
                </a:cubicBezTo>
                <a:cubicBezTo>
                  <a:pt x="11097312" y="776009"/>
                  <a:pt x="11117165" y="764237"/>
                  <a:pt x="11141980" y="761884"/>
                </a:cubicBezTo>
                <a:cubicBezTo>
                  <a:pt x="11199054" y="757177"/>
                  <a:pt x="11228830" y="679483"/>
                  <a:pt x="11300797" y="707733"/>
                </a:cubicBezTo>
                <a:cubicBezTo>
                  <a:pt x="11303278" y="757177"/>
                  <a:pt x="11241242" y="745406"/>
                  <a:pt x="11231315" y="780720"/>
                </a:cubicBezTo>
                <a:cubicBezTo>
                  <a:pt x="11154387" y="860767"/>
                  <a:pt x="11057605" y="914918"/>
                  <a:pt x="10958348" y="966715"/>
                </a:cubicBezTo>
                <a:cubicBezTo>
                  <a:pt x="10861571" y="1025573"/>
                  <a:pt x="10747417" y="1058534"/>
                  <a:pt x="10660566" y="1136232"/>
                </a:cubicBezTo>
                <a:cubicBezTo>
                  <a:pt x="10650640" y="1155064"/>
                  <a:pt x="10630786" y="1159775"/>
                  <a:pt x="10610933" y="1159775"/>
                </a:cubicBezTo>
                <a:cubicBezTo>
                  <a:pt x="10561304" y="1183318"/>
                  <a:pt x="10511676" y="1206861"/>
                  <a:pt x="10462047" y="1230404"/>
                </a:cubicBezTo>
                <a:cubicBezTo>
                  <a:pt x="10449635" y="1258659"/>
                  <a:pt x="10429787" y="1277495"/>
                  <a:pt x="10397526" y="1279848"/>
                </a:cubicBezTo>
                <a:cubicBezTo>
                  <a:pt x="10402492" y="1291620"/>
                  <a:pt x="10404972" y="1305745"/>
                  <a:pt x="10404972" y="1317516"/>
                </a:cubicBezTo>
                <a:cubicBezTo>
                  <a:pt x="10400007" y="1319870"/>
                  <a:pt x="10395046" y="1322227"/>
                  <a:pt x="10387599" y="1324581"/>
                </a:cubicBezTo>
                <a:cubicBezTo>
                  <a:pt x="10367746" y="1341059"/>
                  <a:pt x="10347897" y="1359895"/>
                  <a:pt x="10323083" y="1371667"/>
                </a:cubicBezTo>
                <a:cubicBezTo>
                  <a:pt x="10236228" y="1414046"/>
                  <a:pt x="10261042" y="1444654"/>
                  <a:pt x="10335490" y="1468197"/>
                </a:cubicBezTo>
                <a:cubicBezTo>
                  <a:pt x="10345412" y="1477615"/>
                  <a:pt x="10355339" y="1484680"/>
                  <a:pt x="10365266" y="1489386"/>
                </a:cubicBezTo>
                <a:cubicBezTo>
                  <a:pt x="10380153" y="1510576"/>
                  <a:pt x="10402492" y="1515283"/>
                  <a:pt x="10429787" y="1508223"/>
                </a:cubicBezTo>
                <a:cubicBezTo>
                  <a:pt x="10442194" y="1510576"/>
                  <a:pt x="10454601" y="1515283"/>
                  <a:pt x="10467008" y="1519994"/>
                </a:cubicBezTo>
                <a:cubicBezTo>
                  <a:pt x="10474454" y="1517641"/>
                  <a:pt x="10481896" y="1515283"/>
                  <a:pt x="10489342" y="1512930"/>
                </a:cubicBezTo>
                <a:cubicBezTo>
                  <a:pt x="10504230" y="1501158"/>
                  <a:pt x="10516637" y="1484680"/>
                  <a:pt x="10531529" y="1475262"/>
                </a:cubicBezTo>
                <a:cubicBezTo>
                  <a:pt x="10538971" y="1472908"/>
                  <a:pt x="10543936" y="1470550"/>
                  <a:pt x="10551382" y="1468197"/>
                </a:cubicBezTo>
                <a:cubicBezTo>
                  <a:pt x="10561304" y="1465844"/>
                  <a:pt x="10576197" y="1465844"/>
                  <a:pt x="10591084" y="1472908"/>
                </a:cubicBezTo>
                <a:cubicBezTo>
                  <a:pt x="10697788" y="1461132"/>
                  <a:pt x="10784643" y="1395210"/>
                  <a:pt x="10888866" y="1376378"/>
                </a:cubicBezTo>
                <a:cubicBezTo>
                  <a:pt x="10891346" y="1376378"/>
                  <a:pt x="10893827" y="1376378"/>
                  <a:pt x="10898793" y="1376378"/>
                </a:cubicBezTo>
                <a:cubicBezTo>
                  <a:pt x="10906234" y="1390503"/>
                  <a:pt x="10911200" y="1404628"/>
                  <a:pt x="10908715" y="1418757"/>
                </a:cubicBezTo>
                <a:cubicBezTo>
                  <a:pt x="10901273" y="1425818"/>
                  <a:pt x="10893827" y="1432882"/>
                  <a:pt x="10888866" y="1442301"/>
                </a:cubicBezTo>
                <a:cubicBezTo>
                  <a:pt x="10851644" y="1449361"/>
                  <a:pt x="10816899" y="1463490"/>
                  <a:pt x="10789604" y="1491740"/>
                </a:cubicBezTo>
                <a:cubicBezTo>
                  <a:pt x="10772236" y="1510576"/>
                  <a:pt x="10754863" y="1527055"/>
                  <a:pt x="10732529" y="1541184"/>
                </a:cubicBezTo>
                <a:cubicBezTo>
                  <a:pt x="10722602" y="1545891"/>
                  <a:pt x="10712680" y="1550602"/>
                  <a:pt x="10702754" y="1555309"/>
                </a:cubicBezTo>
                <a:cubicBezTo>
                  <a:pt x="10682900" y="1562373"/>
                  <a:pt x="10663047" y="1564727"/>
                  <a:pt x="10640713" y="1562373"/>
                </a:cubicBezTo>
                <a:cubicBezTo>
                  <a:pt x="10459562" y="1642421"/>
                  <a:pt x="10278415" y="1722468"/>
                  <a:pt x="10094784" y="1802519"/>
                </a:cubicBezTo>
                <a:cubicBezTo>
                  <a:pt x="10079891" y="1823709"/>
                  <a:pt x="10065004" y="1842541"/>
                  <a:pt x="10037709" y="1849606"/>
                </a:cubicBezTo>
                <a:cubicBezTo>
                  <a:pt x="10012894" y="1859023"/>
                  <a:pt x="9988076" y="1861377"/>
                  <a:pt x="9963261" y="1868442"/>
                </a:cubicBezTo>
                <a:cubicBezTo>
                  <a:pt x="9901225" y="1910821"/>
                  <a:pt x="9859038" y="1983803"/>
                  <a:pt x="9772188" y="1993221"/>
                </a:cubicBezTo>
                <a:cubicBezTo>
                  <a:pt x="9767222" y="2009704"/>
                  <a:pt x="9757296" y="2023829"/>
                  <a:pt x="9747369" y="2040312"/>
                </a:cubicBezTo>
                <a:cubicBezTo>
                  <a:pt x="9739927" y="2045019"/>
                  <a:pt x="9732481" y="2052083"/>
                  <a:pt x="9727520" y="2056790"/>
                </a:cubicBezTo>
                <a:cubicBezTo>
                  <a:pt x="9697740" y="2082687"/>
                  <a:pt x="9665480" y="2103876"/>
                  <a:pt x="9628258" y="2115648"/>
                </a:cubicBezTo>
                <a:cubicBezTo>
                  <a:pt x="9506662" y="2172156"/>
                  <a:pt x="9392512" y="2238079"/>
                  <a:pt x="9268436" y="2292229"/>
                </a:cubicBezTo>
                <a:cubicBezTo>
                  <a:pt x="9412366" y="2231014"/>
                  <a:pt x="9568703" y="2200406"/>
                  <a:pt x="9712628" y="2136837"/>
                </a:cubicBezTo>
                <a:cubicBezTo>
                  <a:pt x="9727520" y="2132131"/>
                  <a:pt x="9742408" y="2127424"/>
                  <a:pt x="9757296" y="2122712"/>
                </a:cubicBezTo>
                <a:cubicBezTo>
                  <a:pt x="9762261" y="2132131"/>
                  <a:pt x="9764742" y="2141549"/>
                  <a:pt x="9772188" y="2150967"/>
                </a:cubicBezTo>
                <a:cubicBezTo>
                  <a:pt x="9980634" y="2080333"/>
                  <a:pt x="10191560" y="2007351"/>
                  <a:pt x="10392565" y="1915528"/>
                </a:cubicBezTo>
                <a:cubicBezTo>
                  <a:pt x="10414899" y="1877860"/>
                  <a:pt x="10449635" y="1866088"/>
                  <a:pt x="10494303" y="1875502"/>
                </a:cubicBezTo>
                <a:cubicBezTo>
                  <a:pt x="10519117" y="1866088"/>
                  <a:pt x="10541456" y="1854312"/>
                  <a:pt x="10566270" y="1844899"/>
                </a:cubicBezTo>
                <a:cubicBezTo>
                  <a:pt x="10576197" y="1828416"/>
                  <a:pt x="10588604" y="1814291"/>
                  <a:pt x="10603492" y="1804873"/>
                </a:cubicBezTo>
                <a:cubicBezTo>
                  <a:pt x="10610933" y="1802519"/>
                  <a:pt x="10618379" y="1800166"/>
                  <a:pt x="10625826" y="1797808"/>
                </a:cubicBezTo>
                <a:cubicBezTo>
                  <a:pt x="10638233" y="1795455"/>
                  <a:pt x="10653120" y="1797808"/>
                  <a:pt x="10668008" y="1804873"/>
                </a:cubicBezTo>
                <a:cubicBezTo>
                  <a:pt x="10707715" y="1800166"/>
                  <a:pt x="10739975" y="1783683"/>
                  <a:pt x="10769751" y="1760140"/>
                </a:cubicBezTo>
                <a:cubicBezTo>
                  <a:pt x="10784643" y="1734239"/>
                  <a:pt x="10802011" y="1705990"/>
                  <a:pt x="10841718" y="1729532"/>
                </a:cubicBezTo>
                <a:cubicBezTo>
                  <a:pt x="11079939" y="1649485"/>
                  <a:pt x="11295831" y="1522348"/>
                  <a:pt x="11524131" y="1423464"/>
                </a:cubicBezTo>
                <a:cubicBezTo>
                  <a:pt x="11583686" y="1397568"/>
                  <a:pt x="11638280" y="1362249"/>
                  <a:pt x="11705282" y="1404628"/>
                </a:cubicBezTo>
                <a:cubicBezTo>
                  <a:pt x="11715209" y="1411693"/>
                  <a:pt x="11720170" y="1418757"/>
                  <a:pt x="11725135" y="1425818"/>
                </a:cubicBezTo>
                <a:cubicBezTo>
                  <a:pt x="11727616" y="1444654"/>
                  <a:pt x="11725135" y="1458779"/>
                  <a:pt x="11720170" y="1472908"/>
                </a:cubicBezTo>
                <a:cubicBezTo>
                  <a:pt x="11712728" y="1482322"/>
                  <a:pt x="11705282" y="1491740"/>
                  <a:pt x="11697836" y="1501158"/>
                </a:cubicBezTo>
                <a:cubicBezTo>
                  <a:pt x="11653168" y="1550602"/>
                  <a:pt x="11613466" y="1604753"/>
                  <a:pt x="11536538" y="1611813"/>
                </a:cubicBezTo>
                <a:cubicBezTo>
                  <a:pt x="11486909" y="1644774"/>
                  <a:pt x="11434795" y="1675382"/>
                  <a:pt x="11385167" y="1708343"/>
                </a:cubicBezTo>
                <a:cubicBezTo>
                  <a:pt x="11370279" y="1736597"/>
                  <a:pt x="11342980" y="1748369"/>
                  <a:pt x="11310724" y="1750722"/>
                </a:cubicBezTo>
                <a:cubicBezTo>
                  <a:pt x="11273498" y="1760140"/>
                  <a:pt x="11236276" y="1771912"/>
                  <a:pt x="11211462" y="1802519"/>
                </a:cubicBezTo>
                <a:cubicBezTo>
                  <a:pt x="11201535" y="1823709"/>
                  <a:pt x="11184167" y="1826062"/>
                  <a:pt x="11164314" y="1823709"/>
                </a:cubicBezTo>
                <a:cubicBezTo>
                  <a:pt x="11050164" y="1854312"/>
                  <a:pt x="10950902" y="1920239"/>
                  <a:pt x="10844198" y="1967325"/>
                </a:cubicBezTo>
                <a:cubicBezTo>
                  <a:pt x="10836752" y="1974385"/>
                  <a:pt x="10834272" y="1983803"/>
                  <a:pt x="10834272" y="1995575"/>
                </a:cubicBezTo>
                <a:cubicBezTo>
                  <a:pt x="10834272" y="1997933"/>
                  <a:pt x="10834272" y="2000286"/>
                  <a:pt x="10836752" y="2002639"/>
                </a:cubicBezTo>
                <a:cubicBezTo>
                  <a:pt x="10787123" y="2026182"/>
                  <a:pt x="10737495" y="2047372"/>
                  <a:pt x="10687861" y="2073273"/>
                </a:cubicBezTo>
                <a:cubicBezTo>
                  <a:pt x="10677935" y="2077980"/>
                  <a:pt x="10668008" y="2082687"/>
                  <a:pt x="10658086" y="2085044"/>
                </a:cubicBezTo>
                <a:cubicBezTo>
                  <a:pt x="10625826" y="2094462"/>
                  <a:pt x="10593565" y="2108587"/>
                  <a:pt x="10563790" y="2122712"/>
                </a:cubicBezTo>
                <a:cubicBezTo>
                  <a:pt x="10261042" y="2242785"/>
                  <a:pt x="9953334" y="2348733"/>
                  <a:pt x="9640665" y="2442910"/>
                </a:cubicBezTo>
                <a:cubicBezTo>
                  <a:pt x="9568703" y="2461742"/>
                  <a:pt x="9499221" y="2485285"/>
                  <a:pt x="9429734" y="2508832"/>
                </a:cubicBezTo>
                <a:cubicBezTo>
                  <a:pt x="9315589" y="2537082"/>
                  <a:pt x="9201440" y="2567690"/>
                  <a:pt x="9089770" y="2603004"/>
                </a:cubicBezTo>
                <a:cubicBezTo>
                  <a:pt x="9064956" y="2610069"/>
                  <a:pt x="9040142" y="2614776"/>
                  <a:pt x="9015327" y="2619487"/>
                </a:cubicBezTo>
                <a:cubicBezTo>
                  <a:pt x="8930953" y="2647737"/>
                  <a:pt x="8844102" y="2671280"/>
                  <a:pt x="8754767" y="2683056"/>
                </a:cubicBezTo>
                <a:cubicBezTo>
                  <a:pt x="8739880" y="2673638"/>
                  <a:pt x="8724992" y="2666573"/>
                  <a:pt x="8712580" y="2654802"/>
                </a:cubicBezTo>
                <a:cubicBezTo>
                  <a:pt x="8313056" y="2744267"/>
                  <a:pt x="7911052" y="2817254"/>
                  <a:pt x="7518974" y="2930262"/>
                </a:cubicBezTo>
                <a:cubicBezTo>
                  <a:pt x="7419712" y="2958517"/>
                  <a:pt x="7268340" y="3019728"/>
                  <a:pt x="7250972" y="3172766"/>
                </a:cubicBezTo>
                <a:cubicBezTo>
                  <a:pt x="7255933" y="3182180"/>
                  <a:pt x="7263379" y="3189245"/>
                  <a:pt x="7273306" y="3196309"/>
                </a:cubicBezTo>
                <a:cubicBezTo>
                  <a:pt x="7273306" y="3196309"/>
                  <a:pt x="7273306" y="3196309"/>
                  <a:pt x="7275787" y="3196309"/>
                </a:cubicBezTo>
                <a:cubicBezTo>
                  <a:pt x="7241046" y="3295193"/>
                  <a:pt x="7151710" y="3342279"/>
                  <a:pt x="7059894" y="3387011"/>
                </a:cubicBezTo>
                <a:cubicBezTo>
                  <a:pt x="6965598" y="3434097"/>
                  <a:pt x="6891155" y="3521214"/>
                  <a:pt x="6769559" y="3509438"/>
                </a:cubicBezTo>
                <a:cubicBezTo>
                  <a:pt x="6724891" y="3509438"/>
                  <a:pt x="6677743" y="3509438"/>
                  <a:pt x="6633076" y="3507084"/>
                </a:cubicBezTo>
                <a:cubicBezTo>
                  <a:pt x="6613222" y="3504731"/>
                  <a:pt x="6593373" y="3502377"/>
                  <a:pt x="6576001" y="3497666"/>
                </a:cubicBezTo>
                <a:cubicBezTo>
                  <a:pt x="6518926" y="3478834"/>
                  <a:pt x="6459370" y="3485895"/>
                  <a:pt x="6402296" y="3485895"/>
                </a:cubicBezTo>
                <a:cubicBezTo>
                  <a:pt x="6389888" y="3485895"/>
                  <a:pt x="6374996" y="3485895"/>
                  <a:pt x="6362589" y="3485895"/>
                </a:cubicBezTo>
                <a:cubicBezTo>
                  <a:pt x="6265812" y="3485895"/>
                  <a:pt x="6169035" y="3488248"/>
                  <a:pt x="6074734" y="3483541"/>
                </a:cubicBezTo>
                <a:cubicBezTo>
                  <a:pt x="5965550" y="3467063"/>
                  <a:pt x="5866288" y="3415266"/>
                  <a:pt x="5759585" y="3389365"/>
                </a:cubicBezTo>
                <a:cubicBezTo>
                  <a:pt x="5635508" y="3361115"/>
                  <a:pt x="5516397" y="3356404"/>
                  <a:pt x="5402248" y="3417619"/>
                </a:cubicBezTo>
                <a:cubicBezTo>
                  <a:pt x="5377433" y="3434097"/>
                  <a:pt x="5360061" y="3455287"/>
                  <a:pt x="5342692" y="3476477"/>
                </a:cubicBezTo>
                <a:cubicBezTo>
                  <a:pt x="5337731" y="3483541"/>
                  <a:pt x="5332766" y="3490606"/>
                  <a:pt x="5330285" y="3497666"/>
                </a:cubicBezTo>
                <a:cubicBezTo>
                  <a:pt x="5335246" y="3547110"/>
                  <a:pt x="5315393" y="3596550"/>
                  <a:pt x="5342692" y="3643640"/>
                </a:cubicBezTo>
                <a:cubicBezTo>
                  <a:pt x="5342692" y="3697791"/>
                  <a:pt x="5345174" y="3754295"/>
                  <a:pt x="5345174" y="3808446"/>
                </a:cubicBezTo>
                <a:cubicBezTo>
                  <a:pt x="5369987" y="3867303"/>
                  <a:pt x="5379914" y="3930872"/>
                  <a:pt x="5377433" y="3994441"/>
                </a:cubicBezTo>
                <a:cubicBezTo>
                  <a:pt x="5379914" y="4006212"/>
                  <a:pt x="5382394" y="4020337"/>
                  <a:pt x="5379914" y="4032109"/>
                </a:cubicBezTo>
                <a:cubicBezTo>
                  <a:pt x="5377433" y="4083906"/>
                  <a:pt x="5387360" y="4133350"/>
                  <a:pt x="5372468" y="4185143"/>
                </a:cubicBezTo>
                <a:cubicBezTo>
                  <a:pt x="5369987" y="4201626"/>
                  <a:pt x="5367507" y="4218109"/>
                  <a:pt x="5362546" y="4234587"/>
                </a:cubicBezTo>
                <a:cubicBezTo>
                  <a:pt x="5365026" y="4248712"/>
                  <a:pt x="5367507" y="4265195"/>
                  <a:pt x="5369987" y="4279320"/>
                </a:cubicBezTo>
                <a:cubicBezTo>
                  <a:pt x="5392321" y="4326406"/>
                  <a:pt x="5365026" y="4380556"/>
                  <a:pt x="5389841" y="4427647"/>
                </a:cubicBezTo>
                <a:cubicBezTo>
                  <a:pt x="5427062" y="4510047"/>
                  <a:pt x="5397282" y="4608931"/>
                  <a:pt x="5464284" y="4684271"/>
                </a:cubicBezTo>
                <a:cubicBezTo>
                  <a:pt x="5496545" y="4707814"/>
                  <a:pt x="5496545" y="4740775"/>
                  <a:pt x="5494064" y="4773736"/>
                </a:cubicBezTo>
                <a:cubicBezTo>
                  <a:pt x="5501510" y="4790219"/>
                  <a:pt x="5508951" y="4804344"/>
                  <a:pt x="5518878" y="4820827"/>
                </a:cubicBezTo>
                <a:cubicBezTo>
                  <a:pt x="5561065" y="4846723"/>
                  <a:pt x="5568508" y="4882038"/>
                  <a:pt x="5553619" y="4924417"/>
                </a:cubicBezTo>
                <a:cubicBezTo>
                  <a:pt x="5553619" y="4990339"/>
                  <a:pt x="5548659" y="5056262"/>
                  <a:pt x="5561065" y="5119830"/>
                </a:cubicBezTo>
                <a:cubicBezTo>
                  <a:pt x="5558580" y="5138667"/>
                  <a:pt x="5553619" y="5159856"/>
                  <a:pt x="5536251" y="5171628"/>
                </a:cubicBezTo>
                <a:cubicBezTo>
                  <a:pt x="5503990" y="5188111"/>
                  <a:pt x="5481656" y="5221067"/>
                  <a:pt x="5439470" y="5225779"/>
                </a:cubicBezTo>
                <a:cubicBezTo>
                  <a:pt x="5389841" y="5232843"/>
                  <a:pt x="5340212" y="5244615"/>
                  <a:pt x="5293060" y="5216360"/>
                </a:cubicBezTo>
                <a:cubicBezTo>
                  <a:pt x="5228543" y="5178692"/>
                  <a:pt x="5201248" y="5112770"/>
                  <a:pt x="5164022" y="5056262"/>
                </a:cubicBezTo>
                <a:cubicBezTo>
                  <a:pt x="5149134" y="4962090"/>
                  <a:pt x="5146654" y="4867913"/>
                  <a:pt x="5166507" y="4773736"/>
                </a:cubicBezTo>
                <a:cubicBezTo>
                  <a:pt x="5223577" y="4608931"/>
                  <a:pt x="5293060" y="4444125"/>
                  <a:pt x="5295540" y="4265195"/>
                </a:cubicBezTo>
                <a:cubicBezTo>
                  <a:pt x="5315393" y="4225169"/>
                  <a:pt x="5293060" y="4178083"/>
                  <a:pt x="5315393" y="4138057"/>
                </a:cubicBezTo>
                <a:cubicBezTo>
                  <a:pt x="5317878" y="4123932"/>
                  <a:pt x="5320359" y="4109807"/>
                  <a:pt x="5322839" y="4095678"/>
                </a:cubicBezTo>
                <a:cubicBezTo>
                  <a:pt x="5312912" y="3928519"/>
                  <a:pt x="5332766" y="3759002"/>
                  <a:pt x="5273206" y="3598907"/>
                </a:cubicBezTo>
                <a:cubicBezTo>
                  <a:pt x="5218616" y="3570653"/>
                  <a:pt x="5208689" y="3507084"/>
                  <a:pt x="5161542" y="3474123"/>
                </a:cubicBezTo>
                <a:cubicBezTo>
                  <a:pt x="5144168" y="3455287"/>
                  <a:pt x="5124315" y="3438809"/>
                  <a:pt x="5101986" y="3424684"/>
                </a:cubicBezTo>
                <a:cubicBezTo>
                  <a:pt x="5069726" y="3405847"/>
                  <a:pt x="5034984" y="3394076"/>
                  <a:pt x="5000243" y="3379951"/>
                </a:cubicBezTo>
                <a:cubicBezTo>
                  <a:pt x="4963017" y="3363468"/>
                  <a:pt x="4920835" y="3368175"/>
                  <a:pt x="4883613" y="3370533"/>
                </a:cubicBezTo>
                <a:cubicBezTo>
                  <a:pt x="4863760" y="3370533"/>
                  <a:pt x="4846392" y="3372886"/>
                  <a:pt x="4826538" y="3370533"/>
                </a:cubicBezTo>
                <a:cubicBezTo>
                  <a:pt x="4752091" y="3370533"/>
                  <a:pt x="4680128" y="3368175"/>
                  <a:pt x="4605685" y="3372886"/>
                </a:cubicBezTo>
                <a:cubicBezTo>
                  <a:pt x="4553571" y="3377593"/>
                  <a:pt x="4501457" y="3389365"/>
                  <a:pt x="4451829" y="3410554"/>
                </a:cubicBezTo>
                <a:cubicBezTo>
                  <a:pt x="4352567" y="3450580"/>
                  <a:pt x="4255790" y="3450580"/>
                  <a:pt x="4154048" y="3415266"/>
                </a:cubicBezTo>
                <a:cubicBezTo>
                  <a:pt x="4089531" y="3389365"/>
                  <a:pt x="4022530" y="3384658"/>
                  <a:pt x="3958008" y="3415266"/>
                </a:cubicBezTo>
                <a:cubicBezTo>
                  <a:pt x="3816564" y="3471770"/>
                  <a:pt x="3692488" y="3438809"/>
                  <a:pt x="3580819" y="3346985"/>
                </a:cubicBezTo>
                <a:cubicBezTo>
                  <a:pt x="3551043" y="3321089"/>
                  <a:pt x="3523744" y="3290481"/>
                  <a:pt x="3493969" y="3264585"/>
                </a:cubicBezTo>
                <a:cubicBezTo>
                  <a:pt x="3464189" y="3241042"/>
                  <a:pt x="3429447" y="3219852"/>
                  <a:pt x="3407114" y="3189245"/>
                </a:cubicBezTo>
                <a:cubicBezTo>
                  <a:pt x="3377338" y="3151577"/>
                  <a:pt x="3345077" y="3113904"/>
                  <a:pt x="3305371" y="3085654"/>
                </a:cubicBezTo>
                <a:cubicBezTo>
                  <a:pt x="3297929" y="3069172"/>
                  <a:pt x="3285518" y="3052689"/>
                  <a:pt x="3280557" y="3036210"/>
                </a:cubicBezTo>
                <a:cubicBezTo>
                  <a:pt x="3248296" y="3022086"/>
                  <a:pt x="3216040" y="3017374"/>
                  <a:pt x="3181299" y="3036210"/>
                </a:cubicBezTo>
                <a:cubicBezTo>
                  <a:pt x="3173853" y="3059753"/>
                  <a:pt x="3158965" y="3073878"/>
                  <a:pt x="3134146" y="3080943"/>
                </a:cubicBezTo>
                <a:cubicBezTo>
                  <a:pt x="3084518" y="3231624"/>
                  <a:pt x="3067149" y="3391723"/>
                  <a:pt x="3005109" y="3540045"/>
                </a:cubicBezTo>
                <a:cubicBezTo>
                  <a:pt x="2982775" y="3591843"/>
                  <a:pt x="3029928" y="3641287"/>
                  <a:pt x="3037369" y="3693080"/>
                </a:cubicBezTo>
                <a:cubicBezTo>
                  <a:pt x="3049777" y="3730752"/>
                  <a:pt x="3049777" y="3770773"/>
                  <a:pt x="3037369" y="3808446"/>
                </a:cubicBezTo>
                <a:cubicBezTo>
                  <a:pt x="2952995" y="3897911"/>
                  <a:pt x="2873591" y="3869657"/>
                  <a:pt x="2791697" y="3803734"/>
                </a:cubicBezTo>
                <a:cubicBezTo>
                  <a:pt x="2704847" y="3733105"/>
                  <a:pt x="2734627" y="3660118"/>
                  <a:pt x="2786736" y="3587136"/>
                </a:cubicBezTo>
                <a:cubicBezTo>
                  <a:pt x="2811551" y="3551817"/>
                  <a:pt x="2833884" y="3516502"/>
                  <a:pt x="2858703" y="3481188"/>
                </a:cubicBezTo>
                <a:cubicBezTo>
                  <a:pt x="2873591" y="3415266"/>
                  <a:pt x="2910813" y="3361115"/>
                  <a:pt x="2962922" y="3316382"/>
                </a:cubicBezTo>
                <a:cubicBezTo>
                  <a:pt x="2987741" y="3271650"/>
                  <a:pt x="3015036" y="3229270"/>
                  <a:pt x="3007594" y="3175120"/>
                </a:cubicBezTo>
                <a:cubicBezTo>
                  <a:pt x="3024962" y="3118615"/>
                  <a:pt x="3024962" y="3062107"/>
                  <a:pt x="3007594" y="3005603"/>
                </a:cubicBezTo>
                <a:cubicBezTo>
                  <a:pt x="2945554" y="2866694"/>
                  <a:pt x="2833884" y="2951452"/>
                  <a:pt x="2747034" y="2963224"/>
                </a:cubicBezTo>
                <a:cubicBezTo>
                  <a:pt x="2712293" y="2967935"/>
                  <a:pt x="2670106" y="2970288"/>
                  <a:pt x="2632885" y="2984413"/>
                </a:cubicBezTo>
                <a:cubicBezTo>
                  <a:pt x="2590697" y="2984413"/>
                  <a:pt x="2550995" y="2984413"/>
                  <a:pt x="2508808" y="2982060"/>
                </a:cubicBezTo>
                <a:cubicBezTo>
                  <a:pt x="2372325" y="2930262"/>
                  <a:pt x="2243287" y="2854922"/>
                  <a:pt x="2086950" y="2890241"/>
                </a:cubicBezTo>
                <a:cubicBezTo>
                  <a:pt x="2019949" y="2890241"/>
                  <a:pt x="1955432" y="2890241"/>
                  <a:pt x="1888431" y="2890241"/>
                </a:cubicBezTo>
                <a:cubicBezTo>
                  <a:pt x="1799096" y="2838444"/>
                  <a:pt x="1744501" y="2758392"/>
                  <a:pt x="1697353" y="2673638"/>
                </a:cubicBezTo>
                <a:cubicBezTo>
                  <a:pt x="1684946" y="2640677"/>
                  <a:pt x="1697353" y="2591233"/>
                  <a:pt x="1640283" y="2586526"/>
                </a:cubicBezTo>
                <a:cubicBezTo>
                  <a:pt x="1498834" y="2522957"/>
                  <a:pt x="1352423" y="2482931"/>
                  <a:pt x="1198572" y="2464095"/>
                </a:cubicBezTo>
                <a:cubicBezTo>
                  <a:pt x="1191126" y="2461742"/>
                  <a:pt x="1186165" y="2459388"/>
                  <a:pt x="1178718" y="2457035"/>
                </a:cubicBezTo>
                <a:cubicBezTo>
                  <a:pt x="1136531" y="2442910"/>
                  <a:pt x="1089383" y="2442910"/>
                  <a:pt x="1044720" y="2442910"/>
                </a:cubicBezTo>
                <a:cubicBezTo>
                  <a:pt x="913197" y="2402884"/>
                  <a:pt x="781675" y="2362858"/>
                  <a:pt x="650157" y="2325190"/>
                </a:cubicBezTo>
                <a:cubicBezTo>
                  <a:pt x="625343" y="2289871"/>
                  <a:pt x="593082" y="2261622"/>
                  <a:pt x="550900" y="2247497"/>
                </a:cubicBezTo>
                <a:cubicBezTo>
                  <a:pt x="498786" y="2193346"/>
                  <a:pt x="424343" y="2169798"/>
                  <a:pt x="359817" y="2134484"/>
                </a:cubicBezTo>
                <a:cubicBezTo>
                  <a:pt x="339968" y="2120359"/>
                  <a:pt x="320115" y="2103876"/>
                  <a:pt x="300266" y="2089751"/>
                </a:cubicBezTo>
                <a:cubicBezTo>
                  <a:pt x="245672" y="2042665"/>
                  <a:pt x="188597" y="1995575"/>
                  <a:pt x="134003" y="1946135"/>
                </a:cubicBezTo>
                <a:cubicBezTo>
                  <a:pt x="106708" y="1913174"/>
                  <a:pt x="81894" y="1880213"/>
                  <a:pt x="54594" y="1847252"/>
                </a:cubicBezTo>
                <a:cubicBezTo>
                  <a:pt x="37221" y="1809580"/>
                  <a:pt x="19853" y="1774265"/>
                  <a:pt x="2485" y="1736597"/>
                </a:cubicBezTo>
                <a:cubicBezTo>
                  <a:pt x="2485" y="1689507"/>
                  <a:pt x="0" y="1642421"/>
                  <a:pt x="0" y="1595335"/>
                </a:cubicBezTo>
                <a:cubicBezTo>
                  <a:pt x="42187" y="1501158"/>
                  <a:pt x="126561" y="1515283"/>
                  <a:pt x="205965" y="1510576"/>
                </a:cubicBezTo>
                <a:cubicBezTo>
                  <a:pt x="240706" y="1531766"/>
                  <a:pt x="280413" y="1538826"/>
                  <a:pt x="332522" y="1543537"/>
                </a:cubicBezTo>
                <a:cubicBezTo>
                  <a:pt x="307708" y="1515283"/>
                  <a:pt x="290340" y="1496451"/>
                  <a:pt x="270486" y="1475262"/>
                </a:cubicBezTo>
                <a:cubicBezTo>
                  <a:pt x="250633" y="1439943"/>
                  <a:pt x="233265" y="1402275"/>
                  <a:pt x="213412" y="1366960"/>
                </a:cubicBezTo>
                <a:cubicBezTo>
                  <a:pt x="213412" y="1329288"/>
                  <a:pt x="203485" y="1289266"/>
                  <a:pt x="220858" y="1251594"/>
                </a:cubicBezTo>
                <a:cubicBezTo>
                  <a:pt x="280413" y="1220986"/>
                  <a:pt x="339968" y="1188025"/>
                  <a:pt x="409450" y="1178607"/>
                </a:cubicBezTo>
                <a:cubicBezTo>
                  <a:pt x="409450" y="1178607"/>
                  <a:pt x="409450" y="1178607"/>
                  <a:pt x="411936" y="1178607"/>
                </a:cubicBezTo>
                <a:cubicBezTo>
                  <a:pt x="411936" y="1178607"/>
                  <a:pt x="414416" y="1178607"/>
                  <a:pt x="414416" y="1178607"/>
                </a:cubicBezTo>
                <a:cubicBezTo>
                  <a:pt x="434265" y="1218633"/>
                  <a:pt x="471486" y="1237469"/>
                  <a:pt x="513674" y="1249240"/>
                </a:cubicBezTo>
                <a:cubicBezTo>
                  <a:pt x="593082" y="1319870"/>
                  <a:pt x="679932" y="1378732"/>
                  <a:pt x="781675" y="1416400"/>
                </a:cubicBezTo>
                <a:cubicBezTo>
                  <a:pt x="841235" y="1449361"/>
                  <a:pt x="900790" y="1479968"/>
                  <a:pt x="960346" y="1512930"/>
                </a:cubicBezTo>
                <a:cubicBezTo>
                  <a:pt x="975233" y="1534119"/>
                  <a:pt x="1012459" y="1538826"/>
                  <a:pt x="1007494" y="1571792"/>
                </a:cubicBezTo>
                <a:cubicBezTo>
                  <a:pt x="905751" y="1574145"/>
                  <a:pt x="823862" y="1496451"/>
                  <a:pt x="684898" y="1505865"/>
                </a:cubicBezTo>
                <a:cubicBezTo>
                  <a:pt x="848676" y="1614166"/>
                  <a:pt x="997567" y="1677735"/>
                  <a:pt x="1186165" y="1738951"/>
                </a:cubicBezTo>
                <a:cubicBezTo>
                  <a:pt x="1129085" y="1668317"/>
                  <a:pt x="1094349" y="1621231"/>
                  <a:pt x="1057127" y="1576498"/>
                </a:cubicBezTo>
                <a:cubicBezTo>
                  <a:pt x="1037274" y="1541184"/>
                  <a:pt x="1027347" y="1501158"/>
                  <a:pt x="985160" y="1482322"/>
                </a:cubicBezTo>
                <a:cubicBezTo>
                  <a:pt x="930566" y="1447007"/>
                  <a:pt x="875976" y="1406982"/>
                  <a:pt x="808974" y="1390503"/>
                </a:cubicBezTo>
                <a:cubicBezTo>
                  <a:pt x="694825" y="1345771"/>
                  <a:pt x="640230" y="1223344"/>
                  <a:pt x="516154" y="1188025"/>
                </a:cubicBezTo>
                <a:cubicBezTo>
                  <a:pt x="483893" y="1164482"/>
                  <a:pt x="446672" y="1185672"/>
                  <a:pt x="411936" y="1176254"/>
                </a:cubicBezTo>
                <a:cubicBezTo>
                  <a:pt x="416897" y="1155064"/>
                  <a:pt x="397043" y="1145646"/>
                  <a:pt x="387117" y="1131521"/>
                </a:cubicBezTo>
                <a:cubicBezTo>
                  <a:pt x="372229" y="1093853"/>
                  <a:pt x="354856" y="1056181"/>
                  <a:pt x="367263" y="1013801"/>
                </a:cubicBezTo>
                <a:cubicBezTo>
                  <a:pt x="550900" y="997323"/>
                  <a:pt x="727085" y="839578"/>
                  <a:pt x="918158" y="990258"/>
                </a:cubicBezTo>
                <a:cubicBezTo>
                  <a:pt x="942973" y="1023220"/>
                  <a:pt x="977714" y="1044409"/>
                  <a:pt x="1017420" y="1027931"/>
                </a:cubicBezTo>
                <a:cubicBezTo>
                  <a:pt x="1027347" y="1023220"/>
                  <a:pt x="1019901" y="978487"/>
                  <a:pt x="1019901" y="950233"/>
                </a:cubicBezTo>
                <a:cubicBezTo>
                  <a:pt x="1049681" y="945526"/>
                  <a:pt x="1062088" y="924336"/>
                  <a:pt x="1064569" y="898440"/>
                </a:cubicBezTo>
                <a:cubicBezTo>
                  <a:pt x="1104271" y="823099"/>
                  <a:pt x="1245720" y="834871"/>
                  <a:pt x="1235793" y="717151"/>
                </a:cubicBezTo>
                <a:cubicBezTo>
                  <a:pt x="1245720" y="698315"/>
                  <a:pt x="1245720" y="677126"/>
                  <a:pt x="1245720" y="655936"/>
                </a:cubicBezTo>
                <a:cubicBezTo>
                  <a:pt x="1248200" y="634751"/>
                  <a:pt x="1253161" y="613561"/>
                  <a:pt x="1255647" y="592372"/>
                </a:cubicBezTo>
                <a:cubicBezTo>
                  <a:pt x="1300314" y="469941"/>
                  <a:pt x="1399572" y="441691"/>
                  <a:pt x="1521167" y="394600"/>
                </a:cubicBezTo>
                <a:cubicBezTo>
                  <a:pt x="1667578" y="338096"/>
                  <a:pt x="1816468" y="319264"/>
                  <a:pt x="1962879" y="272174"/>
                </a:cubicBezTo>
                <a:cubicBezTo>
                  <a:pt x="2163879" y="208605"/>
                  <a:pt x="2362398" y="178002"/>
                  <a:pt x="2570849" y="274527"/>
                </a:cubicBezTo>
                <a:cubicBezTo>
                  <a:pt x="2512218" y="76763"/>
                  <a:pt x="2542890" y="6976"/>
                  <a:pt x="2714391" y="50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40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2933701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933701" y="0"/>
            <a:ext cx="2714624" cy="51435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Drag and Drop Image Here</a:t>
            </a:r>
          </a:p>
          <a:p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28626" y="1664994"/>
            <a:ext cx="2575832" cy="1442016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0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28626" y="1445070"/>
            <a:ext cx="2575832" cy="292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 i="0" spc="225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81573"/>
      </p:ext>
    </p:extLst>
  </p:cSld>
  <p:clrMapOvr>
    <a:masterClrMapping/>
  </p:clrMapOvr>
  <p:transition/>
  <p:hf sldNum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8FC25A-26D1-447D-8BF3-6C830B7595B4}"/>
              </a:ext>
            </a:extLst>
          </p:cNvPr>
          <p:cNvGrpSpPr/>
          <p:nvPr userDrawn="1"/>
        </p:nvGrpSpPr>
        <p:grpSpPr>
          <a:xfrm>
            <a:off x="7696489" y="80842"/>
            <a:ext cx="1304312" cy="883565"/>
            <a:chOff x="8502423" y="107789"/>
            <a:chExt cx="1584119" cy="107311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4E9106-DBD1-49D0-BE11-20F3999D1A10}"/>
                </a:ext>
              </a:extLst>
            </p:cNvPr>
            <p:cNvSpPr/>
            <p:nvPr userDrawn="1"/>
          </p:nvSpPr>
          <p:spPr>
            <a:xfrm>
              <a:off x="8689862" y="276321"/>
              <a:ext cx="787514" cy="787435"/>
            </a:xfrm>
            <a:custGeom>
              <a:avLst/>
              <a:gdLst>
                <a:gd name="connsiteX0" fmla="*/ 1529845 w 3140536"/>
                <a:gd name="connsiteY0" fmla="*/ 1046057 h 3140220"/>
                <a:gd name="connsiteX1" fmla="*/ 1511512 w 3140536"/>
                <a:gd name="connsiteY1" fmla="*/ 1064914 h 3140220"/>
                <a:gd name="connsiteX2" fmla="*/ 1502083 w 3140536"/>
                <a:gd name="connsiteY2" fmla="*/ 1166270 h 3140220"/>
                <a:gd name="connsiteX3" fmla="*/ 1471965 w 3140536"/>
                <a:gd name="connsiteY3" fmla="*/ 1489719 h 3140220"/>
                <a:gd name="connsiteX4" fmla="*/ 1438179 w 3140536"/>
                <a:gd name="connsiteY4" fmla="*/ 1845643 h 3140220"/>
                <a:gd name="connsiteX5" fmla="*/ 1430060 w 3140536"/>
                <a:gd name="connsiteY5" fmla="*/ 1928666 h 3140220"/>
                <a:gd name="connsiteX6" fmla="*/ 1422203 w 3140536"/>
                <a:gd name="connsiteY6" fmla="*/ 1894095 h 3140220"/>
                <a:gd name="connsiteX7" fmla="*/ 1338395 w 3140536"/>
                <a:gd name="connsiteY7" fmla="*/ 1430006 h 3140220"/>
                <a:gd name="connsiteX8" fmla="*/ 1320847 w 3140536"/>
                <a:gd name="connsiteY8" fmla="*/ 1412195 h 3140220"/>
                <a:gd name="connsiteX9" fmla="*/ 1301205 w 3140536"/>
                <a:gd name="connsiteY9" fmla="*/ 1427911 h 3140220"/>
                <a:gd name="connsiteX10" fmla="*/ 1263491 w 3140536"/>
                <a:gd name="connsiteY10" fmla="*/ 1550480 h 3140220"/>
                <a:gd name="connsiteX11" fmla="*/ 1243849 w 3140536"/>
                <a:gd name="connsiteY11" fmla="*/ 1565147 h 3140220"/>
                <a:gd name="connsiteX12" fmla="*/ 716116 w 3140536"/>
                <a:gd name="connsiteY12" fmla="*/ 1564361 h 3140220"/>
                <a:gd name="connsiteX13" fmla="*/ 678403 w 3140536"/>
                <a:gd name="connsiteY13" fmla="*/ 1585837 h 3140220"/>
                <a:gd name="connsiteX14" fmla="*/ 647760 w 3140536"/>
                <a:gd name="connsiteY14" fmla="*/ 1634027 h 3140220"/>
                <a:gd name="connsiteX15" fmla="*/ 631260 w 3140536"/>
                <a:gd name="connsiteY15" fmla="*/ 1485529 h 3140220"/>
                <a:gd name="connsiteX16" fmla="*/ 585428 w 3140536"/>
                <a:gd name="connsiteY16" fmla="*/ 1064129 h 3140220"/>
                <a:gd name="connsiteX17" fmla="*/ 561071 w 3140536"/>
                <a:gd name="connsiteY17" fmla="*/ 1046843 h 3140220"/>
                <a:gd name="connsiteX18" fmla="*/ 548500 w 3140536"/>
                <a:gd name="connsiteY18" fmla="*/ 1068581 h 3140220"/>
                <a:gd name="connsiteX19" fmla="*/ 515762 w 3140536"/>
                <a:gd name="connsiteY19" fmla="*/ 1419268 h 3140220"/>
                <a:gd name="connsiteX20" fmla="*/ 475167 w 3140536"/>
                <a:gd name="connsiteY20" fmla="*/ 1847738 h 3140220"/>
                <a:gd name="connsiteX21" fmla="*/ 467310 w 3140536"/>
                <a:gd name="connsiteY21" fmla="*/ 1929713 h 3140220"/>
                <a:gd name="connsiteX22" fmla="*/ 464691 w 3140536"/>
                <a:gd name="connsiteY22" fmla="*/ 1926832 h 3140220"/>
                <a:gd name="connsiteX23" fmla="*/ 418859 w 3140536"/>
                <a:gd name="connsiteY23" fmla="*/ 1670955 h 3140220"/>
                <a:gd name="connsiteX24" fmla="*/ 375121 w 3140536"/>
                <a:gd name="connsiteY24" fmla="*/ 1429220 h 3140220"/>
                <a:gd name="connsiteX25" fmla="*/ 358359 w 3140536"/>
                <a:gd name="connsiteY25" fmla="*/ 1412195 h 3140220"/>
                <a:gd name="connsiteX26" fmla="*/ 338455 w 3140536"/>
                <a:gd name="connsiteY26" fmla="*/ 1427387 h 3140220"/>
                <a:gd name="connsiteX27" fmla="*/ 301527 w 3140536"/>
                <a:gd name="connsiteY27" fmla="*/ 1546028 h 3140220"/>
                <a:gd name="connsiteX28" fmla="*/ 268789 w 3140536"/>
                <a:gd name="connsiteY28" fmla="*/ 1562790 h 3140220"/>
                <a:gd name="connsiteX29" fmla="*/ 256742 w 3140536"/>
                <a:gd name="connsiteY29" fmla="*/ 1561742 h 3140220"/>
                <a:gd name="connsiteX30" fmla="*/ 72101 w 3140536"/>
                <a:gd name="connsiteY30" fmla="*/ 1561742 h 3140220"/>
                <a:gd name="connsiteX31" fmla="*/ 60578 w 3140536"/>
                <a:gd name="connsiteY31" fmla="*/ 1562790 h 3140220"/>
                <a:gd name="connsiteX32" fmla="*/ 16054 w 3140536"/>
                <a:gd name="connsiteY32" fmla="*/ 1563314 h 3140220"/>
                <a:gd name="connsiteX33" fmla="*/ 6364 w 3140536"/>
                <a:gd name="connsiteY33" fmla="*/ 1565147 h 3140220"/>
                <a:gd name="connsiteX34" fmla="*/ 5316 w 3140536"/>
                <a:gd name="connsiteY34" fmla="*/ 1590813 h 3140220"/>
                <a:gd name="connsiteX35" fmla="*/ 17626 w 3140536"/>
                <a:gd name="connsiteY35" fmla="*/ 1594480 h 3140220"/>
                <a:gd name="connsiteX36" fmla="*/ 303098 w 3140536"/>
                <a:gd name="connsiteY36" fmla="*/ 1594480 h 3140220"/>
                <a:gd name="connsiteX37" fmla="*/ 330074 w 3140536"/>
                <a:gd name="connsiteY37" fmla="*/ 1573528 h 3140220"/>
                <a:gd name="connsiteX38" fmla="*/ 352336 w 3140536"/>
                <a:gd name="connsiteY38" fmla="*/ 1502029 h 3140220"/>
                <a:gd name="connsiteX39" fmla="*/ 354693 w 3140536"/>
                <a:gd name="connsiteY39" fmla="*/ 1513814 h 3140220"/>
                <a:gd name="connsiteX40" fmla="*/ 424358 w 3140536"/>
                <a:gd name="connsiteY40" fmla="*/ 1899333 h 3140220"/>
                <a:gd name="connsiteX41" fmla="*/ 453430 w 3140536"/>
                <a:gd name="connsiteY41" fmla="*/ 2061188 h 3140220"/>
                <a:gd name="connsiteX42" fmla="*/ 478834 w 3140536"/>
                <a:gd name="connsiteY42" fmla="*/ 2079259 h 3140220"/>
                <a:gd name="connsiteX43" fmla="*/ 491143 w 3140536"/>
                <a:gd name="connsiteY43" fmla="*/ 2054116 h 3140220"/>
                <a:gd name="connsiteX44" fmla="*/ 518905 w 3140536"/>
                <a:gd name="connsiteY44" fmla="*/ 1757906 h 3140220"/>
                <a:gd name="connsiteX45" fmla="*/ 559500 w 3140536"/>
                <a:gd name="connsiteY45" fmla="*/ 1332054 h 3140220"/>
                <a:gd name="connsiteX46" fmla="*/ 567618 w 3140536"/>
                <a:gd name="connsiteY46" fmla="*/ 1244055 h 3140220"/>
                <a:gd name="connsiteX47" fmla="*/ 570761 w 3140536"/>
                <a:gd name="connsiteY47" fmla="*/ 1249817 h 3140220"/>
                <a:gd name="connsiteX48" fmla="*/ 597475 w 3140536"/>
                <a:gd name="connsiteY48" fmla="*/ 1497576 h 3140220"/>
                <a:gd name="connsiteX49" fmla="*/ 617118 w 3140536"/>
                <a:gd name="connsiteY49" fmla="*/ 1677764 h 3140220"/>
                <a:gd name="connsiteX50" fmla="*/ 627594 w 3140536"/>
                <a:gd name="connsiteY50" fmla="*/ 1694526 h 3140220"/>
                <a:gd name="connsiteX51" fmla="*/ 648284 w 3140536"/>
                <a:gd name="connsiteY51" fmla="*/ 1691121 h 3140220"/>
                <a:gd name="connsiteX52" fmla="*/ 664522 w 3140536"/>
                <a:gd name="connsiteY52" fmla="*/ 1672526 h 3140220"/>
                <a:gd name="connsiteX53" fmla="*/ 706164 w 3140536"/>
                <a:gd name="connsiteY53" fmla="*/ 1606003 h 3140220"/>
                <a:gd name="connsiteX54" fmla="*/ 727902 w 3140536"/>
                <a:gd name="connsiteY54" fmla="*/ 1593956 h 3140220"/>
                <a:gd name="connsiteX55" fmla="*/ 1260872 w 3140536"/>
                <a:gd name="connsiteY55" fmla="*/ 1594218 h 3140220"/>
                <a:gd name="connsiteX56" fmla="*/ 1293610 w 3140536"/>
                <a:gd name="connsiteY56" fmla="*/ 1570385 h 3140220"/>
                <a:gd name="connsiteX57" fmla="*/ 1313514 w 3140536"/>
                <a:gd name="connsiteY57" fmla="*/ 1507005 h 3140220"/>
                <a:gd name="connsiteX58" fmla="*/ 1329490 w 3140536"/>
                <a:gd name="connsiteY58" fmla="*/ 1581647 h 3140220"/>
                <a:gd name="connsiteX59" fmla="*/ 1395751 w 3140536"/>
                <a:gd name="connsiteY59" fmla="*/ 1946475 h 3140220"/>
                <a:gd name="connsiteX60" fmla="*/ 1416441 w 3140536"/>
                <a:gd name="connsiteY60" fmla="*/ 2062235 h 3140220"/>
                <a:gd name="connsiteX61" fmla="*/ 1436084 w 3140536"/>
                <a:gd name="connsiteY61" fmla="*/ 2080307 h 3140220"/>
                <a:gd name="connsiteX62" fmla="*/ 1453108 w 3140536"/>
                <a:gd name="connsiteY62" fmla="*/ 2060926 h 3140220"/>
                <a:gd name="connsiteX63" fmla="*/ 1455203 w 3140536"/>
                <a:gd name="connsiteY63" fmla="*/ 2041545 h 3140220"/>
                <a:gd name="connsiteX64" fmla="*/ 1490559 w 3140536"/>
                <a:gd name="connsiteY64" fmla="*/ 1661003 h 3140220"/>
                <a:gd name="connsiteX65" fmla="*/ 1523297 w 3140536"/>
                <a:gd name="connsiteY65" fmla="*/ 1316863 h 3140220"/>
                <a:gd name="connsiteX66" fmla="*/ 1530368 w 3140536"/>
                <a:gd name="connsiteY66" fmla="*/ 1244579 h 3140220"/>
                <a:gd name="connsiteX67" fmla="*/ 1553416 w 3140536"/>
                <a:gd name="connsiteY67" fmla="*/ 1437863 h 3140220"/>
                <a:gd name="connsiteX68" fmla="*/ 1579606 w 3140536"/>
                <a:gd name="connsiteY68" fmla="*/ 1679074 h 3140220"/>
                <a:gd name="connsiteX69" fmla="*/ 1609201 w 3140536"/>
                <a:gd name="connsiteY69" fmla="*/ 1692431 h 3140220"/>
                <a:gd name="connsiteX70" fmla="*/ 1627272 w 3140536"/>
                <a:gd name="connsiteY70" fmla="*/ 1672003 h 3140220"/>
                <a:gd name="connsiteX71" fmla="*/ 1668390 w 3140536"/>
                <a:gd name="connsiteY71" fmla="*/ 1606789 h 3140220"/>
                <a:gd name="connsiteX72" fmla="*/ 1691176 w 3140536"/>
                <a:gd name="connsiteY72" fmla="*/ 1594218 h 3140220"/>
                <a:gd name="connsiteX73" fmla="*/ 2374738 w 3140536"/>
                <a:gd name="connsiteY73" fmla="*/ 1594480 h 3140220"/>
                <a:gd name="connsiteX74" fmla="*/ 2404595 w 3140536"/>
                <a:gd name="connsiteY74" fmla="*/ 1572218 h 3140220"/>
                <a:gd name="connsiteX75" fmla="*/ 2426856 w 3140536"/>
                <a:gd name="connsiteY75" fmla="*/ 1502290 h 3140220"/>
                <a:gd name="connsiteX76" fmla="*/ 2429214 w 3140536"/>
                <a:gd name="connsiteY76" fmla="*/ 1513552 h 3140220"/>
                <a:gd name="connsiteX77" fmla="*/ 2499141 w 3140536"/>
                <a:gd name="connsiteY77" fmla="*/ 1900380 h 3140220"/>
                <a:gd name="connsiteX78" fmla="*/ 2528474 w 3140536"/>
                <a:gd name="connsiteY78" fmla="*/ 2062235 h 3140220"/>
                <a:gd name="connsiteX79" fmla="*/ 2552045 w 3140536"/>
                <a:gd name="connsiteY79" fmla="*/ 2079521 h 3140220"/>
                <a:gd name="connsiteX80" fmla="*/ 2565402 w 3140536"/>
                <a:gd name="connsiteY80" fmla="*/ 2056474 h 3140220"/>
                <a:gd name="connsiteX81" fmla="*/ 2583997 w 3140536"/>
                <a:gd name="connsiteY81" fmla="*/ 1859000 h 3140220"/>
                <a:gd name="connsiteX82" fmla="*/ 2609926 w 3140536"/>
                <a:gd name="connsiteY82" fmla="*/ 1586361 h 3140220"/>
                <a:gd name="connsiteX83" fmla="*/ 2632449 w 3140536"/>
                <a:gd name="connsiteY83" fmla="*/ 1343315 h 3140220"/>
                <a:gd name="connsiteX84" fmla="*/ 2642139 w 3140536"/>
                <a:gd name="connsiteY84" fmla="*/ 1243793 h 3140220"/>
                <a:gd name="connsiteX85" fmla="*/ 2645020 w 3140536"/>
                <a:gd name="connsiteY85" fmla="*/ 1249555 h 3140220"/>
                <a:gd name="connsiteX86" fmla="*/ 2671734 w 3140536"/>
                <a:gd name="connsiteY86" fmla="*/ 1497314 h 3140220"/>
                <a:gd name="connsiteX87" fmla="*/ 2691377 w 3140536"/>
                <a:gd name="connsiteY87" fmla="*/ 1677502 h 3140220"/>
                <a:gd name="connsiteX88" fmla="*/ 2722543 w 3140536"/>
                <a:gd name="connsiteY88" fmla="*/ 1690859 h 3140220"/>
                <a:gd name="connsiteX89" fmla="*/ 2739567 w 3140536"/>
                <a:gd name="connsiteY89" fmla="*/ 1671217 h 3140220"/>
                <a:gd name="connsiteX90" fmla="*/ 2781471 w 3140536"/>
                <a:gd name="connsiteY90" fmla="*/ 1604694 h 3140220"/>
                <a:gd name="connsiteX91" fmla="*/ 2801113 w 3140536"/>
                <a:gd name="connsiteY91" fmla="*/ 1593694 h 3140220"/>
                <a:gd name="connsiteX92" fmla="*/ 3056467 w 3140536"/>
                <a:gd name="connsiteY92" fmla="*/ 1593956 h 3140220"/>
                <a:gd name="connsiteX93" fmla="*/ 3127180 w 3140536"/>
                <a:gd name="connsiteY93" fmla="*/ 1593956 h 3140220"/>
                <a:gd name="connsiteX94" fmla="*/ 3137395 w 3140536"/>
                <a:gd name="connsiteY94" fmla="*/ 1590813 h 3140220"/>
                <a:gd name="connsiteX95" fmla="*/ 3136871 w 3140536"/>
                <a:gd name="connsiteY95" fmla="*/ 1567504 h 3140220"/>
                <a:gd name="connsiteX96" fmla="*/ 3122466 w 3140536"/>
                <a:gd name="connsiteY96" fmla="*/ 1565147 h 3140220"/>
                <a:gd name="connsiteX97" fmla="*/ 2785923 w 3140536"/>
                <a:gd name="connsiteY97" fmla="*/ 1564623 h 3140220"/>
                <a:gd name="connsiteX98" fmla="*/ 2756328 w 3140536"/>
                <a:gd name="connsiteY98" fmla="*/ 1581123 h 3140220"/>
                <a:gd name="connsiteX99" fmla="*/ 2722805 w 3140536"/>
                <a:gd name="connsiteY99" fmla="*/ 1634027 h 3140220"/>
                <a:gd name="connsiteX100" fmla="*/ 2721757 w 3140536"/>
                <a:gd name="connsiteY100" fmla="*/ 1626170 h 3140220"/>
                <a:gd name="connsiteX101" fmla="*/ 2700020 w 3140536"/>
                <a:gd name="connsiteY101" fmla="*/ 1428958 h 3140220"/>
                <a:gd name="connsiteX102" fmla="*/ 2676972 w 3140536"/>
                <a:gd name="connsiteY102" fmla="*/ 1216293 h 3140220"/>
                <a:gd name="connsiteX103" fmla="*/ 2660211 w 3140536"/>
                <a:gd name="connsiteY103" fmla="*/ 1063343 h 3140220"/>
                <a:gd name="connsiteX104" fmla="*/ 2640306 w 3140536"/>
                <a:gd name="connsiteY104" fmla="*/ 1046319 h 3140220"/>
                <a:gd name="connsiteX105" fmla="*/ 2623544 w 3140536"/>
                <a:gd name="connsiteY105" fmla="*/ 1066748 h 3140220"/>
                <a:gd name="connsiteX106" fmla="*/ 2610187 w 3140536"/>
                <a:gd name="connsiteY106" fmla="*/ 1208436 h 3140220"/>
                <a:gd name="connsiteX107" fmla="*/ 2582688 w 3140536"/>
                <a:gd name="connsiteY107" fmla="*/ 1503338 h 3140220"/>
                <a:gd name="connsiteX108" fmla="*/ 2552569 w 3140536"/>
                <a:gd name="connsiteY108" fmla="*/ 1816310 h 3140220"/>
                <a:gd name="connsiteX109" fmla="*/ 2542093 w 3140536"/>
                <a:gd name="connsiteY109" fmla="*/ 1928666 h 3140220"/>
                <a:gd name="connsiteX110" fmla="*/ 2538688 w 3140536"/>
                <a:gd name="connsiteY110" fmla="*/ 1924737 h 3140220"/>
                <a:gd name="connsiteX111" fmla="*/ 2508832 w 3140536"/>
                <a:gd name="connsiteY111" fmla="*/ 1756335 h 3140220"/>
                <a:gd name="connsiteX112" fmla="*/ 2450951 w 3140536"/>
                <a:gd name="connsiteY112" fmla="*/ 1434982 h 3140220"/>
                <a:gd name="connsiteX113" fmla="*/ 2432095 w 3140536"/>
                <a:gd name="connsiteY113" fmla="*/ 1412457 h 3140220"/>
                <a:gd name="connsiteX114" fmla="*/ 2411404 w 3140536"/>
                <a:gd name="connsiteY114" fmla="*/ 1433410 h 3140220"/>
                <a:gd name="connsiteX115" fmla="*/ 2375262 w 3140536"/>
                <a:gd name="connsiteY115" fmla="*/ 1550742 h 3140220"/>
                <a:gd name="connsiteX116" fmla="*/ 2355357 w 3140536"/>
                <a:gd name="connsiteY116" fmla="*/ 1565147 h 3140220"/>
                <a:gd name="connsiteX117" fmla="*/ 1675724 w 3140536"/>
                <a:gd name="connsiteY117" fmla="*/ 1564361 h 3140220"/>
                <a:gd name="connsiteX118" fmla="*/ 1642986 w 3140536"/>
                <a:gd name="connsiteY118" fmla="*/ 1582432 h 3140220"/>
                <a:gd name="connsiteX119" fmla="*/ 1610510 w 3140536"/>
                <a:gd name="connsiteY119" fmla="*/ 1634027 h 3140220"/>
                <a:gd name="connsiteX120" fmla="*/ 1604748 w 3140536"/>
                <a:gd name="connsiteY120" fmla="*/ 1583480 h 3140220"/>
                <a:gd name="connsiteX121" fmla="*/ 1548178 w 3140536"/>
                <a:gd name="connsiteY121" fmla="*/ 1064652 h 3140220"/>
                <a:gd name="connsiteX122" fmla="*/ 1529845 w 3140536"/>
                <a:gd name="connsiteY122" fmla="*/ 1046057 h 3140220"/>
                <a:gd name="connsiteX123" fmla="*/ 1041397 w 3140536"/>
                <a:gd name="connsiteY123" fmla="*/ 24 h 3140220"/>
                <a:gd name="connsiteX124" fmla="*/ 2092931 w 3140536"/>
                <a:gd name="connsiteY124" fmla="*/ 24 h 3140220"/>
                <a:gd name="connsiteX125" fmla="*/ 2113097 w 3140536"/>
                <a:gd name="connsiteY125" fmla="*/ 20714 h 3140220"/>
                <a:gd name="connsiteX126" fmla="*/ 2113097 w 3140536"/>
                <a:gd name="connsiteY126" fmla="*/ 1009391 h 3140220"/>
                <a:gd name="connsiteX127" fmla="*/ 2131169 w 3140536"/>
                <a:gd name="connsiteY127" fmla="*/ 1027725 h 3140220"/>
                <a:gd name="connsiteX128" fmla="*/ 3121155 w 3140536"/>
                <a:gd name="connsiteY128" fmla="*/ 1027725 h 3140220"/>
                <a:gd name="connsiteX129" fmla="*/ 3140536 w 3140536"/>
                <a:gd name="connsiteY129" fmla="*/ 1046581 h 3140220"/>
                <a:gd name="connsiteX130" fmla="*/ 3140536 w 3140536"/>
                <a:gd name="connsiteY130" fmla="*/ 2096805 h 3140220"/>
                <a:gd name="connsiteX131" fmla="*/ 3122989 w 3140536"/>
                <a:gd name="connsiteY131" fmla="*/ 2114615 h 3140220"/>
                <a:gd name="connsiteX132" fmla="*/ 2139549 w 3140536"/>
                <a:gd name="connsiteY132" fmla="*/ 2114615 h 3140220"/>
                <a:gd name="connsiteX133" fmla="*/ 2121216 w 3140536"/>
                <a:gd name="connsiteY133" fmla="*/ 2132948 h 3140220"/>
                <a:gd name="connsiteX134" fmla="*/ 2121216 w 3140536"/>
                <a:gd name="connsiteY134" fmla="*/ 3121625 h 3140220"/>
                <a:gd name="connsiteX135" fmla="*/ 2102883 w 3140536"/>
                <a:gd name="connsiteY135" fmla="*/ 3140220 h 3140220"/>
                <a:gd name="connsiteX136" fmla="*/ 1574105 w 3140536"/>
                <a:gd name="connsiteY136" fmla="*/ 3139958 h 3140220"/>
                <a:gd name="connsiteX137" fmla="*/ 1042445 w 3140536"/>
                <a:gd name="connsiteY137" fmla="*/ 3140220 h 3140220"/>
                <a:gd name="connsiteX138" fmla="*/ 1026469 w 3140536"/>
                <a:gd name="connsiteY138" fmla="*/ 3124506 h 3140220"/>
                <a:gd name="connsiteX139" fmla="*/ 1026731 w 3140536"/>
                <a:gd name="connsiteY139" fmla="*/ 2134519 h 3140220"/>
                <a:gd name="connsiteX140" fmla="*/ 1006303 w 3140536"/>
                <a:gd name="connsiteY140" fmla="*/ 2114615 h 3140220"/>
                <a:gd name="connsiteX141" fmla="*/ 18935 w 3140536"/>
                <a:gd name="connsiteY141" fmla="*/ 2114615 h 3140220"/>
                <a:gd name="connsiteX142" fmla="*/ 78 w 3140536"/>
                <a:gd name="connsiteY142" fmla="*/ 2095496 h 3140220"/>
                <a:gd name="connsiteX143" fmla="*/ 78 w 3140536"/>
                <a:gd name="connsiteY143" fmla="*/ 1046581 h 3140220"/>
                <a:gd name="connsiteX144" fmla="*/ 18935 w 3140536"/>
                <a:gd name="connsiteY144" fmla="*/ 1027725 h 3140220"/>
                <a:gd name="connsiteX145" fmla="*/ 1003684 w 3140536"/>
                <a:gd name="connsiteY145" fmla="*/ 1027725 h 3140220"/>
                <a:gd name="connsiteX146" fmla="*/ 1022802 w 3140536"/>
                <a:gd name="connsiteY146" fmla="*/ 1009130 h 3140220"/>
                <a:gd name="connsiteX147" fmla="*/ 1022802 w 3140536"/>
                <a:gd name="connsiteY147" fmla="*/ 19143 h 3140220"/>
                <a:gd name="connsiteX148" fmla="*/ 1041397 w 3140536"/>
                <a:gd name="connsiteY148" fmla="*/ 24 h 3140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3140536" h="3140220">
                  <a:moveTo>
                    <a:pt x="1529845" y="1046057"/>
                  </a:moveTo>
                  <a:cubicBezTo>
                    <a:pt x="1516488" y="1046057"/>
                    <a:pt x="1512559" y="1053653"/>
                    <a:pt x="1511512" y="1064914"/>
                  </a:cubicBezTo>
                  <a:cubicBezTo>
                    <a:pt x="1508369" y="1098700"/>
                    <a:pt x="1505226" y="1132485"/>
                    <a:pt x="1502083" y="1166270"/>
                  </a:cubicBezTo>
                  <a:cubicBezTo>
                    <a:pt x="1492131" y="1274173"/>
                    <a:pt x="1482179" y="1381815"/>
                    <a:pt x="1471965" y="1489719"/>
                  </a:cubicBezTo>
                  <a:cubicBezTo>
                    <a:pt x="1460703" y="1608360"/>
                    <a:pt x="1449441" y="1727002"/>
                    <a:pt x="1438179" y="1845643"/>
                  </a:cubicBezTo>
                  <a:cubicBezTo>
                    <a:pt x="1435560" y="1873405"/>
                    <a:pt x="1432679" y="1900904"/>
                    <a:pt x="1430060" y="1928666"/>
                  </a:cubicBezTo>
                  <a:cubicBezTo>
                    <a:pt x="1426132" y="1917142"/>
                    <a:pt x="1424298" y="1905618"/>
                    <a:pt x="1422203" y="1894095"/>
                  </a:cubicBezTo>
                  <a:cubicBezTo>
                    <a:pt x="1394180" y="1739311"/>
                    <a:pt x="1366156" y="1584789"/>
                    <a:pt x="1338395" y="1430006"/>
                  </a:cubicBezTo>
                  <a:cubicBezTo>
                    <a:pt x="1336562" y="1419792"/>
                    <a:pt x="1331585" y="1412719"/>
                    <a:pt x="1320847" y="1412195"/>
                  </a:cubicBezTo>
                  <a:cubicBezTo>
                    <a:pt x="1310371" y="1411672"/>
                    <a:pt x="1304348" y="1417958"/>
                    <a:pt x="1301205" y="1427911"/>
                  </a:cubicBezTo>
                  <a:cubicBezTo>
                    <a:pt x="1288634" y="1468767"/>
                    <a:pt x="1275277" y="1509362"/>
                    <a:pt x="1263491" y="1550480"/>
                  </a:cubicBezTo>
                  <a:cubicBezTo>
                    <a:pt x="1260348" y="1561742"/>
                    <a:pt x="1255372" y="1565147"/>
                    <a:pt x="1243849" y="1565147"/>
                  </a:cubicBezTo>
                  <a:cubicBezTo>
                    <a:pt x="1067851" y="1564623"/>
                    <a:pt x="892115" y="1565147"/>
                    <a:pt x="716116" y="1564361"/>
                  </a:cubicBezTo>
                  <a:cubicBezTo>
                    <a:pt x="697783" y="1564361"/>
                    <a:pt x="686784" y="1570385"/>
                    <a:pt x="678403" y="1585837"/>
                  </a:cubicBezTo>
                  <a:cubicBezTo>
                    <a:pt x="669760" y="1601551"/>
                    <a:pt x="659022" y="1616217"/>
                    <a:pt x="647760" y="1634027"/>
                  </a:cubicBezTo>
                  <a:cubicBezTo>
                    <a:pt x="641998" y="1582170"/>
                    <a:pt x="636499" y="1533981"/>
                    <a:pt x="631260" y="1485529"/>
                  </a:cubicBezTo>
                  <a:cubicBezTo>
                    <a:pt x="616070" y="1345149"/>
                    <a:pt x="600618" y="1204508"/>
                    <a:pt x="585428" y="1064129"/>
                  </a:cubicBezTo>
                  <a:cubicBezTo>
                    <a:pt x="583594" y="1049462"/>
                    <a:pt x="574952" y="1043177"/>
                    <a:pt x="561071" y="1046843"/>
                  </a:cubicBezTo>
                  <a:cubicBezTo>
                    <a:pt x="549547" y="1049724"/>
                    <a:pt x="549285" y="1059414"/>
                    <a:pt x="548500" y="1068581"/>
                  </a:cubicBezTo>
                  <a:cubicBezTo>
                    <a:pt x="537500" y="1185389"/>
                    <a:pt x="526762" y="1302459"/>
                    <a:pt x="515762" y="1419268"/>
                  </a:cubicBezTo>
                  <a:cubicBezTo>
                    <a:pt x="502405" y="1562004"/>
                    <a:pt x="488786" y="1705002"/>
                    <a:pt x="475167" y="1847738"/>
                  </a:cubicBezTo>
                  <a:cubicBezTo>
                    <a:pt x="472548" y="1874714"/>
                    <a:pt x="469929" y="1901690"/>
                    <a:pt x="467310" y="1929713"/>
                  </a:cubicBezTo>
                  <a:cubicBezTo>
                    <a:pt x="465739" y="1928142"/>
                    <a:pt x="464691" y="1927618"/>
                    <a:pt x="464691" y="1926832"/>
                  </a:cubicBezTo>
                  <a:cubicBezTo>
                    <a:pt x="449239" y="1841453"/>
                    <a:pt x="434049" y="1756335"/>
                    <a:pt x="418859" y="1670955"/>
                  </a:cubicBezTo>
                  <a:cubicBezTo>
                    <a:pt x="404192" y="1590289"/>
                    <a:pt x="389526" y="1509886"/>
                    <a:pt x="375121" y="1429220"/>
                  </a:cubicBezTo>
                  <a:cubicBezTo>
                    <a:pt x="373288" y="1419268"/>
                    <a:pt x="368573" y="1412981"/>
                    <a:pt x="358359" y="1412195"/>
                  </a:cubicBezTo>
                  <a:cubicBezTo>
                    <a:pt x="347883" y="1411410"/>
                    <a:pt x="341598" y="1417696"/>
                    <a:pt x="338455" y="1427387"/>
                  </a:cubicBezTo>
                  <a:cubicBezTo>
                    <a:pt x="326146" y="1466934"/>
                    <a:pt x="313574" y="1506481"/>
                    <a:pt x="301527" y="1546028"/>
                  </a:cubicBezTo>
                  <a:cubicBezTo>
                    <a:pt x="294979" y="1566980"/>
                    <a:pt x="291575" y="1568813"/>
                    <a:pt x="268789" y="1562790"/>
                  </a:cubicBezTo>
                  <a:cubicBezTo>
                    <a:pt x="265122" y="1559123"/>
                    <a:pt x="260670" y="1560956"/>
                    <a:pt x="256742" y="1561742"/>
                  </a:cubicBezTo>
                  <a:cubicBezTo>
                    <a:pt x="195195" y="1561742"/>
                    <a:pt x="133648" y="1561742"/>
                    <a:pt x="72101" y="1561742"/>
                  </a:cubicBezTo>
                  <a:cubicBezTo>
                    <a:pt x="68435" y="1561742"/>
                    <a:pt x="64244" y="1561218"/>
                    <a:pt x="60578" y="1562790"/>
                  </a:cubicBezTo>
                  <a:cubicBezTo>
                    <a:pt x="45649" y="1563052"/>
                    <a:pt x="30983" y="1563052"/>
                    <a:pt x="16054" y="1563314"/>
                  </a:cubicBezTo>
                  <a:cubicBezTo>
                    <a:pt x="12650" y="1563314"/>
                    <a:pt x="7935" y="1562004"/>
                    <a:pt x="6364" y="1565147"/>
                  </a:cubicBezTo>
                  <a:cubicBezTo>
                    <a:pt x="2697" y="1573266"/>
                    <a:pt x="3745" y="1582432"/>
                    <a:pt x="5316" y="1590813"/>
                  </a:cubicBezTo>
                  <a:cubicBezTo>
                    <a:pt x="6626" y="1597099"/>
                    <a:pt x="13435" y="1594480"/>
                    <a:pt x="17626" y="1594480"/>
                  </a:cubicBezTo>
                  <a:cubicBezTo>
                    <a:pt x="112696" y="1594480"/>
                    <a:pt x="208028" y="1594480"/>
                    <a:pt x="303098" y="1594480"/>
                  </a:cubicBezTo>
                  <a:cubicBezTo>
                    <a:pt x="322217" y="1594480"/>
                    <a:pt x="324312" y="1592646"/>
                    <a:pt x="330074" y="1573528"/>
                  </a:cubicBezTo>
                  <a:cubicBezTo>
                    <a:pt x="336883" y="1550742"/>
                    <a:pt x="344217" y="1528219"/>
                    <a:pt x="352336" y="1502029"/>
                  </a:cubicBezTo>
                  <a:cubicBezTo>
                    <a:pt x="353645" y="1508838"/>
                    <a:pt x="354169" y="1511195"/>
                    <a:pt x="354693" y="1513814"/>
                  </a:cubicBezTo>
                  <a:cubicBezTo>
                    <a:pt x="378002" y="1642408"/>
                    <a:pt x="401049" y="1770739"/>
                    <a:pt x="424358" y="1899333"/>
                  </a:cubicBezTo>
                  <a:cubicBezTo>
                    <a:pt x="434049" y="1953284"/>
                    <a:pt x="443739" y="2007236"/>
                    <a:pt x="453430" y="2061188"/>
                  </a:cubicBezTo>
                  <a:cubicBezTo>
                    <a:pt x="456310" y="2076640"/>
                    <a:pt x="466263" y="2083973"/>
                    <a:pt x="478834" y="2079259"/>
                  </a:cubicBezTo>
                  <a:cubicBezTo>
                    <a:pt x="490881" y="2074807"/>
                    <a:pt x="490096" y="2063807"/>
                    <a:pt x="491143" y="2054116"/>
                  </a:cubicBezTo>
                  <a:cubicBezTo>
                    <a:pt x="500572" y="1955380"/>
                    <a:pt x="509476" y="1856643"/>
                    <a:pt x="518905" y="1757906"/>
                  </a:cubicBezTo>
                  <a:cubicBezTo>
                    <a:pt x="532262" y="1615956"/>
                    <a:pt x="545881" y="1474005"/>
                    <a:pt x="559500" y="1332054"/>
                  </a:cubicBezTo>
                  <a:cubicBezTo>
                    <a:pt x="562119" y="1302721"/>
                    <a:pt x="564999" y="1273650"/>
                    <a:pt x="567618" y="1244055"/>
                  </a:cubicBezTo>
                  <a:cubicBezTo>
                    <a:pt x="571285" y="1245364"/>
                    <a:pt x="570499" y="1247983"/>
                    <a:pt x="570761" y="1249817"/>
                  </a:cubicBezTo>
                  <a:cubicBezTo>
                    <a:pt x="579666" y="1332316"/>
                    <a:pt x="588571" y="1415076"/>
                    <a:pt x="597475" y="1497576"/>
                  </a:cubicBezTo>
                  <a:cubicBezTo>
                    <a:pt x="604023" y="1557552"/>
                    <a:pt x="610570" y="1617789"/>
                    <a:pt x="617118" y="1677764"/>
                  </a:cubicBezTo>
                  <a:cubicBezTo>
                    <a:pt x="617903" y="1685359"/>
                    <a:pt x="620261" y="1691383"/>
                    <a:pt x="627594" y="1694526"/>
                  </a:cubicBezTo>
                  <a:cubicBezTo>
                    <a:pt x="635189" y="1697931"/>
                    <a:pt x="641998" y="1696097"/>
                    <a:pt x="648284" y="1691121"/>
                  </a:cubicBezTo>
                  <a:cubicBezTo>
                    <a:pt x="654832" y="1685883"/>
                    <a:pt x="660070" y="1679598"/>
                    <a:pt x="664522" y="1672526"/>
                  </a:cubicBezTo>
                  <a:cubicBezTo>
                    <a:pt x="678403" y="1650265"/>
                    <a:pt x="692807" y="1628527"/>
                    <a:pt x="706164" y="1606003"/>
                  </a:cubicBezTo>
                  <a:cubicBezTo>
                    <a:pt x="711402" y="1597099"/>
                    <a:pt x="717426" y="1593956"/>
                    <a:pt x="727902" y="1593956"/>
                  </a:cubicBezTo>
                  <a:cubicBezTo>
                    <a:pt x="905472" y="1594218"/>
                    <a:pt x="1083303" y="1594218"/>
                    <a:pt x="1260872" y="1594218"/>
                  </a:cubicBezTo>
                  <a:cubicBezTo>
                    <a:pt x="1286277" y="1594218"/>
                    <a:pt x="1286277" y="1594218"/>
                    <a:pt x="1293610" y="1570385"/>
                  </a:cubicBezTo>
                  <a:cubicBezTo>
                    <a:pt x="1300157" y="1549171"/>
                    <a:pt x="1306967" y="1528219"/>
                    <a:pt x="1313514" y="1507005"/>
                  </a:cubicBezTo>
                  <a:cubicBezTo>
                    <a:pt x="1320586" y="1532147"/>
                    <a:pt x="1325038" y="1557028"/>
                    <a:pt x="1329490" y="1581647"/>
                  </a:cubicBezTo>
                  <a:cubicBezTo>
                    <a:pt x="1351490" y="1703169"/>
                    <a:pt x="1373752" y="1824953"/>
                    <a:pt x="1395751" y="1946475"/>
                  </a:cubicBezTo>
                  <a:cubicBezTo>
                    <a:pt x="1402823" y="1984975"/>
                    <a:pt x="1409894" y="2023736"/>
                    <a:pt x="1416441" y="2062235"/>
                  </a:cubicBezTo>
                  <a:cubicBezTo>
                    <a:pt x="1418537" y="2073759"/>
                    <a:pt x="1423513" y="2080830"/>
                    <a:pt x="1436084" y="2080307"/>
                  </a:cubicBezTo>
                  <a:cubicBezTo>
                    <a:pt x="1448393" y="2079783"/>
                    <a:pt x="1452060" y="2071402"/>
                    <a:pt x="1453108" y="2060926"/>
                  </a:cubicBezTo>
                  <a:cubicBezTo>
                    <a:pt x="1453893" y="2054378"/>
                    <a:pt x="1454679" y="2048093"/>
                    <a:pt x="1455203" y="2041545"/>
                  </a:cubicBezTo>
                  <a:cubicBezTo>
                    <a:pt x="1466988" y="1914785"/>
                    <a:pt x="1478512" y="1787763"/>
                    <a:pt x="1490559" y="1661003"/>
                  </a:cubicBezTo>
                  <a:cubicBezTo>
                    <a:pt x="1501297" y="1546290"/>
                    <a:pt x="1512297" y="1431577"/>
                    <a:pt x="1523297" y="1316863"/>
                  </a:cubicBezTo>
                  <a:cubicBezTo>
                    <a:pt x="1525654" y="1292768"/>
                    <a:pt x="1528011" y="1268674"/>
                    <a:pt x="1530368" y="1244579"/>
                  </a:cubicBezTo>
                  <a:cubicBezTo>
                    <a:pt x="1539273" y="1309006"/>
                    <a:pt x="1546345" y="1373434"/>
                    <a:pt x="1553416" y="1437863"/>
                  </a:cubicBezTo>
                  <a:cubicBezTo>
                    <a:pt x="1562059" y="1518266"/>
                    <a:pt x="1570701" y="1598670"/>
                    <a:pt x="1579606" y="1679074"/>
                  </a:cubicBezTo>
                  <a:cubicBezTo>
                    <a:pt x="1581177" y="1694788"/>
                    <a:pt x="1596368" y="1701597"/>
                    <a:pt x="1609201" y="1692431"/>
                  </a:cubicBezTo>
                  <a:cubicBezTo>
                    <a:pt x="1616796" y="1686931"/>
                    <a:pt x="1622296" y="1679860"/>
                    <a:pt x="1627272" y="1672003"/>
                  </a:cubicBezTo>
                  <a:cubicBezTo>
                    <a:pt x="1640891" y="1650265"/>
                    <a:pt x="1655295" y="1628789"/>
                    <a:pt x="1668390" y="1606789"/>
                  </a:cubicBezTo>
                  <a:cubicBezTo>
                    <a:pt x="1673890" y="1597623"/>
                    <a:pt x="1680176" y="1594218"/>
                    <a:pt x="1691176" y="1594218"/>
                  </a:cubicBezTo>
                  <a:cubicBezTo>
                    <a:pt x="1919030" y="1594480"/>
                    <a:pt x="2146884" y="1594480"/>
                    <a:pt x="2374738" y="1594480"/>
                  </a:cubicBezTo>
                  <a:cubicBezTo>
                    <a:pt x="2397524" y="1594480"/>
                    <a:pt x="2398047" y="1593694"/>
                    <a:pt x="2404595" y="1572218"/>
                  </a:cubicBezTo>
                  <a:cubicBezTo>
                    <a:pt x="2411404" y="1549956"/>
                    <a:pt x="2418738" y="1527957"/>
                    <a:pt x="2426856" y="1502290"/>
                  </a:cubicBezTo>
                  <a:cubicBezTo>
                    <a:pt x="2428166" y="1508576"/>
                    <a:pt x="2428690" y="1510933"/>
                    <a:pt x="2429214" y="1513552"/>
                  </a:cubicBezTo>
                  <a:cubicBezTo>
                    <a:pt x="2452523" y="1642408"/>
                    <a:pt x="2475832" y="1771525"/>
                    <a:pt x="2499141" y="1900380"/>
                  </a:cubicBezTo>
                  <a:cubicBezTo>
                    <a:pt x="2508832" y="1954332"/>
                    <a:pt x="2518522" y="2008284"/>
                    <a:pt x="2528474" y="2062235"/>
                  </a:cubicBezTo>
                  <a:cubicBezTo>
                    <a:pt x="2530831" y="2076378"/>
                    <a:pt x="2539998" y="2082664"/>
                    <a:pt x="2552045" y="2079521"/>
                  </a:cubicBezTo>
                  <a:cubicBezTo>
                    <a:pt x="2564093" y="2076116"/>
                    <a:pt x="2564617" y="2065902"/>
                    <a:pt x="2565402" y="2056474"/>
                  </a:cubicBezTo>
                  <a:cubicBezTo>
                    <a:pt x="2571688" y="1990736"/>
                    <a:pt x="2577712" y="1924737"/>
                    <a:pt x="2583997" y="1859000"/>
                  </a:cubicBezTo>
                  <a:cubicBezTo>
                    <a:pt x="2592640" y="1768120"/>
                    <a:pt x="2601283" y="1677241"/>
                    <a:pt x="2609926" y="1586361"/>
                  </a:cubicBezTo>
                  <a:cubicBezTo>
                    <a:pt x="2617521" y="1505171"/>
                    <a:pt x="2624854" y="1424244"/>
                    <a:pt x="2632449" y="1343315"/>
                  </a:cubicBezTo>
                  <a:cubicBezTo>
                    <a:pt x="2635592" y="1310316"/>
                    <a:pt x="2638996" y="1277054"/>
                    <a:pt x="2642139" y="1243793"/>
                  </a:cubicBezTo>
                  <a:cubicBezTo>
                    <a:pt x="2645544" y="1245102"/>
                    <a:pt x="2644758" y="1247721"/>
                    <a:pt x="2645020" y="1249555"/>
                  </a:cubicBezTo>
                  <a:cubicBezTo>
                    <a:pt x="2653925" y="1332054"/>
                    <a:pt x="2662830" y="1414814"/>
                    <a:pt x="2671734" y="1497314"/>
                  </a:cubicBezTo>
                  <a:cubicBezTo>
                    <a:pt x="2678282" y="1557290"/>
                    <a:pt x="2684829" y="1617527"/>
                    <a:pt x="2691377" y="1677502"/>
                  </a:cubicBezTo>
                  <a:cubicBezTo>
                    <a:pt x="2693472" y="1695050"/>
                    <a:pt x="2708662" y="1701597"/>
                    <a:pt x="2722543" y="1690859"/>
                  </a:cubicBezTo>
                  <a:cubicBezTo>
                    <a:pt x="2729614" y="1685621"/>
                    <a:pt x="2734852" y="1678550"/>
                    <a:pt x="2739567" y="1671217"/>
                  </a:cubicBezTo>
                  <a:cubicBezTo>
                    <a:pt x="2753709" y="1648955"/>
                    <a:pt x="2768114" y="1627217"/>
                    <a:pt x="2781471" y="1604694"/>
                  </a:cubicBezTo>
                  <a:cubicBezTo>
                    <a:pt x="2786185" y="1596575"/>
                    <a:pt x="2791685" y="1593694"/>
                    <a:pt x="2801113" y="1593694"/>
                  </a:cubicBezTo>
                  <a:cubicBezTo>
                    <a:pt x="2886231" y="1594218"/>
                    <a:pt x="2971349" y="1593956"/>
                    <a:pt x="3056467" y="1593956"/>
                  </a:cubicBezTo>
                  <a:cubicBezTo>
                    <a:pt x="3080038" y="1593956"/>
                    <a:pt x="3103609" y="1594218"/>
                    <a:pt x="3127180" y="1593956"/>
                  </a:cubicBezTo>
                  <a:cubicBezTo>
                    <a:pt x="3130847" y="1593694"/>
                    <a:pt x="3136609" y="1595789"/>
                    <a:pt x="3137395" y="1590813"/>
                  </a:cubicBezTo>
                  <a:cubicBezTo>
                    <a:pt x="3138442" y="1582956"/>
                    <a:pt x="3139228" y="1574575"/>
                    <a:pt x="3136871" y="1567504"/>
                  </a:cubicBezTo>
                  <a:cubicBezTo>
                    <a:pt x="3135299" y="1562528"/>
                    <a:pt x="3127442" y="1565147"/>
                    <a:pt x="3122466" y="1565147"/>
                  </a:cubicBezTo>
                  <a:cubicBezTo>
                    <a:pt x="3010373" y="1564885"/>
                    <a:pt x="2898017" y="1565147"/>
                    <a:pt x="2785923" y="1564623"/>
                  </a:cubicBezTo>
                  <a:cubicBezTo>
                    <a:pt x="2771781" y="1564623"/>
                    <a:pt x="2763138" y="1569337"/>
                    <a:pt x="2756328" y="1581123"/>
                  </a:cubicBezTo>
                  <a:cubicBezTo>
                    <a:pt x="2746376" y="1598408"/>
                    <a:pt x="2735114" y="1614646"/>
                    <a:pt x="2722805" y="1634027"/>
                  </a:cubicBezTo>
                  <a:cubicBezTo>
                    <a:pt x="2722019" y="1629313"/>
                    <a:pt x="2722019" y="1627741"/>
                    <a:pt x="2721757" y="1626170"/>
                  </a:cubicBezTo>
                  <a:cubicBezTo>
                    <a:pt x="2714424" y="1560433"/>
                    <a:pt x="2707091" y="1494695"/>
                    <a:pt x="2700020" y="1428958"/>
                  </a:cubicBezTo>
                  <a:cubicBezTo>
                    <a:pt x="2692163" y="1357982"/>
                    <a:pt x="2684567" y="1287269"/>
                    <a:pt x="2676972" y="1216293"/>
                  </a:cubicBezTo>
                  <a:cubicBezTo>
                    <a:pt x="2671472" y="1165223"/>
                    <a:pt x="2665972" y="1114414"/>
                    <a:pt x="2660211" y="1063343"/>
                  </a:cubicBezTo>
                  <a:cubicBezTo>
                    <a:pt x="2658639" y="1049986"/>
                    <a:pt x="2653401" y="1046057"/>
                    <a:pt x="2640306" y="1046319"/>
                  </a:cubicBezTo>
                  <a:cubicBezTo>
                    <a:pt x="2626687" y="1046581"/>
                    <a:pt x="2624592" y="1056272"/>
                    <a:pt x="2623544" y="1066748"/>
                  </a:cubicBezTo>
                  <a:cubicBezTo>
                    <a:pt x="2619092" y="1114152"/>
                    <a:pt x="2614640" y="1161294"/>
                    <a:pt x="2610187" y="1208436"/>
                  </a:cubicBezTo>
                  <a:cubicBezTo>
                    <a:pt x="2601021" y="1306649"/>
                    <a:pt x="2592116" y="1405124"/>
                    <a:pt x="2582688" y="1503338"/>
                  </a:cubicBezTo>
                  <a:cubicBezTo>
                    <a:pt x="2572736" y="1607575"/>
                    <a:pt x="2562521" y="1712073"/>
                    <a:pt x="2552569" y="1816310"/>
                  </a:cubicBezTo>
                  <a:cubicBezTo>
                    <a:pt x="2548903" y="1853762"/>
                    <a:pt x="2545498" y="1891214"/>
                    <a:pt x="2542093" y="1928666"/>
                  </a:cubicBezTo>
                  <a:cubicBezTo>
                    <a:pt x="2538950" y="1928142"/>
                    <a:pt x="2538950" y="1926309"/>
                    <a:pt x="2538688" y="1924737"/>
                  </a:cubicBezTo>
                  <a:cubicBezTo>
                    <a:pt x="2528736" y="1868690"/>
                    <a:pt x="2518784" y="1812382"/>
                    <a:pt x="2508832" y="1756335"/>
                  </a:cubicBezTo>
                  <a:cubicBezTo>
                    <a:pt x="2489713" y="1649217"/>
                    <a:pt x="2470070" y="1542099"/>
                    <a:pt x="2450951" y="1434982"/>
                  </a:cubicBezTo>
                  <a:cubicBezTo>
                    <a:pt x="2448856" y="1423720"/>
                    <a:pt x="2446237" y="1412719"/>
                    <a:pt x="2432095" y="1412457"/>
                  </a:cubicBezTo>
                  <a:cubicBezTo>
                    <a:pt x="2418476" y="1411933"/>
                    <a:pt x="2414809" y="1422149"/>
                    <a:pt x="2411404" y="1433410"/>
                  </a:cubicBezTo>
                  <a:cubicBezTo>
                    <a:pt x="2399619" y="1472434"/>
                    <a:pt x="2386786" y="1511457"/>
                    <a:pt x="2375262" y="1550742"/>
                  </a:cubicBezTo>
                  <a:cubicBezTo>
                    <a:pt x="2372119" y="1561742"/>
                    <a:pt x="2367143" y="1565147"/>
                    <a:pt x="2355357" y="1565147"/>
                  </a:cubicBezTo>
                  <a:cubicBezTo>
                    <a:pt x="2128813" y="1564623"/>
                    <a:pt x="1902268" y="1564885"/>
                    <a:pt x="1675724" y="1564361"/>
                  </a:cubicBezTo>
                  <a:cubicBezTo>
                    <a:pt x="1660010" y="1564361"/>
                    <a:pt x="1650581" y="1569337"/>
                    <a:pt x="1642986" y="1582432"/>
                  </a:cubicBezTo>
                  <a:cubicBezTo>
                    <a:pt x="1633296" y="1599194"/>
                    <a:pt x="1622558" y="1615170"/>
                    <a:pt x="1610510" y="1634027"/>
                  </a:cubicBezTo>
                  <a:cubicBezTo>
                    <a:pt x="1608415" y="1615170"/>
                    <a:pt x="1606582" y="1599456"/>
                    <a:pt x="1604748" y="1583480"/>
                  </a:cubicBezTo>
                  <a:cubicBezTo>
                    <a:pt x="1585892" y="1410624"/>
                    <a:pt x="1566773" y="1237507"/>
                    <a:pt x="1548178" y="1064652"/>
                  </a:cubicBezTo>
                  <a:cubicBezTo>
                    <a:pt x="1546868" y="1053129"/>
                    <a:pt x="1542940" y="1046057"/>
                    <a:pt x="1529845" y="1046057"/>
                  </a:cubicBezTo>
                  <a:close/>
                  <a:moveTo>
                    <a:pt x="1041397" y="24"/>
                  </a:move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D00284D-ECE3-49F1-B11F-558A94A1818A}"/>
                </a:ext>
              </a:extLst>
            </p:cNvPr>
            <p:cNvSpPr/>
            <p:nvPr userDrawn="1"/>
          </p:nvSpPr>
          <p:spPr>
            <a:xfrm>
              <a:off x="8572717" y="946611"/>
              <a:ext cx="234289" cy="234289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F218247-C662-4110-AA83-0859D57356FD}"/>
                </a:ext>
              </a:extLst>
            </p:cNvPr>
            <p:cNvSpPr/>
            <p:nvPr userDrawn="1"/>
          </p:nvSpPr>
          <p:spPr>
            <a:xfrm>
              <a:off x="9477376" y="187217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BEC96B-308F-438D-A72B-964307DA8ADE}"/>
                </a:ext>
              </a:extLst>
            </p:cNvPr>
            <p:cNvSpPr/>
            <p:nvPr userDrawn="1"/>
          </p:nvSpPr>
          <p:spPr>
            <a:xfrm>
              <a:off x="9781959" y="62503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F01877-12E9-46F3-A7FE-A0475ADABCE8}"/>
                </a:ext>
              </a:extLst>
            </p:cNvPr>
            <p:cNvSpPr/>
            <p:nvPr userDrawn="1"/>
          </p:nvSpPr>
          <p:spPr>
            <a:xfrm>
              <a:off x="8502423" y="107789"/>
              <a:ext cx="304583" cy="304583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1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3948127-D206-47FE-AD08-22AE5A2B80AF}"/>
              </a:ext>
            </a:extLst>
          </p:cNvPr>
          <p:cNvSpPr/>
          <p:nvPr userDrawn="1"/>
        </p:nvSpPr>
        <p:spPr>
          <a:xfrm>
            <a:off x="2548332" y="2038281"/>
            <a:ext cx="6595670" cy="180365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16" name="Group 3">
            <a:extLst>
              <a:ext uri="{FF2B5EF4-FFF2-40B4-BE49-F238E27FC236}">
                <a16:creationId xmlns:a16="http://schemas.microsoft.com/office/drawing/2014/main" id="{897F698A-EAB3-4D1B-8016-CB4595680DEE}"/>
              </a:ext>
            </a:extLst>
          </p:cNvPr>
          <p:cNvGrpSpPr/>
          <p:nvPr userDrawn="1"/>
        </p:nvGrpSpPr>
        <p:grpSpPr>
          <a:xfrm>
            <a:off x="550109" y="1178260"/>
            <a:ext cx="1998222" cy="3512770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BEC3EEE-2A21-4341-933E-948D01DF228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EAAF0D7-4BDB-4AA0-B205-A68CF533FA6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A9CBB117-B0DC-41EF-887E-737BBB92D736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045A1316-9E82-4C70-A167-D88F5FDAF4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47414D0F-22F5-4FF1-A7C9-9C6746FA543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5992550-B287-4B7A-A340-2F53DFE18981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91047" y="1486938"/>
            <a:ext cx="1716345" cy="28148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1795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61E928-CD25-4774-8205-A45215F1F2F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326119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2148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95F2669D-8DF3-4C6E-9F96-EFB717E1B7C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9144000" cy="267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7963" y="1305600"/>
            <a:ext cx="1519244" cy="263335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3A0690-E7F7-41C8-A4C3-AF6246F8AF8C}"/>
              </a:ext>
            </a:extLst>
          </p:cNvPr>
          <p:cNvGrpSpPr/>
          <p:nvPr userDrawn="1"/>
        </p:nvGrpSpPr>
        <p:grpSpPr>
          <a:xfrm>
            <a:off x="-5139" y="4659549"/>
            <a:ext cx="9149139" cy="483951"/>
            <a:chOff x="-6852" y="6212732"/>
            <a:chExt cx="12198852" cy="64526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E88AD5E-262E-4C68-83F4-171987E7466B}"/>
                </a:ext>
              </a:extLst>
            </p:cNvPr>
            <p:cNvSpPr/>
            <p:nvPr userDrawn="1"/>
          </p:nvSpPr>
          <p:spPr>
            <a:xfrm>
              <a:off x="11469701" y="6212732"/>
              <a:ext cx="645268" cy="645268"/>
            </a:xfrm>
            <a:custGeom>
              <a:avLst/>
              <a:gdLst>
                <a:gd name="connsiteX0" fmla="*/ 1574105 w 3140196"/>
                <a:gd name="connsiteY0" fmla="*/ 3139958 h 3140196"/>
                <a:gd name="connsiteX1" fmla="*/ 1042445 w 3140196"/>
                <a:gd name="connsiteY1" fmla="*/ 3140220 h 3140196"/>
                <a:gd name="connsiteX2" fmla="*/ 1026469 w 3140196"/>
                <a:gd name="connsiteY2" fmla="*/ 3124506 h 3140196"/>
                <a:gd name="connsiteX3" fmla="*/ 1026731 w 3140196"/>
                <a:gd name="connsiteY3" fmla="*/ 2134519 h 3140196"/>
                <a:gd name="connsiteX4" fmla="*/ 1006303 w 3140196"/>
                <a:gd name="connsiteY4" fmla="*/ 2114615 h 3140196"/>
                <a:gd name="connsiteX5" fmla="*/ 18935 w 3140196"/>
                <a:gd name="connsiteY5" fmla="*/ 2114615 h 3140196"/>
                <a:gd name="connsiteX6" fmla="*/ 78 w 3140196"/>
                <a:gd name="connsiteY6" fmla="*/ 2095496 h 3140196"/>
                <a:gd name="connsiteX7" fmla="*/ 78 w 3140196"/>
                <a:gd name="connsiteY7" fmla="*/ 1046581 h 3140196"/>
                <a:gd name="connsiteX8" fmla="*/ 18935 w 3140196"/>
                <a:gd name="connsiteY8" fmla="*/ 1027725 h 3140196"/>
                <a:gd name="connsiteX9" fmla="*/ 1003684 w 3140196"/>
                <a:gd name="connsiteY9" fmla="*/ 1027725 h 3140196"/>
                <a:gd name="connsiteX10" fmla="*/ 1022802 w 3140196"/>
                <a:gd name="connsiteY10" fmla="*/ 1009130 h 3140196"/>
                <a:gd name="connsiteX11" fmla="*/ 1022802 w 3140196"/>
                <a:gd name="connsiteY11" fmla="*/ 19143 h 3140196"/>
                <a:gd name="connsiteX12" fmla="*/ 1041397 w 3140196"/>
                <a:gd name="connsiteY12" fmla="*/ 24 h 3140196"/>
                <a:gd name="connsiteX13" fmla="*/ 2092931 w 3140196"/>
                <a:gd name="connsiteY13" fmla="*/ 24 h 3140196"/>
                <a:gd name="connsiteX14" fmla="*/ 2113097 w 3140196"/>
                <a:gd name="connsiteY14" fmla="*/ 20714 h 3140196"/>
                <a:gd name="connsiteX15" fmla="*/ 2113097 w 3140196"/>
                <a:gd name="connsiteY15" fmla="*/ 1009391 h 3140196"/>
                <a:gd name="connsiteX16" fmla="*/ 2131169 w 3140196"/>
                <a:gd name="connsiteY16" fmla="*/ 1027725 h 3140196"/>
                <a:gd name="connsiteX17" fmla="*/ 3121155 w 3140196"/>
                <a:gd name="connsiteY17" fmla="*/ 1027725 h 3140196"/>
                <a:gd name="connsiteX18" fmla="*/ 3140536 w 3140196"/>
                <a:gd name="connsiteY18" fmla="*/ 1046581 h 3140196"/>
                <a:gd name="connsiteX19" fmla="*/ 3140536 w 3140196"/>
                <a:gd name="connsiteY19" fmla="*/ 2096805 h 3140196"/>
                <a:gd name="connsiteX20" fmla="*/ 3122989 w 3140196"/>
                <a:gd name="connsiteY20" fmla="*/ 2114615 h 3140196"/>
                <a:gd name="connsiteX21" fmla="*/ 2139549 w 3140196"/>
                <a:gd name="connsiteY21" fmla="*/ 2114615 h 3140196"/>
                <a:gd name="connsiteX22" fmla="*/ 2121216 w 3140196"/>
                <a:gd name="connsiteY22" fmla="*/ 2132948 h 3140196"/>
                <a:gd name="connsiteX23" fmla="*/ 2121216 w 3140196"/>
                <a:gd name="connsiteY23" fmla="*/ 3121625 h 3140196"/>
                <a:gd name="connsiteX24" fmla="*/ 2102883 w 3140196"/>
                <a:gd name="connsiteY24" fmla="*/ 3140220 h 3140196"/>
                <a:gd name="connsiteX25" fmla="*/ 1574105 w 3140196"/>
                <a:gd name="connsiteY25" fmla="*/ 3139958 h 3140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140196" h="3140196">
                  <a:moveTo>
                    <a:pt x="1574105" y="3139958"/>
                  </a:moveTo>
                  <a:cubicBezTo>
                    <a:pt x="1396797" y="3139958"/>
                    <a:pt x="1219752" y="3139696"/>
                    <a:pt x="1042445" y="3140220"/>
                  </a:cubicBezTo>
                  <a:cubicBezTo>
                    <a:pt x="1029874" y="3140220"/>
                    <a:pt x="1026469" y="3137077"/>
                    <a:pt x="1026469" y="3124506"/>
                  </a:cubicBezTo>
                  <a:cubicBezTo>
                    <a:pt x="1026731" y="2794511"/>
                    <a:pt x="1026731" y="2464515"/>
                    <a:pt x="1026731" y="2134519"/>
                  </a:cubicBezTo>
                  <a:cubicBezTo>
                    <a:pt x="1026731" y="2111734"/>
                    <a:pt x="1029350" y="2114615"/>
                    <a:pt x="1006303" y="2114615"/>
                  </a:cubicBezTo>
                  <a:cubicBezTo>
                    <a:pt x="677093" y="2114615"/>
                    <a:pt x="348145" y="2114615"/>
                    <a:pt x="18935" y="2114615"/>
                  </a:cubicBezTo>
                  <a:cubicBezTo>
                    <a:pt x="-1755" y="2114615"/>
                    <a:pt x="78" y="2117234"/>
                    <a:pt x="78" y="2095496"/>
                  </a:cubicBezTo>
                  <a:cubicBezTo>
                    <a:pt x="78" y="1745858"/>
                    <a:pt x="78" y="1396220"/>
                    <a:pt x="78" y="1046581"/>
                  </a:cubicBezTo>
                  <a:cubicBezTo>
                    <a:pt x="78" y="1025367"/>
                    <a:pt x="-2279" y="1027725"/>
                    <a:pt x="18935" y="1027725"/>
                  </a:cubicBezTo>
                  <a:cubicBezTo>
                    <a:pt x="347097" y="1027725"/>
                    <a:pt x="675521" y="1027725"/>
                    <a:pt x="1003684" y="1027725"/>
                  </a:cubicBezTo>
                  <a:cubicBezTo>
                    <a:pt x="1024636" y="1027725"/>
                    <a:pt x="1022802" y="1030344"/>
                    <a:pt x="1022802" y="1009130"/>
                  </a:cubicBezTo>
                  <a:cubicBezTo>
                    <a:pt x="1022802" y="679134"/>
                    <a:pt x="1022802" y="349138"/>
                    <a:pt x="1022802" y="19143"/>
                  </a:cubicBezTo>
                  <a:cubicBezTo>
                    <a:pt x="1022802" y="-2333"/>
                    <a:pt x="1020445" y="286"/>
                    <a:pt x="1041397" y="24"/>
                  </a:cubicBezTo>
                  <a:cubicBezTo>
                    <a:pt x="1391821" y="24"/>
                    <a:pt x="1742507" y="24"/>
                    <a:pt x="2092931" y="24"/>
                  </a:cubicBezTo>
                  <a:cubicBezTo>
                    <a:pt x="2116240" y="24"/>
                    <a:pt x="2113097" y="-1547"/>
                    <a:pt x="2113097" y="20714"/>
                  </a:cubicBezTo>
                  <a:cubicBezTo>
                    <a:pt x="2113097" y="350186"/>
                    <a:pt x="2113097" y="679920"/>
                    <a:pt x="2113097" y="1009391"/>
                  </a:cubicBezTo>
                  <a:cubicBezTo>
                    <a:pt x="2113097" y="1027725"/>
                    <a:pt x="2113097" y="1027725"/>
                    <a:pt x="2131169" y="1027725"/>
                  </a:cubicBezTo>
                  <a:cubicBezTo>
                    <a:pt x="2461164" y="1027725"/>
                    <a:pt x="2791160" y="1027725"/>
                    <a:pt x="3121155" y="1027725"/>
                  </a:cubicBezTo>
                  <a:cubicBezTo>
                    <a:pt x="3140274" y="1027725"/>
                    <a:pt x="3140536" y="1027725"/>
                    <a:pt x="3140536" y="1046581"/>
                  </a:cubicBezTo>
                  <a:cubicBezTo>
                    <a:pt x="3140536" y="1396743"/>
                    <a:pt x="3140536" y="1746644"/>
                    <a:pt x="3140536" y="2096805"/>
                  </a:cubicBezTo>
                  <a:cubicBezTo>
                    <a:pt x="3140536" y="2114615"/>
                    <a:pt x="3140536" y="2114615"/>
                    <a:pt x="3122989" y="2114615"/>
                  </a:cubicBezTo>
                  <a:cubicBezTo>
                    <a:pt x="2795088" y="2114615"/>
                    <a:pt x="2467450" y="2114615"/>
                    <a:pt x="2139549" y="2114615"/>
                  </a:cubicBezTo>
                  <a:cubicBezTo>
                    <a:pt x="2121216" y="2114615"/>
                    <a:pt x="2121216" y="2114615"/>
                    <a:pt x="2121216" y="2132948"/>
                  </a:cubicBezTo>
                  <a:cubicBezTo>
                    <a:pt x="2121216" y="2462420"/>
                    <a:pt x="2121216" y="2792153"/>
                    <a:pt x="2121216" y="3121625"/>
                  </a:cubicBezTo>
                  <a:cubicBezTo>
                    <a:pt x="2121216" y="3140220"/>
                    <a:pt x="2121216" y="3140220"/>
                    <a:pt x="2102883" y="3140220"/>
                  </a:cubicBezTo>
                  <a:cubicBezTo>
                    <a:pt x="1926886" y="3139958"/>
                    <a:pt x="1750364" y="3139958"/>
                    <a:pt x="1574105" y="3139958"/>
                  </a:cubicBezTo>
                  <a:close/>
                </a:path>
              </a:pathLst>
            </a:custGeom>
            <a:solidFill>
              <a:schemeClr val="accent5"/>
            </a:solidFill>
            <a:ln w="2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36D8891-1BE1-4054-BDCD-0AB1F2AAC910}"/>
                </a:ext>
              </a:extLst>
            </p:cNvPr>
            <p:cNvGrpSpPr/>
            <p:nvPr userDrawn="1"/>
          </p:nvGrpSpPr>
          <p:grpSpPr>
            <a:xfrm>
              <a:off x="-6852" y="6308547"/>
              <a:ext cx="12198852" cy="331976"/>
              <a:chOff x="0" y="6075349"/>
              <a:chExt cx="14993765" cy="372433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EA4CA1-01A2-4D9F-BC67-22F87C3A8BDD}"/>
                  </a:ext>
                </a:extLst>
              </p:cNvPr>
              <p:cNvSpPr/>
              <p:nvPr/>
            </p:nvSpPr>
            <p:spPr>
              <a:xfrm>
                <a:off x="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05E8119-078F-43B2-911B-4CC1D41D97D4}"/>
                  </a:ext>
                </a:extLst>
              </p:cNvPr>
              <p:cNvSpPr/>
              <p:nvPr/>
            </p:nvSpPr>
            <p:spPr>
              <a:xfrm>
                <a:off x="1881798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1FFA15D-44B8-4D5C-9563-C3C11F139703}"/>
                  </a:ext>
                </a:extLst>
              </p:cNvPr>
              <p:cNvSpPr/>
              <p:nvPr/>
            </p:nvSpPr>
            <p:spPr>
              <a:xfrm>
                <a:off x="3748442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91478B-FAB4-4DF0-9CE3-765C9FF41D8E}"/>
                  </a:ext>
                </a:extLst>
              </p:cNvPr>
              <p:cNvSpPr/>
              <p:nvPr/>
            </p:nvSpPr>
            <p:spPr>
              <a:xfrm>
                <a:off x="5630240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8ABC433-F2AF-4E1B-976F-671EBFB11E0F}"/>
                  </a:ext>
                </a:extLst>
              </p:cNvPr>
              <p:cNvSpPr/>
              <p:nvPr/>
            </p:nvSpPr>
            <p:spPr>
              <a:xfrm>
                <a:off x="7496884" y="6075349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8E19C7A-91CE-41DA-99C4-D9D8AE6FCF51}"/>
                  </a:ext>
                </a:extLst>
              </p:cNvPr>
              <p:cNvSpPr/>
              <p:nvPr/>
            </p:nvSpPr>
            <p:spPr>
              <a:xfrm>
                <a:off x="9378682" y="6075354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41C4124-7B9E-4F50-83AC-8D3F1278D22F}"/>
                  </a:ext>
                </a:extLst>
              </p:cNvPr>
              <p:cNvSpPr/>
              <p:nvPr userDrawn="1"/>
            </p:nvSpPr>
            <p:spPr>
              <a:xfrm>
                <a:off x="11245325" y="6075350"/>
                <a:ext cx="1881798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9B4CE3C-2F20-453F-A9E3-6731F5A3C2C6}"/>
                  </a:ext>
                </a:extLst>
              </p:cNvPr>
              <p:cNvSpPr/>
              <p:nvPr userDrawn="1"/>
            </p:nvSpPr>
            <p:spPr>
              <a:xfrm>
                <a:off x="13111968" y="6075350"/>
                <a:ext cx="1881797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81798" h="372428">
                    <a:moveTo>
                      <a:pt x="1881798" y="263843"/>
                    </a:moveTo>
                    <a:lnTo>
                      <a:pt x="1588428" y="263843"/>
                    </a:lnTo>
                    <a:lnTo>
                      <a:pt x="1560806" y="301943"/>
                    </a:lnTo>
                    <a:lnTo>
                      <a:pt x="1520800" y="132398"/>
                    </a:lnTo>
                    <a:lnTo>
                      <a:pt x="1484606" y="263843"/>
                    </a:lnTo>
                    <a:lnTo>
                      <a:pt x="1396975" y="263843"/>
                    </a:lnTo>
                    <a:lnTo>
                      <a:pt x="1383640" y="314325"/>
                    </a:lnTo>
                    <a:lnTo>
                      <a:pt x="1359828" y="256223"/>
                    </a:lnTo>
                    <a:lnTo>
                      <a:pt x="1336015" y="300990"/>
                    </a:lnTo>
                    <a:lnTo>
                      <a:pt x="1291248" y="0"/>
                    </a:lnTo>
                    <a:lnTo>
                      <a:pt x="1236003" y="372428"/>
                    </a:lnTo>
                    <a:lnTo>
                      <a:pt x="1215048" y="263843"/>
                    </a:lnTo>
                    <a:lnTo>
                      <a:pt x="989306" y="263843"/>
                    </a:lnTo>
                    <a:lnTo>
                      <a:pt x="959778" y="322898"/>
                    </a:lnTo>
                    <a:lnTo>
                      <a:pt x="924535" y="129540"/>
                    </a:lnTo>
                    <a:lnTo>
                      <a:pt x="881673" y="263843"/>
                    </a:lnTo>
                    <a:lnTo>
                      <a:pt x="794995" y="263843"/>
                    </a:lnTo>
                    <a:lnTo>
                      <a:pt x="770231" y="300990"/>
                    </a:lnTo>
                    <a:lnTo>
                      <a:pt x="744513" y="254318"/>
                    </a:lnTo>
                    <a:lnTo>
                      <a:pt x="711175" y="315278"/>
                    </a:lnTo>
                    <a:lnTo>
                      <a:pt x="679743" y="51435"/>
                    </a:lnTo>
                    <a:lnTo>
                      <a:pt x="638785" y="356235"/>
                    </a:lnTo>
                    <a:lnTo>
                      <a:pt x="611163" y="263843"/>
                    </a:lnTo>
                    <a:lnTo>
                      <a:pt x="541631" y="263843"/>
                    </a:lnTo>
                    <a:lnTo>
                      <a:pt x="513056" y="216218"/>
                    </a:lnTo>
                    <a:lnTo>
                      <a:pt x="480670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12700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68ABEB1-5F18-4D54-ABC3-49273B4FFF33}"/>
                  </a:ext>
                </a:extLst>
              </p:cNvPr>
              <p:cNvSpPr/>
              <p:nvPr userDrawn="1"/>
            </p:nvSpPr>
            <p:spPr>
              <a:xfrm>
                <a:off x="14101274" y="6075350"/>
                <a:ext cx="794662" cy="372429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0699 h 372428"/>
                  <a:gd name="connsiteX0" fmla="*/ 1881798 w 1881798"/>
                  <a:gd name="connsiteY0" fmla="*/ 263843 h 372428"/>
                  <a:gd name="connsiteX1" fmla="*/ 1588428 w 1881798"/>
                  <a:gd name="connsiteY1" fmla="*/ 263843 h 372428"/>
                  <a:gd name="connsiteX2" fmla="*/ 1560806 w 1881798"/>
                  <a:gd name="connsiteY2" fmla="*/ 301943 h 372428"/>
                  <a:gd name="connsiteX3" fmla="*/ 1520800 w 1881798"/>
                  <a:gd name="connsiteY3" fmla="*/ 132398 h 372428"/>
                  <a:gd name="connsiteX4" fmla="*/ 1484606 w 1881798"/>
                  <a:gd name="connsiteY4" fmla="*/ 263843 h 372428"/>
                  <a:gd name="connsiteX5" fmla="*/ 1396975 w 1881798"/>
                  <a:gd name="connsiteY5" fmla="*/ 263843 h 372428"/>
                  <a:gd name="connsiteX6" fmla="*/ 1383640 w 1881798"/>
                  <a:gd name="connsiteY6" fmla="*/ 314325 h 372428"/>
                  <a:gd name="connsiteX7" fmla="*/ 1359828 w 1881798"/>
                  <a:gd name="connsiteY7" fmla="*/ 256223 h 372428"/>
                  <a:gd name="connsiteX8" fmla="*/ 1336015 w 1881798"/>
                  <a:gd name="connsiteY8" fmla="*/ 300990 h 372428"/>
                  <a:gd name="connsiteX9" fmla="*/ 1291248 w 1881798"/>
                  <a:gd name="connsiteY9" fmla="*/ 0 h 372428"/>
                  <a:gd name="connsiteX10" fmla="*/ 1236003 w 1881798"/>
                  <a:gd name="connsiteY10" fmla="*/ 372428 h 372428"/>
                  <a:gd name="connsiteX11" fmla="*/ 1215048 w 1881798"/>
                  <a:gd name="connsiteY11" fmla="*/ 263843 h 372428"/>
                  <a:gd name="connsiteX12" fmla="*/ 989306 w 1881798"/>
                  <a:gd name="connsiteY12" fmla="*/ 263843 h 372428"/>
                  <a:gd name="connsiteX13" fmla="*/ 959778 w 1881798"/>
                  <a:gd name="connsiteY13" fmla="*/ 322898 h 372428"/>
                  <a:gd name="connsiteX14" fmla="*/ 924535 w 1881798"/>
                  <a:gd name="connsiteY14" fmla="*/ 129540 h 372428"/>
                  <a:gd name="connsiteX15" fmla="*/ 881673 w 1881798"/>
                  <a:gd name="connsiteY15" fmla="*/ 263843 h 372428"/>
                  <a:gd name="connsiteX16" fmla="*/ 794995 w 1881798"/>
                  <a:gd name="connsiteY16" fmla="*/ 263843 h 372428"/>
                  <a:gd name="connsiteX17" fmla="*/ 770231 w 1881798"/>
                  <a:gd name="connsiteY17" fmla="*/ 300990 h 372428"/>
                  <a:gd name="connsiteX18" fmla="*/ 744513 w 1881798"/>
                  <a:gd name="connsiteY18" fmla="*/ 254318 h 372428"/>
                  <a:gd name="connsiteX19" fmla="*/ 711175 w 1881798"/>
                  <a:gd name="connsiteY19" fmla="*/ 315278 h 372428"/>
                  <a:gd name="connsiteX20" fmla="*/ 679743 w 1881798"/>
                  <a:gd name="connsiteY20" fmla="*/ 51435 h 372428"/>
                  <a:gd name="connsiteX21" fmla="*/ 638785 w 1881798"/>
                  <a:gd name="connsiteY21" fmla="*/ 356235 h 372428"/>
                  <a:gd name="connsiteX22" fmla="*/ 611163 w 1881798"/>
                  <a:gd name="connsiteY22" fmla="*/ 263843 h 372428"/>
                  <a:gd name="connsiteX23" fmla="*/ 541631 w 1881798"/>
                  <a:gd name="connsiteY23" fmla="*/ 263843 h 372428"/>
                  <a:gd name="connsiteX24" fmla="*/ 513056 w 1881798"/>
                  <a:gd name="connsiteY24" fmla="*/ 216218 h 372428"/>
                  <a:gd name="connsiteX25" fmla="*/ 480670 w 1881798"/>
                  <a:gd name="connsiteY25" fmla="*/ 263843 h 372428"/>
                  <a:gd name="connsiteX26" fmla="*/ 0 w 1881798"/>
                  <a:gd name="connsiteY26" fmla="*/ 263842 h 372428"/>
                  <a:gd name="connsiteX0" fmla="*/ 1401128 w 1401128"/>
                  <a:gd name="connsiteY0" fmla="*/ 263843 h 372428"/>
                  <a:gd name="connsiteX1" fmla="*/ 1107758 w 1401128"/>
                  <a:gd name="connsiteY1" fmla="*/ 263843 h 372428"/>
                  <a:gd name="connsiteX2" fmla="*/ 1080136 w 1401128"/>
                  <a:gd name="connsiteY2" fmla="*/ 301943 h 372428"/>
                  <a:gd name="connsiteX3" fmla="*/ 1040130 w 1401128"/>
                  <a:gd name="connsiteY3" fmla="*/ 132398 h 372428"/>
                  <a:gd name="connsiteX4" fmla="*/ 1003936 w 1401128"/>
                  <a:gd name="connsiteY4" fmla="*/ 263843 h 372428"/>
                  <a:gd name="connsiteX5" fmla="*/ 916305 w 1401128"/>
                  <a:gd name="connsiteY5" fmla="*/ 263843 h 372428"/>
                  <a:gd name="connsiteX6" fmla="*/ 902970 w 1401128"/>
                  <a:gd name="connsiteY6" fmla="*/ 314325 h 372428"/>
                  <a:gd name="connsiteX7" fmla="*/ 879158 w 1401128"/>
                  <a:gd name="connsiteY7" fmla="*/ 256223 h 372428"/>
                  <a:gd name="connsiteX8" fmla="*/ 855345 w 1401128"/>
                  <a:gd name="connsiteY8" fmla="*/ 300990 h 372428"/>
                  <a:gd name="connsiteX9" fmla="*/ 810578 w 1401128"/>
                  <a:gd name="connsiteY9" fmla="*/ 0 h 372428"/>
                  <a:gd name="connsiteX10" fmla="*/ 755333 w 1401128"/>
                  <a:gd name="connsiteY10" fmla="*/ 372428 h 372428"/>
                  <a:gd name="connsiteX11" fmla="*/ 734378 w 1401128"/>
                  <a:gd name="connsiteY11" fmla="*/ 263843 h 372428"/>
                  <a:gd name="connsiteX12" fmla="*/ 508636 w 1401128"/>
                  <a:gd name="connsiteY12" fmla="*/ 263843 h 372428"/>
                  <a:gd name="connsiteX13" fmla="*/ 479108 w 1401128"/>
                  <a:gd name="connsiteY13" fmla="*/ 322898 h 372428"/>
                  <a:gd name="connsiteX14" fmla="*/ 443865 w 1401128"/>
                  <a:gd name="connsiteY14" fmla="*/ 129540 h 372428"/>
                  <a:gd name="connsiteX15" fmla="*/ 401003 w 1401128"/>
                  <a:gd name="connsiteY15" fmla="*/ 263843 h 372428"/>
                  <a:gd name="connsiteX16" fmla="*/ 314325 w 1401128"/>
                  <a:gd name="connsiteY16" fmla="*/ 263843 h 372428"/>
                  <a:gd name="connsiteX17" fmla="*/ 289561 w 1401128"/>
                  <a:gd name="connsiteY17" fmla="*/ 300990 h 372428"/>
                  <a:gd name="connsiteX18" fmla="*/ 263843 w 1401128"/>
                  <a:gd name="connsiteY18" fmla="*/ 254318 h 372428"/>
                  <a:gd name="connsiteX19" fmla="*/ 230505 w 1401128"/>
                  <a:gd name="connsiteY19" fmla="*/ 315278 h 372428"/>
                  <a:gd name="connsiteX20" fmla="*/ 199073 w 1401128"/>
                  <a:gd name="connsiteY20" fmla="*/ 51435 h 372428"/>
                  <a:gd name="connsiteX21" fmla="*/ 158115 w 1401128"/>
                  <a:gd name="connsiteY21" fmla="*/ 356235 h 372428"/>
                  <a:gd name="connsiteX22" fmla="*/ 130493 w 1401128"/>
                  <a:gd name="connsiteY22" fmla="*/ 263843 h 372428"/>
                  <a:gd name="connsiteX23" fmla="*/ 60961 w 1401128"/>
                  <a:gd name="connsiteY23" fmla="*/ 263843 h 372428"/>
                  <a:gd name="connsiteX24" fmla="*/ 32386 w 1401128"/>
                  <a:gd name="connsiteY24" fmla="*/ 216218 h 372428"/>
                  <a:gd name="connsiteX25" fmla="*/ 0 w 1401128"/>
                  <a:gd name="connsiteY25" fmla="*/ 263843 h 372428"/>
                  <a:gd name="connsiteX0" fmla="*/ 1368742 w 1368742"/>
                  <a:gd name="connsiteY0" fmla="*/ 263843 h 372428"/>
                  <a:gd name="connsiteX1" fmla="*/ 1075372 w 1368742"/>
                  <a:gd name="connsiteY1" fmla="*/ 263843 h 372428"/>
                  <a:gd name="connsiteX2" fmla="*/ 1047750 w 1368742"/>
                  <a:gd name="connsiteY2" fmla="*/ 301943 h 372428"/>
                  <a:gd name="connsiteX3" fmla="*/ 1007744 w 1368742"/>
                  <a:gd name="connsiteY3" fmla="*/ 132398 h 372428"/>
                  <a:gd name="connsiteX4" fmla="*/ 971550 w 1368742"/>
                  <a:gd name="connsiteY4" fmla="*/ 263843 h 372428"/>
                  <a:gd name="connsiteX5" fmla="*/ 883919 w 1368742"/>
                  <a:gd name="connsiteY5" fmla="*/ 263843 h 372428"/>
                  <a:gd name="connsiteX6" fmla="*/ 870584 w 1368742"/>
                  <a:gd name="connsiteY6" fmla="*/ 314325 h 372428"/>
                  <a:gd name="connsiteX7" fmla="*/ 846772 w 1368742"/>
                  <a:gd name="connsiteY7" fmla="*/ 256223 h 372428"/>
                  <a:gd name="connsiteX8" fmla="*/ 822959 w 1368742"/>
                  <a:gd name="connsiteY8" fmla="*/ 300990 h 372428"/>
                  <a:gd name="connsiteX9" fmla="*/ 778192 w 1368742"/>
                  <a:gd name="connsiteY9" fmla="*/ 0 h 372428"/>
                  <a:gd name="connsiteX10" fmla="*/ 722947 w 1368742"/>
                  <a:gd name="connsiteY10" fmla="*/ 372428 h 372428"/>
                  <a:gd name="connsiteX11" fmla="*/ 701992 w 1368742"/>
                  <a:gd name="connsiteY11" fmla="*/ 263843 h 372428"/>
                  <a:gd name="connsiteX12" fmla="*/ 476250 w 1368742"/>
                  <a:gd name="connsiteY12" fmla="*/ 263843 h 372428"/>
                  <a:gd name="connsiteX13" fmla="*/ 446722 w 1368742"/>
                  <a:gd name="connsiteY13" fmla="*/ 322898 h 372428"/>
                  <a:gd name="connsiteX14" fmla="*/ 411479 w 1368742"/>
                  <a:gd name="connsiteY14" fmla="*/ 129540 h 372428"/>
                  <a:gd name="connsiteX15" fmla="*/ 368617 w 1368742"/>
                  <a:gd name="connsiteY15" fmla="*/ 263843 h 372428"/>
                  <a:gd name="connsiteX16" fmla="*/ 281939 w 1368742"/>
                  <a:gd name="connsiteY16" fmla="*/ 263843 h 372428"/>
                  <a:gd name="connsiteX17" fmla="*/ 257175 w 1368742"/>
                  <a:gd name="connsiteY17" fmla="*/ 300990 h 372428"/>
                  <a:gd name="connsiteX18" fmla="*/ 231457 w 1368742"/>
                  <a:gd name="connsiteY18" fmla="*/ 254318 h 372428"/>
                  <a:gd name="connsiteX19" fmla="*/ 198119 w 1368742"/>
                  <a:gd name="connsiteY19" fmla="*/ 315278 h 372428"/>
                  <a:gd name="connsiteX20" fmla="*/ 166687 w 1368742"/>
                  <a:gd name="connsiteY20" fmla="*/ 51435 h 372428"/>
                  <a:gd name="connsiteX21" fmla="*/ 125729 w 1368742"/>
                  <a:gd name="connsiteY21" fmla="*/ 356235 h 372428"/>
                  <a:gd name="connsiteX22" fmla="*/ 98107 w 1368742"/>
                  <a:gd name="connsiteY22" fmla="*/ 263843 h 372428"/>
                  <a:gd name="connsiteX23" fmla="*/ 28575 w 1368742"/>
                  <a:gd name="connsiteY23" fmla="*/ 263843 h 372428"/>
                  <a:gd name="connsiteX24" fmla="*/ 0 w 1368742"/>
                  <a:gd name="connsiteY24" fmla="*/ 216218 h 372428"/>
                  <a:gd name="connsiteX0" fmla="*/ 1340168 w 1340168"/>
                  <a:gd name="connsiteY0" fmla="*/ 263843 h 372428"/>
                  <a:gd name="connsiteX1" fmla="*/ 1046798 w 1340168"/>
                  <a:gd name="connsiteY1" fmla="*/ 263843 h 372428"/>
                  <a:gd name="connsiteX2" fmla="*/ 1019176 w 1340168"/>
                  <a:gd name="connsiteY2" fmla="*/ 301943 h 372428"/>
                  <a:gd name="connsiteX3" fmla="*/ 979170 w 1340168"/>
                  <a:gd name="connsiteY3" fmla="*/ 132398 h 372428"/>
                  <a:gd name="connsiteX4" fmla="*/ 942976 w 1340168"/>
                  <a:gd name="connsiteY4" fmla="*/ 263843 h 372428"/>
                  <a:gd name="connsiteX5" fmla="*/ 855345 w 1340168"/>
                  <a:gd name="connsiteY5" fmla="*/ 263843 h 372428"/>
                  <a:gd name="connsiteX6" fmla="*/ 842010 w 1340168"/>
                  <a:gd name="connsiteY6" fmla="*/ 314325 h 372428"/>
                  <a:gd name="connsiteX7" fmla="*/ 818198 w 1340168"/>
                  <a:gd name="connsiteY7" fmla="*/ 256223 h 372428"/>
                  <a:gd name="connsiteX8" fmla="*/ 794385 w 1340168"/>
                  <a:gd name="connsiteY8" fmla="*/ 300990 h 372428"/>
                  <a:gd name="connsiteX9" fmla="*/ 749618 w 1340168"/>
                  <a:gd name="connsiteY9" fmla="*/ 0 h 372428"/>
                  <a:gd name="connsiteX10" fmla="*/ 694373 w 1340168"/>
                  <a:gd name="connsiteY10" fmla="*/ 372428 h 372428"/>
                  <a:gd name="connsiteX11" fmla="*/ 673418 w 1340168"/>
                  <a:gd name="connsiteY11" fmla="*/ 263843 h 372428"/>
                  <a:gd name="connsiteX12" fmla="*/ 447676 w 1340168"/>
                  <a:gd name="connsiteY12" fmla="*/ 263843 h 372428"/>
                  <a:gd name="connsiteX13" fmla="*/ 418148 w 1340168"/>
                  <a:gd name="connsiteY13" fmla="*/ 322898 h 372428"/>
                  <a:gd name="connsiteX14" fmla="*/ 382905 w 1340168"/>
                  <a:gd name="connsiteY14" fmla="*/ 129540 h 372428"/>
                  <a:gd name="connsiteX15" fmla="*/ 340043 w 1340168"/>
                  <a:gd name="connsiteY15" fmla="*/ 263843 h 372428"/>
                  <a:gd name="connsiteX16" fmla="*/ 253365 w 1340168"/>
                  <a:gd name="connsiteY16" fmla="*/ 263843 h 372428"/>
                  <a:gd name="connsiteX17" fmla="*/ 228601 w 1340168"/>
                  <a:gd name="connsiteY17" fmla="*/ 300990 h 372428"/>
                  <a:gd name="connsiteX18" fmla="*/ 202883 w 1340168"/>
                  <a:gd name="connsiteY18" fmla="*/ 254318 h 372428"/>
                  <a:gd name="connsiteX19" fmla="*/ 169545 w 1340168"/>
                  <a:gd name="connsiteY19" fmla="*/ 315278 h 372428"/>
                  <a:gd name="connsiteX20" fmla="*/ 138113 w 1340168"/>
                  <a:gd name="connsiteY20" fmla="*/ 51435 h 372428"/>
                  <a:gd name="connsiteX21" fmla="*/ 97155 w 1340168"/>
                  <a:gd name="connsiteY21" fmla="*/ 356235 h 372428"/>
                  <a:gd name="connsiteX22" fmla="*/ 69533 w 1340168"/>
                  <a:gd name="connsiteY22" fmla="*/ 263843 h 372428"/>
                  <a:gd name="connsiteX23" fmla="*/ 1 w 1340168"/>
                  <a:gd name="connsiteY23" fmla="*/ 263843 h 372428"/>
                  <a:gd name="connsiteX0" fmla="*/ 1270635 w 1270635"/>
                  <a:gd name="connsiteY0" fmla="*/ 263843 h 372428"/>
                  <a:gd name="connsiteX1" fmla="*/ 977265 w 1270635"/>
                  <a:gd name="connsiteY1" fmla="*/ 263843 h 372428"/>
                  <a:gd name="connsiteX2" fmla="*/ 949643 w 1270635"/>
                  <a:gd name="connsiteY2" fmla="*/ 301943 h 372428"/>
                  <a:gd name="connsiteX3" fmla="*/ 909637 w 1270635"/>
                  <a:gd name="connsiteY3" fmla="*/ 132398 h 372428"/>
                  <a:gd name="connsiteX4" fmla="*/ 873443 w 1270635"/>
                  <a:gd name="connsiteY4" fmla="*/ 263843 h 372428"/>
                  <a:gd name="connsiteX5" fmla="*/ 785812 w 1270635"/>
                  <a:gd name="connsiteY5" fmla="*/ 263843 h 372428"/>
                  <a:gd name="connsiteX6" fmla="*/ 772477 w 1270635"/>
                  <a:gd name="connsiteY6" fmla="*/ 314325 h 372428"/>
                  <a:gd name="connsiteX7" fmla="*/ 748665 w 1270635"/>
                  <a:gd name="connsiteY7" fmla="*/ 256223 h 372428"/>
                  <a:gd name="connsiteX8" fmla="*/ 724852 w 1270635"/>
                  <a:gd name="connsiteY8" fmla="*/ 300990 h 372428"/>
                  <a:gd name="connsiteX9" fmla="*/ 680085 w 1270635"/>
                  <a:gd name="connsiteY9" fmla="*/ 0 h 372428"/>
                  <a:gd name="connsiteX10" fmla="*/ 624840 w 1270635"/>
                  <a:gd name="connsiteY10" fmla="*/ 372428 h 372428"/>
                  <a:gd name="connsiteX11" fmla="*/ 603885 w 1270635"/>
                  <a:gd name="connsiteY11" fmla="*/ 263843 h 372428"/>
                  <a:gd name="connsiteX12" fmla="*/ 378143 w 1270635"/>
                  <a:gd name="connsiteY12" fmla="*/ 263843 h 372428"/>
                  <a:gd name="connsiteX13" fmla="*/ 348615 w 1270635"/>
                  <a:gd name="connsiteY13" fmla="*/ 322898 h 372428"/>
                  <a:gd name="connsiteX14" fmla="*/ 313372 w 1270635"/>
                  <a:gd name="connsiteY14" fmla="*/ 129540 h 372428"/>
                  <a:gd name="connsiteX15" fmla="*/ 270510 w 1270635"/>
                  <a:gd name="connsiteY15" fmla="*/ 263843 h 372428"/>
                  <a:gd name="connsiteX16" fmla="*/ 183832 w 1270635"/>
                  <a:gd name="connsiteY16" fmla="*/ 263843 h 372428"/>
                  <a:gd name="connsiteX17" fmla="*/ 159068 w 1270635"/>
                  <a:gd name="connsiteY17" fmla="*/ 300990 h 372428"/>
                  <a:gd name="connsiteX18" fmla="*/ 133350 w 1270635"/>
                  <a:gd name="connsiteY18" fmla="*/ 254318 h 372428"/>
                  <a:gd name="connsiteX19" fmla="*/ 100012 w 1270635"/>
                  <a:gd name="connsiteY19" fmla="*/ 315278 h 372428"/>
                  <a:gd name="connsiteX20" fmla="*/ 68580 w 1270635"/>
                  <a:gd name="connsiteY20" fmla="*/ 51435 h 372428"/>
                  <a:gd name="connsiteX21" fmla="*/ 27622 w 1270635"/>
                  <a:gd name="connsiteY21" fmla="*/ 356235 h 372428"/>
                  <a:gd name="connsiteX22" fmla="*/ 0 w 1270635"/>
                  <a:gd name="connsiteY22" fmla="*/ 263843 h 372428"/>
                  <a:gd name="connsiteX0" fmla="*/ 1243013 w 1243013"/>
                  <a:gd name="connsiteY0" fmla="*/ 263843 h 372428"/>
                  <a:gd name="connsiteX1" fmla="*/ 949643 w 1243013"/>
                  <a:gd name="connsiteY1" fmla="*/ 263843 h 372428"/>
                  <a:gd name="connsiteX2" fmla="*/ 922021 w 1243013"/>
                  <a:gd name="connsiteY2" fmla="*/ 301943 h 372428"/>
                  <a:gd name="connsiteX3" fmla="*/ 882015 w 1243013"/>
                  <a:gd name="connsiteY3" fmla="*/ 132398 h 372428"/>
                  <a:gd name="connsiteX4" fmla="*/ 845821 w 1243013"/>
                  <a:gd name="connsiteY4" fmla="*/ 263843 h 372428"/>
                  <a:gd name="connsiteX5" fmla="*/ 758190 w 1243013"/>
                  <a:gd name="connsiteY5" fmla="*/ 263843 h 372428"/>
                  <a:gd name="connsiteX6" fmla="*/ 744855 w 1243013"/>
                  <a:gd name="connsiteY6" fmla="*/ 314325 h 372428"/>
                  <a:gd name="connsiteX7" fmla="*/ 721043 w 1243013"/>
                  <a:gd name="connsiteY7" fmla="*/ 256223 h 372428"/>
                  <a:gd name="connsiteX8" fmla="*/ 697230 w 1243013"/>
                  <a:gd name="connsiteY8" fmla="*/ 300990 h 372428"/>
                  <a:gd name="connsiteX9" fmla="*/ 652463 w 1243013"/>
                  <a:gd name="connsiteY9" fmla="*/ 0 h 372428"/>
                  <a:gd name="connsiteX10" fmla="*/ 597218 w 1243013"/>
                  <a:gd name="connsiteY10" fmla="*/ 372428 h 372428"/>
                  <a:gd name="connsiteX11" fmla="*/ 576263 w 1243013"/>
                  <a:gd name="connsiteY11" fmla="*/ 263843 h 372428"/>
                  <a:gd name="connsiteX12" fmla="*/ 350521 w 1243013"/>
                  <a:gd name="connsiteY12" fmla="*/ 263843 h 372428"/>
                  <a:gd name="connsiteX13" fmla="*/ 320993 w 1243013"/>
                  <a:gd name="connsiteY13" fmla="*/ 322898 h 372428"/>
                  <a:gd name="connsiteX14" fmla="*/ 285750 w 1243013"/>
                  <a:gd name="connsiteY14" fmla="*/ 129540 h 372428"/>
                  <a:gd name="connsiteX15" fmla="*/ 242888 w 1243013"/>
                  <a:gd name="connsiteY15" fmla="*/ 263843 h 372428"/>
                  <a:gd name="connsiteX16" fmla="*/ 156210 w 1243013"/>
                  <a:gd name="connsiteY16" fmla="*/ 263843 h 372428"/>
                  <a:gd name="connsiteX17" fmla="*/ 131446 w 1243013"/>
                  <a:gd name="connsiteY17" fmla="*/ 300990 h 372428"/>
                  <a:gd name="connsiteX18" fmla="*/ 105728 w 1243013"/>
                  <a:gd name="connsiteY18" fmla="*/ 254318 h 372428"/>
                  <a:gd name="connsiteX19" fmla="*/ 72390 w 1243013"/>
                  <a:gd name="connsiteY19" fmla="*/ 315278 h 372428"/>
                  <a:gd name="connsiteX20" fmla="*/ 40958 w 1243013"/>
                  <a:gd name="connsiteY20" fmla="*/ 51435 h 372428"/>
                  <a:gd name="connsiteX21" fmla="*/ 0 w 1243013"/>
                  <a:gd name="connsiteY21" fmla="*/ 356235 h 372428"/>
                  <a:gd name="connsiteX0" fmla="*/ 1202055 w 1202055"/>
                  <a:gd name="connsiteY0" fmla="*/ 263843 h 372428"/>
                  <a:gd name="connsiteX1" fmla="*/ 908685 w 1202055"/>
                  <a:gd name="connsiteY1" fmla="*/ 263843 h 372428"/>
                  <a:gd name="connsiteX2" fmla="*/ 881063 w 1202055"/>
                  <a:gd name="connsiteY2" fmla="*/ 301943 h 372428"/>
                  <a:gd name="connsiteX3" fmla="*/ 841057 w 1202055"/>
                  <a:gd name="connsiteY3" fmla="*/ 132398 h 372428"/>
                  <a:gd name="connsiteX4" fmla="*/ 804863 w 1202055"/>
                  <a:gd name="connsiteY4" fmla="*/ 263843 h 372428"/>
                  <a:gd name="connsiteX5" fmla="*/ 717232 w 1202055"/>
                  <a:gd name="connsiteY5" fmla="*/ 263843 h 372428"/>
                  <a:gd name="connsiteX6" fmla="*/ 703897 w 1202055"/>
                  <a:gd name="connsiteY6" fmla="*/ 314325 h 372428"/>
                  <a:gd name="connsiteX7" fmla="*/ 680085 w 1202055"/>
                  <a:gd name="connsiteY7" fmla="*/ 256223 h 372428"/>
                  <a:gd name="connsiteX8" fmla="*/ 656272 w 1202055"/>
                  <a:gd name="connsiteY8" fmla="*/ 300990 h 372428"/>
                  <a:gd name="connsiteX9" fmla="*/ 611505 w 1202055"/>
                  <a:gd name="connsiteY9" fmla="*/ 0 h 372428"/>
                  <a:gd name="connsiteX10" fmla="*/ 556260 w 1202055"/>
                  <a:gd name="connsiteY10" fmla="*/ 372428 h 372428"/>
                  <a:gd name="connsiteX11" fmla="*/ 535305 w 1202055"/>
                  <a:gd name="connsiteY11" fmla="*/ 263843 h 372428"/>
                  <a:gd name="connsiteX12" fmla="*/ 309563 w 1202055"/>
                  <a:gd name="connsiteY12" fmla="*/ 263843 h 372428"/>
                  <a:gd name="connsiteX13" fmla="*/ 280035 w 1202055"/>
                  <a:gd name="connsiteY13" fmla="*/ 322898 h 372428"/>
                  <a:gd name="connsiteX14" fmla="*/ 244792 w 1202055"/>
                  <a:gd name="connsiteY14" fmla="*/ 129540 h 372428"/>
                  <a:gd name="connsiteX15" fmla="*/ 201930 w 1202055"/>
                  <a:gd name="connsiteY15" fmla="*/ 263843 h 372428"/>
                  <a:gd name="connsiteX16" fmla="*/ 115252 w 1202055"/>
                  <a:gd name="connsiteY16" fmla="*/ 263843 h 372428"/>
                  <a:gd name="connsiteX17" fmla="*/ 90488 w 1202055"/>
                  <a:gd name="connsiteY17" fmla="*/ 300990 h 372428"/>
                  <a:gd name="connsiteX18" fmla="*/ 64770 w 1202055"/>
                  <a:gd name="connsiteY18" fmla="*/ 254318 h 372428"/>
                  <a:gd name="connsiteX19" fmla="*/ 31432 w 1202055"/>
                  <a:gd name="connsiteY19" fmla="*/ 315278 h 372428"/>
                  <a:gd name="connsiteX20" fmla="*/ 0 w 1202055"/>
                  <a:gd name="connsiteY20" fmla="*/ 51435 h 372428"/>
                  <a:gd name="connsiteX0" fmla="*/ 1170623 w 1170623"/>
                  <a:gd name="connsiteY0" fmla="*/ 263843 h 372428"/>
                  <a:gd name="connsiteX1" fmla="*/ 877253 w 1170623"/>
                  <a:gd name="connsiteY1" fmla="*/ 263843 h 372428"/>
                  <a:gd name="connsiteX2" fmla="*/ 849631 w 1170623"/>
                  <a:gd name="connsiteY2" fmla="*/ 301943 h 372428"/>
                  <a:gd name="connsiteX3" fmla="*/ 809625 w 1170623"/>
                  <a:gd name="connsiteY3" fmla="*/ 132398 h 372428"/>
                  <a:gd name="connsiteX4" fmla="*/ 773431 w 1170623"/>
                  <a:gd name="connsiteY4" fmla="*/ 263843 h 372428"/>
                  <a:gd name="connsiteX5" fmla="*/ 685800 w 1170623"/>
                  <a:gd name="connsiteY5" fmla="*/ 263843 h 372428"/>
                  <a:gd name="connsiteX6" fmla="*/ 672465 w 1170623"/>
                  <a:gd name="connsiteY6" fmla="*/ 314325 h 372428"/>
                  <a:gd name="connsiteX7" fmla="*/ 648653 w 1170623"/>
                  <a:gd name="connsiteY7" fmla="*/ 256223 h 372428"/>
                  <a:gd name="connsiteX8" fmla="*/ 624840 w 1170623"/>
                  <a:gd name="connsiteY8" fmla="*/ 300990 h 372428"/>
                  <a:gd name="connsiteX9" fmla="*/ 580073 w 1170623"/>
                  <a:gd name="connsiteY9" fmla="*/ 0 h 372428"/>
                  <a:gd name="connsiteX10" fmla="*/ 524828 w 1170623"/>
                  <a:gd name="connsiteY10" fmla="*/ 372428 h 372428"/>
                  <a:gd name="connsiteX11" fmla="*/ 503873 w 1170623"/>
                  <a:gd name="connsiteY11" fmla="*/ 263843 h 372428"/>
                  <a:gd name="connsiteX12" fmla="*/ 278131 w 1170623"/>
                  <a:gd name="connsiteY12" fmla="*/ 263843 h 372428"/>
                  <a:gd name="connsiteX13" fmla="*/ 248603 w 1170623"/>
                  <a:gd name="connsiteY13" fmla="*/ 322898 h 372428"/>
                  <a:gd name="connsiteX14" fmla="*/ 213360 w 1170623"/>
                  <a:gd name="connsiteY14" fmla="*/ 129540 h 372428"/>
                  <a:gd name="connsiteX15" fmla="*/ 170498 w 1170623"/>
                  <a:gd name="connsiteY15" fmla="*/ 263843 h 372428"/>
                  <a:gd name="connsiteX16" fmla="*/ 83820 w 1170623"/>
                  <a:gd name="connsiteY16" fmla="*/ 263843 h 372428"/>
                  <a:gd name="connsiteX17" fmla="*/ 59056 w 1170623"/>
                  <a:gd name="connsiteY17" fmla="*/ 300990 h 372428"/>
                  <a:gd name="connsiteX18" fmla="*/ 33338 w 1170623"/>
                  <a:gd name="connsiteY18" fmla="*/ 254318 h 372428"/>
                  <a:gd name="connsiteX19" fmla="*/ 0 w 1170623"/>
                  <a:gd name="connsiteY19" fmla="*/ 315278 h 372428"/>
                  <a:gd name="connsiteX0" fmla="*/ 1137285 w 1137285"/>
                  <a:gd name="connsiteY0" fmla="*/ 263843 h 372428"/>
                  <a:gd name="connsiteX1" fmla="*/ 843915 w 1137285"/>
                  <a:gd name="connsiteY1" fmla="*/ 263843 h 372428"/>
                  <a:gd name="connsiteX2" fmla="*/ 816293 w 1137285"/>
                  <a:gd name="connsiteY2" fmla="*/ 301943 h 372428"/>
                  <a:gd name="connsiteX3" fmla="*/ 776287 w 1137285"/>
                  <a:gd name="connsiteY3" fmla="*/ 132398 h 372428"/>
                  <a:gd name="connsiteX4" fmla="*/ 740093 w 1137285"/>
                  <a:gd name="connsiteY4" fmla="*/ 263843 h 372428"/>
                  <a:gd name="connsiteX5" fmla="*/ 652462 w 1137285"/>
                  <a:gd name="connsiteY5" fmla="*/ 263843 h 372428"/>
                  <a:gd name="connsiteX6" fmla="*/ 639127 w 1137285"/>
                  <a:gd name="connsiteY6" fmla="*/ 314325 h 372428"/>
                  <a:gd name="connsiteX7" fmla="*/ 615315 w 1137285"/>
                  <a:gd name="connsiteY7" fmla="*/ 256223 h 372428"/>
                  <a:gd name="connsiteX8" fmla="*/ 591502 w 1137285"/>
                  <a:gd name="connsiteY8" fmla="*/ 300990 h 372428"/>
                  <a:gd name="connsiteX9" fmla="*/ 546735 w 1137285"/>
                  <a:gd name="connsiteY9" fmla="*/ 0 h 372428"/>
                  <a:gd name="connsiteX10" fmla="*/ 491490 w 1137285"/>
                  <a:gd name="connsiteY10" fmla="*/ 372428 h 372428"/>
                  <a:gd name="connsiteX11" fmla="*/ 470535 w 1137285"/>
                  <a:gd name="connsiteY11" fmla="*/ 263843 h 372428"/>
                  <a:gd name="connsiteX12" fmla="*/ 244793 w 1137285"/>
                  <a:gd name="connsiteY12" fmla="*/ 263843 h 372428"/>
                  <a:gd name="connsiteX13" fmla="*/ 215265 w 1137285"/>
                  <a:gd name="connsiteY13" fmla="*/ 322898 h 372428"/>
                  <a:gd name="connsiteX14" fmla="*/ 180022 w 1137285"/>
                  <a:gd name="connsiteY14" fmla="*/ 129540 h 372428"/>
                  <a:gd name="connsiteX15" fmla="*/ 137160 w 1137285"/>
                  <a:gd name="connsiteY15" fmla="*/ 263843 h 372428"/>
                  <a:gd name="connsiteX16" fmla="*/ 50482 w 1137285"/>
                  <a:gd name="connsiteY16" fmla="*/ 263843 h 372428"/>
                  <a:gd name="connsiteX17" fmla="*/ 25718 w 1137285"/>
                  <a:gd name="connsiteY17" fmla="*/ 300990 h 372428"/>
                  <a:gd name="connsiteX18" fmla="*/ 0 w 1137285"/>
                  <a:gd name="connsiteY18" fmla="*/ 254318 h 372428"/>
                  <a:gd name="connsiteX0" fmla="*/ 1111567 w 1111567"/>
                  <a:gd name="connsiteY0" fmla="*/ 263843 h 372428"/>
                  <a:gd name="connsiteX1" fmla="*/ 818197 w 1111567"/>
                  <a:gd name="connsiteY1" fmla="*/ 263843 h 372428"/>
                  <a:gd name="connsiteX2" fmla="*/ 790575 w 1111567"/>
                  <a:gd name="connsiteY2" fmla="*/ 301943 h 372428"/>
                  <a:gd name="connsiteX3" fmla="*/ 750569 w 1111567"/>
                  <a:gd name="connsiteY3" fmla="*/ 132398 h 372428"/>
                  <a:gd name="connsiteX4" fmla="*/ 714375 w 1111567"/>
                  <a:gd name="connsiteY4" fmla="*/ 263843 h 372428"/>
                  <a:gd name="connsiteX5" fmla="*/ 626744 w 1111567"/>
                  <a:gd name="connsiteY5" fmla="*/ 263843 h 372428"/>
                  <a:gd name="connsiteX6" fmla="*/ 613409 w 1111567"/>
                  <a:gd name="connsiteY6" fmla="*/ 314325 h 372428"/>
                  <a:gd name="connsiteX7" fmla="*/ 589597 w 1111567"/>
                  <a:gd name="connsiteY7" fmla="*/ 256223 h 372428"/>
                  <a:gd name="connsiteX8" fmla="*/ 565784 w 1111567"/>
                  <a:gd name="connsiteY8" fmla="*/ 300990 h 372428"/>
                  <a:gd name="connsiteX9" fmla="*/ 521017 w 1111567"/>
                  <a:gd name="connsiteY9" fmla="*/ 0 h 372428"/>
                  <a:gd name="connsiteX10" fmla="*/ 465772 w 1111567"/>
                  <a:gd name="connsiteY10" fmla="*/ 372428 h 372428"/>
                  <a:gd name="connsiteX11" fmla="*/ 444817 w 1111567"/>
                  <a:gd name="connsiteY11" fmla="*/ 263843 h 372428"/>
                  <a:gd name="connsiteX12" fmla="*/ 219075 w 1111567"/>
                  <a:gd name="connsiteY12" fmla="*/ 263843 h 372428"/>
                  <a:gd name="connsiteX13" fmla="*/ 189547 w 1111567"/>
                  <a:gd name="connsiteY13" fmla="*/ 322898 h 372428"/>
                  <a:gd name="connsiteX14" fmla="*/ 154304 w 1111567"/>
                  <a:gd name="connsiteY14" fmla="*/ 129540 h 372428"/>
                  <a:gd name="connsiteX15" fmla="*/ 111442 w 1111567"/>
                  <a:gd name="connsiteY15" fmla="*/ 263843 h 372428"/>
                  <a:gd name="connsiteX16" fmla="*/ 24764 w 1111567"/>
                  <a:gd name="connsiteY16" fmla="*/ 263843 h 372428"/>
                  <a:gd name="connsiteX17" fmla="*/ 0 w 1111567"/>
                  <a:gd name="connsiteY17" fmla="*/ 300990 h 372428"/>
                  <a:gd name="connsiteX0" fmla="*/ 1086803 w 1086803"/>
                  <a:gd name="connsiteY0" fmla="*/ 263843 h 372428"/>
                  <a:gd name="connsiteX1" fmla="*/ 793433 w 1086803"/>
                  <a:gd name="connsiteY1" fmla="*/ 263843 h 372428"/>
                  <a:gd name="connsiteX2" fmla="*/ 765811 w 1086803"/>
                  <a:gd name="connsiteY2" fmla="*/ 301943 h 372428"/>
                  <a:gd name="connsiteX3" fmla="*/ 725805 w 1086803"/>
                  <a:gd name="connsiteY3" fmla="*/ 132398 h 372428"/>
                  <a:gd name="connsiteX4" fmla="*/ 689611 w 1086803"/>
                  <a:gd name="connsiteY4" fmla="*/ 263843 h 372428"/>
                  <a:gd name="connsiteX5" fmla="*/ 601980 w 1086803"/>
                  <a:gd name="connsiteY5" fmla="*/ 263843 h 372428"/>
                  <a:gd name="connsiteX6" fmla="*/ 588645 w 1086803"/>
                  <a:gd name="connsiteY6" fmla="*/ 314325 h 372428"/>
                  <a:gd name="connsiteX7" fmla="*/ 564833 w 1086803"/>
                  <a:gd name="connsiteY7" fmla="*/ 256223 h 372428"/>
                  <a:gd name="connsiteX8" fmla="*/ 541020 w 1086803"/>
                  <a:gd name="connsiteY8" fmla="*/ 300990 h 372428"/>
                  <a:gd name="connsiteX9" fmla="*/ 496253 w 1086803"/>
                  <a:gd name="connsiteY9" fmla="*/ 0 h 372428"/>
                  <a:gd name="connsiteX10" fmla="*/ 441008 w 1086803"/>
                  <a:gd name="connsiteY10" fmla="*/ 372428 h 372428"/>
                  <a:gd name="connsiteX11" fmla="*/ 420053 w 1086803"/>
                  <a:gd name="connsiteY11" fmla="*/ 263843 h 372428"/>
                  <a:gd name="connsiteX12" fmla="*/ 194311 w 1086803"/>
                  <a:gd name="connsiteY12" fmla="*/ 263843 h 372428"/>
                  <a:gd name="connsiteX13" fmla="*/ 164783 w 1086803"/>
                  <a:gd name="connsiteY13" fmla="*/ 322898 h 372428"/>
                  <a:gd name="connsiteX14" fmla="*/ 129540 w 1086803"/>
                  <a:gd name="connsiteY14" fmla="*/ 129540 h 372428"/>
                  <a:gd name="connsiteX15" fmla="*/ 86678 w 1086803"/>
                  <a:gd name="connsiteY15" fmla="*/ 263843 h 372428"/>
                  <a:gd name="connsiteX16" fmla="*/ 0 w 1086803"/>
                  <a:gd name="connsiteY16" fmla="*/ 263843 h 372428"/>
                  <a:gd name="connsiteX0" fmla="*/ 1000125 w 1000125"/>
                  <a:gd name="connsiteY0" fmla="*/ 263843 h 372428"/>
                  <a:gd name="connsiteX1" fmla="*/ 706755 w 1000125"/>
                  <a:gd name="connsiteY1" fmla="*/ 263843 h 372428"/>
                  <a:gd name="connsiteX2" fmla="*/ 679133 w 1000125"/>
                  <a:gd name="connsiteY2" fmla="*/ 301943 h 372428"/>
                  <a:gd name="connsiteX3" fmla="*/ 639127 w 1000125"/>
                  <a:gd name="connsiteY3" fmla="*/ 132398 h 372428"/>
                  <a:gd name="connsiteX4" fmla="*/ 602933 w 1000125"/>
                  <a:gd name="connsiteY4" fmla="*/ 263843 h 372428"/>
                  <a:gd name="connsiteX5" fmla="*/ 515302 w 1000125"/>
                  <a:gd name="connsiteY5" fmla="*/ 263843 h 372428"/>
                  <a:gd name="connsiteX6" fmla="*/ 501967 w 1000125"/>
                  <a:gd name="connsiteY6" fmla="*/ 314325 h 372428"/>
                  <a:gd name="connsiteX7" fmla="*/ 478155 w 1000125"/>
                  <a:gd name="connsiteY7" fmla="*/ 256223 h 372428"/>
                  <a:gd name="connsiteX8" fmla="*/ 454342 w 1000125"/>
                  <a:gd name="connsiteY8" fmla="*/ 300990 h 372428"/>
                  <a:gd name="connsiteX9" fmla="*/ 409575 w 1000125"/>
                  <a:gd name="connsiteY9" fmla="*/ 0 h 372428"/>
                  <a:gd name="connsiteX10" fmla="*/ 354330 w 1000125"/>
                  <a:gd name="connsiteY10" fmla="*/ 372428 h 372428"/>
                  <a:gd name="connsiteX11" fmla="*/ 333375 w 1000125"/>
                  <a:gd name="connsiteY11" fmla="*/ 263843 h 372428"/>
                  <a:gd name="connsiteX12" fmla="*/ 107633 w 1000125"/>
                  <a:gd name="connsiteY12" fmla="*/ 263843 h 372428"/>
                  <a:gd name="connsiteX13" fmla="*/ 78105 w 1000125"/>
                  <a:gd name="connsiteY13" fmla="*/ 322898 h 372428"/>
                  <a:gd name="connsiteX14" fmla="*/ 42862 w 1000125"/>
                  <a:gd name="connsiteY14" fmla="*/ 129540 h 372428"/>
                  <a:gd name="connsiteX15" fmla="*/ 0 w 1000125"/>
                  <a:gd name="connsiteY15" fmla="*/ 263843 h 372428"/>
                  <a:gd name="connsiteX0" fmla="*/ 957263 w 957263"/>
                  <a:gd name="connsiteY0" fmla="*/ 263843 h 372428"/>
                  <a:gd name="connsiteX1" fmla="*/ 663893 w 957263"/>
                  <a:gd name="connsiteY1" fmla="*/ 263843 h 372428"/>
                  <a:gd name="connsiteX2" fmla="*/ 636271 w 957263"/>
                  <a:gd name="connsiteY2" fmla="*/ 301943 h 372428"/>
                  <a:gd name="connsiteX3" fmla="*/ 596265 w 957263"/>
                  <a:gd name="connsiteY3" fmla="*/ 132398 h 372428"/>
                  <a:gd name="connsiteX4" fmla="*/ 560071 w 957263"/>
                  <a:gd name="connsiteY4" fmla="*/ 263843 h 372428"/>
                  <a:gd name="connsiteX5" fmla="*/ 472440 w 957263"/>
                  <a:gd name="connsiteY5" fmla="*/ 263843 h 372428"/>
                  <a:gd name="connsiteX6" fmla="*/ 459105 w 957263"/>
                  <a:gd name="connsiteY6" fmla="*/ 314325 h 372428"/>
                  <a:gd name="connsiteX7" fmla="*/ 435293 w 957263"/>
                  <a:gd name="connsiteY7" fmla="*/ 256223 h 372428"/>
                  <a:gd name="connsiteX8" fmla="*/ 411480 w 957263"/>
                  <a:gd name="connsiteY8" fmla="*/ 300990 h 372428"/>
                  <a:gd name="connsiteX9" fmla="*/ 366713 w 957263"/>
                  <a:gd name="connsiteY9" fmla="*/ 0 h 372428"/>
                  <a:gd name="connsiteX10" fmla="*/ 311468 w 957263"/>
                  <a:gd name="connsiteY10" fmla="*/ 372428 h 372428"/>
                  <a:gd name="connsiteX11" fmla="*/ 290513 w 957263"/>
                  <a:gd name="connsiteY11" fmla="*/ 263843 h 372428"/>
                  <a:gd name="connsiteX12" fmla="*/ 64771 w 957263"/>
                  <a:gd name="connsiteY12" fmla="*/ 263843 h 372428"/>
                  <a:gd name="connsiteX13" fmla="*/ 35243 w 957263"/>
                  <a:gd name="connsiteY13" fmla="*/ 322898 h 372428"/>
                  <a:gd name="connsiteX14" fmla="*/ 0 w 957263"/>
                  <a:gd name="connsiteY14" fmla="*/ 129540 h 372428"/>
                  <a:gd name="connsiteX0" fmla="*/ 922021 w 922021"/>
                  <a:gd name="connsiteY0" fmla="*/ 263843 h 372428"/>
                  <a:gd name="connsiteX1" fmla="*/ 628651 w 922021"/>
                  <a:gd name="connsiteY1" fmla="*/ 263843 h 372428"/>
                  <a:gd name="connsiteX2" fmla="*/ 601029 w 922021"/>
                  <a:gd name="connsiteY2" fmla="*/ 301943 h 372428"/>
                  <a:gd name="connsiteX3" fmla="*/ 561023 w 922021"/>
                  <a:gd name="connsiteY3" fmla="*/ 132398 h 372428"/>
                  <a:gd name="connsiteX4" fmla="*/ 524829 w 922021"/>
                  <a:gd name="connsiteY4" fmla="*/ 263843 h 372428"/>
                  <a:gd name="connsiteX5" fmla="*/ 437198 w 922021"/>
                  <a:gd name="connsiteY5" fmla="*/ 263843 h 372428"/>
                  <a:gd name="connsiteX6" fmla="*/ 423863 w 922021"/>
                  <a:gd name="connsiteY6" fmla="*/ 314325 h 372428"/>
                  <a:gd name="connsiteX7" fmla="*/ 400051 w 922021"/>
                  <a:gd name="connsiteY7" fmla="*/ 256223 h 372428"/>
                  <a:gd name="connsiteX8" fmla="*/ 376238 w 922021"/>
                  <a:gd name="connsiteY8" fmla="*/ 300990 h 372428"/>
                  <a:gd name="connsiteX9" fmla="*/ 331471 w 922021"/>
                  <a:gd name="connsiteY9" fmla="*/ 0 h 372428"/>
                  <a:gd name="connsiteX10" fmla="*/ 276226 w 922021"/>
                  <a:gd name="connsiteY10" fmla="*/ 372428 h 372428"/>
                  <a:gd name="connsiteX11" fmla="*/ 255271 w 922021"/>
                  <a:gd name="connsiteY11" fmla="*/ 263843 h 372428"/>
                  <a:gd name="connsiteX12" fmla="*/ 29529 w 922021"/>
                  <a:gd name="connsiteY12" fmla="*/ 263843 h 372428"/>
                  <a:gd name="connsiteX13" fmla="*/ 1 w 922021"/>
                  <a:gd name="connsiteY13" fmla="*/ 322898 h 372428"/>
                  <a:gd name="connsiteX0" fmla="*/ 892491 w 892491"/>
                  <a:gd name="connsiteY0" fmla="*/ 263843 h 372428"/>
                  <a:gd name="connsiteX1" fmla="*/ 599121 w 892491"/>
                  <a:gd name="connsiteY1" fmla="*/ 263843 h 372428"/>
                  <a:gd name="connsiteX2" fmla="*/ 571499 w 892491"/>
                  <a:gd name="connsiteY2" fmla="*/ 301943 h 372428"/>
                  <a:gd name="connsiteX3" fmla="*/ 531493 w 892491"/>
                  <a:gd name="connsiteY3" fmla="*/ 132398 h 372428"/>
                  <a:gd name="connsiteX4" fmla="*/ 495299 w 892491"/>
                  <a:gd name="connsiteY4" fmla="*/ 263843 h 372428"/>
                  <a:gd name="connsiteX5" fmla="*/ 407668 w 892491"/>
                  <a:gd name="connsiteY5" fmla="*/ 263843 h 372428"/>
                  <a:gd name="connsiteX6" fmla="*/ 394333 w 892491"/>
                  <a:gd name="connsiteY6" fmla="*/ 314325 h 372428"/>
                  <a:gd name="connsiteX7" fmla="*/ 370521 w 892491"/>
                  <a:gd name="connsiteY7" fmla="*/ 256223 h 372428"/>
                  <a:gd name="connsiteX8" fmla="*/ 346708 w 892491"/>
                  <a:gd name="connsiteY8" fmla="*/ 300990 h 372428"/>
                  <a:gd name="connsiteX9" fmla="*/ 301941 w 892491"/>
                  <a:gd name="connsiteY9" fmla="*/ 0 h 372428"/>
                  <a:gd name="connsiteX10" fmla="*/ 246696 w 892491"/>
                  <a:gd name="connsiteY10" fmla="*/ 372428 h 372428"/>
                  <a:gd name="connsiteX11" fmla="*/ 225741 w 892491"/>
                  <a:gd name="connsiteY11" fmla="*/ 263843 h 372428"/>
                  <a:gd name="connsiteX12" fmla="*/ -1 w 892491"/>
                  <a:gd name="connsiteY12" fmla="*/ 263843 h 372428"/>
                  <a:gd name="connsiteX0" fmla="*/ 892492 w 892492"/>
                  <a:gd name="connsiteY0" fmla="*/ 263843 h 372428"/>
                  <a:gd name="connsiteX1" fmla="*/ 794663 w 892492"/>
                  <a:gd name="connsiteY1" fmla="*/ 261783 h 372428"/>
                  <a:gd name="connsiteX2" fmla="*/ 599122 w 892492"/>
                  <a:gd name="connsiteY2" fmla="*/ 263843 h 372428"/>
                  <a:gd name="connsiteX3" fmla="*/ 571500 w 892492"/>
                  <a:gd name="connsiteY3" fmla="*/ 301943 h 372428"/>
                  <a:gd name="connsiteX4" fmla="*/ 531494 w 892492"/>
                  <a:gd name="connsiteY4" fmla="*/ 132398 h 372428"/>
                  <a:gd name="connsiteX5" fmla="*/ 495300 w 892492"/>
                  <a:gd name="connsiteY5" fmla="*/ 263843 h 372428"/>
                  <a:gd name="connsiteX6" fmla="*/ 407669 w 892492"/>
                  <a:gd name="connsiteY6" fmla="*/ 263843 h 372428"/>
                  <a:gd name="connsiteX7" fmla="*/ 394334 w 892492"/>
                  <a:gd name="connsiteY7" fmla="*/ 314325 h 372428"/>
                  <a:gd name="connsiteX8" fmla="*/ 370522 w 892492"/>
                  <a:gd name="connsiteY8" fmla="*/ 256223 h 372428"/>
                  <a:gd name="connsiteX9" fmla="*/ 346709 w 892492"/>
                  <a:gd name="connsiteY9" fmla="*/ 300990 h 372428"/>
                  <a:gd name="connsiteX10" fmla="*/ 301942 w 892492"/>
                  <a:gd name="connsiteY10" fmla="*/ 0 h 372428"/>
                  <a:gd name="connsiteX11" fmla="*/ 246697 w 892492"/>
                  <a:gd name="connsiteY11" fmla="*/ 372428 h 372428"/>
                  <a:gd name="connsiteX12" fmla="*/ 225742 w 892492"/>
                  <a:gd name="connsiteY12" fmla="*/ 263843 h 372428"/>
                  <a:gd name="connsiteX13" fmla="*/ 0 w 892492"/>
                  <a:gd name="connsiteY13" fmla="*/ 263843 h 372428"/>
                  <a:gd name="connsiteX0" fmla="*/ 794663 w 794663"/>
                  <a:gd name="connsiteY0" fmla="*/ 261783 h 372428"/>
                  <a:gd name="connsiteX1" fmla="*/ 599122 w 794663"/>
                  <a:gd name="connsiteY1" fmla="*/ 263843 h 372428"/>
                  <a:gd name="connsiteX2" fmla="*/ 571500 w 794663"/>
                  <a:gd name="connsiteY2" fmla="*/ 301943 h 372428"/>
                  <a:gd name="connsiteX3" fmla="*/ 531494 w 794663"/>
                  <a:gd name="connsiteY3" fmla="*/ 132398 h 372428"/>
                  <a:gd name="connsiteX4" fmla="*/ 495300 w 794663"/>
                  <a:gd name="connsiteY4" fmla="*/ 263843 h 372428"/>
                  <a:gd name="connsiteX5" fmla="*/ 407669 w 794663"/>
                  <a:gd name="connsiteY5" fmla="*/ 263843 h 372428"/>
                  <a:gd name="connsiteX6" fmla="*/ 394334 w 794663"/>
                  <a:gd name="connsiteY6" fmla="*/ 314325 h 372428"/>
                  <a:gd name="connsiteX7" fmla="*/ 370522 w 794663"/>
                  <a:gd name="connsiteY7" fmla="*/ 256223 h 372428"/>
                  <a:gd name="connsiteX8" fmla="*/ 346709 w 794663"/>
                  <a:gd name="connsiteY8" fmla="*/ 300990 h 372428"/>
                  <a:gd name="connsiteX9" fmla="*/ 301942 w 794663"/>
                  <a:gd name="connsiteY9" fmla="*/ 0 h 372428"/>
                  <a:gd name="connsiteX10" fmla="*/ 246697 w 794663"/>
                  <a:gd name="connsiteY10" fmla="*/ 372428 h 372428"/>
                  <a:gd name="connsiteX11" fmla="*/ 225742 w 794663"/>
                  <a:gd name="connsiteY11" fmla="*/ 263843 h 372428"/>
                  <a:gd name="connsiteX12" fmla="*/ 0 w 794663"/>
                  <a:gd name="connsiteY12" fmla="*/ 263843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94663" h="372428">
                    <a:moveTo>
                      <a:pt x="794663" y="261783"/>
                    </a:moveTo>
                    <a:lnTo>
                      <a:pt x="599122" y="263843"/>
                    </a:lnTo>
                    <a:lnTo>
                      <a:pt x="571500" y="301943"/>
                    </a:lnTo>
                    <a:lnTo>
                      <a:pt x="531494" y="132398"/>
                    </a:lnTo>
                    <a:lnTo>
                      <a:pt x="495300" y="263843"/>
                    </a:lnTo>
                    <a:lnTo>
                      <a:pt x="407669" y="263843"/>
                    </a:lnTo>
                    <a:lnTo>
                      <a:pt x="394334" y="314325"/>
                    </a:lnTo>
                    <a:lnTo>
                      <a:pt x="370522" y="256223"/>
                    </a:lnTo>
                    <a:lnTo>
                      <a:pt x="346709" y="300990"/>
                    </a:lnTo>
                    <a:lnTo>
                      <a:pt x="301942" y="0"/>
                    </a:lnTo>
                    <a:lnTo>
                      <a:pt x="246697" y="372428"/>
                    </a:lnTo>
                    <a:lnTo>
                      <a:pt x="225742" y="263843"/>
                    </a:lnTo>
                    <a:lnTo>
                      <a:pt x="0" y="263843"/>
                    </a:lnTo>
                  </a:path>
                </a:pathLst>
              </a:custGeom>
              <a:noFill/>
              <a:ln w="12700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01662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4936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11423416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848694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216369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344787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www.freeppt7.com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326202"/>
            <a:ext cx="2037972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4550200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s &amp;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4580667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2" y="2571750"/>
            <a:ext cx="4580626" cy="2571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572000" y="0"/>
            <a:ext cx="4572000" cy="257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Rectangle 4"/>
          <p:cNvSpPr/>
          <p:nvPr userDrawn="1"/>
        </p:nvSpPr>
        <p:spPr>
          <a:xfrm>
            <a:off x="0" y="2571750"/>
            <a:ext cx="4572000" cy="257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6718550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553F-EDCC-C7B1-B1EA-7D529E129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95801-603F-2995-E3A7-D0B5C30B2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30EB-3E07-7D15-2AEE-E5DD5FBF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786-9DDF-404B-8F81-531DAE20F938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2AE9-CD21-E50E-A14F-65760F4F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893FF-2DC3-086B-9C06-3E091D41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1947-2015-41B3-BD25-B4F5F50681E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40293"/>
      </p:ext>
    </p:extLst>
  </p:cSld>
  <p:clrMapOvr>
    <a:masterClrMapping/>
  </p:clrMapOvr>
  <p:hf sldNum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9301-2FB3-571F-CC4B-E5B6DE13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3B8B-065D-6AA6-723B-EDC9ED5D6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9B402-5F49-26CF-F367-B0D0801E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786-9DDF-404B-8F81-531DAE20F938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DB70-164E-600F-5172-F7BCE49D1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A5786-DC41-7821-C3C7-AED848F1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1947-2015-41B3-BD25-B4F5F50681E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51770"/>
      </p:ext>
    </p:extLst>
  </p:cSld>
  <p:clrMapOvr>
    <a:masterClrMapping/>
  </p:clrMapOvr>
  <p:hf sldNum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C2DC-E1E0-D476-9F14-8F23D0BE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73562-FA48-3468-B2C9-1427865B4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4A838-B5AF-D07F-637A-7F587D02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786-9DDF-404B-8F81-531DAE20F938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4459-B205-88C8-5852-4836C91E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4919E-610C-D012-BD0F-7FEAD329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1947-2015-41B3-BD25-B4F5F50681E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834204"/>
      </p:ext>
    </p:extLst>
  </p:cSld>
  <p:clrMapOvr>
    <a:masterClrMapping/>
  </p:clrMapOvr>
  <p:hf sldNum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FEA1-4AAE-8A71-8F50-87F209704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8AAE4-92D4-351F-8C1E-459F0450F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84AA8-B3AD-DE53-B635-48D11B92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D0726-4C74-6CFD-15DE-16EEF2A2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786-9DDF-404B-8F81-531DAE20F938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EDE30-F2CC-01BE-4B21-42A2E1893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ABC62-A7BD-4701-AFDD-5D92CD8C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1947-2015-41B3-BD25-B4F5F50681E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122604"/>
      </p:ext>
    </p:extLst>
  </p:cSld>
  <p:clrMapOvr>
    <a:masterClrMapping/>
  </p:clrMapOvr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6" y="1664994"/>
            <a:ext cx="2575832" cy="1442016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0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8626" y="1445070"/>
            <a:ext cx="2575832" cy="2928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50" b="0" i="0" spc="225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 rot="16200000">
            <a:off x="7518213" y="2467872"/>
            <a:ext cx="2381249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b="0" i="0" spc="45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rPr>
              <a:t>www.freeppt7.com</a:t>
            </a:r>
          </a:p>
        </p:txBody>
      </p:sp>
    </p:spTree>
    <p:extLst>
      <p:ext uri="{BB962C8B-B14F-4D97-AF65-F5344CB8AC3E}">
        <p14:creationId xmlns:p14="http://schemas.microsoft.com/office/powerpoint/2010/main" val="2543081910"/>
      </p:ext>
    </p:extLst>
  </p:cSld>
  <p:clrMapOvr>
    <a:masterClrMapping/>
  </p:clrMapOvr>
  <p:transition/>
  <p:hf sldNum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215C-0F1E-05FF-4F49-E58660DB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BF0BB-2364-0D9A-FC89-790133DB2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8EAF8-1405-E62D-CEA4-BE2442D6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5C29B-3B9E-8196-37A8-4DCE24088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E2B20-A4A9-7C46-5E08-254C935F0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13BDEA-11AB-F20D-3271-EF0DB708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786-9DDF-404B-8F81-531DAE20F938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E7C398-0DD9-1671-C916-F972ACFB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AF4AC-1AD0-8225-17F4-3787935B9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1947-2015-41B3-BD25-B4F5F50681E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9052"/>
      </p:ext>
    </p:extLst>
  </p:cSld>
  <p:clrMapOvr>
    <a:masterClrMapping/>
  </p:clrMapOvr>
  <p:hf sldNum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A7365-94C2-C1A0-8359-E64AF0DE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C9F7B-9E2E-1BA2-3005-43D605AD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786-9DDF-404B-8F81-531DAE20F938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0182F-CBE7-27A8-2987-4CBF80C2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D8D5A-9BD5-A04A-CA4D-ECB2A2B4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1947-2015-41B3-BD25-B4F5F50681E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68296"/>
      </p:ext>
    </p:extLst>
  </p:cSld>
  <p:clrMapOvr>
    <a:masterClrMapping/>
  </p:clrMapOvr>
  <p:hf sldNum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CE886-11EF-3804-60B8-4845085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786-9DDF-404B-8F81-531DAE20F938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B5221D-8F9B-4EC6-E7F9-9233672A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E8262-C407-EF51-F58E-09BC6358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1947-2015-41B3-BD25-B4F5F50681E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18204"/>
      </p:ext>
    </p:extLst>
  </p:cSld>
  <p:clrMapOvr>
    <a:masterClrMapping/>
  </p:clrMapOvr>
  <p:hf sldNum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AC05-5ABA-672E-3DDF-19E52E8C9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356F2-ECCF-EBFD-856C-4FCA108A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60219-7BFB-DC8F-2BA5-04F481CD1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694FD-A41E-8676-5D4F-29A23E98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786-9DDF-404B-8F81-531DAE20F938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D7E55-6D9E-CDE8-03B5-E0B0BE382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3FFFB-BB14-76C9-0463-B460D577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1947-2015-41B3-BD25-B4F5F50681E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70626"/>
      </p:ext>
    </p:extLst>
  </p:cSld>
  <p:clrMapOvr>
    <a:masterClrMapping/>
  </p:clrMapOvr>
  <p:hf sldNum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F29-F088-ADEB-4068-313DFC6FB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689BB-78B5-1E63-2C23-FEC894F41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0C5AA-6E02-F4C3-7DA0-0BF77D7B0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B091C-AF44-99F9-5792-32E138A96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786-9DDF-404B-8F81-531DAE20F938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175CC-34FE-C78D-80CB-B6EFE282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B3E5A-9277-410A-2F35-CCEC7D20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1947-2015-41B3-BD25-B4F5F50681E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82200"/>
      </p:ext>
    </p:extLst>
  </p:cSld>
  <p:clrMapOvr>
    <a:masterClrMapping/>
  </p:clrMapOvr>
  <p:hf sldNum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8BF6-D5AE-05A7-7FBE-08E9BFC4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B518A-3350-47FF-5390-1530146CF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96A68-B263-B6DA-3CF1-4AF5BED2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786-9DDF-404B-8F81-531DAE20F938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34AEA-E0FA-227D-1274-D9EF66B1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7F55-9EB4-18E3-6629-FA0B083E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1947-2015-41B3-BD25-B4F5F50681E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135787"/>
      </p:ext>
    </p:extLst>
  </p:cSld>
  <p:clrMapOvr>
    <a:masterClrMapping/>
  </p:clrMapOvr>
  <p:hf sldNum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0381B7-2A6B-5B71-72CF-D3798CA4B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908CE-AD67-BC60-7A87-EC619F95E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5ACD-1593-A998-5870-3ABBF03D3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786-9DDF-404B-8F81-531DAE20F938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5F50C-858E-11A1-E7FD-A407DCAE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1368-2875-BE03-74F5-1830CFE8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1947-2015-41B3-BD25-B4F5F50681E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937010"/>
      </p:ext>
    </p:extLst>
  </p:cSld>
  <p:clrMapOvr>
    <a:masterClrMapping/>
  </p:clrMapOvr>
  <p:hf sldNum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  <a:t>‹N°›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6949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070907"/>
      </p:ext>
    </p:extLst>
  </p:cSld>
  <p:clrMapOvr>
    <a:masterClrMapping/>
  </p:clrMapOvr>
  <p:transition/>
  <p:hf sldNum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WOT_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52098" y="3819526"/>
            <a:ext cx="5068751" cy="872490"/>
          </a:xfrm>
          <a:prstGeom prst="rect">
            <a:avLst/>
          </a:prstGeom>
        </p:spPr>
      </p:pic>
      <p:sp>
        <p:nvSpPr>
          <p:cNvPr id="12" name="Oval 11"/>
          <p:cNvSpPr/>
          <p:nvPr userDrawn="1"/>
        </p:nvSpPr>
        <p:spPr>
          <a:xfrm>
            <a:off x="2897929" y="1724024"/>
            <a:ext cx="1695450" cy="1695450"/>
          </a:xfrm>
          <a:prstGeom prst="ellipse">
            <a:avLst/>
          </a:prstGeom>
          <a:solidFill>
            <a:srgbClr val="FFC000"/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cs typeface="思源黑体 CN Regular" panose="020B0500000000000000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 flipH="1">
            <a:off x="2875577" y="1658747"/>
            <a:ext cx="3566160" cy="1826006"/>
          </a:xfrm>
          <a:custGeom>
            <a:avLst/>
            <a:gdLst>
              <a:gd name="connsiteX0" fmla="*/ 3758 w 12344400"/>
              <a:gd name="connsiteY0" fmla="*/ 0 h 6320790"/>
              <a:gd name="connsiteX1" fmla="*/ 3705225 w 12344400"/>
              <a:gd name="connsiteY1" fmla="*/ 0 h 6320790"/>
              <a:gd name="connsiteX2" fmla="*/ 6172200 w 12344400"/>
              <a:gd name="connsiteY2" fmla="*/ 2466975 h 6320790"/>
              <a:gd name="connsiteX3" fmla="*/ 8639175 w 12344400"/>
              <a:gd name="connsiteY3" fmla="*/ 0 h 6320790"/>
              <a:gd name="connsiteX4" fmla="*/ 12340643 w 12344400"/>
              <a:gd name="connsiteY4" fmla="*/ 0 h 6320790"/>
              <a:gd name="connsiteX5" fmla="*/ 12344400 w 12344400"/>
              <a:gd name="connsiteY5" fmla="*/ 148590 h 6320790"/>
              <a:gd name="connsiteX6" fmla="*/ 6172200 w 12344400"/>
              <a:gd name="connsiteY6" fmla="*/ 6320790 h 6320790"/>
              <a:gd name="connsiteX7" fmla="*/ 0 w 12344400"/>
              <a:gd name="connsiteY7" fmla="*/ 148590 h 6320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344400" h="6320790">
                <a:moveTo>
                  <a:pt x="3758" y="0"/>
                </a:moveTo>
                <a:lnTo>
                  <a:pt x="3705225" y="0"/>
                </a:lnTo>
                <a:cubicBezTo>
                  <a:pt x="3705225" y="1362473"/>
                  <a:pt x="4809727" y="2466975"/>
                  <a:pt x="6172200" y="2466975"/>
                </a:cubicBezTo>
                <a:cubicBezTo>
                  <a:pt x="7534673" y="2466975"/>
                  <a:pt x="8639175" y="1362473"/>
                  <a:pt x="8639175" y="0"/>
                </a:cubicBezTo>
                <a:lnTo>
                  <a:pt x="12340643" y="0"/>
                </a:lnTo>
                <a:lnTo>
                  <a:pt x="12344400" y="148590"/>
                </a:lnTo>
                <a:cubicBezTo>
                  <a:pt x="12344400" y="3557402"/>
                  <a:pt x="9581012" y="6320790"/>
                  <a:pt x="6172200" y="6320790"/>
                </a:cubicBezTo>
                <a:cubicBezTo>
                  <a:pt x="2763388" y="6320790"/>
                  <a:pt x="0" y="3557402"/>
                  <a:pt x="0" y="148590"/>
                </a:cubicBezTo>
                <a:close/>
              </a:path>
            </a:pathLst>
          </a:custGeom>
        </p:spPr>
      </p:pic>
      <p:sp>
        <p:nvSpPr>
          <p:cNvPr id="15" name="Freeform: Shape 14"/>
          <p:cNvSpPr/>
          <p:nvPr userDrawn="1"/>
        </p:nvSpPr>
        <p:spPr>
          <a:xfrm>
            <a:off x="0" y="742950"/>
            <a:ext cx="3745654" cy="3657601"/>
          </a:xfrm>
          <a:custGeom>
            <a:avLst/>
            <a:gdLst>
              <a:gd name="connsiteX0" fmla="*/ 0 w 7491308"/>
              <a:gd name="connsiteY0" fmla="*/ 0 h 7315201"/>
              <a:gd name="connsiteX1" fmla="*/ 7491308 w 7491308"/>
              <a:gd name="connsiteY1" fmla="*/ 0 h 7315201"/>
              <a:gd name="connsiteX2" fmla="*/ 7491308 w 7491308"/>
              <a:gd name="connsiteY2" fmla="*/ 7315201 h 7315201"/>
              <a:gd name="connsiteX3" fmla="*/ 0 w 7491308"/>
              <a:gd name="connsiteY3" fmla="*/ 7315201 h 731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1308" h="7315201">
                <a:moveTo>
                  <a:pt x="0" y="0"/>
                </a:moveTo>
                <a:lnTo>
                  <a:pt x="7491308" y="0"/>
                </a:lnTo>
                <a:lnTo>
                  <a:pt x="7491308" y="7315201"/>
                </a:lnTo>
                <a:lnTo>
                  <a:pt x="0" y="73152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cs typeface="思源黑体 CN Regular" panose="020B0500000000000000" charset="-122"/>
            </a:endParaRPr>
          </a:p>
        </p:txBody>
      </p:sp>
      <p:sp>
        <p:nvSpPr>
          <p:cNvPr id="16" name="Picture Placeholder 11"/>
          <p:cNvSpPr>
            <a:spLocks noGrp="1" noChangeAspect="1"/>
          </p:cNvSpPr>
          <p:nvPr>
            <p:ph type="pic" sz="quarter" idx="24"/>
          </p:nvPr>
        </p:nvSpPr>
        <p:spPr>
          <a:xfrm>
            <a:off x="-4867" y="852910"/>
            <a:ext cx="3619500" cy="3437681"/>
          </a:xfrm>
          <a:custGeom>
            <a:avLst/>
            <a:gdLst>
              <a:gd name="connsiteX0" fmla="*/ 0 w 7491308"/>
              <a:gd name="connsiteY0" fmla="*/ 0 h 7315201"/>
              <a:gd name="connsiteX1" fmla="*/ 7491308 w 7491308"/>
              <a:gd name="connsiteY1" fmla="*/ 0 h 7315201"/>
              <a:gd name="connsiteX2" fmla="*/ 7491308 w 7491308"/>
              <a:gd name="connsiteY2" fmla="*/ 7315201 h 7315201"/>
              <a:gd name="connsiteX3" fmla="*/ 0 w 7491308"/>
              <a:gd name="connsiteY3" fmla="*/ 7315201 h 7315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1308" h="7315201">
                <a:moveTo>
                  <a:pt x="0" y="0"/>
                </a:moveTo>
                <a:lnTo>
                  <a:pt x="7491308" y="0"/>
                </a:lnTo>
                <a:lnTo>
                  <a:pt x="7491308" y="7315201"/>
                </a:lnTo>
                <a:lnTo>
                  <a:pt x="0" y="731520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0">
            <a:noFill/>
            <a:miter lim="800000"/>
          </a:ln>
          <a:effectLst/>
        </p:spPr>
        <p:txBody>
          <a:bodyPr wrap="square" tIns="457200">
            <a:noAutofit/>
          </a:bodyPr>
          <a:lstStyle>
            <a:lvl1pPr marL="0" indent="0" algn="ctr">
              <a:buNone/>
              <a:defRPr sz="1001" spc="300">
                <a:latin typeface="Bebas Neue Book" panose="00000500000000000000" pitchFamily="2" charset="0"/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7715"/>
      </p:ext>
    </p:extLst>
  </p:cSld>
  <p:clrMapOvr>
    <a:masterClrMapping/>
  </p:clrMapOvr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0A0F928-C328-EF03-6A35-5723890CACE1}"/>
              </a:ext>
            </a:extLst>
          </p:cNvPr>
          <p:cNvSpPr/>
          <p:nvPr userDrawn="1"/>
        </p:nvSpPr>
        <p:spPr>
          <a:xfrm flipH="1"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E7E8EA"/>
              </a:gs>
              <a:gs pos="51000">
                <a:schemeClr val="bg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57540662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lat_Device_Mockup">
    <p:bg>
      <p:bgPr>
        <a:solidFill>
          <a:srgbClr val="E3E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7500783" y="3845003"/>
            <a:ext cx="227675" cy="99291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 flipV="1">
            <a:off x="6085493" y="3283585"/>
            <a:ext cx="428984" cy="214691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 flipV="1">
            <a:off x="2860470" y="1338018"/>
            <a:ext cx="491815" cy="6087650"/>
          </a:xfrm>
          <a:prstGeom prst="rect">
            <a:avLst/>
          </a:prstGeom>
        </p:spPr>
      </p:pic>
      <p:sp>
        <p:nvSpPr>
          <p:cNvPr id="4" name="Freeform: Shape 3"/>
          <p:cNvSpPr/>
          <p:nvPr userDrawn="1"/>
        </p:nvSpPr>
        <p:spPr>
          <a:xfrm flipV="1">
            <a:off x="7342464" y="3968049"/>
            <a:ext cx="551807" cy="335773"/>
          </a:xfrm>
          <a:custGeom>
            <a:avLst/>
            <a:gdLst>
              <a:gd name="connsiteX0" fmla="*/ 963047 w 1926095"/>
              <a:gd name="connsiteY0" fmla="*/ 0 h 813246"/>
              <a:gd name="connsiteX1" fmla="*/ 1583261 w 1926095"/>
              <a:gd name="connsiteY1" fmla="*/ 76790 h 813246"/>
              <a:gd name="connsiteX2" fmla="*/ 1590399 w 1926095"/>
              <a:gd name="connsiteY2" fmla="*/ 81086 h 813246"/>
              <a:gd name="connsiteX3" fmla="*/ 1602190 w 1926095"/>
              <a:gd name="connsiteY3" fmla="*/ 84252 h 813246"/>
              <a:gd name="connsiteX4" fmla="*/ 1667333 w 1926095"/>
              <a:gd name="connsiteY4" fmla="*/ 133002 h 813246"/>
              <a:gd name="connsiteX5" fmla="*/ 1926095 w 1926095"/>
              <a:gd name="connsiteY5" fmla="*/ 810865 h 813246"/>
              <a:gd name="connsiteX6" fmla="*/ 985043 w 1926095"/>
              <a:gd name="connsiteY6" fmla="*/ 813140 h 813246"/>
              <a:gd name="connsiteX7" fmla="*/ 985043 w 1926095"/>
              <a:gd name="connsiteY7" fmla="*/ 813246 h 813246"/>
              <a:gd name="connsiteX8" fmla="*/ 963048 w 1926095"/>
              <a:gd name="connsiteY8" fmla="*/ 813193 h 813246"/>
              <a:gd name="connsiteX9" fmla="*/ 941052 w 1926095"/>
              <a:gd name="connsiteY9" fmla="*/ 813246 h 813246"/>
              <a:gd name="connsiteX10" fmla="*/ 941052 w 1926095"/>
              <a:gd name="connsiteY10" fmla="*/ 813140 h 813246"/>
              <a:gd name="connsiteX11" fmla="*/ 0 w 1926095"/>
              <a:gd name="connsiteY11" fmla="*/ 810865 h 813246"/>
              <a:gd name="connsiteX12" fmla="*/ 258762 w 1926095"/>
              <a:gd name="connsiteY12" fmla="*/ 133002 h 813246"/>
              <a:gd name="connsiteX13" fmla="*/ 323905 w 1926095"/>
              <a:gd name="connsiteY13" fmla="*/ 84252 h 813246"/>
              <a:gd name="connsiteX14" fmla="*/ 335694 w 1926095"/>
              <a:gd name="connsiteY14" fmla="*/ 81086 h 813246"/>
              <a:gd name="connsiteX15" fmla="*/ 342833 w 1926095"/>
              <a:gd name="connsiteY15" fmla="*/ 76790 h 813246"/>
              <a:gd name="connsiteX16" fmla="*/ 963047 w 1926095"/>
              <a:gd name="connsiteY16" fmla="*/ 0 h 81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6095" h="813246">
                <a:moveTo>
                  <a:pt x="963047" y="0"/>
                </a:moveTo>
                <a:cubicBezTo>
                  <a:pt x="1241858" y="0"/>
                  <a:pt x="1481077" y="31664"/>
                  <a:pt x="1583261" y="76790"/>
                </a:cubicBezTo>
                <a:lnTo>
                  <a:pt x="1590399" y="81086"/>
                </a:lnTo>
                <a:lnTo>
                  <a:pt x="1602190" y="84252"/>
                </a:lnTo>
                <a:cubicBezTo>
                  <a:pt x="1634107" y="97572"/>
                  <a:pt x="1656915" y="113655"/>
                  <a:pt x="1667333" y="133002"/>
                </a:cubicBezTo>
                <a:cubicBezTo>
                  <a:pt x="1747238" y="268469"/>
                  <a:pt x="1674740" y="665873"/>
                  <a:pt x="1926095" y="810865"/>
                </a:cubicBezTo>
                <a:lnTo>
                  <a:pt x="985043" y="813140"/>
                </a:lnTo>
                <a:lnTo>
                  <a:pt x="985043" y="813246"/>
                </a:lnTo>
                <a:lnTo>
                  <a:pt x="963048" y="813193"/>
                </a:lnTo>
                <a:lnTo>
                  <a:pt x="941052" y="813246"/>
                </a:lnTo>
                <a:lnTo>
                  <a:pt x="941052" y="813140"/>
                </a:lnTo>
                <a:lnTo>
                  <a:pt x="0" y="810865"/>
                </a:lnTo>
                <a:cubicBezTo>
                  <a:pt x="251355" y="665873"/>
                  <a:pt x="178857" y="268469"/>
                  <a:pt x="258762" y="133002"/>
                </a:cubicBezTo>
                <a:cubicBezTo>
                  <a:pt x="269180" y="113655"/>
                  <a:pt x="291988" y="97572"/>
                  <a:pt x="323905" y="84252"/>
                </a:cubicBezTo>
                <a:lnTo>
                  <a:pt x="335694" y="81086"/>
                </a:lnTo>
                <a:lnTo>
                  <a:pt x="342833" y="76790"/>
                </a:lnTo>
                <a:cubicBezTo>
                  <a:pt x="445017" y="31664"/>
                  <a:pt x="684236" y="0"/>
                  <a:pt x="963047" y="0"/>
                </a:cubicBezTo>
                <a:close/>
              </a:path>
            </a:pathLst>
          </a:custGeom>
          <a:gradFill>
            <a:gsLst>
              <a:gs pos="0">
                <a:srgbClr val="BFC4CB"/>
              </a:gs>
              <a:gs pos="34000">
                <a:schemeClr val="bg1">
                  <a:lumMod val="95000"/>
                </a:schemeClr>
              </a:gs>
              <a:gs pos="82000">
                <a:schemeClr val="bg1"/>
              </a:gs>
              <a:gs pos="100000">
                <a:schemeClr val="bg1"/>
              </a:gs>
            </a:gsLst>
            <a:lin ang="16800000" scaled="0"/>
          </a:gradFill>
          <a:ln w="25400" cap="rnd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>
              <a:cs typeface="思源黑体 CN Regular" panose="020B0500000000000000" charset="-122"/>
            </a:endParaRPr>
          </a:p>
        </p:txBody>
      </p:sp>
      <p:sp>
        <p:nvSpPr>
          <p:cNvPr id="5" name="Freeform: Shape 4"/>
          <p:cNvSpPr/>
          <p:nvPr userDrawn="1"/>
        </p:nvSpPr>
        <p:spPr>
          <a:xfrm>
            <a:off x="7342464" y="2929605"/>
            <a:ext cx="551807" cy="232987"/>
          </a:xfrm>
          <a:custGeom>
            <a:avLst/>
            <a:gdLst>
              <a:gd name="connsiteX0" fmla="*/ 963047 w 1926095"/>
              <a:gd name="connsiteY0" fmla="*/ 0 h 813246"/>
              <a:gd name="connsiteX1" fmla="*/ 1583261 w 1926095"/>
              <a:gd name="connsiteY1" fmla="*/ 76790 h 813246"/>
              <a:gd name="connsiteX2" fmla="*/ 1590399 w 1926095"/>
              <a:gd name="connsiteY2" fmla="*/ 81086 h 813246"/>
              <a:gd name="connsiteX3" fmla="*/ 1602190 w 1926095"/>
              <a:gd name="connsiteY3" fmla="*/ 84252 h 813246"/>
              <a:gd name="connsiteX4" fmla="*/ 1667333 w 1926095"/>
              <a:gd name="connsiteY4" fmla="*/ 133002 h 813246"/>
              <a:gd name="connsiteX5" fmla="*/ 1926095 w 1926095"/>
              <a:gd name="connsiteY5" fmla="*/ 810865 h 813246"/>
              <a:gd name="connsiteX6" fmla="*/ 985043 w 1926095"/>
              <a:gd name="connsiteY6" fmla="*/ 813140 h 813246"/>
              <a:gd name="connsiteX7" fmla="*/ 985043 w 1926095"/>
              <a:gd name="connsiteY7" fmla="*/ 813246 h 813246"/>
              <a:gd name="connsiteX8" fmla="*/ 963048 w 1926095"/>
              <a:gd name="connsiteY8" fmla="*/ 813193 h 813246"/>
              <a:gd name="connsiteX9" fmla="*/ 941052 w 1926095"/>
              <a:gd name="connsiteY9" fmla="*/ 813246 h 813246"/>
              <a:gd name="connsiteX10" fmla="*/ 941052 w 1926095"/>
              <a:gd name="connsiteY10" fmla="*/ 813140 h 813246"/>
              <a:gd name="connsiteX11" fmla="*/ 0 w 1926095"/>
              <a:gd name="connsiteY11" fmla="*/ 810865 h 813246"/>
              <a:gd name="connsiteX12" fmla="*/ 258762 w 1926095"/>
              <a:gd name="connsiteY12" fmla="*/ 133002 h 813246"/>
              <a:gd name="connsiteX13" fmla="*/ 323905 w 1926095"/>
              <a:gd name="connsiteY13" fmla="*/ 84252 h 813246"/>
              <a:gd name="connsiteX14" fmla="*/ 335694 w 1926095"/>
              <a:gd name="connsiteY14" fmla="*/ 81086 h 813246"/>
              <a:gd name="connsiteX15" fmla="*/ 342833 w 1926095"/>
              <a:gd name="connsiteY15" fmla="*/ 76790 h 813246"/>
              <a:gd name="connsiteX16" fmla="*/ 963047 w 1926095"/>
              <a:gd name="connsiteY16" fmla="*/ 0 h 81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26095" h="813246">
                <a:moveTo>
                  <a:pt x="963047" y="0"/>
                </a:moveTo>
                <a:cubicBezTo>
                  <a:pt x="1241858" y="0"/>
                  <a:pt x="1481077" y="31664"/>
                  <a:pt x="1583261" y="76790"/>
                </a:cubicBezTo>
                <a:lnTo>
                  <a:pt x="1590399" y="81086"/>
                </a:lnTo>
                <a:lnTo>
                  <a:pt x="1602190" y="84252"/>
                </a:lnTo>
                <a:cubicBezTo>
                  <a:pt x="1634107" y="97572"/>
                  <a:pt x="1656915" y="113655"/>
                  <a:pt x="1667333" y="133002"/>
                </a:cubicBezTo>
                <a:cubicBezTo>
                  <a:pt x="1747238" y="268469"/>
                  <a:pt x="1674740" y="665873"/>
                  <a:pt x="1926095" y="810865"/>
                </a:cubicBezTo>
                <a:lnTo>
                  <a:pt x="985043" y="813140"/>
                </a:lnTo>
                <a:lnTo>
                  <a:pt x="985043" y="813246"/>
                </a:lnTo>
                <a:lnTo>
                  <a:pt x="963048" y="813193"/>
                </a:lnTo>
                <a:lnTo>
                  <a:pt x="941052" y="813246"/>
                </a:lnTo>
                <a:lnTo>
                  <a:pt x="941052" y="813140"/>
                </a:lnTo>
                <a:lnTo>
                  <a:pt x="0" y="810865"/>
                </a:lnTo>
                <a:cubicBezTo>
                  <a:pt x="251355" y="665873"/>
                  <a:pt x="178857" y="268469"/>
                  <a:pt x="258762" y="133002"/>
                </a:cubicBezTo>
                <a:cubicBezTo>
                  <a:pt x="269180" y="113655"/>
                  <a:pt x="291988" y="97572"/>
                  <a:pt x="323905" y="84252"/>
                </a:cubicBezTo>
                <a:lnTo>
                  <a:pt x="335694" y="81086"/>
                </a:lnTo>
                <a:lnTo>
                  <a:pt x="342833" y="76790"/>
                </a:lnTo>
                <a:cubicBezTo>
                  <a:pt x="445017" y="31664"/>
                  <a:pt x="684236" y="0"/>
                  <a:pt x="963047" y="0"/>
                </a:cubicBezTo>
                <a:close/>
              </a:path>
            </a:pathLst>
          </a:custGeom>
          <a:gradFill>
            <a:gsLst>
              <a:gs pos="0">
                <a:srgbClr val="BFC4CB"/>
              </a:gs>
              <a:gs pos="27000">
                <a:schemeClr val="bg1">
                  <a:lumMod val="95000"/>
                </a:schemeClr>
              </a:gs>
              <a:gs pos="82000">
                <a:schemeClr val="bg1"/>
              </a:gs>
              <a:gs pos="100000">
                <a:schemeClr val="bg1"/>
              </a:gs>
            </a:gsLst>
            <a:lin ang="16800000" scaled="0"/>
          </a:gradFill>
          <a:ln w="25400" cap="rnd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>
              <a:cs typeface="思源黑体 CN Regular" panose="020B0500000000000000" charset="-122"/>
            </a:endParaRPr>
          </a:p>
        </p:txBody>
      </p:sp>
      <p:sp>
        <p:nvSpPr>
          <p:cNvPr id="6" name="Rectangle: Rounded Corners 5"/>
          <p:cNvSpPr/>
          <p:nvPr userDrawn="1"/>
        </p:nvSpPr>
        <p:spPr>
          <a:xfrm>
            <a:off x="7264011" y="3152131"/>
            <a:ext cx="709492" cy="828197"/>
          </a:xfrm>
          <a:prstGeom prst="roundRect">
            <a:avLst>
              <a:gd name="adj" fmla="val 18013"/>
            </a:avLst>
          </a:prstGeom>
          <a:solidFill>
            <a:srgbClr val="F7F7F8"/>
          </a:solidFill>
          <a:ln w="25400" cap="rnd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>
              <a:cs typeface="思源黑体 CN Regular" panose="020B0500000000000000" charset="-122"/>
            </a:endParaRPr>
          </a:p>
        </p:txBody>
      </p:sp>
      <p:sp>
        <p:nvSpPr>
          <p:cNvPr id="7" name="Freeform: Shape 6"/>
          <p:cNvSpPr/>
          <p:nvPr userDrawn="1"/>
        </p:nvSpPr>
        <p:spPr>
          <a:xfrm>
            <a:off x="7958836" y="3343149"/>
            <a:ext cx="52871" cy="141899"/>
          </a:xfrm>
          <a:custGeom>
            <a:avLst/>
            <a:gdLst>
              <a:gd name="connsiteX0" fmla="*/ 51197 w 184547"/>
              <a:gd name="connsiteY0" fmla="*/ 0 h 495300"/>
              <a:gd name="connsiteX1" fmla="*/ 117872 w 184547"/>
              <a:gd name="connsiteY1" fmla="*/ 0 h 495300"/>
              <a:gd name="connsiteX2" fmla="*/ 134540 w 184547"/>
              <a:gd name="connsiteY2" fmla="*/ 0 h 495300"/>
              <a:gd name="connsiteX3" fmla="*/ 134540 w 184547"/>
              <a:gd name="connsiteY3" fmla="*/ 6904 h 495300"/>
              <a:gd name="connsiteX4" fmla="*/ 165019 w 184547"/>
              <a:gd name="connsiteY4" fmla="*/ 19529 h 495300"/>
              <a:gd name="connsiteX5" fmla="*/ 184547 w 184547"/>
              <a:gd name="connsiteY5" fmla="*/ 66675 h 495300"/>
              <a:gd name="connsiteX6" fmla="*/ 184547 w 184547"/>
              <a:gd name="connsiteY6" fmla="*/ 428625 h 495300"/>
              <a:gd name="connsiteX7" fmla="*/ 165019 w 184547"/>
              <a:gd name="connsiteY7" fmla="*/ 475772 h 495300"/>
              <a:gd name="connsiteX8" fmla="*/ 134540 w 184547"/>
              <a:gd name="connsiteY8" fmla="*/ 488396 h 495300"/>
              <a:gd name="connsiteX9" fmla="*/ 134540 w 184547"/>
              <a:gd name="connsiteY9" fmla="*/ 495300 h 495300"/>
              <a:gd name="connsiteX10" fmla="*/ 117872 w 184547"/>
              <a:gd name="connsiteY10" fmla="*/ 495300 h 495300"/>
              <a:gd name="connsiteX11" fmla="*/ 51197 w 184547"/>
              <a:gd name="connsiteY11" fmla="*/ 495300 h 495300"/>
              <a:gd name="connsiteX12" fmla="*/ 0 w 184547"/>
              <a:gd name="connsiteY12" fmla="*/ 247650 h 495300"/>
              <a:gd name="connsiteX13" fmla="*/ 51197 w 184547"/>
              <a:gd name="connsiteY13" fmla="*/ 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547" h="495300">
                <a:moveTo>
                  <a:pt x="51197" y="0"/>
                </a:moveTo>
                <a:lnTo>
                  <a:pt x="117872" y="0"/>
                </a:lnTo>
                <a:lnTo>
                  <a:pt x="134540" y="0"/>
                </a:lnTo>
                <a:lnTo>
                  <a:pt x="134540" y="6904"/>
                </a:lnTo>
                <a:lnTo>
                  <a:pt x="165019" y="19529"/>
                </a:lnTo>
                <a:cubicBezTo>
                  <a:pt x="177084" y="31595"/>
                  <a:pt x="184547" y="48263"/>
                  <a:pt x="184547" y="66675"/>
                </a:cubicBezTo>
                <a:lnTo>
                  <a:pt x="184547" y="428625"/>
                </a:lnTo>
                <a:cubicBezTo>
                  <a:pt x="184547" y="447037"/>
                  <a:pt x="177084" y="463706"/>
                  <a:pt x="165019" y="475772"/>
                </a:cubicBezTo>
                <a:lnTo>
                  <a:pt x="134540" y="488396"/>
                </a:lnTo>
                <a:lnTo>
                  <a:pt x="134540" y="495300"/>
                </a:lnTo>
                <a:lnTo>
                  <a:pt x="117872" y="495300"/>
                </a:lnTo>
                <a:lnTo>
                  <a:pt x="51197" y="495300"/>
                </a:lnTo>
                <a:cubicBezTo>
                  <a:pt x="22922" y="495300"/>
                  <a:pt x="0" y="384423"/>
                  <a:pt x="0" y="247650"/>
                </a:cubicBezTo>
                <a:cubicBezTo>
                  <a:pt x="0" y="110877"/>
                  <a:pt x="22922" y="0"/>
                  <a:pt x="51197" y="0"/>
                </a:cubicBezTo>
                <a:close/>
              </a:path>
            </a:pathLst>
          </a:custGeom>
          <a:solidFill>
            <a:schemeClr val="bg1"/>
          </a:solidFill>
          <a:ln w="12700" cap="rnd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>
              <a:cs typeface="思源黑体 CN Regular" panose="020B0500000000000000" charset="-122"/>
            </a:endParaRPr>
          </a:p>
        </p:txBody>
      </p:sp>
      <p:sp>
        <p:nvSpPr>
          <p:cNvPr id="8" name="Rectangle: Rounded Corners 7"/>
          <p:cNvSpPr/>
          <p:nvPr userDrawn="1"/>
        </p:nvSpPr>
        <p:spPr>
          <a:xfrm>
            <a:off x="7966681" y="3591472"/>
            <a:ext cx="21149" cy="1978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rnd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900">
              <a:cs typeface="思源黑体 CN Regular" panose="020B0500000000000000" charset="-122"/>
            </a:endParaRPr>
          </a:p>
        </p:txBody>
      </p:sp>
      <p:sp>
        <p:nvSpPr>
          <p:cNvPr id="13" name="Freeform: Shape 12"/>
          <p:cNvSpPr/>
          <p:nvPr userDrawn="1"/>
        </p:nvSpPr>
        <p:spPr>
          <a:xfrm>
            <a:off x="5739860" y="2011009"/>
            <a:ext cx="1120251" cy="2245229"/>
          </a:xfrm>
          <a:custGeom>
            <a:avLst/>
            <a:gdLst>
              <a:gd name="connsiteX0" fmla="*/ 483915 w 3193663"/>
              <a:gd name="connsiteY0" fmla="*/ 173853 h 6400800"/>
              <a:gd name="connsiteX1" fmla="*/ 200841 w 3193663"/>
              <a:gd name="connsiteY1" fmla="*/ 459277 h 6400800"/>
              <a:gd name="connsiteX2" fmla="*/ 200841 w 3193663"/>
              <a:gd name="connsiteY2" fmla="*/ 5941755 h 6400800"/>
              <a:gd name="connsiteX3" fmla="*/ 483915 w 3193663"/>
              <a:gd name="connsiteY3" fmla="*/ 6227181 h 6400800"/>
              <a:gd name="connsiteX4" fmla="*/ 2706684 w 3193663"/>
              <a:gd name="connsiteY4" fmla="*/ 6227181 h 6400800"/>
              <a:gd name="connsiteX5" fmla="*/ 2989761 w 3193663"/>
              <a:gd name="connsiteY5" fmla="*/ 5941755 h 6400800"/>
              <a:gd name="connsiteX6" fmla="*/ 2989761 w 3193663"/>
              <a:gd name="connsiteY6" fmla="*/ 459277 h 6400800"/>
              <a:gd name="connsiteX7" fmla="*/ 2706684 w 3193663"/>
              <a:gd name="connsiteY7" fmla="*/ 173853 h 6400800"/>
              <a:gd name="connsiteX8" fmla="*/ 2414686 w 3193663"/>
              <a:gd name="connsiteY8" fmla="*/ 173853 h 6400800"/>
              <a:gd name="connsiteX9" fmla="*/ 2414686 w 3193663"/>
              <a:gd name="connsiteY9" fmla="*/ 175768 h 6400800"/>
              <a:gd name="connsiteX10" fmla="*/ 2410278 w 3193663"/>
              <a:gd name="connsiteY10" fmla="*/ 173853 h 6400800"/>
              <a:gd name="connsiteX11" fmla="*/ 2374834 w 3193663"/>
              <a:gd name="connsiteY11" fmla="*/ 189254 h 6400800"/>
              <a:gd name="connsiteX12" fmla="*/ 2363947 w 3193663"/>
              <a:gd name="connsiteY12" fmla="*/ 216827 h 6400800"/>
              <a:gd name="connsiteX13" fmla="*/ 2363947 w 3193663"/>
              <a:gd name="connsiteY13" fmla="*/ 226832 h 6400800"/>
              <a:gd name="connsiteX14" fmla="*/ 2182514 w 3193663"/>
              <a:gd name="connsiteY14" fmla="*/ 409771 h 6400800"/>
              <a:gd name="connsiteX15" fmla="*/ 1000573 w 3193663"/>
              <a:gd name="connsiteY15" fmla="*/ 409771 h 6400800"/>
              <a:gd name="connsiteX16" fmla="*/ 819142 w 3193663"/>
              <a:gd name="connsiteY16" fmla="*/ 226832 h 6400800"/>
              <a:gd name="connsiteX17" fmla="*/ 819142 w 3193663"/>
              <a:gd name="connsiteY17" fmla="*/ 214003 h 6400800"/>
              <a:gd name="connsiteX18" fmla="*/ 809369 w 3193663"/>
              <a:gd name="connsiteY18" fmla="*/ 189254 h 6400800"/>
              <a:gd name="connsiteX19" fmla="*/ 773925 w 3193663"/>
              <a:gd name="connsiteY19" fmla="*/ 173853 h 6400800"/>
              <a:gd name="connsiteX20" fmla="*/ 769516 w 3193663"/>
              <a:gd name="connsiteY20" fmla="*/ 175768 h 6400800"/>
              <a:gd name="connsiteX21" fmla="*/ 769516 w 3193663"/>
              <a:gd name="connsiteY21" fmla="*/ 173853 h 6400800"/>
              <a:gd name="connsiteX22" fmla="*/ 490054 w 3193663"/>
              <a:gd name="connsiteY22" fmla="*/ 0 h 6400800"/>
              <a:gd name="connsiteX23" fmla="*/ 2707015 w 3193663"/>
              <a:gd name="connsiteY23" fmla="*/ 0 h 6400800"/>
              <a:gd name="connsiteX24" fmla="*/ 3178198 w 3193663"/>
              <a:gd name="connsiteY24" fmla="*/ 471182 h 6400800"/>
              <a:gd name="connsiteX25" fmla="*/ 3178198 w 3193663"/>
              <a:gd name="connsiteY25" fmla="*/ 1474326 h 6400800"/>
              <a:gd name="connsiteX26" fmla="*/ 3188507 w 3193663"/>
              <a:gd name="connsiteY26" fmla="*/ 1478596 h 6400800"/>
              <a:gd name="connsiteX27" fmla="*/ 3193663 w 3193663"/>
              <a:gd name="connsiteY27" fmla="*/ 1491045 h 6400800"/>
              <a:gd name="connsiteX28" fmla="*/ 3193663 w 3193663"/>
              <a:gd name="connsiteY28" fmla="*/ 2200219 h 6400800"/>
              <a:gd name="connsiteX29" fmla="*/ 3188507 w 3193663"/>
              <a:gd name="connsiteY29" fmla="*/ 2212667 h 6400800"/>
              <a:gd name="connsiteX30" fmla="*/ 3178198 w 3193663"/>
              <a:gd name="connsiteY30" fmla="*/ 2216938 h 6400800"/>
              <a:gd name="connsiteX31" fmla="*/ 3178198 w 3193663"/>
              <a:gd name="connsiteY31" fmla="*/ 5929618 h 6400800"/>
              <a:gd name="connsiteX32" fmla="*/ 2707015 w 3193663"/>
              <a:gd name="connsiteY32" fmla="*/ 6400800 h 6400800"/>
              <a:gd name="connsiteX33" fmla="*/ 490054 w 3193663"/>
              <a:gd name="connsiteY33" fmla="*/ 6400800 h 6400800"/>
              <a:gd name="connsiteX34" fmla="*/ 18872 w 3193663"/>
              <a:gd name="connsiteY34" fmla="*/ 5929618 h 6400800"/>
              <a:gd name="connsiteX35" fmla="*/ 18872 w 3193663"/>
              <a:gd name="connsiteY35" fmla="*/ 2366019 h 6400800"/>
              <a:gd name="connsiteX36" fmla="*/ 17605 w 3193663"/>
              <a:gd name="connsiteY36" fmla="*/ 2366019 h 6400800"/>
              <a:gd name="connsiteX37" fmla="*/ 0 w 3193663"/>
              <a:gd name="connsiteY37" fmla="*/ 2348413 h 6400800"/>
              <a:gd name="connsiteX38" fmla="*/ 0 w 3193663"/>
              <a:gd name="connsiteY38" fmla="*/ 1922004 h 6400800"/>
              <a:gd name="connsiteX39" fmla="*/ 17605 w 3193663"/>
              <a:gd name="connsiteY39" fmla="*/ 1904398 h 6400800"/>
              <a:gd name="connsiteX40" fmla="*/ 18872 w 3193663"/>
              <a:gd name="connsiteY40" fmla="*/ 1904398 h 6400800"/>
              <a:gd name="connsiteX41" fmla="*/ 18872 w 3193663"/>
              <a:gd name="connsiteY41" fmla="*/ 1783458 h 6400800"/>
              <a:gd name="connsiteX42" fmla="*/ 17605 w 3193663"/>
              <a:gd name="connsiteY42" fmla="*/ 1783458 h 6400800"/>
              <a:gd name="connsiteX43" fmla="*/ 0 w 3193663"/>
              <a:gd name="connsiteY43" fmla="*/ 1765852 h 6400800"/>
              <a:gd name="connsiteX44" fmla="*/ 0 w 3193663"/>
              <a:gd name="connsiteY44" fmla="*/ 1339443 h 6400800"/>
              <a:gd name="connsiteX45" fmla="*/ 17605 w 3193663"/>
              <a:gd name="connsiteY45" fmla="*/ 1321837 h 6400800"/>
              <a:gd name="connsiteX46" fmla="*/ 18872 w 3193663"/>
              <a:gd name="connsiteY46" fmla="*/ 1321837 h 6400800"/>
              <a:gd name="connsiteX47" fmla="*/ 18872 w 3193663"/>
              <a:gd name="connsiteY47" fmla="*/ 1105506 h 6400800"/>
              <a:gd name="connsiteX48" fmla="*/ 11239 w 3193663"/>
              <a:gd name="connsiteY48" fmla="*/ 1105506 h 6400800"/>
              <a:gd name="connsiteX49" fmla="*/ 0 w 3193663"/>
              <a:gd name="connsiteY49" fmla="*/ 1094267 h 6400800"/>
              <a:gd name="connsiteX50" fmla="*/ 0 w 3193663"/>
              <a:gd name="connsiteY50" fmla="*/ 873158 h 6400800"/>
              <a:gd name="connsiteX51" fmla="*/ 11239 w 3193663"/>
              <a:gd name="connsiteY51" fmla="*/ 861920 h 6400800"/>
              <a:gd name="connsiteX52" fmla="*/ 18872 w 3193663"/>
              <a:gd name="connsiteY52" fmla="*/ 861920 h 6400800"/>
              <a:gd name="connsiteX53" fmla="*/ 18872 w 3193663"/>
              <a:gd name="connsiteY53" fmla="*/ 471182 h 6400800"/>
              <a:gd name="connsiteX54" fmla="*/ 490054 w 3193663"/>
              <a:gd name="connsiteY54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193663" h="6400800">
                <a:moveTo>
                  <a:pt x="483915" y="173853"/>
                </a:moveTo>
                <a:cubicBezTo>
                  <a:pt x="327579" y="173853"/>
                  <a:pt x="200841" y="301641"/>
                  <a:pt x="200841" y="459277"/>
                </a:cubicBezTo>
                <a:lnTo>
                  <a:pt x="200841" y="5941755"/>
                </a:lnTo>
                <a:cubicBezTo>
                  <a:pt x="200841" y="6099393"/>
                  <a:pt x="327579" y="6227181"/>
                  <a:pt x="483915" y="6227181"/>
                </a:cubicBezTo>
                <a:lnTo>
                  <a:pt x="2706684" y="6227181"/>
                </a:lnTo>
                <a:cubicBezTo>
                  <a:pt x="2863025" y="6227181"/>
                  <a:pt x="2989761" y="6099393"/>
                  <a:pt x="2989761" y="5941755"/>
                </a:cubicBezTo>
                <a:lnTo>
                  <a:pt x="2989761" y="459277"/>
                </a:lnTo>
                <a:cubicBezTo>
                  <a:pt x="2989761" y="301641"/>
                  <a:pt x="2863025" y="173853"/>
                  <a:pt x="2706684" y="173853"/>
                </a:cubicBezTo>
                <a:lnTo>
                  <a:pt x="2414686" y="173853"/>
                </a:lnTo>
                <a:lnTo>
                  <a:pt x="2414686" y="175768"/>
                </a:lnTo>
                <a:lnTo>
                  <a:pt x="2410278" y="173853"/>
                </a:lnTo>
                <a:cubicBezTo>
                  <a:pt x="2396436" y="173853"/>
                  <a:pt x="2383906" y="179738"/>
                  <a:pt x="2374834" y="189254"/>
                </a:cubicBezTo>
                <a:lnTo>
                  <a:pt x="2363947" y="216827"/>
                </a:lnTo>
                <a:lnTo>
                  <a:pt x="2363947" y="226832"/>
                </a:lnTo>
                <a:cubicBezTo>
                  <a:pt x="2363947" y="327868"/>
                  <a:pt x="2282718" y="409771"/>
                  <a:pt x="2182514" y="409771"/>
                </a:cubicBezTo>
                <a:lnTo>
                  <a:pt x="1000573" y="409771"/>
                </a:lnTo>
                <a:cubicBezTo>
                  <a:pt x="900372" y="409771"/>
                  <a:pt x="819142" y="327868"/>
                  <a:pt x="819142" y="226832"/>
                </a:cubicBezTo>
                <a:lnTo>
                  <a:pt x="819142" y="214003"/>
                </a:lnTo>
                <a:lnTo>
                  <a:pt x="809369" y="189254"/>
                </a:lnTo>
                <a:cubicBezTo>
                  <a:pt x="800296" y="179738"/>
                  <a:pt x="787766" y="173853"/>
                  <a:pt x="773925" y="173853"/>
                </a:cubicBezTo>
                <a:lnTo>
                  <a:pt x="769516" y="175768"/>
                </a:lnTo>
                <a:lnTo>
                  <a:pt x="769516" y="173853"/>
                </a:lnTo>
                <a:close/>
                <a:moveTo>
                  <a:pt x="490054" y="0"/>
                </a:moveTo>
                <a:lnTo>
                  <a:pt x="2707015" y="0"/>
                </a:lnTo>
                <a:cubicBezTo>
                  <a:pt x="2967242" y="0"/>
                  <a:pt x="3178198" y="210955"/>
                  <a:pt x="3178198" y="471182"/>
                </a:cubicBezTo>
                <a:lnTo>
                  <a:pt x="3178198" y="1474326"/>
                </a:lnTo>
                <a:lnTo>
                  <a:pt x="3188507" y="1478596"/>
                </a:lnTo>
                <a:cubicBezTo>
                  <a:pt x="3191692" y="1481782"/>
                  <a:pt x="3193663" y="1486183"/>
                  <a:pt x="3193663" y="1491045"/>
                </a:cubicBezTo>
                <a:lnTo>
                  <a:pt x="3193663" y="2200219"/>
                </a:lnTo>
                <a:cubicBezTo>
                  <a:pt x="3193663" y="2205080"/>
                  <a:pt x="3191692" y="2209481"/>
                  <a:pt x="3188507" y="2212667"/>
                </a:cubicBezTo>
                <a:lnTo>
                  <a:pt x="3178198" y="2216938"/>
                </a:lnTo>
                <a:lnTo>
                  <a:pt x="3178198" y="5929618"/>
                </a:lnTo>
                <a:cubicBezTo>
                  <a:pt x="3178198" y="6189845"/>
                  <a:pt x="2967242" y="6400800"/>
                  <a:pt x="2707015" y="6400800"/>
                </a:cubicBezTo>
                <a:lnTo>
                  <a:pt x="490054" y="6400800"/>
                </a:lnTo>
                <a:cubicBezTo>
                  <a:pt x="229827" y="6400800"/>
                  <a:pt x="18872" y="6189845"/>
                  <a:pt x="18872" y="5929618"/>
                </a:cubicBezTo>
                <a:lnTo>
                  <a:pt x="18872" y="2366019"/>
                </a:lnTo>
                <a:lnTo>
                  <a:pt x="17605" y="2366019"/>
                </a:lnTo>
                <a:cubicBezTo>
                  <a:pt x="7882" y="2366019"/>
                  <a:pt x="0" y="2358136"/>
                  <a:pt x="0" y="2348413"/>
                </a:cubicBezTo>
                <a:lnTo>
                  <a:pt x="0" y="1922004"/>
                </a:lnTo>
                <a:cubicBezTo>
                  <a:pt x="0" y="1912281"/>
                  <a:pt x="7882" y="1904398"/>
                  <a:pt x="17605" y="1904398"/>
                </a:cubicBezTo>
                <a:lnTo>
                  <a:pt x="18872" y="1904398"/>
                </a:lnTo>
                <a:lnTo>
                  <a:pt x="18872" y="1783458"/>
                </a:lnTo>
                <a:lnTo>
                  <a:pt x="17605" y="1783458"/>
                </a:lnTo>
                <a:cubicBezTo>
                  <a:pt x="7882" y="1783458"/>
                  <a:pt x="0" y="1775575"/>
                  <a:pt x="0" y="1765852"/>
                </a:cubicBezTo>
                <a:lnTo>
                  <a:pt x="0" y="1339443"/>
                </a:lnTo>
                <a:cubicBezTo>
                  <a:pt x="0" y="1329720"/>
                  <a:pt x="7882" y="1321837"/>
                  <a:pt x="17605" y="1321837"/>
                </a:cubicBezTo>
                <a:lnTo>
                  <a:pt x="18872" y="1321837"/>
                </a:lnTo>
                <a:lnTo>
                  <a:pt x="18872" y="1105506"/>
                </a:lnTo>
                <a:lnTo>
                  <a:pt x="11239" y="1105506"/>
                </a:lnTo>
                <a:cubicBezTo>
                  <a:pt x="5032" y="1105506"/>
                  <a:pt x="0" y="1100473"/>
                  <a:pt x="0" y="1094267"/>
                </a:cubicBezTo>
                <a:lnTo>
                  <a:pt x="0" y="873158"/>
                </a:lnTo>
                <a:cubicBezTo>
                  <a:pt x="0" y="866951"/>
                  <a:pt x="5032" y="861920"/>
                  <a:pt x="11239" y="861920"/>
                </a:cubicBezTo>
                <a:lnTo>
                  <a:pt x="18872" y="861920"/>
                </a:lnTo>
                <a:lnTo>
                  <a:pt x="18872" y="471182"/>
                </a:lnTo>
                <a:cubicBezTo>
                  <a:pt x="18872" y="210955"/>
                  <a:pt x="229827" y="0"/>
                  <a:pt x="490054" y="0"/>
                </a:cubicBezTo>
                <a:close/>
              </a:path>
            </a:pathLst>
          </a:custGeom>
          <a:solidFill>
            <a:srgbClr val="F7F7F8"/>
          </a:solidFill>
          <a:ln w="25400" cap="rnd">
            <a:noFill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>
              <a:cs typeface="思源黑体 CN Regular" panose="020B0500000000000000" charset="-122"/>
            </a:endParaRPr>
          </a:p>
        </p:txBody>
      </p:sp>
      <p:sp>
        <p:nvSpPr>
          <p:cNvPr id="17" name="Freeform: Shape 16"/>
          <p:cNvSpPr/>
          <p:nvPr userDrawn="1"/>
        </p:nvSpPr>
        <p:spPr>
          <a:xfrm>
            <a:off x="1201537" y="1737623"/>
            <a:ext cx="3809683" cy="2456021"/>
          </a:xfrm>
          <a:custGeom>
            <a:avLst/>
            <a:gdLst>
              <a:gd name="connsiteX0" fmla="*/ 123268 w 3721022"/>
              <a:gd name="connsiteY0" fmla="*/ 0 h 2398862"/>
              <a:gd name="connsiteX1" fmla="*/ 3597754 w 3721022"/>
              <a:gd name="connsiteY1" fmla="*/ 0 h 2398862"/>
              <a:gd name="connsiteX2" fmla="*/ 3721022 w 3721022"/>
              <a:gd name="connsiteY2" fmla="*/ 123268 h 2398862"/>
              <a:gd name="connsiteX3" fmla="*/ 3721022 w 3721022"/>
              <a:gd name="connsiteY3" fmla="*/ 2398862 h 2398862"/>
              <a:gd name="connsiteX4" fmla="*/ 0 w 3721022"/>
              <a:gd name="connsiteY4" fmla="*/ 2398862 h 2398862"/>
              <a:gd name="connsiteX5" fmla="*/ 0 w 3721022"/>
              <a:gd name="connsiteY5" fmla="*/ 123268 h 2398862"/>
              <a:gd name="connsiteX6" fmla="*/ 123268 w 3721022"/>
              <a:gd name="connsiteY6" fmla="*/ 0 h 2398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21022" h="2398862">
                <a:moveTo>
                  <a:pt x="123268" y="0"/>
                </a:moveTo>
                <a:lnTo>
                  <a:pt x="3597754" y="0"/>
                </a:lnTo>
                <a:cubicBezTo>
                  <a:pt x="3665833" y="0"/>
                  <a:pt x="3721022" y="55189"/>
                  <a:pt x="3721022" y="123268"/>
                </a:cubicBezTo>
                <a:lnTo>
                  <a:pt x="3721022" y="2398862"/>
                </a:lnTo>
                <a:lnTo>
                  <a:pt x="0" y="2398862"/>
                </a:lnTo>
                <a:lnTo>
                  <a:pt x="0" y="123268"/>
                </a:lnTo>
                <a:cubicBezTo>
                  <a:pt x="0" y="55189"/>
                  <a:pt x="55189" y="0"/>
                  <a:pt x="123268" y="0"/>
                </a:cubicBezTo>
                <a:close/>
              </a:path>
            </a:pathLst>
          </a:custGeom>
          <a:solidFill>
            <a:srgbClr val="F7F7F8"/>
          </a:solidFill>
          <a:ln w="25400">
            <a:noFill/>
            <a:miter/>
          </a:ln>
        </p:spPr>
        <p:txBody>
          <a:bodyPr wrap="square" lIns="30479" tIns="30479" rIns="30479" bIns="30479" anchor="ctr">
            <a:noAutofit/>
          </a:bodyPr>
          <a:lstStyle/>
          <a:p>
            <a:pPr algn="ctr" defTabSz="914400">
              <a:lnSpc>
                <a:spcPct val="100000"/>
              </a:lnSpc>
              <a:defRPr sz="3600" spc="0">
                <a:ln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  <a:sym typeface="Montserrat Regular"/>
              </a:defRPr>
            </a:pPr>
            <a:endParaRPr sz="1800"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18" name="Freeform 18"/>
          <p:cNvSpPr/>
          <p:nvPr userDrawn="1"/>
        </p:nvSpPr>
        <p:spPr>
          <a:xfrm rot="10800000" flipH="1">
            <a:off x="773308" y="4193644"/>
            <a:ext cx="4666140" cy="679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cubicBezTo>
                  <a:pt x="21192" y="6109"/>
                  <a:pt x="20709" y="873"/>
                  <a:pt x="20434" y="909"/>
                </a:cubicBezTo>
                <a:lnTo>
                  <a:pt x="10909" y="20"/>
                </a:lnTo>
                <a:lnTo>
                  <a:pt x="10909" y="0"/>
                </a:lnTo>
                <a:lnTo>
                  <a:pt x="10800" y="10"/>
                </a:lnTo>
                <a:lnTo>
                  <a:pt x="10691" y="0"/>
                </a:lnTo>
                <a:lnTo>
                  <a:pt x="10691" y="20"/>
                </a:lnTo>
                <a:lnTo>
                  <a:pt x="1166" y="909"/>
                </a:lnTo>
                <a:cubicBezTo>
                  <a:pt x="891" y="873"/>
                  <a:pt x="408" y="6109"/>
                  <a:pt x="0" y="21600"/>
                </a:cubicBezTo>
                <a:close/>
              </a:path>
            </a:pathLst>
          </a:custGeom>
          <a:gradFill>
            <a:gsLst>
              <a:gs pos="0">
                <a:srgbClr val="BFC4CB"/>
              </a:gs>
              <a:gs pos="57000">
                <a:schemeClr val="bg1">
                  <a:lumMod val="95000"/>
                </a:schemeClr>
              </a:gs>
              <a:gs pos="82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25400">
            <a:noFill/>
            <a:round/>
          </a:ln>
          <a:effectLst/>
        </p:spPr>
        <p:txBody>
          <a:bodyPr lIns="30479" tIns="30479" rIns="30479" bIns="30479" anchor="ctr"/>
          <a:lstStyle/>
          <a:p>
            <a:pPr>
              <a:lnSpc>
                <a:spcPct val="100000"/>
              </a:lnSpc>
              <a:defRPr sz="2400" spc="0">
                <a:ln>
                  <a:noFill/>
                </a:ln>
                <a:latin typeface="+mn-lt"/>
                <a:ea typeface="+mn-ea"/>
                <a:cs typeface="+mn-cs"/>
                <a:sym typeface="Montserrat Regular"/>
              </a:defRPr>
            </a:pPr>
            <a:endParaRPr sz="1200">
              <a:cs typeface="思源黑体 CN Regular" panose="020B0500000000000000" charset="-122"/>
              <a:sym typeface="思源黑体 CN Regular" panose="020B0500000000000000" charset="-122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1351026" y="1852285"/>
            <a:ext cx="3510703" cy="2194190"/>
          </a:xfrm>
          <a:custGeom>
            <a:avLst/>
            <a:gdLst>
              <a:gd name="connsiteX0" fmla="*/ 0 w 7021406"/>
              <a:gd name="connsiteY0" fmla="*/ 0 h 4388379"/>
              <a:gd name="connsiteX1" fmla="*/ 7021406 w 7021406"/>
              <a:gd name="connsiteY1" fmla="*/ 0 h 4388379"/>
              <a:gd name="connsiteX2" fmla="*/ 7021406 w 7021406"/>
              <a:gd name="connsiteY2" fmla="*/ 4388379 h 4388379"/>
              <a:gd name="connsiteX3" fmla="*/ 0 w 7021406"/>
              <a:gd name="connsiteY3" fmla="*/ 4388379 h 438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405" h="4388379">
                <a:moveTo>
                  <a:pt x="0" y="0"/>
                </a:moveTo>
                <a:lnTo>
                  <a:pt x="7021406" y="0"/>
                </a:lnTo>
                <a:lnTo>
                  <a:pt x="7021406" y="4388379"/>
                </a:lnTo>
                <a:lnTo>
                  <a:pt x="0" y="4388379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001" spc="300">
                <a:latin typeface="Bebas Neue Book" panose="00000500000000000000" pitchFamily="2" charset="0"/>
              </a:defRPr>
            </a:lvl1pPr>
          </a:lstStyle>
          <a:p>
            <a:r>
              <a:rPr lang="en-US"/>
              <a:t>Drag and Drop</a:t>
            </a:r>
          </a:p>
        </p:txBody>
      </p:sp>
      <p:sp>
        <p:nvSpPr>
          <p:cNvPr id="24" name="Picture Placeholder 2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5810846" y="2071952"/>
            <a:ext cx="978278" cy="2123345"/>
          </a:xfrm>
          <a:custGeom>
            <a:avLst/>
            <a:gdLst>
              <a:gd name="connsiteX0" fmla="*/ 198590 w 1956556"/>
              <a:gd name="connsiteY0" fmla="*/ 0 h 4246691"/>
              <a:gd name="connsiteX1" fmla="*/ 398952 w 1956556"/>
              <a:gd name="connsiteY1" fmla="*/ 0 h 4246691"/>
              <a:gd name="connsiteX2" fmla="*/ 398952 w 1956556"/>
              <a:gd name="connsiteY2" fmla="*/ 1343 h 4246691"/>
              <a:gd name="connsiteX3" fmla="*/ 402045 w 1956556"/>
              <a:gd name="connsiteY3" fmla="*/ 0 h 4246691"/>
              <a:gd name="connsiteX4" fmla="*/ 426910 w 1956556"/>
              <a:gd name="connsiteY4" fmla="*/ 10804 h 4246691"/>
              <a:gd name="connsiteX5" fmla="*/ 433767 w 1956556"/>
              <a:gd name="connsiteY5" fmla="*/ 28167 h 4246691"/>
              <a:gd name="connsiteX6" fmla="*/ 433767 w 1956556"/>
              <a:gd name="connsiteY6" fmla="*/ 37167 h 4246691"/>
              <a:gd name="connsiteX7" fmla="*/ 561049 w 1956556"/>
              <a:gd name="connsiteY7" fmla="*/ 165507 h 4246691"/>
              <a:gd name="connsiteX8" fmla="*/ 1390235 w 1956556"/>
              <a:gd name="connsiteY8" fmla="*/ 165507 h 4246691"/>
              <a:gd name="connsiteX9" fmla="*/ 1517519 w 1956556"/>
              <a:gd name="connsiteY9" fmla="*/ 37167 h 4246691"/>
              <a:gd name="connsiteX10" fmla="*/ 1517519 w 1956556"/>
              <a:gd name="connsiteY10" fmla="*/ 30148 h 4246691"/>
              <a:gd name="connsiteX11" fmla="*/ 1525156 w 1956556"/>
              <a:gd name="connsiteY11" fmla="*/ 10804 h 4246691"/>
              <a:gd name="connsiteX12" fmla="*/ 1550021 w 1956556"/>
              <a:gd name="connsiteY12" fmla="*/ 0 h 4246691"/>
              <a:gd name="connsiteX13" fmla="*/ 1553114 w 1956556"/>
              <a:gd name="connsiteY13" fmla="*/ 1343 h 4246691"/>
              <a:gd name="connsiteX14" fmla="*/ 1553114 w 1956556"/>
              <a:gd name="connsiteY14" fmla="*/ 0 h 4246691"/>
              <a:gd name="connsiteX15" fmla="*/ 1757965 w 1956556"/>
              <a:gd name="connsiteY15" fmla="*/ 0 h 4246691"/>
              <a:gd name="connsiteX16" fmla="*/ 1956556 w 1956556"/>
              <a:gd name="connsiteY16" fmla="*/ 200238 h 4246691"/>
              <a:gd name="connsiteX17" fmla="*/ 1956556 w 1956556"/>
              <a:gd name="connsiteY17" fmla="*/ 4046452 h 4246691"/>
              <a:gd name="connsiteX18" fmla="*/ 1757965 w 1956556"/>
              <a:gd name="connsiteY18" fmla="*/ 4246691 h 4246691"/>
              <a:gd name="connsiteX19" fmla="*/ 198590 w 1956556"/>
              <a:gd name="connsiteY19" fmla="*/ 4246691 h 4246691"/>
              <a:gd name="connsiteX20" fmla="*/ 0 w 1956556"/>
              <a:gd name="connsiteY20" fmla="*/ 4046452 h 4246691"/>
              <a:gd name="connsiteX21" fmla="*/ 0 w 1956556"/>
              <a:gd name="connsiteY21" fmla="*/ 200238 h 4246691"/>
              <a:gd name="connsiteX22" fmla="*/ 198590 w 1956556"/>
              <a:gd name="connsiteY22" fmla="*/ 0 h 424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56556" h="4246691">
                <a:moveTo>
                  <a:pt x="198590" y="0"/>
                </a:moveTo>
                <a:lnTo>
                  <a:pt x="398952" y="0"/>
                </a:lnTo>
                <a:lnTo>
                  <a:pt x="398952" y="1343"/>
                </a:lnTo>
                <a:lnTo>
                  <a:pt x="402045" y="0"/>
                </a:lnTo>
                <a:cubicBezTo>
                  <a:pt x="411755" y="0"/>
                  <a:pt x="420545" y="4128"/>
                  <a:pt x="426910" y="10804"/>
                </a:cubicBezTo>
                <a:lnTo>
                  <a:pt x="433767" y="28167"/>
                </a:lnTo>
                <a:lnTo>
                  <a:pt x="433767" y="37167"/>
                </a:lnTo>
                <a:cubicBezTo>
                  <a:pt x="433767" y="108048"/>
                  <a:pt x="490753" y="165507"/>
                  <a:pt x="561049" y="165507"/>
                </a:cubicBezTo>
                <a:lnTo>
                  <a:pt x="1390235" y="165507"/>
                </a:lnTo>
                <a:cubicBezTo>
                  <a:pt x="1460533" y="165507"/>
                  <a:pt x="1517519" y="108048"/>
                  <a:pt x="1517519" y="37167"/>
                </a:cubicBezTo>
                <a:lnTo>
                  <a:pt x="1517519" y="30148"/>
                </a:lnTo>
                <a:lnTo>
                  <a:pt x="1525156" y="10804"/>
                </a:lnTo>
                <a:cubicBezTo>
                  <a:pt x="1531521" y="4128"/>
                  <a:pt x="1540311" y="0"/>
                  <a:pt x="1550021" y="0"/>
                </a:cubicBezTo>
                <a:lnTo>
                  <a:pt x="1553114" y="1343"/>
                </a:lnTo>
                <a:lnTo>
                  <a:pt x="1553114" y="0"/>
                </a:lnTo>
                <a:lnTo>
                  <a:pt x="1757965" y="0"/>
                </a:lnTo>
                <a:cubicBezTo>
                  <a:pt x="1867645" y="0"/>
                  <a:pt x="1956556" y="89649"/>
                  <a:pt x="1956556" y="200238"/>
                </a:cubicBezTo>
                <a:lnTo>
                  <a:pt x="1956556" y="4046452"/>
                </a:lnTo>
                <a:cubicBezTo>
                  <a:pt x="1956556" y="4157042"/>
                  <a:pt x="1867645" y="4246691"/>
                  <a:pt x="1757965" y="4246691"/>
                </a:cubicBezTo>
                <a:lnTo>
                  <a:pt x="198590" y="4246691"/>
                </a:lnTo>
                <a:cubicBezTo>
                  <a:pt x="88913" y="4246691"/>
                  <a:pt x="0" y="4157042"/>
                  <a:pt x="0" y="4046452"/>
                </a:cubicBezTo>
                <a:lnTo>
                  <a:pt x="0" y="200238"/>
                </a:lnTo>
                <a:cubicBezTo>
                  <a:pt x="0" y="89649"/>
                  <a:pt x="88913" y="0"/>
                  <a:pt x="198590" y="0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001" spc="300">
                <a:latin typeface="Bebas Neue Book" panose="00000500000000000000" pitchFamily="2" charset="0"/>
              </a:defRPr>
            </a:lvl1pPr>
          </a:lstStyle>
          <a:p>
            <a:r>
              <a:rPr lang="en-US"/>
              <a:t>Drag and Drop</a:t>
            </a:r>
          </a:p>
        </p:txBody>
      </p:sp>
      <p:sp>
        <p:nvSpPr>
          <p:cNvPr id="25" name="Picture Placeholder 2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318645" y="3215997"/>
            <a:ext cx="598157" cy="697850"/>
          </a:xfrm>
          <a:custGeom>
            <a:avLst/>
            <a:gdLst>
              <a:gd name="connsiteX0" fmla="*/ 139454 w 1196314"/>
              <a:gd name="connsiteY0" fmla="*/ 0 h 1395700"/>
              <a:gd name="connsiteX1" fmla="*/ 1056860 w 1196314"/>
              <a:gd name="connsiteY1" fmla="*/ 0 h 1395700"/>
              <a:gd name="connsiteX2" fmla="*/ 1196314 w 1196314"/>
              <a:gd name="connsiteY2" fmla="*/ 139454 h 1395700"/>
              <a:gd name="connsiteX3" fmla="*/ 1196314 w 1196314"/>
              <a:gd name="connsiteY3" fmla="*/ 1256246 h 1395700"/>
              <a:gd name="connsiteX4" fmla="*/ 1056860 w 1196314"/>
              <a:gd name="connsiteY4" fmla="*/ 1395700 h 1395700"/>
              <a:gd name="connsiteX5" fmla="*/ 139454 w 1196314"/>
              <a:gd name="connsiteY5" fmla="*/ 1395700 h 1395700"/>
              <a:gd name="connsiteX6" fmla="*/ 0 w 1196314"/>
              <a:gd name="connsiteY6" fmla="*/ 1256246 h 1395700"/>
              <a:gd name="connsiteX7" fmla="*/ 0 w 1196314"/>
              <a:gd name="connsiteY7" fmla="*/ 139454 h 1395700"/>
              <a:gd name="connsiteX8" fmla="*/ 139454 w 1196314"/>
              <a:gd name="connsiteY8" fmla="*/ 0 h 139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6314" h="1395700">
                <a:moveTo>
                  <a:pt x="139454" y="0"/>
                </a:moveTo>
                <a:lnTo>
                  <a:pt x="1056860" y="0"/>
                </a:lnTo>
                <a:cubicBezTo>
                  <a:pt x="1133878" y="0"/>
                  <a:pt x="1196314" y="62435"/>
                  <a:pt x="1196314" y="139454"/>
                </a:cubicBezTo>
                <a:lnTo>
                  <a:pt x="1196314" y="1256246"/>
                </a:lnTo>
                <a:cubicBezTo>
                  <a:pt x="1196314" y="1333265"/>
                  <a:pt x="1133878" y="1395700"/>
                  <a:pt x="1056860" y="1395700"/>
                </a:cubicBezTo>
                <a:lnTo>
                  <a:pt x="139454" y="1395700"/>
                </a:lnTo>
                <a:cubicBezTo>
                  <a:pt x="62436" y="1395700"/>
                  <a:pt x="0" y="1333265"/>
                  <a:pt x="0" y="1256246"/>
                </a:cubicBezTo>
                <a:lnTo>
                  <a:pt x="0" y="139454"/>
                </a:lnTo>
                <a:cubicBezTo>
                  <a:pt x="0" y="62435"/>
                  <a:pt x="62436" y="0"/>
                  <a:pt x="139454" y="0"/>
                </a:cubicBez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001" spc="300">
                <a:latin typeface="Bebas Neue Book" panose="00000500000000000000" pitchFamily="2" charset="0"/>
              </a:defRPr>
            </a:lvl1pPr>
          </a:lstStyle>
          <a:p>
            <a:r>
              <a:rPr lang="en-US"/>
              <a:t>Drag and Drop</a:t>
            </a:r>
          </a:p>
        </p:txBody>
      </p:sp>
    </p:spTree>
    <p:extLst>
      <p:ext uri="{BB962C8B-B14F-4D97-AF65-F5344CB8AC3E}">
        <p14:creationId xmlns:p14="http://schemas.microsoft.com/office/powerpoint/2010/main" val="4112416534"/>
      </p:ext>
    </p:extLst>
  </p:cSld>
  <p:clrMapOvr>
    <a:masterClrMapping/>
  </p:clrMapOvr>
  <p:hf sldNum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6628974" y="1588"/>
            <a:ext cx="2515026" cy="51434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思源黑体 CN Regular" panose="020B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77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fade/>
      </p:transition>
    </mc:Fallback>
  </mc:AlternateContent>
  <p:hf sldNum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6372225" y="1714500"/>
            <a:ext cx="2771775" cy="17145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思源黑体 CN Regular" panose="020B0500000000000000" charset="-122"/>
            </a:endParaRPr>
          </a:p>
        </p:txBody>
      </p:sp>
      <p:sp>
        <p:nvSpPr>
          <p:cNvPr id="60" name="Рисунок 4"/>
          <p:cNvSpPr>
            <a:spLocks noGrp="1"/>
          </p:cNvSpPr>
          <p:nvPr>
            <p:ph type="pic" sz="quarter" idx="86"/>
          </p:nvPr>
        </p:nvSpPr>
        <p:spPr>
          <a:xfrm>
            <a:off x="4572000" y="1"/>
            <a:ext cx="1800225" cy="172521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algn="ctr">
              <a:defRPr sz="750"/>
            </a:lvl1pPr>
          </a:lstStyle>
          <a:p>
            <a:endParaRPr lang="en-US"/>
          </a:p>
        </p:txBody>
      </p:sp>
      <p:sp>
        <p:nvSpPr>
          <p:cNvPr id="61" name="Рисунок 4"/>
          <p:cNvSpPr>
            <a:spLocks noGrp="1"/>
          </p:cNvSpPr>
          <p:nvPr>
            <p:ph type="pic" sz="quarter" idx="87"/>
          </p:nvPr>
        </p:nvSpPr>
        <p:spPr>
          <a:xfrm>
            <a:off x="4572001" y="1714501"/>
            <a:ext cx="1800224" cy="1714500"/>
          </a:xfrm>
          <a:noFill/>
        </p:spPr>
        <p:txBody>
          <a:bodyPr anchor="ctr" anchorCtr="0">
            <a:normAutofit/>
          </a:bodyPr>
          <a:lstStyle>
            <a:lvl1pPr algn="ctr">
              <a:defRPr sz="750"/>
            </a:lvl1pPr>
          </a:lstStyle>
          <a:p>
            <a:endParaRPr lang="en-US"/>
          </a:p>
        </p:txBody>
      </p:sp>
      <p:sp>
        <p:nvSpPr>
          <p:cNvPr id="62" name="Рисунок 4"/>
          <p:cNvSpPr>
            <a:spLocks noGrp="1"/>
          </p:cNvSpPr>
          <p:nvPr>
            <p:ph type="pic" sz="quarter" idx="88"/>
          </p:nvPr>
        </p:nvSpPr>
        <p:spPr>
          <a:xfrm>
            <a:off x="4572000" y="3429000"/>
            <a:ext cx="1800225" cy="1714500"/>
          </a:xfrm>
          <a:noFill/>
        </p:spPr>
        <p:txBody>
          <a:bodyPr anchor="ctr" anchorCtr="0">
            <a:normAutofit/>
          </a:bodyPr>
          <a:lstStyle>
            <a:lvl1pPr algn="ctr">
              <a:defRPr sz="75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41864"/>
      </p:ext>
    </p:extLst>
  </p:cSld>
  <p:clrMapOvr>
    <a:masterClrMapping/>
  </p:clrMapOvr>
  <p:transition spd="slow"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ur="50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ur="50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ur="50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ur="50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0" grpId="0" bldLvl="0" animBg="1"/>
      <p:bldP spid="61" grpId="0"/>
      <p:bldP spid="62" grpId="0"/>
    </p:bldLst>
  </p:timing>
  <p:hf sldNum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 userDrawn="1"/>
        </p:nvSpPr>
        <p:spPr>
          <a:xfrm>
            <a:off x="6628974" y="1588"/>
            <a:ext cx="2515026" cy="51434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思源黑体 CN Regular" panose="020B0500000000000000" charset="-122"/>
            </a:endParaRPr>
          </a:p>
        </p:txBody>
      </p:sp>
      <p:grpSp>
        <p:nvGrpSpPr>
          <p:cNvPr id="2" name="Группа 1"/>
          <p:cNvGrpSpPr/>
          <p:nvPr userDrawn="1"/>
        </p:nvGrpSpPr>
        <p:grpSpPr>
          <a:xfrm>
            <a:off x="3937529" y="642584"/>
            <a:ext cx="7329929" cy="4170891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 userDrawn="1"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9">
                <a:cs typeface="思源黑体 CN Regular" panose="020B0500000000000000" charset="-122"/>
              </a:endParaRPr>
            </a:p>
          </p:txBody>
        </p:sp>
        <p:sp>
          <p:nvSpPr>
            <p:cNvPr id="37" name="Полилиния 36"/>
            <p:cNvSpPr/>
            <p:nvPr userDrawn="1"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9">
                <a:cs typeface="思源黑体 CN Regular" panose="020B0500000000000000" charset="-122"/>
              </a:endParaRPr>
            </a:p>
          </p:txBody>
        </p:sp>
        <p:sp>
          <p:nvSpPr>
            <p:cNvPr id="7" name="Прямоугольник 6"/>
            <p:cNvSpPr/>
            <p:nvPr userDrawn="1"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9">
                <a:cs typeface="思源黑体 CN Regular" panose="020B0500000000000000" charset="-122"/>
              </a:endParaRPr>
            </a:p>
          </p:txBody>
        </p:sp>
        <p:sp>
          <p:nvSpPr>
            <p:cNvPr id="38" name="Полилиния 37"/>
            <p:cNvSpPr/>
            <p:nvPr userDrawn="1"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79">
                <a:cs typeface="思源黑体 CN Regular" panose="020B0500000000000000" charset="-122"/>
              </a:endParaRPr>
            </a:p>
          </p:txBody>
        </p:sp>
        <p:grpSp>
          <p:nvGrpSpPr>
            <p:cNvPr id="27" name="Группа 26"/>
            <p:cNvGrpSpPr/>
            <p:nvPr userDrawn="1"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 userDrawn="1"/>
            </p:nvSpPr>
            <p:spPr>
              <a:xfrm>
                <a:off x="13422302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9">
                  <a:cs typeface="思源黑体 CN Regular" panose="020B0500000000000000" charset="-122"/>
                </a:endParaRPr>
              </a:p>
            </p:txBody>
          </p:sp>
          <p:sp>
            <p:nvSpPr>
              <p:cNvPr id="34" name="Овал 33"/>
              <p:cNvSpPr/>
              <p:nvPr userDrawn="1"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9">
                  <a:cs typeface="思源黑体 CN Regular" panose="020B0500000000000000" charset="-122"/>
                </a:endParaRPr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4769329" y="916564"/>
            <a:ext cx="5606328" cy="3519928"/>
          </a:xfrm>
          <a:prstGeom prst="rect">
            <a:avLst/>
          </a:prstGeom>
          <a:noFill/>
          <a:ln w="3175">
            <a:noFill/>
          </a:ln>
        </p:spPr>
        <p:txBody>
          <a:bodyPr anchor="ctr"/>
          <a:lstStyle>
            <a:lvl1pPr marL="0" indent="0" algn="ctr">
              <a:buNone/>
              <a:defRPr sz="754" baseline="0"/>
            </a:lvl1pPr>
          </a:lstStyle>
          <a:p>
            <a:r>
              <a:rPr lang="en-US"/>
              <a:t>PLACEHOLDER IMAGE</a:t>
            </a:r>
            <a:r>
              <a:rPr lang="ru-RU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65479"/>
      </p:ext>
    </p:extLst>
  </p:cSld>
  <p:clrMapOvr>
    <a:masterClrMapping/>
  </p:clrMapOvr>
  <p:transition spd="slow">
    <p:cover/>
  </p:transition>
  <p:hf sldNum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343024" y="1200150"/>
            <a:ext cx="2743200" cy="2743200"/>
          </a:xfrm>
          <a:custGeom>
            <a:avLst/>
            <a:gdLst>
              <a:gd name="connsiteX0" fmla="*/ 228600 w 3657600"/>
              <a:gd name="connsiteY0" fmla="*/ 228600 h 3657600"/>
              <a:gd name="connsiteX1" fmla="*/ 228600 w 3657600"/>
              <a:gd name="connsiteY1" fmla="*/ 3429000 h 3657600"/>
              <a:gd name="connsiteX2" fmla="*/ 3429000 w 3657600"/>
              <a:gd name="connsiteY2" fmla="*/ 3429000 h 3657600"/>
              <a:gd name="connsiteX3" fmla="*/ 3429000 w 3657600"/>
              <a:gd name="connsiteY3" fmla="*/ 228600 h 3657600"/>
              <a:gd name="connsiteX4" fmla="*/ 0 w 3657600"/>
              <a:gd name="connsiteY4" fmla="*/ 0 h 3657600"/>
              <a:gd name="connsiteX5" fmla="*/ 3657600 w 3657600"/>
              <a:gd name="connsiteY5" fmla="*/ 0 h 3657600"/>
              <a:gd name="connsiteX6" fmla="*/ 3657600 w 3657600"/>
              <a:gd name="connsiteY6" fmla="*/ 3657600 h 3657600"/>
              <a:gd name="connsiteX7" fmla="*/ 0 w 3657600"/>
              <a:gd name="connsiteY7" fmla="*/ 365760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0" h="3657600">
                <a:moveTo>
                  <a:pt x="228600" y="228600"/>
                </a:moveTo>
                <a:lnTo>
                  <a:pt x="228600" y="3429000"/>
                </a:lnTo>
                <a:lnTo>
                  <a:pt x="3429000" y="3429000"/>
                </a:lnTo>
                <a:lnTo>
                  <a:pt x="3429000" y="228600"/>
                </a:lnTo>
                <a:close/>
                <a:moveTo>
                  <a:pt x="0" y="0"/>
                </a:moveTo>
                <a:lnTo>
                  <a:pt x="3657600" y="0"/>
                </a:lnTo>
                <a:lnTo>
                  <a:pt x="3657600" y="3657600"/>
                </a:lnTo>
                <a:lnTo>
                  <a:pt x="0" y="3657600"/>
                </a:ln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975174646"/>
      </p:ext>
    </p:extLst>
  </p:cSld>
  <p:clrMapOvr>
    <a:masterClrMapping/>
  </p:clrMapOvr>
  <p:hf sldNum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1343025" y="514350"/>
            <a:ext cx="6457950" cy="41148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207316963"/>
      </p:ext>
    </p:extLst>
  </p:cSld>
  <p:clrMapOvr>
    <a:masterClrMapping/>
  </p:clrMapOvr>
  <p:hf sldNum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1" cy="5143500"/>
          </a:xfrm>
          <a:prstGeom prst="rect">
            <a:avLst/>
          </a:prstGeom>
          <a:pattFill prst="wdUpDiag">
            <a:fgClr>
              <a:schemeClr val="bg1">
                <a:lumMod val="75000"/>
                <a:lumOff val="2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05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972377937"/>
      </p:ext>
    </p:extLst>
  </p:cSld>
  <p:clrMapOvr>
    <a:masterClrMapping/>
  </p:clrMapOvr>
  <p:hf sldNum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27058" y="0"/>
            <a:ext cx="5816943" cy="5143500"/>
          </a:xfrm>
          <a:prstGeom prst="rect">
            <a:avLst/>
          </a:prstGeom>
          <a:pattFill prst="wdUpDiag">
            <a:fgClr>
              <a:schemeClr val="bg1">
                <a:lumMod val="75000"/>
                <a:lumOff val="2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05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23235940"/>
      </p:ext>
    </p:extLst>
  </p:cSld>
  <p:clrMapOvr>
    <a:masterClrMapping/>
  </p:clrMapOvr>
  <p:hf sldNum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1" cy="2571750"/>
          </a:xfrm>
          <a:prstGeom prst="rect">
            <a:avLst/>
          </a:prstGeom>
          <a:pattFill prst="wdUpDiag">
            <a:fgClr>
              <a:schemeClr val="bg1">
                <a:lumMod val="75000"/>
                <a:lumOff val="2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05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en-US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270498361"/>
      </p:ext>
    </p:extLst>
  </p:cSld>
  <p:clrMapOvr>
    <a:masterClrMapping/>
  </p:clrMapOvr>
  <p:hf sldNum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67087"/>
      </p:ext>
    </p:extLst>
  </p:cSld>
  <p:clrMapOvr>
    <a:masterClrMapping/>
  </p:clrMapOvr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ine 11"/>
          <p:cNvSpPr>
            <a:spLocks noChangeShapeType="1"/>
          </p:cNvSpPr>
          <p:nvPr userDrawn="1"/>
        </p:nvSpPr>
        <p:spPr bwMode="auto">
          <a:xfrm flipH="1" flipV="1">
            <a:off x="1042995" y="2228849"/>
            <a:ext cx="0" cy="694565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675">
              <a:solidFill>
                <a:srgbClr val="000000"/>
              </a:solidFill>
              <a:latin typeface="+mn-ea"/>
              <a:ea typeface="+mn-ea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8" name="Line 11"/>
          <p:cNvSpPr>
            <a:spLocks noChangeShapeType="1"/>
          </p:cNvSpPr>
          <p:nvPr userDrawn="1"/>
        </p:nvSpPr>
        <p:spPr bwMode="auto">
          <a:xfrm flipH="1" flipV="1">
            <a:off x="2226789" y="2914650"/>
            <a:ext cx="0" cy="685800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375">
              <a:solidFill>
                <a:srgbClr val="000000"/>
              </a:solidFill>
              <a:latin typeface="等线" panose="02010600030101010101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0" name="Line 11"/>
          <p:cNvSpPr>
            <a:spLocks noChangeShapeType="1"/>
          </p:cNvSpPr>
          <p:nvPr userDrawn="1"/>
        </p:nvSpPr>
        <p:spPr bwMode="auto">
          <a:xfrm flipH="1" flipV="1">
            <a:off x="3412043" y="2238869"/>
            <a:ext cx="0" cy="684546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675">
              <a:solidFill>
                <a:srgbClr val="000000"/>
              </a:solidFill>
              <a:latin typeface="+mn-ea"/>
              <a:ea typeface="+mn-ea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2" name="Line 11"/>
          <p:cNvSpPr>
            <a:spLocks noChangeShapeType="1"/>
          </p:cNvSpPr>
          <p:nvPr userDrawn="1"/>
        </p:nvSpPr>
        <p:spPr bwMode="auto">
          <a:xfrm flipH="1" flipV="1">
            <a:off x="4571561" y="1561150"/>
            <a:ext cx="0" cy="667700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675">
              <a:solidFill>
                <a:srgbClr val="000000"/>
              </a:solidFill>
              <a:latin typeface="+mn-ea"/>
              <a:ea typeface="+mn-ea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4" name="Line 11"/>
          <p:cNvSpPr>
            <a:spLocks noChangeShapeType="1"/>
          </p:cNvSpPr>
          <p:nvPr userDrawn="1"/>
        </p:nvSpPr>
        <p:spPr bwMode="auto">
          <a:xfrm flipH="1" flipV="1">
            <a:off x="5747463" y="2254246"/>
            <a:ext cx="0" cy="660404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675">
              <a:solidFill>
                <a:srgbClr val="000000"/>
              </a:solidFill>
              <a:latin typeface="+mn-ea"/>
              <a:ea typeface="+mn-ea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76" name="Line 11"/>
          <p:cNvSpPr>
            <a:spLocks noChangeShapeType="1"/>
          </p:cNvSpPr>
          <p:nvPr userDrawn="1"/>
        </p:nvSpPr>
        <p:spPr bwMode="auto">
          <a:xfrm flipH="1" flipV="1">
            <a:off x="6912344" y="1573061"/>
            <a:ext cx="0" cy="655793"/>
          </a:xfrm>
          <a:prstGeom prst="line">
            <a:avLst/>
          </a:prstGeom>
          <a:noFill/>
          <a:ln w="6350" cap="sq" cmpd="sng">
            <a:solidFill>
              <a:srgbClr val="DCDEE0"/>
            </a:solidFill>
            <a:prstDash val="solid"/>
            <a:round/>
            <a:head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defTabSz="128588">
              <a:defRPr/>
            </a:pPr>
            <a:endParaRPr lang="es-ES" sz="675">
              <a:solidFill>
                <a:srgbClr val="000000"/>
              </a:solidFill>
              <a:latin typeface="+mn-ea"/>
              <a:ea typeface="+mn-ea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42" name="Freeform 5"/>
          <p:cNvSpPr/>
          <p:nvPr/>
        </p:nvSpPr>
        <p:spPr bwMode="auto">
          <a:xfrm>
            <a:off x="6735459" y="702130"/>
            <a:ext cx="1558443" cy="1061310"/>
          </a:xfrm>
          <a:custGeom>
            <a:avLst/>
            <a:gdLst>
              <a:gd name="T0" fmla="*/ 12630 w 15298"/>
              <a:gd name="T1" fmla="*/ 444 h 10413"/>
              <a:gd name="T2" fmla="*/ 1033 w 15298"/>
              <a:gd name="T3" fmla="*/ 7139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3 h 10413"/>
              <a:gd name="T14" fmla="*/ 14832 w 15298"/>
              <a:gd name="T15" fmla="*/ 1034 h 10413"/>
              <a:gd name="T16" fmla="*/ 12630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4"/>
                </a:moveTo>
                <a:lnTo>
                  <a:pt x="1033" y="7139"/>
                </a:lnTo>
                <a:cubicBezTo>
                  <a:pt x="266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8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2"/>
                  <a:pt x="15298" y="1841"/>
                  <a:pt x="14854" y="1073"/>
                </a:cubicBezTo>
                <a:lnTo>
                  <a:pt x="14832" y="1034"/>
                </a:lnTo>
                <a:cubicBezTo>
                  <a:pt x="14389" y="266"/>
                  <a:pt x="13398" y="0"/>
                  <a:pt x="12630" y="44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>
              <a:cs typeface="思源黑体 CN Regular" panose="020B0500000000000000" charset="-122"/>
            </a:endParaRPr>
          </a:p>
        </p:txBody>
      </p:sp>
      <p:sp>
        <p:nvSpPr>
          <p:cNvPr id="43" name="Freeform 6"/>
          <p:cNvSpPr/>
          <p:nvPr/>
        </p:nvSpPr>
        <p:spPr bwMode="auto">
          <a:xfrm>
            <a:off x="3206680" y="1382683"/>
            <a:ext cx="1557179" cy="1061310"/>
          </a:xfrm>
          <a:custGeom>
            <a:avLst/>
            <a:gdLst>
              <a:gd name="T0" fmla="*/ 12630 w 15298"/>
              <a:gd name="T1" fmla="*/ 443 h 10413"/>
              <a:gd name="T2" fmla="*/ 1033 w 15298"/>
              <a:gd name="T3" fmla="*/ 7138 h 10413"/>
              <a:gd name="T4" fmla="*/ 443 w 15298"/>
              <a:gd name="T5" fmla="*/ 9341 h 10413"/>
              <a:gd name="T6" fmla="*/ 466 w 15298"/>
              <a:gd name="T7" fmla="*/ 9379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2 h 10413"/>
              <a:gd name="T14" fmla="*/ 14832 w 15298"/>
              <a:gd name="T15" fmla="*/ 1033 h 10413"/>
              <a:gd name="T16" fmla="*/ 12630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3"/>
                </a:moveTo>
                <a:lnTo>
                  <a:pt x="1033" y="7138"/>
                </a:lnTo>
                <a:cubicBezTo>
                  <a:pt x="266" y="7582"/>
                  <a:pt x="0" y="8573"/>
                  <a:pt x="443" y="9341"/>
                </a:cubicBezTo>
                <a:lnTo>
                  <a:pt x="466" y="9379"/>
                </a:lnTo>
                <a:cubicBezTo>
                  <a:pt x="909" y="10147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1"/>
                  <a:pt x="15298" y="1840"/>
                  <a:pt x="14854" y="1072"/>
                </a:cubicBezTo>
                <a:lnTo>
                  <a:pt x="14832" y="1033"/>
                </a:lnTo>
                <a:cubicBezTo>
                  <a:pt x="14389" y="266"/>
                  <a:pt x="13398" y="0"/>
                  <a:pt x="12630" y="443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44" name="Freeform 7"/>
          <p:cNvSpPr/>
          <p:nvPr/>
        </p:nvSpPr>
        <p:spPr bwMode="auto">
          <a:xfrm>
            <a:off x="864401" y="2049325"/>
            <a:ext cx="1557179" cy="1062575"/>
          </a:xfrm>
          <a:custGeom>
            <a:avLst/>
            <a:gdLst>
              <a:gd name="T0" fmla="*/ 2668 w 15298"/>
              <a:gd name="T1" fmla="*/ 443 h 10413"/>
              <a:gd name="T2" fmla="*/ 14265 w 15298"/>
              <a:gd name="T3" fmla="*/ 7138 h 10413"/>
              <a:gd name="T4" fmla="*/ 14855 w 15298"/>
              <a:gd name="T5" fmla="*/ 9340 h 10413"/>
              <a:gd name="T6" fmla="*/ 14832 w 15298"/>
              <a:gd name="T7" fmla="*/ 9379 h 10413"/>
              <a:gd name="T8" fmla="*/ 12630 w 15298"/>
              <a:gd name="T9" fmla="*/ 9969 h 10413"/>
              <a:gd name="T10" fmla="*/ 1034 w 15298"/>
              <a:gd name="T11" fmla="*/ 3274 h 10413"/>
              <a:gd name="T12" fmla="*/ 444 w 15298"/>
              <a:gd name="T13" fmla="*/ 1072 h 10413"/>
              <a:gd name="T14" fmla="*/ 466 w 15298"/>
              <a:gd name="T15" fmla="*/ 1033 h 10413"/>
              <a:gd name="T16" fmla="*/ 2668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2668" y="443"/>
                </a:moveTo>
                <a:lnTo>
                  <a:pt x="14265" y="7138"/>
                </a:lnTo>
                <a:cubicBezTo>
                  <a:pt x="15032" y="7581"/>
                  <a:pt x="15298" y="8572"/>
                  <a:pt x="14855" y="9340"/>
                </a:cubicBezTo>
                <a:lnTo>
                  <a:pt x="14832" y="9379"/>
                </a:lnTo>
                <a:cubicBezTo>
                  <a:pt x="14389" y="10147"/>
                  <a:pt x="13398" y="10413"/>
                  <a:pt x="12630" y="9969"/>
                </a:cubicBezTo>
                <a:lnTo>
                  <a:pt x="1034" y="3274"/>
                </a:lnTo>
                <a:cubicBezTo>
                  <a:pt x="266" y="2831"/>
                  <a:pt x="0" y="1840"/>
                  <a:pt x="444" y="1072"/>
                </a:cubicBezTo>
                <a:lnTo>
                  <a:pt x="466" y="1033"/>
                </a:lnTo>
                <a:cubicBezTo>
                  <a:pt x="910" y="265"/>
                  <a:pt x="1901" y="0"/>
                  <a:pt x="2668" y="443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45" name="Freeform 8"/>
          <p:cNvSpPr/>
          <p:nvPr/>
        </p:nvSpPr>
        <p:spPr bwMode="auto">
          <a:xfrm>
            <a:off x="2044617" y="2048687"/>
            <a:ext cx="1558443" cy="1061310"/>
          </a:xfrm>
          <a:custGeom>
            <a:avLst/>
            <a:gdLst>
              <a:gd name="T0" fmla="*/ 12629 w 15298"/>
              <a:gd name="T1" fmla="*/ 443 h 10413"/>
              <a:gd name="T2" fmla="*/ 1033 w 15298"/>
              <a:gd name="T3" fmla="*/ 7138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2 h 10413"/>
              <a:gd name="T14" fmla="*/ 14832 w 15298"/>
              <a:gd name="T15" fmla="*/ 1033 h 10413"/>
              <a:gd name="T16" fmla="*/ 12629 w 15298"/>
              <a:gd name="T17" fmla="*/ 443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29" y="443"/>
                </a:moveTo>
                <a:lnTo>
                  <a:pt x="1033" y="7138"/>
                </a:lnTo>
                <a:cubicBezTo>
                  <a:pt x="265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7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1"/>
                  <a:pt x="15298" y="1840"/>
                  <a:pt x="14854" y="1072"/>
                </a:cubicBezTo>
                <a:lnTo>
                  <a:pt x="14832" y="1033"/>
                </a:lnTo>
                <a:cubicBezTo>
                  <a:pt x="14388" y="266"/>
                  <a:pt x="13397" y="0"/>
                  <a:pt x="12629" y="443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47" name="Freeform 9"/>
          <p:cNvSpPr/>
          <p:nvPr/>
        </p:nvSpPr>
        <p:spPr bwMode="auto">
          <a:xfrm>
            <a:off x="4381017" y="1382683"/>
            <a:ext cx="1557179" cy="1061310"/>
          </a:xfrm>
          <a:custGeom>
            <a:avLst/>
            <a:gdLst>
              <a:gd name="T0" fmla="*/ 2668 w 15298"/>
              <a:gd name="T1" fmla="*/ 444 h 10413"/>
              <a:gd name="T2" fmla="*/ 14264 w 15298"/>
              <a:gd name="T3" fmla="*/ 7139 h 10413"/>
              <a:gd name="T4" fmla="*/ 14854 w 15298"/>
              <a:gd name="T5" fmla="*/ 9341 h 10413"/>
              <a:gd name="T6" fmla="*/ 14832 w 15298"/>
              <a:gd name="T7" fmla="*/ 9380 h 10413"/>
              <a:gd name="T8" fmla="*/ 12630 w 15298"/>
              <a:gd name="T9" fmla="*/ 9970 h 10413"/>
              <a:gd name="T10" fmla="*/ 1034 w 15298"/>
              <a:gd name="T11" fmla="*/ 3275 h 10413"/>
              <a:gd name="T12" fmla="*/ 443 w 15298"/>
              <a:gd name="T13" fmla="*/ 1073 h 10413"/>
              <a:gd name="T14" fmla="*/ 466 w 15298"/>
              <a:gd name="T15" fmla="*/ 1034 h 10413"/>
              <a:gd name="T16" fmla="*/ 2668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2668" y="444"/>
                </a:moveTo>
                <a:lnTo>
                  <a:pt x="14264" y="7139"/>
                </a:lnTo>
                <a:cubicBezTo>
                  <a:pt x="15032" y="7582"/>
                  <a:pt x="15298" y="8573"/>
                  <a:pt x="14854" y="9341"/>
                </a:cubicBezTo>
                <a:lnTo>
                  <a:pt x="14832" y="9380"/>
                </a:lnTo>
                <a:cubicBezTo>
                  <a:pt x="14389" y="10148"/>
                  <a:pt x="13398" y="10413"/>
                  <a:pt x="12630" y="9970"/>
                </a:cubicBezTo>
                <a:lnTo>
                  <a:pt x="1034" y="3275"/>
                </a:lnTo>
                <a:cubicBezTo>
                  <a:pt x="266" y="2832"/>
                  <a:pt x="0" y="1841"/>
                  <a:pt x="443" y="1073"/>
                </a:cubicBezTo>
                <a:lnTo>
                  <a:pt x="466" y="1034"/>
                </a:lnTo>
                <a:cubicBezTo>
                  <a:pt x="909" y="266"/>
                  <a:pt x="1900" y="0"/>
                  <a:pt x="2668" y="4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48" name="Freeform 10"/>
          <p:cNvSpPr/>
          <p:nvPr/>
        </p:nvSpPr>
        <p:spPr bwMode="auto">
          <a:xfrm>
            <a:off x="5553978" y="1382683"/>
            <a:ext cx="1558443" cy="1061310"/>
          </a:xfrm>
          <a:custGeom>
            <a:avLst/>
            <a:gdLst>
              <a:gd name="T0" fmla="*/ 12630 w 15298"/>
              <a:gd name="T1" fmla="*/ 444 h 10413"/>
              <a:gd name="T2" fmla="*/ 1033 w 15298"/>
              <a:gd name="T3" fmla="*/ 7139 h 10413"/>
              <a:gd name="T4" fmla="*/ 443 w 15298"/>
              <a:gd name="T5" fmla="*/ 9341 h 10413"/>
              <a:gd name="T6" fmla="*/ 466 w 15298"/>
              <a:gd name="T7" fmla="*/ 9380 h 10413"/>
              <a:gd name="T8" fmla="*/ 2668 w 15298"/>
              <a:gd name="T9" fmla="*/ 9970 h 10413"/>
              <a:gd name="T10" fmla="*/ 14264 w 15298"/>
              <a:gd name="T11" fmla="*/ 3275 h 10413"/>
              <a:gd name="T12" fmla="*/ 14854 w 15298"/>
              <a:gd name="T13" fmla="*/ 1073 h 10413"/>
              <a:gd name="T14" fmla="*/ 14832 w 15298"/>
              <a:gd name="T15" fmla="*/ 1034 h 10413"/>
              <a:gd name="T16" fmla="*/ 12630 w 15298"/>
              <a:gd name="T17" fmla="*/ 444 h 10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98" h="10413">
                <a:moveTo>
                  <a:pt x="12630" y="444"/>
                </a:moveTo>
                <a:lnTo>
                  <a:pt x="1033" y="7139"/>
                </a:lnTo>
                <a:cubicBezTo>
                  <a:pt x="265" y="7582"/>
                  <a:pt x="0" y="8573"/>
                  <a:pt x="443" y="9341"/>
                </a:cubicBezTo>
                <a:lnTo>
                  <a:pt x="466" y="9380"/>
                </a:lnTo>
                <a:cubicBezTo>
                  <a:pt x="909" y="10148"/>
                  <a:pt x="1900" y="10413"/>
                  <a:pt x="2668" y="9970"/>
                </a:cubicBezTo>
                <a:lnTo>
                  <a:pt x="14264" y="3275"/>
                </a:lnTo>
                <a:cubicBezTo>
                  <a:pt x="15032" y="2832"/>
                  <a:pt x="15298" y="1841"/>
                  <a:pt x="14854" y="1073"/>
                </a:cubicBezTo>
                <a:lnTo>
                  <a:pt x="14832" y="1034"/>
                </a:lnTo>
                <a:cubicBezTo>
                  <a:pt x="14388" y="266"/>
                  <a:pt x="13397" y="0"/>
                  <a:pt x="12630" y="44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49" name="Oval 11"/>
          <p:cNvSpPr>
            <a:spLocks noChangeArrowheads="1"/>
          </p:cNvSpPr>
          <p:nvPr/>
        </p:nvSpPr>
        <p:spPr bwMode="auto">
          <a:xfrm>
            <a:off x="2076243" y="2770355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0" name="Oval 12"/>
          <p:cNvSpPr>
            <a:spLocks noChangeArrowheads="1"/>
          </p:cNvSpPr>
          <p:nvPr/>
        </p:nvSpPr>
        <p:spPr bwMode="auto">
          <a:xfrm>
            <a:off x="3248270" y="2097985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1" name="Oval 13"/>
          <p:cNvSpPr>
            <a:spLocks noChangeArrowheads="1"/>
          </p:cNvSpPr>
          <p:nvPr/>
        </p:nvSpPr>
        <p:spPr bwMode="auto">
          <a:xfrm>
            <a:off x="4416438" y="1419365"/>
            <a:ext cx="306123" cy="30738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5593487" y="2101187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6768647" y="1420630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6" name="Oval 11"/>
          <p:cNvSpPr>
            <a:spLocks noChangeArrowheads="1"/>
          </p:cNvSpPr>
          <p:nvPr userDrawn="1"/>
        </p:nvSpPr>
        <p:spPr bwMode="auto">
          <a:xfrm>
            <a:off x="899910" y="2087267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7" name="Oval 11"/>
          <p:cNvSpPr>
            <a:spLocks noChangeArrowheads="1"/>
          </p:cNvSpPr>
          <p:nvPr userDrawn="1"/>
        </p:nvSpPr>
        <p:spPr bwMode="auto">
          <a:xfrm>
            <a:off x="7948943" y="738898"/>
            <a:ext cx="306123" cy="306123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en-US" sz="675">
              <a:latin typeface="+mn-ea"/>
              <a:ea typeface="+mn-ea"/>
              <a:cs typeface="思源黑体 CN Regular" panose="020B0500000000000000" charset="-122"/>
            </a:endParaRPr>
          </a:p>
        </p:txBody>
      </p:sp>
      <p:sp>
        <p:nvSpPr>
          <p:cNvPr id="58" name="Текст 7"/>
          <p:cNvSpPr>
            <a:spLocks noGrp="1"/>
          </p:cNvSpPr>
          <p:nvPr>
            <p:ph type="body" sz="quarter" idx="72" hasCustomPrompt="1"/>
          </p:nvPr>
        </p:nvSpPr>
        <p:spPr>
          <a:xfrm>
            <a:off x="932268" y="2125543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73" hasCustomPrompt="1"/>
          </p:nvPr>
        </p:nvSpPr>
        <p:spPr>
          <a:xfrm>
            <a:off x="2110050" y="2808912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74" hasCustomPrompt="1"/>
          </p:nvPr>
        </p:nvSpPr>
        <p:spPr>
          <a:xfrm>
            <a:off x="3280705" y="2139452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75" hasCustomPrompt="1"/>
          </p:nvPr>
        </p:nvSpPr>
        <p:spPr>
          <a:xfrm>
            <a:off x="4447794" y="1459354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76" hasCustomPrompt="1"/>
          </p:nvPr>
        </p:nvSpPr>
        <p:spPr>
          <a:xfrm>
            <a:off x="5626620" y="2137291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77" hasCustomPrompt="1"/>
          </p:nvPr>
        </p:nvSpPr>
        <p:spPr>
          <a:xfrm>
            <a:off x="6800915" y="1458153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78" hasCustomPrompt="1"/>
          </p:nvPr>
        </p:nvSpPr>
        <p:spPr>
          <a:xfrm>
            <a:off x="7982754" y="779498"/>
            <a:ext cx="238511" cy="216696"/>
          </a:xfrm>
        </p:spPr>
        <p:txBody>
          <a:bodyPr tIns="0" anchor="ctr" anchorCtr="0">
            <a:noAutofit/>
          </a:bodyPr>
          <a:lstStyle>
            <a:lvl1pPr marL="0" marR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675" b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marL="0" marR="0" lvl="0" indent="0" algn="ctr" defTabSz="685800" rtl="0" eaLnBrk="1" fontAlgn="auto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040231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dur="3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dur="5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ur="5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5" presetClass="entr" presetSubtype="0" dur="3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ur="5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ur="5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5" presetClass="entr" presetSubtype="0" dur="30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dur="5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ur="5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5" presetClass="entr" presetSubtype="0" dur="30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ur="5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ur="5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55" presetClass="entr" presetSubtype="0" dur="30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dur="5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ur="500" decel="5000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55" presetClass="entr" presetSubtype="0" dur="30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4" dur="5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dur="500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55" presetClass="entr" presetSubtype="0" dur="300" fill="hold" grpId="0" nodeType="withEffect">
                                  <p:stCondLst>
                                    <p:cond delay="6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3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dur="500" decel="50000" fill="hold" grpId="0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8" grpId="0" animBg="1"/>
      <p:bldP spid="70" grpId="0" animBg="1"/>
      <p:bldP spid="72" grpId="0" animBg="1"/>
      <p:bldP spid="74" grpId="0" animBg="1"/>
      <p:bldP spid="76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8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1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5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2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3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4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5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55" presetClass="entr" presetSubtype="0" fill="hold" nodeType="withEffect">
                  <p:stCondLst>
                    <p:cond delay="6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#ppt_w*0.7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300" fill="hold"/>
                        <p:tgtEl>
                          <p:spTgt spid="6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3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ft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New Chapter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571500" y="1024744"/>
            <a:ext cx="2995928" cy="2995928"/>
          </a:xfrm>
          <a:custGeom>
            <a:avLst/>
            <a:gdLst>
              <a:gd name="connsiteX0" fmla="*/ 2399372 w 4798744"/>
              <a:gd name="connsiteY0" fmla="*/ 0 h 4798744"/>
              <a:gd name="connsiteX1" fmla="*/ 2917182 w 4798744"/>
              <a:gd name="connsiteY1" fmla="*/ 214484 h 4798744"/>
              <a:gd name="connsiteX2" fmla="*/ 4584260 w 4798744"/>
              <a:gd name="connsiteY2" fmla="*/ 1881562 h 4798744"/>
              <a:gd name="connsiteX3" fmla="*/ 4584260 w 4798744"/>
              <a:gd name="connsiteY3" fmla="*/ 2917182 h 4798744"/>
              <a:gd name="connsiteX4" fmla="*/ 2917182 w 4798744"/>
              <a:gd name="connsiteY4" fmla="*/ 4584260 h 4798744"/>
              <a:gd name="connsiteX5" fmla="*/ 1881562 w 4798744"/>
              <a:gd name="connsiteY5" fmla="*/ 4584260 h 4798744"/>
              <a:gd name="connsiteX6" fmla="*/ 214484 w 4798744"/>
              <a:gd name="connsiteY6" fmla="*/ 2917182 h 4798744"/>
              <a:gd name="connsiteX7" fmla="*/ 214484 w 4798744"/>
              <a:gd name="connsiteY7" fmla="*/ 1881562 h 4798744"/>
              <a:gd name="connsiteX8" fmla="*/ 1881562 w 4798744"/>
              <a:gd name="connsiteY8" fmla="*/ 214484 h 4798744"/>
              <a:gd name="connsiteX9" fmla="*/ 2399372 w 4798744"/>
              <a:gd name="connsiteY9" fmla="*/ 0 h 479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98744" h="4798744">
                <a:moveTo>
                  <a:pt x="2399372" y="0"/>
                </a:moveTo>
                <a:cubicBezTo>
                  <a:pt x="2586783" y="0"/>
                  <a:pt x="2774193" y="71495"/>
                  <a:pt x="2917182" y="214484"/>
                </a:cubicBezTo>
                <a:lnTo>
                  <a:pt x="4584260" y="1881562"/>
                </a:lnTo>
                <a:cubicBezTo>
                  <a:pt x="4870239" y="2167541"/>
                  <a:pt x="4870239" y="2631203"/>
                  <a:pt x="4584260" y="2917182"/>
                </a:cubicBezTo>
                <a:lnTo>
                  <a:pt x="2917182" y="4584260"/>
                </a:lnTo>
                <a:cubicBezTo>
                  <a:pt x="2631204" y="4870239"/>
                  <a:pt x="2167541" y="4870239"/>
                  <a:pt x="1881562" y="4584260"/>
                </a:cubicBezTo>
                <a:lnTo>
                  <a:pt x="214484" y="2917182"/>
                </a:lnTo>
                <a:cubicBezTo>
                  <a:pt x="-71494" y="2631203"/>
                  <a:pt x="-71494" y="2167541"/>
                  <a:pt x="214484" y="1881562"/>
                </a:cubicBezTo>
                <a:lnTo>
                  <a:pt x="1881562" y="214484"/>
                </a:lnTo>
                <a:cubicBezTo>
                  <a:pt x="2024552" y="71495"/>
                  <a:pt x="2211962" y="0"/>
                  <a:pt x="239937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>
                <a:latin typeface="Raleway" charset="0"/>
              </a:defRPr>
            </a:lvl1pPr>
          </a:lstStyle>
          <a:p>
            <a:endParaRPr lang="id-ID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63865" y="0"/>
            <a:ext cx="189576" cy="1332209"/>
            <a:chOff x="2618487" y="0"/>
            <a:chExt cx="252768" cy="1776278"/>
          </a:xfrm>
        </p:grpSpPr>
        <p:cxnSp>
          <p:nvCxnSpPr>
            <p:cNvPr id="32" name="Straight Connector 31"/>
            <p:cNvCxnSpPr/>
            <p:nvPr/>
          </p:nvCxnSpPr>
          <p:spPr>
            <a:xfrm flipH="1">
              <a:off x="2744871" y="0"/>
              <a:ext cx="0" cy="1636638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2618487" y="1523510"/>
              <a:ext cx="252768" cy="252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</p:txBody>
        </p:sp>
      </p:grpSp>
      <p:grpSp>
        <p:nvGrpSpPr>
          <p:cNvPr id="3" name="Group 2"/>
          <p:cNvGrpSpPr/>
          <p:nvPr userDrawn="1"/>
        </p:nvGrpSpPr>
        <p:grpSpPr>
          <a:xfrm>
            <a:off x="1974676" y="3925884"/>
            <a:ext cx="189576" cy="1228952"/>
            <a:chOff x="2632901" y="5234512"/>
            <a:chExt cx="252768" cy="1638602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2744871" y="5236476"/>
              <a:ext cx="0" cy="1636638"/>
            </a:xfrm>
            <a:prstGeom prst="line">
              <a:avLst/>
            </a:prstGeom>
            <a:ln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2632901" y="5234512"/>
              <a:ext cx="252768" cy="252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1050">
                <a:solidFill>
                  <a:schemeClr val="tx1"/>
                </a:solidFill>
                <a:latin typeface="思源黑体 CN Regular" panose="020B0500000000000000" charset="-122"/>
                <a:ea typeface="思源黑体 CN Regular" panose="020B0500000000000000" charset="-122"/>
                <a:cs typeface="思源黑体 CN Regular" panose="020B0500000000000000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19013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</p:bldLst>
  </p:timing>
  <p:hf sldNum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2"/>
          <p:cNvSpPr>
            <a:spLocks noGrp="1"/>
          </p:cNvSpPr>
          <p:nvPr>
            <p:ph type="pic" sz="quarter" idx="10"/>
          </p:nvPr>
        </p:nvSpPr>
        <p:spPr>
          <a:xfrm>
            <a:off x="544068" y="1930000"/>
            <a:ext cx="2995928" cy="2995928"/>
          </a:xfrm>
          <a:custGeom>
            <a:avLst/>
            <a:gdLst>
              <a:gd name="connsiteX0" fmla="*/ 2399372 w 4798744"/>
              <a:gd name="connsiteY0" fmla="*/ 0 h 4798744"/>
              <a:gd name="connsiteX1" fmla="*/ 2917182 w 4798744"/>
              <a:gd name="connsiteY1" fmla="*/ 214484 h 4798744"/>
              <a:gd name="connsiteX2" fmla="*/ 4584260 w 4798744"/>
              <a:gd name="connsiteY2" fmla="*/ 1881562 h 4798744"/>
              <a:gd name="connsiteX3" fmla="*/ 4584260 w 4798744"/>
              <a:gd name="connsiteY3" fmla="*/ 2917182 h 4798744"/>
              <a:gd name="connsiteX4" fmla="*/ 2917182 w 4798744"/>
              <a:gd name="connsiteY4" fmla="*/ 4584260 h 4798744"/>
              <a:gd name="connsiteX5" fmla="*/ 1881562 w 4798744"/>
              <a:gd name="connsiteY5" fmla="*/ 4584260 h 4798744"/>
              <a:gd name="connsiteX6" fmla="*/ 214484 w 4798744"/>
              <a:gd name="connsiteY6" fmla="*/ 2917182 h 4798744"/>
              <a:gd name="connsiteX7" fmla="*/ 214484 w 4798744"/>
              <a:gd name="connsiteY7" fmla="*/ 1881562 h 4798744"/>
              <a:gd name="connsiteX8" fmla="*/ 1881562 w 4798744"/>
              <a:gd name="connsiteY8" fmla="*/ 214484 h 4798744"/>
              <a:gd name="connsiteX9" fmla="*/ 2399372 w 4798744"/>
              <a:gd name="connsiteY9" fmla="*/ 0 h 479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98744" h="4798744">
                <a:moveTo>
                  <a:pt x="2399372" y="0"/>
                </a:moveTo>
                <a:cubicBezTo>
                  <a:pt x="2586783" y="0"/>
                  <a:pt x="2774193" y="71495"/>
                  <a:pt x="2917182" y="214484"/>
                </a:cubicBezTo>
                <a:lnTo>
                  <a:pt x="4584260" y="1881562"/>
                </a:lnTo>
                <a:cubicBezTo>
                  <a:pt x="4870239" y="2167541"/>
                  <a:pt x="4870239" y="2631203"/>
                  <a:pt x="4584260" y="2917182"/>
                </a:cubicBezTo>
                <a:lnTo>
                  <a:pt x="2917182" y="4584260"/>
                </a:lnTo>
                <a:cubicBezTo>
                  <a:pt x="2631204" y="4870239"/>
                  <a:pt x="2167541" y="4870239"/>
                  <a:pt x="1881562" y="4584260"/>
                </a:cubicBezTo>
                <a:lnTo>
                  <a:pt x="214484" y="2917182"/>
                </a:lnTo>
                <a:cubicBezTo>
                  <a:pt x="-71494" y="2631203"/>
                  <a:pt x="-71494" y="2167541"/>
                  <a:pt x="214484" y="1881562"/>
                </a:cubicBezTo>
                <a:lnTo>
                  <a:pt x="1881562" y="214484"/>
                </a:lnTo>
                <a:cubicBezTo>
                  <a:pt x="2024552" y="71495"/>
                  <a:pt x="2211962" y="0"/>
                  <a:pt x="2399372" y="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>
                <a:latin typeface="Raleway" charset="0"/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581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  <p:hf sldNum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New Chapter 2">
    <p:bg>
      <p:bgPr>
        <a:gradFill flip="none" rotWithShape="1">
          <a:gsLst>
            <a:gs pos="0">
              <a:srgbClr val="FFFFFF"/>
            </a:gs>
            <a:gs pos="100000">
              <a:schemeClr val="bg1">
                <a:lumMod val="85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2707015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>
              <a:defRPr>
                <a:latin typeface="Raleway" charset="0"/>
              </a:defRPr>
            </a:lvl1pPr>
          </a:lstStyle>
          <a:p>
            <a:endParaRPr lang="id-ID"/>
          </a:p>
        </p:txBody>
      </p:sp>
      <p:sp>
        <p:nvSpPr>
          <p:cNvPr id="79" name="Parallelogram 78"/>
          <p:cNvSpPr/>
          <p:nvPr userDrawn="1"/>
        </p:nvSpPr>
        <p:spPr>
          <a:xfrm>
            <a:off x="6195912" y="742696"/>
            <a:ext cx="912114" cy="685800"/>
          </a:xfrm>
          <a:prstGeom prst="parallelogram">
            <a:avLst>
              <a:gd name="adj" fmla="val 39583"/>
            </a:avLst>
          </a:prstGeom>
          <a:solidFill>
            <a:schemeClr val="bg2">
              <a:lumMod val="85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id-ID" sz="1350">
              <a:solidFill>
                <a:schemeClr val="tx1"/>
              </a:solidFill>
              <a:latin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1" name="Parallelogram 80"/>
          <p:cNvSpPr/>
          <p:nvPr userDrawn="1"/>
        </p:nvSpPr>
        <p:spPr>
          <a:xfrm>
            <a:off x="714375" y="0"/>
            <a:ext cx="912114" cy="685800"/>
          </a:xfrm>
          <a:prstGeom prst="parallelogram">
            <a:avLst>
              <a:gd name="adj" fmla="val 39583"/>
            </a:avLst>
          </a:prstGeom>
          <a:solidFill>
            <a:schemeClr val="bg2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id-ID" sz="1350">
              <a:solidFill>
                <a:schemeClr val="tx1"/>
              </a:solidFill>
              <a:latin typeface="思源黑体 CN Regular" panose="020B0500000000000000" charset="-122"/>
              <a:cs typeface="思源黑体 CN Regular" panose="020B0500000000000000" charset="-122"/>
            </a:endParaRPr>
          </a:p>
        </p:txBody>
      </p:sp>
      <p:sp>
        <p:nvSpPr>
          <p:cNvPr id="83" name="Parallelogram 82"/>
          <p:cNvSpPr/>
          <p:nvPr userDrawn="1"/>
        </p:nvSpPr>
        <p:spPr>
          <a:xfrm>
            <a:off x="7422642" y="1843087"/>
            <a:ext cx="532067" cy="400050"/>
          </a:xfrm>
          <a:prstGeom prst="parallelogram">
            <a:avLst>
              <a:gd name="adj" fmla="val 39583"/>
            </a:avLst>
          </a:prstGeom>
          <a:solidFill>
            <a:schemeClr val="bg2">
              <a:lumMod val="85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id-ID" sz="1350">
              <a:solidFill>
                <a:schemeClr val="tx1"/>
              </a:solidFill>
              <a:latin typeface="思源黑体 CN Regular" panose="020B0500000000000000" charset="-122"/>
              <a:cs typeface="思源黑体 CN Regular" panose="020B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95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  <p:hf sldNum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887502" y="919581"/>
            <a:ext cx="1302279" cy="1123881"/>
          </a:xfrm>
          <a:custGeom>
            <a:avLst/>
            <a:gdLst>
              <a:gd name="connsiteX0" fmla="*/ 0 w 1736372"/>
              <a:gd name="connsiteY0" fmla="*/ 0 h 1498508"/>
              <a:gd name="connsiteX1" fmla="*/ 1736372 w 1736372"/>
              <a:gd name="connsiteY1" fmla="*/ 0 h 1498508"/>
              <a:gd name="connsiteX2" fmla="*/ 1736372 w 1736372"/>
              <a:gd name="connsiteY2" fmla="*/ 1498508 h 1498508"/>
              <a:gd name="connsiteX3" fmla="*/ 0 w 1736372"/>
              <a:gd name="connsiteY3" fmla="*/ 1498508 h 149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371" h="1498508">
                <a:moveTo>
                  <a:pt x="0" y="0"/>
                </a:moveTo>
                <a:lnTo>
                  <a:pt x="1736372" y="0"/>
                </a:lnTo>
                <a:lnTo>
                  <a:pt x="1736372" y="1498508"/>
                </a:lnTo>
                <a:lnTo>
                  <a:pt x="0" y="149850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887502" y="2160026"/>
            <a:ext cx="1302058" cy="1123718"/>
          </a:xfrm>
          <a:custGeom>
            <a:avLst/>
            <a:gdLst>
              <a:gd name="connsiteX0" fmla="*/ 0 w 1736077"/>
              <a:gd name="connsiteY0" fmla="*/ 0 h 1498291"/>
              <a:gd name="connsiteX1" fmla="*/ 1736077 w 1736077"/>
              <a:gd name="connsiteY1" fmla="*/ 0 h 1498291"/>
              <a:gd name="connsiteX2" fmla="*/ 1736077 w 1736077"/>
              <a:gd name="connsiteY2" fmla="*/ 1498291 h 1498291"/>
              <a:gd name="connsiteX3" fmla="*/ 0 w 1736077"/>
              <a:gd name="connsiteY3" fmla="*/ 1498291 h 149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077" h="1498291">
                <a:moveTo>
                  <a:pt x="0" y="0"/>
                </a:moveTo>
                <a:lnTo>
                  <a:pt x="1736077" y="0"/>
                </a:lnTo>
                <a:lnTo>
                  <a:pt x="1736077" y="1498291"/>
                </a:lnTo>
                <a:lnTo>
                  <a:pt x="0" y="149829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2"/>
          </p:nvPr>
        </p:nvSpPr>
        <p:spPr>
          <a:xfrm>
            <a:off x="887502" y="3414502"/>
            <a:ext cx="1302058" cy="1123881"/>
          </a:xfrm>
          <a:custGeom>
            <a:avLst/>
            <a:gdLst>
              <a:gd name="connsiteX0" fmla="*/ 0 w 1736077"/>
              <a:gd name="connsiteY0" fmla="*/ 0 h 1498508"/>
              <a:gd name="connsiteX1" fmla="*/ 1736077 w 1736077"/>
              <a:gd name="connsiteY1" fmla="*/ 0 h 1498508"/>
              <a:gd name="connsiteX2" fmla="*/ 1736077 w 1736077"/>
              <a:gd name="connsiteY2" fmla="*/ 1498508 h 1498508"/>
              <a:gd name="connsiteX3" fmla="*/ 0 w 1736077"/>
              <a:gd name="connsiteY3" fmla="*/ 1498508 h 149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077" h="1498508">
                <a:moveTo>
                  <a:pt x="0" y="0"/>
                </a:moveTo>
                <a:lnTo>
                  <a:pt x="1736077" y="0"/>
                </a:lnTo>
                <a:lnTo>
                  <a:pt x="1736077" y="1498508"/>
                </a:lnTo>
                <a:lnTo>
                  <a:pt x="0" y="149850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2366246" y="920005"/>
            <a:ext cx="1302279" cy="1123457"/>
          </a:xfrm>
          <a:custGeom>
            <a:avLst/>
            <a:gdLst>
              <a:gd name="connsiteX0" fmla="*/ 0 w 1736372"/>
              <a:gd name="connsiteY0" fmla="*/ 0 h 1497943"/>
              <a:gd name="connsiteX1" fmla="*/ 1736372 w 1736372"/>
              <a:gd name="connsiteY1" fmla="*/ 0 h 1497943"/>
              <a:gd name="connsiteX2" fmla="*/ 1736372 w 1736372"/>
              <a:gd name="connsiteY2" fmla="*/ 1497943 h 1497943"/>
              <a:gd name="connsiteX3" fmla="*/ 0 w 1736372"/>
              <a:gd name="connsiteY3" fmla="*/ 1497943 h 149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371" h="1497943">
                <a:moveTo>
                  <a:pt x="0" y="0"/>
                </a:moveTo>
                <a:lnTo>
                  <a:pt x="1736372" y="0"/>
                </a:lnTo>
                <a:lnTo>
                  <a:pt x="1736372" y="1497943"/>
                </a:lnTo>
                <a:lnTo>
                  <a:pt x="0" y="149794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4"/>
          </p:nvPr>
        </p:nvSpPr>
        <p:spPr>
          <a:xfrm>
            <a:off x="2366753" y="2200344"/>
            <a:ext cx="1301772" cy="1123881"/>
          </a:xfrm>
          <a:custGeom>
            <a:avLst/>
            <a:gdLst>
              <a:gd name="connsiteX0" fmla="*/ 0 w 1735696"/>
              <a:gd name="connsiteY0" fmla="*/ 0 h 1498508"/>
              <a:gd name="connsiteX1" fmla="*/ 1735696 w 1735696"/>
              <a:gd name="connsiteY1" fmla="*/ 0 h 1498508"/>
              <a:gd name="connsiteX2" fmla="*/ 1735696 w 1735696"/>
              <a:gd name="connsiteY2" fmla="*/ 1498508 h 1498508"/>
              <a:gd name="connsiteX3" fmla="*/ 0 w 1735696"/>
              <a:gd name="connsiteY3" fmla="*/ 1498508 h 149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696" h="1498508">
                <a:moveTo>
                  <a:pt x="0" y="0"/>
                </a:moveTo>
                <a:lnTo>
                  <a:pt x="1735696" y="0"/>
                </a:lnTo>
                <a:lnTo>
                  <a:pt x="1735696" y="1498508"/>
                </a:lnTo>
                <a:lnTo>
                  <a:pt x="0" y="149850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5"/>
          </p:nvPr>
        </p:nvSpPr>
        <p:spPr>
          <a:xfrm>
            <a:off x="2366621" y="3428474"/>
            <a:ext cx="1301905" cy="1123881"/>
          </a:xfrm>
          <a:custGeom>
            <a:avLst/>
            <a:gdLst>
              <a:gd name="connsiteX0" fmla="*/ 0 w 1735873"/>
              <a:gd name="connsiteY0" fmla="*/ 0 h 1498508"/>
              <a:gd name="connsiteX1" fmla="*/ 1735873 w 1735873"/>
              <a:gd name="connsiteY1" fmla="*/ 0 h 1498508"/>
              <a:gd name="connsiteX2" fmla="*/ 1735873 w 1735873"/>
              <a:gd name="connsiteY2" fmla="*/ 1498508 h 1498508"/>
              <a:gd name="connsiteX3" fmla="*/ 0 w 1735873"/>
              <a:gd name="connsiteY3" fmla="*/ 1498508 h 149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873" h="1498508">
                <a:moveTo>
                  <a:pt x="0" y="0"/>
                </a:moveTo>
                <a:lnTo>
                  <a:pt x="1735873" y="0"/>
                </a:lnTo>
                <a:lnTo>
                  <a:pt x="1735873" y="1498508"/>
                </a:lnTo>
                <a:lnTo>
                  <a:pt x="0" y="149850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0559936"/>
      </p:ext>
    </p:extLst>
  </p:cSld>
  <p:clrMapOvr>
    <a:masterClrMapping/>
  </p:clrMapOvr>
  <p:hf sldNum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688218" y="1725930"/>
            <a:ext cx="1248560" cy="12485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040844" y="1725930"/>
            <a:ext cx="1248560" cy="12485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936926" y="1725930"/>
            <a:ext cx="1248560" cy="12485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4800433" y="1725930"/>
            <a:ext cx="1248560" cy="124856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54071"/>
      </p:ext>
    </p:extLst>
  </p:cSld>
  <p:clrMapOvr>
    <a:masterClrMapping/>
  </p:clrMapOvr>
  <p:hf sldNum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11ECF-D4C8-74D4-A731-3B62D450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24D-FE2D-4597-B311-55080AF4239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5B175-83FF-DAAA-E479-2028076C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CACBA-1D1C-50B8-579A-DFC0D210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ED9A-F093-4465-B20F-8EFB89AAADC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3783970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" Type="http://schemas.openxmlformats.org/officeDocument/2006/relationships/slideLayout" Target="../slideLayouts/slideLayout58.xml"/><Relationship Id="rId21" Type="http://schemas.openxmlformats.org/officeDocument/2006/relationships/slideLayout" Target="../slideLayouts/slideLayout76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84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theme" Target="../theme/theme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38F8-84B7-4FBE-A47C-248D581CBE2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47B6-DB8B-48D1-B694-F4AF0BBC2327}" type="slidenum">
              <a:rPr lang="zh-CN" altLang="en-US" smtClean="0"/>
              <a:t>‹N°›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821" r:id="rId9"/>
    <p:sldLayoutId id="214748382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dk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4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4" r:id="rId5"/>
    <p:sldLayoutId id="2147483746" r:id="rId6"/>
    <p:sldLayoutId id="2147483748" r:id="rId7"/>
    <p:sldLayoutId id="2147483753" r:id="rId8"/>
    <p:sldLayoutId id="2147483754" r:id="rId9"/>
  </p:sldLayoutIdLst>
  <p:txStyles>
    <p:titleStyle>
      <a:lvl1pPr algn="ctr" defTabSz="68532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32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736" indent="-214313" algn="l" defTabSz="685324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6774" indent="-171450" algn="l" defTabSz="6853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99674" indent="-171450" algn="l" defTabSz="6853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574" indent="-171450" algn="l" defTabSz="685324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4998" indent="-171450" algn="l" defTabSz="6853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7898" indent="-171450" algn="l" defTabSz="6853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0798" indent="-171450" algn="l" defTabSz="6853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221" indent="-171450" algn="l" defTabSz="6853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32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32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85324" algn="l" defTabSz="68532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1028224" algn="l" defTabSz="68532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371124" algn="l" defTabSz="68532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13548" algn="l" defTabSz="68532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056448" algn="l" defTabSz="68532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399348" algn="l" defTabSz="68532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41771" algn="l" defTabSz="68532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/>
          <p:cNvSpPr/>
          <p:nvPr userDrawn="1"/>
        </p:nvSpPr>
        <p:spPr>
          <a:xfrm>
            <a:off x="1" y="2515542"/>
            <a:ext cx="3643424" cy="2627960"/>
          </a:xfrm>
          <a:custGeom>
            <a:avLst/>
            <a:gdLst>
              <a:gd name="connsiteX0" fmla="*/ 1467469 w 3428779"/>
              <a:gd name="connsiteY0" fmla="*/ 0 h 2473139"/>
              <a:gd name="connsiteX1" fmla="*/ 3428779 w 3428779"/>
              <a:gd name="connsiteY1" fmla="*/ 1961310 h 2473139"/>
              <a:gd name="connsiteX2" fmla="*/ 3388932 w 3428779"/>
              <a:gd name="connsiteY2" fmla="*/ 2356583 h 2473139"/>
              <a:gd name="connsiteX3" fmla="*/ 3358963 w 3428779"/>
              <a:gd name="connsiteY3" fmla="*/ 2473139 h 2473139"/>
              <a:gd name="connsiteX4" fmla="*/ 2402767 w 3428779"/>
              <a:gd name="connsiteY4" fmla="*/ 2473139 h 2473139"/>
              <a:gd name="connsiteX5" fmla="*/ 2404968 w 3428779"/>
              <a:gd name="connsiteY5" fmla="*/ 2469516 h 2473139"/>
              <a:gd name="connsiteX6" fmla="*/ 2533650 w 3428779"/>
              <a:gd name="connsiteY6" fmla="*/ 1961310 h 2473139"/>
              <a:gd name="connsiteX7" fmla="*/ 1467469 w 3428779"/>
              <a:gd name="connsiteY7" fmla="*/ 895129 h 2473139"/>
              <a:gd name="connsiteX8" fmla="*/ 401288 w 3428779"/>
              <a:gd name="connsiteY8" fmla="*/ 1961310 h 2473139"/>
              <a:gd name="connsiteX9" fmla="*/ 529970 w 3428779"/>
              <a:gd name="connsiteY9" fmla="*/ 2469516 h 2473139"/>
              <a:gd name="connsiteX10" fmla="*/ 532172 w 3428779"/>
              <a:gd name="connsiteY10" fmla="*/ 2473139 h 2473139"/>
              <a:gd name="connsiteX11" fmla="*/ 0 w 3428779"/>
              <a:gd name="connsiteY11" fmla="*/ 2473139 h 2473139"/>
              <a:gd name="connsiteX12" fmla="*/ 0 w 3428779"/>
              <a:gd name="connsiteY12" fmla="*/ 663151 h 2473139"/>
              <a:gd name="connsiteX13" fmla="*/ 80613 w 3428779"/>
              <a:gd name="connsiteY13" fmla="*/ 574455 h 2473139"/>
              <a:gd name="connsiteX14" fmla="*/ 1467469 w 3428779"/>
              <a:gd name="connsiteY14" fmla="*/ 0 h 2473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28779" h="2473139">
                <a:moveTo>
                  <a:pt x="1467469" y="0"/>
                </a:moveTo>
                <a:cubicBezTo>
                  <a:pt x="2550671" y="0"/>
                  <a:pt x="3428779" y="878108"/>
                  <a:pt x="3428779" y="1961310"/>
                </a:cubicBezTo>
                <a:cubicBezTo>
                  <a:pt x="3428779" y="2096711"/>
                  <a:pt x="3415059" y="2228906"/>
                  <a:pt x="3388932" y="2356583"/>
                </a:cubicBezTo>
                <a:lnTo>
                  <a:pt x="3358963" y="2473139"/>
                </a:lnTo>
                <a:lnTo>
                  <a:pt x="2402767" y="2473139"/>
                </a:lnTo>
                <a:lnTo>
                  <a:pt x="2404968" y="2469516"/>
                </a:lnTo>
                <a:cubicBezTo>
                  <a:pt x="2487034" y="2318445"/>
                  <a:pt x="2533650" y="2145322"/>
                  <a:pt x="2533650" y="1961310"/>
                </a:cubicBezTo>
                <a:cubicBezTo>
                  <a:pt x="2533650" y="1372474"/>
                  <a:pt x="2056305" y="895129"/>
                  <a:pt x="1467469" y="895129"/>
                </a:cubicBezTo>
                <a:cubicBezTo>
                  <a:pt x="878633" y="895129"/>
                  <a:pt x="401288" y="1372474"/>
                  <a:pt x="401288" y="1961310"/>
                </a:cubicBezTo>
                <a:cubicBezTo>
                  <a:pt x="401288" y="2145322"/>
                  <a:pt x="447904" y="2318445"/>
                  <a:pt x="529970" y="2469516"/>
                </a:cubicBezTo>
                <a:lnTo>
                  <a:pt x="532172" y="2473139"/>
                </a:lnTo>
                <a:lnTo>
                  <a:pt x="0" y="2473139"/>
                </a:lnTo>
                <a:lnTo>
                  <a:pt x="0" y="663151"/>
                </a:lnTo>
                <a:lnTo>
                  <a:pt x="80613" y="574455"/>
                </a:lnTo>
                <a:cubicBezTo>
                  <a:pt x="435541" y="219527"/>
                  <a:pt x="925868" y="0"/>
                  <a:pt x="1467469" y="0"/>
                </a:cubicBezTo>
                <a:close/>
              </a:path>
            </a:pathLst>
          </a:custGeom>
          <a:solidFill>
            <a:schemeClr val="bg1">
              <a:lumMod val="8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sp>
        <p:nvSpPr>
          <p:cNvPr id="249" name="TextBox 248"/>
          <p:cNvSpPr txBox="1"/>
          <p:nvPr userDrawn="1"/>
        </p:nvSpPr>
        <p:spPr>
          <a:xfrm rot="16200000">
            <a:off x="-42669" y="2242690"/>
            <a:ext cx="402771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260E2A6B-A809-4840-BF14-8648BC0BDF87}" type="slidenum">
              <a:rPr lang="id-ID" sz="788" b="0" i="0" strike="noStrike" spc="0" smtClean="0">
                <a:ln>
                  <a:noFill/>
                </a:ln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rPr>
              <a:t>‹N°›</a:t>
            </a:fld>
            <a:endParaRPr lang="id-ID" sz="900" b="0" i="0" strike="noStrike" spc="0" dirty="0">
              <a:ln>
                <a:noFill/>
              </a:ln>
              <a:solidFill>
                <a:schemeClr val="bg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sp>
        <p:nvSpPr>
          <p:cNvPr id="268" name="Rectangle 267"/>
          <p:cNvSpPr/>
          <p:nvPr userDrawn="1"/>
        </p:nvSpPr>
        <p:spPr>
          <a:xfrm>
            <a:off x="8940747" y="4916687"/>
            <a:ext cx="203253" cy="83811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4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3715271" y="1715021"/>
            <a:ext cx="1713459" cy="1713459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lumMod val="8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sp>
        <p:nvSpPr>
          <p:cNvPr id="47" name="Freeform: Shape 46"/>
          <p:cNvSpPr/>
          <p:nvPr userDrawn="1"/>
        </p:nvSpPr>
        <p:spPr>
          <a:xfrm>
            <a:off x="8510618" y="142723"/>
            <a:ext cx="468852" cy="468852"/>
          </a:xfrm>
          <a:custGeom>
            <a:avLst/>
            <a:gdLst>
              <a:gd name="connsiteX0" fmla="*/ 1961310 w 3922620"/>
              <a:gd name="connsiteY0" fmla="*/ 895129 h 3922620"/>
              <a:gd name="connsiteX1" fmla="*/ 895129 w 3922620"/>
              <a:gd name="connsiteY1" fmla="*/ 1961310 h 3922620"/>
              <a:gd name="connsiteX2" fmla="*/ 1961310 w 3922620"/>
              <a:gd name="connsiteY2" fmla="*/ 3027491 h 3922620"/>
              <a:gd name="connsiteX3" fmla="*/ 3027491 w 3922620"/>
              <a:gd name="connsiteY3" fmla="*/ 1961310 h 3922620"/>
              <a:gd name="connsiteX4" fmla="*/ 1961310 w 3922620"/>
              <a:gd name="connsiteY4" fmla="*/ 895129 h 3922620"/>
              <a:gd name="connsiteX5" fmla="*/ 1961310 w 3922620"/>
              <a:gd name="connsiteY5" fmla="*/ 0 h 3922620"/>
              <a:gd name="connsiteX6" fmla="*/ 3922620 w 3922620"/>
              <a:gd name="connsiteY6" fmla="*/ 1961310 h 3922620"/>
              <a:gd name="connsiteX7" fmla="*/ 1961310 w 3922620"/>
              <a:gd name="connsiteY7" fmla="*/ 3922620 h 3922620"/>
              <a:gd name="connsiteX8" fmla="*/ 0 w 3922620"/>
              <a:gd name="connsiteY8" fmla="*/ 1961310 h 3922620"/>
              <a:gd name="connsiteX9" fmla="*/ 1961310 w 3922620"/>
              <a:gd name="connsiteY9" fmla="*/ 0 h 392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22620" h="3922620">
                <a:moveTo>
                  <a:pt x="1961310" y="895129"/>
                </a:moveTo>
                <a:cubicBezTo>
                  <a:pt x="1372474" y="895129"/>
                  <a:pt x="895129" y="1372474"/>
                  <a:pt x="895129" y="1961310"/>
                </a:cubicBezTo>
                <a:cubicBezTo>
                  <a:pt x="895129" y="2550146"/>
                  <a:pt x="1372474" y="3027491"/>
                  <a:pt x="1961310" y="3027491"/>
                </a:cubicBezTo>
                <a:cubicBezTo>
                  <a:pt x="2550146" y="3027491"/>
                  <a:pt x="3027491" y="2550146"/>
                  <a:pt x="3027491" y="1961310"/>
                </a:cubicBezTo>
                <a:cubicBezTo>
                  <a:pt x="3027491" y="1372474"/>
                  <a:pt x="2550146" y="895129"/>
                  <a:pt x="1961310" y="895129"/>
                </a:cubicBezTo>
                <a:close/>
                <a:moveTo>
                  <a:pt x="1961310" y="0"/>
                </a:moveTo>
                <a:cubicBezTo>
                  <a:pt x="3044512" y="0"/>
                  <a:pt x="3922620" y="878108"/>
                  <a:pt x="3922620" y="1961310"/>
                </a:cubicBezTo>
                <a:cubicBezTo>
                  <a:pt x="3922620" y="3044512"/>
                  <a:pt x="3044512" y="3922620"/>
                  <a:pt x="1961310" y="3922620"/>
                </a:cubicBezTo>
                <a:cubicBezTo>
                  <a:pt x="878108" y="3922620"/>
                  <a:pt x="0" y="3044512"/>
                  <a:pt x="0" y="1961310"/>
                </a:cubicBezTo>
                <a:cubicBezTo>
                  <a:pt x="0" y="878108"/>
                  <a:pt x="878108" y="0"/>
                  <a:pt x="1961310" y="0"/>
                </a:cubicBezTo>
                <a:close/>
              </a:path>
            </a:pathLst>
          </a:custGeom>
          <a:solidFill>
            <a:schemeClr val="bg1">
              <a:lumMod val="8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latin typeface="微软雅黑" panose="020B0503020204020204" pitchFamily="34" charset="-122"/>
              <a:ea typeface="微软雅黑" panose="020B0503020204020204" pitchFamily="34" charset="-122"/>
              <a:cs typeface="思源黑体 CN Regular" panose="020B0500000000000000" charset="-122"/>
            </a:endParaRPr>
          </a:p>
        </p:txBody>
      </p:sp>
      <p:grpSp>
        <p:nvGrpSpPr>
          <p:cNvPr id="7" name="Group 6"/>
          <p:cNvGrpSpPr/>
          <p:nvPr userDrawn="1"/>
        </p:nvGrpSpPr>
        <p:grpSpPr>
          <a:xfrm>
            <a:off x="8940747" y="2356558"/>
            <a:ext cx="98069" cy="430385"/>
            <a:chOff x="10087848" y="4228935"/>
            <a:chExt cx="130758" cy="573846"/>
          </a:xfrm>
          <a:solidFill>
            <a:schemeClr val="accent1"/>
          </a:solidFill>
        </p:grpSpPr>
        <p:sp>
          <p:nvSpPr>
            <p:cNvPr id="26" name="Freeform 75"/>
            <p:cNvSpPr>
              <a:spLocks noChangeArrowheads="1"/>
            </p:cNvSpPr>
            <p:nvPr/>
          </p:nvSpPr>
          <p:spPr bwMode="auto">
            <a:xfrm>
              <a:off x="10118469" y="4442204"/>
              <a:ext cx="69517" cy="129102"/>
            </a:xfrm>
            <a:custGeom>
              <a:avLst/>
              <a:gdLst>
                <a:gd name="T0" fmla="*/ 132814 w 249"/>
                <a:gd name="T1" fmla="*/ 43735 h 453"/>
                <a:gd name="T2" fmla="*/ 132814 w 249"/>
                <a:gd name="T3" fmla="*/ 43735 h 453"/>
                <a:gd name="T4" fmla="*/ 94791 w 249"/>
                <a:gd name="T5" fmla="*/ 43735 h 453"/>
                <a:gd name="T6" fmla="*/ 85687 w 249"/>
                <a:gd name="T7" fmla="*/ 58496 h 453"/>
                <a:gd name="T8" fmla="*/ 85687 w 249"/>
                <a:gd name="T9" fmla="*/ 87470 h 453"/>
                <a:gd name="T10" fmla="*/ 132814 w 249"/>
                <a:gd name="T11" fmla="*/ 87470 h 453"/>
                <a:gd name="T12" fmla="*/ 132814 w 249"/>
                <a:gd name="T13" fmla="*/ 126285 h 453"/>
                <a:gd name="T14" fmla="*/ 85687 w 249"/>
                <a:gd name="T15" fmla="*/ 126285 h 453"/>
                <a:gd name="T16" fmla="*/ 85687 w 249"/>
                <a:gd name="T17" fmla="*/ 247103 h 453"/>
                <a:gd name="T18" fmla="*/ 42308 w 249"/>
                <a:gd name="T19" fmla="*/ 247103 h 453"/>
                <a:gd name="T20" fmla="*/ 42308 w 249"/>
                <a:gd name="T21" fmla="*/ 126285 h 453"/>
                <a:gd name="T22" fmla="*/ 0 w 249"/>
                <a:gd name="T23" fmla="*/ 126285 h 453"/>
                <a:gd name="T24" fmla="*/ 0 w 249"/>
                <a:gd name="T25" fmla="*/ 87470 h 453"/>
                <a:gd name="T26" fmla="*/ 42308 w 249"/>
                <a:gd name="T27" fmla="*/ 87470 h 453"/>
                <a:gd name="T28" fmla="*/ 42308 w 249"/>
                <a:gd name="T29" fmla="*/ 63416 h 453"/>
                <a:gd name="T30" fmla="*/ 94791 w 249"/>
                <a:gd name="T31" fmla="*/ 0 h 453"/>
                <a:gd name="T32" fmla="*/ 132814 w 249"/>
                <a:gd name="T33" fmla="*/ 0 h 453"/>
                <a:gd name="T34" fmla="*/ 132814 w 249"/>
                <a:gd name="T35" fmla="*/ 43735 h 45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49" h="452">
                  <a:moveTo>
                    <a:pt x="248" y="80"/>
                  </a:moveTo>
                  <a:lnTo>
                    <a:pt x="248" y="80"/>
                  </a:lnTo>
                  <a:cubicBezTo>
                    <a:pt x="177" y="80"/>
                    <a:pt x="177" y="80"/>
                    <a:pt x="177" y="80"/>
                  </a:cubicBezTo>
                  <a:cubicBezTo>
                    <a:pt x="169" y="80"/>
                    <a:pt x="160" y="89"/>
                    <a:pt x="160" y="107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248" y="160"/>
                    <a:pt x="248" y="160"/>
                    <a:pt x="248" y="160"/>
                  </a:cubicBezTo>
                  <a:cubicBezTo>
                    <a:pt x="248" y="231"/>
                    <a:pt x="248" y="231"/>
                    <a:pt x="248" y="231"/>
                  </a:cubicBezTo>
                  <a:cubicBezTo>
                    <a:pt x="160" y="231"/>
                    <a:pt x="160" y="231"/>
                    <a:pt x="160" y="231"/>
                  </a:cubicBezTo>
                  <a:cubicBezTo>
                    <a:pt x="160" y="452"/>
                    <a:pt x="160" y="452"/>
                    <a:pt x="160" y="452"/>
                  </a:cubicBezTo>
                  <a:cubicBezTo>
                    <a:pt x="79" y="452"/>
                    <a:pt x="79" y="452"/>
                    <a:pt x="79" y="452"/>
                  </a:cubicBezTo>
                  <a:cubicBezTo>
                    <a:pt x="79" y="231"/>
                    <a:pt x="79" y="231"/>
                    <a:pt x="79" y="231"/>
                  </a:cubicBezTo>
                  <a:cubicBezTo>
                    <a:pt x="0" y="231"/>
                    <a:pt x="0" y="231"/>
                    <a:pt x="0" y="231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79" y="160"/>
                    <a:pt x="79" y="160"/>
                    <a:pt x="79" y="160"/>
                  </a:cubicBezTo>
                  <a:cubicBezTo>
                    <a:pt x="79" y="116"/>
                    <a:pt x="79" y="116"/>
                    <a:pt x="79" y="116"/>
                  </a:cubicBezTo>
                  <a:cubicBezTo>
                    <a:pt x="79" y="54"/>
                    <a:pt x="115" y="0"/>
                    <a:pt x="177" y="0"/>
                  </a:cubicBezTo>
                  <a:cubicBezTo>
                    <a:pt x="248" y="0"/>
                    <a:pt x="248" y="0"/>
                    <a:pt x="248" y="0"/>
                  </a:cubicBezTo>
                  <a:lnTo>
                    <a:pt x="248" y="8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  <p:sp>
          <p:nvSpPr>
            <p:cNvPr id="27" name="Freeform 85"/>
            <p:cNvSpPr>
              <a:spLocks noChangeArrowheads="1"/>
            </p:cNvSpPr>
            <p:nvPr/>
          </p:nvSpPr>
          <p:spPr bwMode="auto">
            <a:xfrm>
              <a:off x="10087848" y="4228935"/>
              <a:ext cx="130758" cy="105104"/>
            </a:xfrm>
            <a:custGeom>
              <a:avLst/>
              <a:gdLst>
                <a:gd name="T0" fmla="*/ 250282 w 462"/>
                <a:gd name="T1" fmla="*/ 24258 h 374"/>
                <a:gd name="T2" fmla="*/ 250282 w 462"/>
                <a:gd name="T3" fmla="*/ 24258 h 374"/>
                <a:gd name="T4" fmla="*/ 221508 w 462"/>
                <a:gd name="T5" fmla="*/ 33962 h 374"/>
                <a:gd name="T6" fmla="*/ 240510 w 462"/>
                <a:gd name="T7" fmla="*/ 5391 h 374"/>
                <a:gd name="T8" fmla="*/ 211192 w 462"/>
                <a:gd name="T9" fmla="*/ 19407 h 374"/>
                <a:gd name="T10" fmla="*/ 173189 w 462"/>
                <a:gd name="T11" fmla="*/ 0 h 374"/>
                <a:gd name="T12" fmla="*/ 119983 w 462"/>
                <a:gd name="T13" fmla="*/ 52829 h 374"/>
                <a:gd name="T14" fmla="*/ 124870 w 462"/>
                <a:gd name="T15" fmla="*/ 62532 h 374"/>
                <a:gd name="T16" fmla="*/ 19002 w 462"/>
                <a:gd name="T17" fmla="*/ 10242 h 374"/>
                <a:gd name="T18" fmla="*/ 9229 w 462"/>
                <a:gd name="T19" fmla="*/ 38813 h 374"/>
                <a:gd name="T20" fmla="*/ 33118 w 462"/>
                <a:gd name="T21" fmla="*/ 81400 h 374"/>
                <a:gd name="T22" fmla="*/ 9229 w 462"/>
                <a:gd name="T23" fmla="*/ 72236 h 374"/>
                <a:gd name="T24" fmla="*/ 9229 w 462"/>
                <a:gd name="T25" fmla="*/ 72236 h 374"/>
                <a:gd name="T26" fmla="*/ 53205 w 462"/>
                <a:gd name="T27" fmla="*/ 124526 h 374"/>
                <a:gd name="T28" fmla="*/ 38004 w 462"/>
                <a:gd name="T29" fmla="*/ 124526 h 374"/>
                <a:gd name="T30" fmla="*/ 28774 w 462"/>
                <a:gd name="T31" fmla="*/ 124526 h 374"/>
                <a:gd name="T32" fmla="*/ 77093 w 462"/>
                <a:gd name="T33" fmla="*/ 158487 h 374"/>
                <a:gd name="T34" fmla="*/ 14116 w 462"/>
                <a:gd name="T35" fmla="*/ 182206 h 374"/>
                <a:gd name="T36" fmla="*/ 0 w 462"/>
                <a:gd name="T37" fmla="*/ 182206 h 374"/>
                <a:gd name="T38" fmla="*/ 77093 w 462"/>
                <a:gd name="T39" fmla="*/ 201074 h 374"/>
                <a:gd name="T40" fmla="*/ 221508 w 462"/>
                <a:gd name="T41" fmla="*/ 57681 h 374"/>
                <a:gd name="T42" fmla="*/ 221508 w 462"/>
                <a:gd name="T43" fmla="*/ 52829 h 374"/>
                <a:gd name="T44" fmla="*/ 250282 w 462"/>
                <a:gd name="T45" fmla="*/ 24258 h 37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2" h="374">
                  <a:moveTo>
                    <a:pt x="461" y="45"/>
                  </a:moveTo>
                  <a:lnTo>
                    <a:pt x="461" y="45"/>
                  </a:lnTo>
                  <a:cubicBezTo>
                    <a:pt x="443" y="54"/>
                    <a:pt x="425" y="63"/>
                    <a:pt x="408" y="63"/>
                  </a:cubicBezTo>
                  <a:cubicBezTo>
                    <a:pt x="425" y="54"/>
                    <a:pt x="443" y="36"/>
                    <a:pt x="443" y="10"/>
                  </a:cubicBezTo>
                  <a:cubicBezTo>
                    <a:pt x="425" y="19"/>
                    <a:pt x="408" y="27"/>
                    <a:pt x="389" y="36"/>
                  </a:cubicBezTo>
                  <a:cubicBezTo>
                    <a:pt x="372" y="19"/>
                    <a:pt x="345" y="0"/>
                    <a:pt x="319" y="0"/>
                  </a:cubicBezTo>
                  <a:cubicBezTo>
                    <a:pt x="265" y="0"/>
                    <a:pt x="221" y="45"/>
                    <a:pt x="221" y="98"/>
                  </a:cubicBezTo>
                  <a:cubicBezTo>
                    <a:pt x="221" y="107"/>
                    <a:pt x="221" y="116"/>
                    <a:pt x="230" y="116"/>
                  </a:cubicBezTo>
                  <a:cubicBezTo>
                    <a:pt x="151" y="116"/>
                    <a:pt x="79" y="81"/>
                    <a:pt x="35" y="19"/>
                  </a:cubicBezTo>
                  <a:cubicBezTo>
                    <a:pt x="26" y="36"/>
                    <a:pt x="17" y="54"/>
                    <a:pt x="17" y="72"/>
                  </a:cubicBezTo>
                  <a:cubicBezTo>
                    <a:pt x="17" y="98"/>
                    <a:pt x="35" y="134"/>
                    <a:pt x="61" y="151"/>
                  </a:cubicBezTo>
                  <a:cubicBezTo>
                    <a:pt x="44" y="143"/>
                    <a:pt x="35" y="143"/>
                    <a:pt x="17" y="134"/>
                  </a:cubicBezTo>
                  <a:cubicBezTo>
                    <a:pt x="17" y="178"/>
                    <a:pt x="53" y="222"/>
                    <a:pt x="98" y="231"/>
                  </a:cubicBezTo>
                  <a:cubicBezTo>
                    <a:pt x="89" y="231"/>
                    <a:pt x="79" y="231"/>
                    <a:pt x="70" y="231"/>
                  </a:cubicBezTo>
                  <a:cubicBezTo>
                    <a:pt x="61" y="231"/>
                    <a:pt x="61" y="231"/>
                    <a:pt x="53" y="231"/>
                  </a:cubicBezTo>
                  <a:cubicBezTo>
                    <a:pt x="61" y="266"/>
                    <a:pt x="98" y="294"/>
                    <a:pt x="142" y="294"/>
                  </a:cubicBezTo>
                  <a:cubicBezTo>
                    <a:pt x="106" y="319"/>
                    <a:pt x="70" y="338"/>
                    <a:pt x="26" y="338"/>
                  </a:cubicBezTo>
                  <a:cubicBezTo>
                    <a:pt x="17" y="338"/>
                    <a:pt x="8" y="338"/>
                    <a:pt x="0" y="338"/>
                  </a:cubicBezTo>
                  <a:cubicBezTo>
                    <a:pt x="44" y="364"/>
                    <a:pt x="89" y="373"/>
                    <a:pt x="142" y="373"/>
                  </a:cubicBezTo>
                  <a:cubicBezTo>
                    <a:pt x="319" y="373"/>
                    <a:pt x="408" y="231"/>
                    <a:pt x="408" y="107"/>
                  </a:cubicBezTo>
                  <a:lnTo>
                    <a:pt x="408" y="98"/>
                  </a:lnTo>
                  <a:cubicBezTo>
                    <a:pt x="434" y="81"/>
                    <a:pt x="443" y="72"/>
                    <a:pt x="461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  <p:sp>
          <p:nvSpPr>
            <p:cNvPr id="28" name="Freeform 87"/>
            <p:cNvSpPr>
              <a:spLocks noChangeArrowheads="1"/>
            </p:cNvSpPr>
            <p:nvPr/>
          </p:nvSpPr>
          <p:spPr bwMode="auto">
            <a:xfrm>
              <a:off x="10092814" y="4679471"/>
              <a:ext cx="120827" cy="123310"/>
            </a:xfrm>
            <a:custGeom>
              <a:avLst/>
              <a:gdLst>
                <a:gd name="T0" fmla="*/ 187705 w 426"/>
                <a:gd name="T1" fmla="*/ 115822 h 435"/>
                <a:gd name="T2" fmla="*/ 187705 w 426"/>
                <a:gd name="T3" fmla="*/ 115822 h 435"/>
                <a:gd name="T4" fmla="*/ 115888 w 426"/>
                <a:gd name="T5" fmla="*/ 188143 h 435"/>
                <a:gd name="T6" fmla="*/ 42982 w 426"/>
                <a:gd name="T7" fmla="*/ 115822 h 435"/>
                <a:gd name="T8" fmla="*/ 47878 w 426"/>
                <a:gd name="T9" fmla="*/ 106034 h 435"/>
                <a:gd name="T10" fmla="*/ 0 w 426"/>
                <a:gd name="T11" fmla="*/ 106034 h 435"/>
                <a:gd name="T12" fmla="*/ 0 w 426"/>
                <a:gd name="T13" fmla="*/ 197387 h 435"/>
                <a:gd name="T14" fmla="*/ 33733 w 426"/>
                <a:gd name="T15" fmla="*/ 235994 h 435"/>
                <a:gd name="T16" fmla="*/ 197498 w 426"/>
                <a:gd name="T17" fmla="*/ 235994 h 435"/>
                <a:gd name="T18" fmla="*/ 231231 w 426"/>
                <a:gd name="T19" fmla="*/ 197387 h 435"/>
                <a:gd name="T20" fmla="*/ 231231 w 426"/>
                <a:gd name="T21" fmla="*/ 106034 h 435"/>
                <a:gd name="T22" fmla="*/ 183353 w 426"/>
                <a:gd name="T23" fmla="*/ 106034 h 435"/>
                <a:gd name="T24" fmla="*/ 187705 w 426"/>
                <a:gd name="T25" fmla="*/ 115822 h 435"/>
                <a:gd name="T26" fmla="*/ 197498 w 426"/>
                <a:gd name="T27" fmla="*/ 0 h 435"/>
                <a:gd name="T28" fmla="*/ 197498 w 426"/>
                <a:gd name="T29" fmla="*/ 0 h 435"/>
                <a:gd name="T30" fmla="*/ 33733 w 426"/>
                <a:gd name="T31" fmla="*/ 0 h 435"/>
                <a:gd name="T32" fmla="*/ 0 w 426"/>
                <a:gd name="T33" fmla="*/ 38607 h 435"/>
                <a:gd name="T34" fmla="*/ 0 w 426"/>
                <a:gd name="T35" fmla="*/ 77215 h 435"/>
                <a:gd name="T36" fmla="*/ 57672 w 426"/>
                <a:gd name="T37" fmla="*/ 77215 h 435"/>
                <a:gd name="T38" fmla="*/ 115888 w 426"/>
                <a:gd name="T39" fmla="*/ 48395 h 435"/>
                <a:gd name="T40" fmla="*/ 173559 w 426"/>
                <a:gd name="T41" fmla="*/ 77215 h 435"/>
                <a:gd name="T42" fmla="*/ 231231 w 426"/>
                <a:gd name="T43" fmla="*/ 77215 h 435"/>
                <a:gd name="T44" fmla="*/ 231231 w 426"/>
                <a:gd name="T45" fmla="*/ 38607 h 435"/>
                <a:gd name="T46" fmla="*/ 197498 w 426"/>
                <a:gd name="T47" fmla="*/ 0 h 435"/>
                <a:gd name="T48" fmla="*/ 212188 w 426"/>
                <a:gd name="T49" fmla="*/ 48395 h 435"/>
                <a:gd name="T50" fmla="*/ 212188 w 426"/>
                <a:gd name="T51" fmla="*/ 48395 h 435"/>
                <a:gd name="T52" fmla="*/ 207292 w 426"/>
                <a:gd name="T53" fmla="*/ 52745 h 435"/>
                <a:gd name="T54" fmla="*/ 187705 w 426"/>
                <a:gd name="T55" fmla="*/ 52745 h 435"/>
                <a:gd name="T56" fmla="*/ 178456 w 426"/>
                <a:gd name="T57" fmla="*/ 48395 h 435"/>
                <a:gd name="T58" fmla="*/ 178456 w 426"/>
                <a:gd name="T59" fmla="*/ 28820 h 435"/>
                <a:gd name="T60" fmla="*/ 187705 w 426"/>
                <a:gd name="T61" fmla="*/ 19576 h 435"/>
                <a:gd name="T62" fmla="*/ 207292 w 426"/>
                <a:gd name="T63" fmla="*/ 19576 h 435"/>
                <a:gd name="T64" fmla="*/ 212188 w 426"/>
                <a:gd name="T65" fmla="*/ 28820 h 435"/>
                <a:gd name="T66" fmla="*/ 212188 w 426"/>
                <a:gd name="T67" fmla="*/ 48395 h 435"/>
                <a:gd name="T68" fmla="*/ 158869 w 426"/>
                <a:gd name="T69" fmla="*/ 115822 h 435"/>
                <a:gd name="T70" fmla="*/ 158869 w 426"/>
                <a:gd name="T71" fmla="*/ 115822 h 435"/>
                <a:gd name="T72" fmla="*/ 115888 w 426"/>
                <a:gd name="T73" fmla="*/ 72321 h 435"/>
                <a:gd name="T74" fmla="*/ 71818 w 426"/>
                <a:gd name="T75" fmla="*/ 115822 h 435"/>
                <a:gd name="T76" fmla="*/ 115888 w 426"/>
                <a:gd name="T77" fmla="*/ 159323 h 435"/>
                <a:gd name="T78" fmla="*/ 158869 w 426"/>
                <a:gd name="T79" fmla="*/ 115822 h 4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426" h="435">
                  <a:moveTo>
                    <a:pt x="345" y="213"/>
                  </a:moveTo>
                  <a:lnTo>
                    <a:pt x="345" y="213"/>
                  </a:lnTo>
                  <a:cubicBezTo>
                    <a:pt x="345" y="284"/>
                    <a:pt x="284" y="346"/>
                    <a:pt x="213" y="346"/>
                  </a:cubicBezTo>
                  <a:cubicBezTo>
                    <a:pt x="142" y="346"/>
                    <a:pt x="79" y="284"/>
                    <a:pt x="79" y="213"/>
                  </a:cubicBezTo>
                  <a:cubicBezTo>
                    <a:pt x="79" y="203"/>
                    <a:pt x="88" y="203"/>
                    <a:pt x="88" y="195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399"/>
                    <a:pt x="26" y="434"/>
                    <a:pt x="62" y="434"/>
                  </a:cubicBezTo>
                  <a:cubicBezTo>
                    <a:pt x="363" y="434"/>
                    <a:pt x="363" y="434"/>
                    <a:pt x="363" y="434"/>
                  </a:cubicBezTo>
                  <a:cubicBezTo>
                    <a:pt x="398" y="434"/>
                    <a:pt x="425" y="399"/>
                    <a:pt x="425" y="363"/>
                  </a:cubicBezTo>
                  <a:cubicBezTo>
                    <a:pt x="425" y="195"/>
                    <a:pt x="425" y="195"/>
                    <a:pt x="425" y="195"/>
                  </a:cubicBezTo>
                  <a:cubicBezTo>
                    <a:pt x="337" y="195"/>
                    <a:pt x="337" y="195"/>
                    <a:pt x="337" y="195"/>
                  </a:cubicBezTo>
                  <a:cubicBezTo>
                    <a:pt x="337" y="203"/>
                    <a:pt x="345" y="203"/>
                    <a:pt x="345" y="213"/>
                  </a:cubicBezTo>
                  <a:close/>
                  <a:moveTo>
                    <a:pt x="363" y="0"/>
                  </a:moveTo>
                  <a:lnTo>
                    <a:pt x="363" y="0"/>
                  </a:lnTo>
                  <a:cubicBezTo>
                    <a:pt x="62" y="0"/>
                    <a:pt x="62" y="0"/>
                    <a:pt x="62" y="0"/>
                  </a:cubicBezTo>
                  <a:cubicBezTo>
                    <a:pt x="26" y="0"/>
                    <a:pt x="0" y="36"/>
                    <a:pt x="0" y="7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106" y="142"/>
                    <a:pt x="106" y="142"/>
                    <a:pt x="106" y="142"/>
                  </a:cubicBezTo>
                  <a:cubicBezTo>
                    <a:pt x="132" y="106"/>
                    <a:pt x="168" y="89"/>
                    <a:pt x="213" y="89"/>
                  </a:cubicBezTo>
                  <a:cubicBezTo>
                    <a:pt x="257" y="89"/>
                    <a:pt x="292" y="106"/>
                    <a:pt x="319" y="142"/>
                  </a:cubicBezTo>
                  <a:cubicBezTo>
                    <a:pt x="425" y="142"/>
                    <a:pt x="425" y="142"/>
                    <a:pt x="425" y="142"/>
                  </a:cubicBezTo>
                  <a:cubicBezTo>
                    <a:pt x="425" y="71"/>
                    <a:pt x="425" y="71"/>
                    <a:pt x="425" y="71"/>
                  </a:cubicBezTo>
                  <a:cubicBezTo>
                    <a:pt x="425" y="36"/>
                    <a:pt x="398" y="0"/>
                    <a:pt x="363" y="0"/>
                  </a:cubicBezTo>
                  <a:close/>
                  <a:moveTo>
                    <a:pt x="390" y="89"/>
                  </a:moveTo>
                  <a:lnTo>
                    <a:pt x="390" y="89"/>
                  </a:lnTo>
                  <a:cubicBezTo>
                    <a:pt x="390" y="89"/>
                    <a:pt x="390" y="97"/>
                    <a:pt x="381" y="97"/>
                  </a:cubicBezTo>
                  <a:cubicBezTo>
                    <a:pt x="345" y="97"/>
                    <a:pt x="345" y="97"/>
                    <a:pt x="345" y="97"/>
                  </a:cubicBezTo>
                  <a:cubicBezTo>
                    <a:pt x="337" y="97"/>
                    <a:pt x="328" y="89"/>
                    <a:pt x="328" y="89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28" y="44"/>
                    <a:pt x="337" y="36"/>
                    <a:pt x="345" y="36"/>
                  </a:cubicBezTo>
                  <a:cubicBezTo>
                    <a:pt x="381" y="36"/>
                    <a:pt x="381" y="36"/>
                    <a:pt x="381" y="36"/>
                  </a:cubicBezTo>
                  <a:cubicBezTo>
                    <a:pt x="390" y="36"/>
                    <a:pt x="390" y="44"/>
                    <a:pt x="390" y="53"/>
                  </a:cubicBezTo>
                  <a:lnTo>
                    <a:pt x="390" y="89"/>
                  </a:lnTo>
                  <a:close/>
                  <a:moveTo>
                    <a:pt x="292" y="213"/>
                  </a:moveTo>
                  <a:lnTo>
                    <a:pt x="292" y="213"/>
                  </a:lnTo>
                  <a:cubicBezTo>
                    <a:pt x="292" y="168"/>
                    <a:pt x="257" y="133"/>
                    <a:pt x="213" y="133"/>
                  </a:cubicBezTo>
                  <a:cubicBezTo>
                    <a:pt x="168" y="133"/>
                    <a:pt x="132" y="168"/>
                    <a:pt x="132" y="213"/>
                  </a:cubicBezTo>
                  <a:cubicBezTo>
                    <a:pt x="132" y="257"/>
                    <a:pt x="168" y="293"/>
                    <a:pt x="213" y="293"/>
                  </a:cubicBezTo>
                  <a:cubicBezTo>
                    <a:pt x="257" y="293"/>
                    <a:pt x="292" y="257"/>
                    <a:pt x="292" y="21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 rot="16200000">
            <a:off x="-42669" y="2507547"/>
            <a:ext cx="402771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>
                <a:solidFill>
                  <a:schemeClr val="bg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思源黑体 CN Regular" panose="020B0500000000000000" charset="-122"/>
              </a:rPr>
              <a:t>Page</a:t>
            </a:r>
          </a:p>
        </p:txBody>
      </p:sp>
    </p:spTree>
    <p:extLst>
      <p:ext uri="{BB962C8B-B14F-4D97-AF65-F5344CB8AC3E}">
        <p14:creationId xmlns:p14="http://schemas.microsoft.com/office/powerpoint/2010/main" val="109476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ransition spd="slow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24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783" r:id="rId17"/>
    <p:sldLayoutId id="2147483784" r:id="rId18"/>
    <p:sldLayoutId id="2147483785" r:id="rId19"/>
    <p:sldLayoutId id="214748378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0A891-66D4-8277-FA2D-220C83DD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F94BF-11E8-EACF-E972-1BDB872E7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E691-75C9-929F-CD55-A946262E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A38F8-84B7-4FBE-A47C-248D581CBE2D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8D1B-DD58-01C1-05CB-F04866A4B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ACA52-7E98-CD46-CF5A-FBB0E5A3A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47B6-DB8B-48D1-B694-F4AF0BBC2327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6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4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7" r:id="rId19"/>
    <p:sldLayoutId id="2147483709" r:id="rId20"/>
    <p:sldLayoutId id="2147483710" r:id="rId21"/>
    <p:sldLayoutId id="2147483712" r:id="rId22"/>
    <p:sldLayoutId id="2147483713" r:id="rId23"/>
    <p:sldLayoutId id="2147483714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3" r:id="rId3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6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6.jpe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slideLayout" Target="../slideLayouts/slideLayout6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62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2774005" y="1007452"/>
            <a:ext cx="431541" cy="431540"/>
            <a:chOff x="304800" y="673100"/>
            <a:chExt cx="4000500" cy="4000500"/>
          </a:xfrm>
          <a:solidFill>
            <a:srgbClr val="F8660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2761039" y="2396080"/>
            <a:ext cx="594066" cy="5940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913684" y="1231951"/>
            <a:ext cx="2146541" cy="2146539"/>
            <a:chOff x="304800" y="673100"/>
            <a:chExt cx="4000500" cy="4000500"/>
          </a:xfrm>
          <a:solidFill>
            <a:schemeClr val="bg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332540" y="1314504"/>
            <a:ext cx="864096" cy="864095"/>
            <a:chOff x="304800" y="673100"/>
            <a:chExt cx="4000500" cy="4000500"/>
          </a:xfrm>
          <a:solidFill>
            <a:schemeClr val="accent5">
              <a:lumMod val="75000"/>
            </a:schemeClr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grpSp>
        <p:nvGrpSpPr>
          <p:cNvPr id="34" name="PA_组合 33"/>
          <p:cNvGrpSpPr/>
          <p:nvPr>
            <p:custDataLst>
              <p:tags r:id="rId5"/>
            </p:custDataLst>
          </p:nvPr>
        </p:nvGrpSpPr>
        <p:grpSpPr>
          <a:xfrm>
            <a:off x="563952" y="3756785"/>
            <a:ext cx="705051" cy="705048"/>
            <a:chOff x="304800" y="673100"/>
            <a:chExt cx="4000500" cy="4000500"/>
          </a:xfrm>
          <a:solidFill>
            <a:srgbClr val="73C2E3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grpSp>
        <p:nvGrpSpPr>
          <p:cNvPr id="37" name="PA_组合 36"/>
          <p:cNvGrpSpPr/>
          <p:nvPr>
            <p:custDataLst>
              <p:tags r:id="rId6"/>
            </p:custDataLst>
          </p:nvPr>
        </p:nvGrpSpPr>
        <p:grpSpPr>
          <a:xfrm>
            <a:off x="1586183" y="3756786"/>
            <a:ext cx="431541" cy="431540"/>
            <a:chOff x="304800" y="673100"/>
            <a:chExt cx="4000500" cy="4000500"/>
          </a:xfrm>
          <a:solidFill>
            <a:schemeClr val="accent5">
              <a:lumMod val="50000"/>
            </a:schemeClr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cxnSp>
        <p:nvCxnSpPr>
          <p:cNvPr id="77" name="PA_直接连接符 76"/>
          <p:cNvCxnSpPr/>
          <p:nvPr>
            <p:custDataLst>
              <p:tags r:id="rId7"/>
            </p:custDataLst>
          </p:nvPr>
        </p:nvCxnSpPr>
        <p:spPr>
          <a:xfrm>
            <a:off x="3717947" y="3420017"/>
            <a:ext cx="4643307" cy="0"/>
          </a:xfrm>
          <a:prstGeom prst="line">
            <a:avLst/>
          </a:prstGeom>
          <a:ln w="57150">
            <a:solidFill>
              <a:srgbClr val="F16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PA_矩形 77"/>
          <p:cNvSpPr/>
          <p:nvPr>
            <p:custDataLst>
              <p:tags r:id="rId8"/>
            </p:custDataLst>
          </p:nvPr>
        </p:nvSpPr>
        <p:spPr>
          <a:xfrm>
            <a:off x="3127535" y="1691548"/>
            <a:ext cx="5777138" cy="107721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Implémentation du reseau Techcampus</a:t>
            </a:r>
          </a:p>
        </p:txBody>
      </p:sp>
      <p:cxnSp>
        <p:nvCxnSpPr>
          <p:cNvPr id="80" name="PA_直接连接符 79"/>
          <p:cNvCxnSpPr/>
          <p:nvPr>
            <p:custDataLst>
              <p:tags r:id="rId9"/>
            </p:custDataLst>
          </p:nvPr>
        </p:nvCxnSpPr>
        <p:spPr>
          <a:xfrm>
            <a:off x="3571897" y="1530804"/>
            <a:ext cx="4643307" cy="0"/>
          </a:xfrm>
          <a:prstGeom prst="line">
            <a:avLst/>
          </a:prstGeom>
          <a:ln w="57150">
            <a:solidFill>
              <a:srgbClr val="F76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PA_组合 80"/>
          <p:cNvGrpSpPr/>
          <p:nvPr>
            <p:custDataLst>
              <p:tags r:id="rId10"/>
            </p:custDataLst>
          </p:nvPr>
        </p:nvGrpSpPr>
        <p:grpSpPr>
          <a:xfrm>
            <a:off x="3556378" y="2851645"/>
            <a:ext cx="4033630" cy="1258142"/>
            <a:chOff x="2884423" y="3469364"/>
            <a:chExt cx="5542579" cy="1677959"/>
          </a:xfrm>
        </p:grpSpPr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3898035" y="3469364"/>
              <a:ext cx="4395931" cy="36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Impact MT Std" pitchFamily="34" charset="0"/>
                <a:ea typeface="SimSun" pitchFamily="2" charset="-122"/>
                <a:cs typeface="+mn-cs"/>
              </a:endParaRPr>
            </a:p>
          </p:txBody>
        </p:sp>
        <p:cxnSp>
          <p:nvCxnSpPr>
            <p:cNvPr id="83" name="直接连接符 82"/>
            <p:cNvCxnSpPr>
              <a:endCxn id="85" idx="1"/>
            </p:cNvCxnSpPr>
            <p:nvPr/>
          </p:nvCxnSpPr>
          <p:spPr bwMode="auto">
            <a:xfrm>
              <a:off x="2884423" y="5136001"/>
              <a:ext cx="1904989" cy="1132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84" name="直接连接符 83"/>
            <p:cNvCxnSpPr>
              <a:stCxn id="85" idx="3"/>
            </p:cNvCxnSpPr>
            <p:nvPr/>
          </p:nvCxnSpPr>
          <p:spPr bwMode="auto">
            <a:xfrm flipV="1">
              <a:off x="6521154" y="5136001"/>
              <a:ext cx="1905848" cy="1132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85" name="PA_矩形 84"/>
          <p:cNvSpPr/>
          <p:nvPr>
            <p:custDataLst>
              <p:tags r:id="rId11"/>
            </p:custDataLst>
          </p:nvPr>
        </p:nvSpPr>
        <p:spPr>
          <a:xfrm>
            <a:off x="4942740" y="3971287"/>
            <a:ext cx="12602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TECHCAMPUS</a:t>
            </a:r>
          </a:p>
        </p:txBody>
      </p:sp>
      <p:sp>
        <p:nvSpPr>
          <p:cNvPr id="90" name="PA_矩形 89"/>
          <p:cNvSpPr/>
          <p:nvPr>
            <p:custDataLst>
              <p:tags r:id="rId12"/>
            </p:custDataLst>
          </p:nvPr>
        </p:nvSpPr>
        <p:spPr>
          <a:xfrm>
            <a:off x="6781800" y="4546600"/>
            <a:ext cx="2146300" cy="460375"/>
          </a:xfrm>
          <a:prstGeom prst="rect">
            <a:avLst/>
          </a:prstGeom>
          <a:pattFill prst="pct5">
            <a:fgClr>
              <a:srgbClr val="7DB6EF"/>
            </a:fgClr>
            <a:bgClr>
              <a:srgbClr val="FFFFFF"/>
            </a:bgClr>
          </a:patt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Annee Académique 2024-2025</a:t>
            </a:r>
          </a:p>
        </p:txBody>
      </p:sp>
      <p:pic>
        <p:nvPicPr>
          <p:cNvPr id="3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15" y="174625"/>
            <a:ext cx="2078990" cy="77343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3" r="4056" b="21625"/>
          <a:stretch>
            <a:fillRect/>
          </a:stretch>
        </p:blipFill>
        <p:spPr>
          <a:xfrm>
            <a:off x="1263946" y="2025703"/>
            <a:ext cx="1567180" cy="51625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AC22D07-6936-8D5A-426A-E67168AC5643}"/>
              </a:ext>
            </a:extLst>
          </p:cNvPr>
          <p:cNvSpPr txBox="1"/>
          <p:nvPr/>
        </p:nvSpPr>
        <p:spPr>
          <a:xfrm>
            <a:off x="4165356" y="3070030"/>
            <a:ext cx="401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Implémentation d’un reseau</a:t>
            </a:r>
          </a:p>
          <a:p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EB8101-004A-467C-9DAC-EF3A274E374B}"/>
              </a:ext>
            </a:extLst>
          </p:cNvPr>
          <p:cNvSpPr/>
          <p:nvPr/>
        </p:nvSpPr>
        <p:spPr>
          <a:xfrm>
            <a:off x="1059873" y="637309"/>
            <a:ext cx="7024254" cy="3885725"/>
          </a:xfrm>
          <a:prstGeom prst="roundRect">
            <a:avLst>
              <a:gd name="adj" fmla="val 17647"/>
            </a:avLst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0335B6A-2753-4863-964A-4993C8656D53}"/>
              </a:ext>
            </a:extLst>
          </p:cNvPr>
          <p:cNvSpPr/>
          <p:nvPr/>
        </p:nvSpPr>
        <p:spPr>
          <a:xfrm>
            <a:off x="1239982" y="838200"/>
            <a:ext cx="6664037" cy="3483942"/>
          </a:xfrm>
          <a:prstGeom prst="roundRect">
            <a:avLst>
              <a:gd name="adj" fmla="val 17647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30D8BD-E66A-4E82-BEE4-1C8E8B4CAD3A}"/>
              </a:ext>
            </a:extLst>
          </p:cNvPr>
          <p:cNvSpPr/>
          <p:nvPr/>
        </p:nvSpPr>
        <p:spPr>
          <a:xfrm>
            <a:off x="1378524" y="983673"/>
            <a:ext cx="6386949" cy="3175283"/>
          </a:xfrm>
          <a:prstGeom prst="roundRect">
            <a:avLst>
              <a:gd name="adj" fmla="val 17647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5A572-84D4-4734-877A-14A25393BF84}"/>
              </a:ext>
            </a:extLst>
          </p:cNvPr>
          <p:cNvSpPr/>
          <p:nvPr/>
        </p:nvSpPr>
        <p:spPr>
          <a:xfrm>
            <a:off x="1523997" y="1086063"/>
            <a:ext cx="6096003" cy="2971374"/>
          </a:xfrm>
          <a:prstGeom prst="roundRect">
            <a:avLst>
              <a:gd name="adj" fmla="val 17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2C5E8E-E088-48D4-A047-DDD1C96EE428}"/>
              </a:ext>
            </a:extLst>
          </p:cNvPr>
          <p:cNvSpPr/>
          <p:nvPr/>
        </p:nvSpPr>
        <p:spPr>
          <a:xfrm>
            <a:off x="3756507" y="1989315"/>
            <a:ext cx="386349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fr-FR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Configurations 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59D33-1367-4A1A-A06C-2DC7836E75C0}"/>
              </a:ext>
            </a:extLst>
          </p:cNvPr>
          <p:cNvSpPr/>
          <p:nvPr/>
        </p:nvSpPr>
        <p:spPr>
          <a:xfrm>
            <a:off x="2210359" y="2135949"/>
            <a:ext cx="987129" cy="100851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726C263E-0A6F-4747-9331-F2E69386E422}"/>
              </a:ext>
            </a:extLst>
          </p:cNvPr>
          <p:cNvCxnSpPr>
            <a:cxnSpLocks/>
          </p:cNvCxnSpPr>
          <p:nvPr/>
        </p:nvCxnSpPr>
        <p:spPr>
          <a:xfrm>
            <a:off x="3582537" y="1957853"/>
            <a:ext cx="0" cy="136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24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ACBBD1A-E60C-15B2-6AFB-3A4D71B86026}"/>
              </a:ext>
            </a:extLst>
          </p:cNvPr>
          <p:cNvGrpSpPr/>
          <p:nvPr/>
        </p:nvGrpSpPr>
        <p:grpSpPr>
          <a:xfrm>
            <a:off x="2736007" y="318859"/>
            <a:ext cx="5104875" cy="4516656"/>
            <a:chOff x="1578425" y="10885"/>
            <a:chExt cx="5104953" cy="4516892"/>
          </a:xfrm>
        </p:grpSpPr>
        <p:sp>
          <p:nvSpPr>
            <p:cNvPr id="3" name="圆角矩形 1">
              <a:extLst>
                <a:ext uri="{FF2B5EF4-FFF2-40B4-BE49-F238E27FC236}">
                  <a16:creationId xmlns:a16="http://schemas.microsoft.com/office/drawing/2014/main" id="{90AA5B6B-6B5A-413A-8CC7-846FA777E5FF}"/>
                </a:ext>
              </a:extLst>
            </p:cNvPr>
            <p:cNvSpPr/>
            <p:nvPr/>
          </p:nvSpPr>
          <p:spPr>
            <a:xfrm>
              <a:off x="2283279" y="10885"/>
              <a:ext cx="2159678" cy="738612"/>
            </a:xfrm>
            <a:prstGeom prst="roundRect">
              <a:avLst>
                <a:gd name="adj" fmla="val 50000"/>
              </a:avLst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81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8100000" scaled="0"/>
              </a:gradFill>
            </a:ln>
            <a:effectLst>
              <a:outerShdw blurRad="1270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4" name="组合 2">
              <a:extLst>
                <a:ext uri="{FF2B5EF4-FFF2-40B4-BE49-F238E27FC236}">
                  <a16:creationId xmlns:a16="http://schemas.microsoft.com/office/drawing/2014/main" id="{F8A36077-47AE-81E5-DC52-F38097BF76F9}"/>
                </a:ext>
              </a:extLst>
            </p:cNvPr>
            <p:cNvGrpSpPr/>
            <p:nvPr/>
          </p:nvGrpSpPr>
          <p:grpSpPr>
            <a:xfrm>
              <a:off x="4713523" y="43543"/>
              <a:ext cx="453151" cy="161976"/>
              <a:chOff x="4713172" y="114352"/>
              <a:chExt cx="604358" cy="216024"/>
            </a:xfrm>
          </p:grpSpPr>
          <p:sp>
            <p:nvSpPr>
              <p:cNvPr id="244" name="燕尾形 3">
                <a:extLst>
                  <a:ext uri="{FF2B5EF4-FFF2-40B4-BE49-F238E27FC236}">
                    <a16:creationId xmlns:a16="http://schemas.microsoft.com/office/drawing/2014/main" id="{00E04E60-60C9-549E-8AFD-4E7DA7954C24}"/>
                  </a:ext>
                </a:extLst>
              </p:cNvPr>
              <p:cNvSpPr/>
              <p:nvPr/>
            </p:nvSpPr>
            <p:spPr>
              <a:xfrm>
                <a:off x="4713172" y="114352"/>
                <a:ext cx="216024" cy="216024"/>
              </a:xfrm>
              <a:prstGeom prst="chevr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5" name="燕尾形 4">
                <a:extLst>
                  <a:ext uri="{FF2B5EF4-FFF2-40B4-BE49-F238E27FC236}">
                    <a16:creationId xmlns:a16="http://schemas.microsoft.com/office/drawing/2014/main" id="{61833C8E-40D4-BEDF-B316-6C3DF305DE15}"/>
                  </a:ext>
                </a:extLst>
              </p:cNvPr>
              <p:cNvSpPr/>
              <p:nvPr/>
            </p:nvSpPr>
            <p:spPr>
              <a:xfrm>
                <a:off x="4903147" y="114352"/>
                <a:ext cx="216024" cy="216024"/>
              </a:xfrm>
              <a:prstGeom prst="chevron">
                <a:avLst/>
              </a:prstGeom>
              <a:solidFill>
                <a:srgbClr val="0070C0">
                  <a:alpha val="7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6" name="燕尾形 5">
                <a:extLst>
                  <a:ext uri="{FF2B5EF4-FFF2-40B4-BE49-F238E27FC236}">
                    <a16:creationId xmlns:a16="http://schemas.microsoft.com/office/drawing/2014/main" id="{02B3F7DC-155D-872E-1BDE-123BFB9D4785}"/>
                  </a:ext>
                </a:extLst>
              </p:cNvPr>
              <p:cNvSpPr/>
              <p:nvPr/>
            </p:nvSpPr>
            <p:spPr>
              <a:xfrm>
                <a:off x="5101506" y="114352"/>
                <a:ext cx="216024" cy="216024"/>
              </a:xfrm>
              <a:prstGeom prst="chevron">
                <a:avLst/>
              </a:prstGeom>
              <a:solidFill>
                <a:srgbClr val="0070C0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5" name="组合 6">
              <a:extLst>
                <a:ext uri="{FF2B5EF4-FFF2-40B4-BE49-F238E27FC236}">
                  <a16:creationId xmlns:a16="http://schemas.microsoft.com/office/drawing/2014/main" id="{34C6E486-8CC7-85EE-19E7-794918815EDC}"/>
                </a:ext>
              </a:extLst>
            </p:cNvPr>
            <p:cNvGrpSpPr/>
            <p:nvPr/>
          </p:nvGrpSpPr>
          <p:grpSpPr>
            <a:xfrm rot="10800000">
              <a:off x="1578425" y="43543"/>
              <a:ext cx="453151" cy="161976"/>
              <a:chOff x="1581640" y="114352"/>
              <a:chExt cx="604358" cy="216024"/>
            </a:xfrm>
          </p:grpSpPr>
          <p:sp>
            <p:nvSpPr>
              <p:cNvPr id="241" name="燕尾形 7">
                <a:extLst>
                  <a:ext uri="{FF2B5EF4-FFF2-40B4-BE49-F238E27FC236}">
                    <a16:creationId xmlns:a16="http://schemas.microsoft.com/office/drawing/2014/main" id="{EA8D91A4-27EA-CFCA-746B-7A0BD77A466C}"/>
                  </a:ext>
                </a:extLst>
              </p:cNvPr>
              <p:cNvSpPr/>
              <p:nvPr/>
            </p:nvSpPr>
            <p:spPr>
              <a:xfrm>
                <a:off x="1581640" y="114352"/>
                <a:ext cx="216024" cy="216024"/>
              </a:xfrm>
              <a:prstGeom prst="chevron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2" name="燕尾形 8">
                <a:extLst>
                  <a:ext uri="{FF2B5EF4-FFF2-40B4-BE49-F238E27FC236}">
                    <a16:creationId xmlns:a16="http://schemas.microsoft.com/office/drawing/2014/main" id="{53B2C4B5-9EFE-DF8F-445E-B315AB4B811B}"/>
                  </a:ext>
                </a:extLst>
              </p:cNvPr>
              <p:cNvSpPr/>
              <p:nvPr/>
            </p:nvSpPr>
            <p:spPr>
              <a:xfrm>
                <a:off x="1771615" y="114352"/>
                <a:ext cx="216024" cy="216024"/>
              </a:xfrm>
              <a:prstGeom prst="chevron">
                <a:avLst/>
              </a:prstGeom>
              <a:solidFill>
                <a:srgbClr val="0070C0">
                  <a:alpha val="7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243" name="燕尾形 9">
                <a:extLst>
                  <a:ext uri="{FF2B5EF4-FFF2-40B4-BE49-F238E27FC236}">
                    <a16:creationId xmlns:a16="http://schemas.microsoft.com/office/drawing/2014/main" id="{15737697-4244-01AE-7B47-67599BEC995F}"/>
                  </a:ext>
                </a:extLst>
              </p:cNvPr>
              <p:cNvSpPr/>
              <p:nvPr/>
            </p:nvSpPr>
            <p:spPr>
              <a:xfrm>
                <a:off x="1969974" y="114352"/>
                <a:ext cx="216024" cy="216024"/>
              </a:xfrm>
              <a:prstGeom prst="chevron">
                <a:avLst/>
              </a:prstGeom>
              <a:solidFill>
                <a:srgbClr val="0070C0">
                  <a:alpha val="5686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6" name="文本框 9">
              <a:extLst>
                <a:ext uri="{FF2B5EF4-FFF2-40B4-BE49-F238E27FC236}">
                  <a16:creationId xmlns:a16="http://schemas.microsoft.com/office/drawing/2014/main" id="{F1C87D47-F304-4767-43DA-5EF23CCBC3D2}"/>
                </a:ext>
              </a:extLst>
            </p:cNvPr>
            <p:cNvSpPr txBox="1"/>
            <p:nvPr/>
          </p:nvSpPr>
          <p:spPr>
            <a:xfrm>
              <a:off x="2529306" y="167609"/>
              <a:ext cx="1576677" cy="287964"/>
            </a:xfrm>
            <a:prstGeom prst="rect">
              <a:avLst/>
            </a:prstGeom>
            <a:noFill/>
          </p:spPr>
          <p:txBody>
            <a:bodyPr wrap="square" lIns="51421" tIns="25710" rIns="51421" bIns="25710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fr-FR" sz="1500" b="1" kern="1200" dirty="0">
                  <a:solidFill>
                    <a:schemeClr val="bg2">
                      <a:lumMod val="25000"/>
                    </a:schemeClr>
                  </a:solidFill>
                  <a:effectLst/>
                  <a:latin typeface="Impact MT Std"/>
                  <a:ea typeface="Microsoft YaHei" panose="020B0503020204020204" pitchFamily="34" charset="-122"/>
                  <a:cs typeface="Times New Roman" panose="02020603050405020304" pitchFamily="18" charset="0"/>
                </a:rPr>
                <a:t>Configurations </a:t>
              </a:r>
            </a:p>
          </p:txBody>
        </p:sp>
        <p:grpSp>
          <p:nvGrpSpPr>
            <p:cNvPr id="7" name="组合 93">
              <a:extLst>
                <a:ext uri="{FF2B5EF4-FFF2-40B4-BE49-F238E27FC236}">
                  <a16:creationId xmlns:a16="http://schemas.microsoft.com/office/drawing/2014/main" id="{DFA1A6FD-9488-562C-9857-EAE97AFAB370}"/>
                </a:ext>
              </a:extLst>
            </p:cNvPr>
            <p:cNvGrpSpPr/>
            <p:nvPr/>
          </p:nvGrpSpPr>
          <p:grpSpPr>
            <a:xfrm>
              <a:off x="2177143" y="1110342"/>
              <a:ext cx="2374378" cy="3417435"/>
              <a:chOff x="2184624" y="1178519"/>
              <a:chExt cx="3166662" cy="4557767"/>
            </a:xfrm>
          </p:grpSpPr>
          <p:grpSp>
            <p:nvGrpSpPr>
              <p:cNvPr id="24" name="组合 94">
                <a:extLst>
                  <a:ext uri="{FF2B5EF4-FFF2-40B4-BE49-F238E27FC236}">
                    <a16:creationId xmlns:a16="http://schemas.microsoft.com/office/drawing/2014/main" id="{D8255B72-0AC9-02FF-9538-9B013B5EFA7F}"/>
                  </a:ext>
                </a:extLst>
              </p:cNvPr>
              <p:cNvGrpSpPr/>
              <p:nvPr/>
            </p:nvGrpSpPr>
            <p:grpSpPr>
              <a:xfrm>
                <a:off x="2519711" y="1178519"/>
                <a:ext cx="2622119" cy="3893623"/>
                <a:chOff x="2519712" y="1178520"/>
                <a:chExt cx="3172765" cy="4711286"/>
              </a:xfrm>
            </p:grpSpPr>
            <p:grpSp>
              <p:nvGrpSpPr>
                <p:cNvPr id="26" name="组合 96">
                  <a:extLst>
                    <a:ext uri="{FF2B5EF4-FFF2-40B4-BE49-F238E27FC236}">
                      <a16:creationId xmlns:a16="http://schemas.microsoft.com/office/drawing/2014/main" id="{FA127190-F95B-C137-95B6-570541F46CD3}"/>
                    </a:ext>
                  </a:extLst>
                </p:cNvPr>
                <p:cNvGrpSpPr/>
                <p:nvPr/>
              </p:nvGrpSpPr>
              <p:grpSpPr>
                <a:xfrm>
                  <a:off x="2519712" y="1791513"/>
                  <a:ext cx="1850013" cy="1850013"/>
                  <a:chOff x="2519712" y="1791513"/>
                  <a:chExt cx="1850013" cy="1850013"/>
                </a:xfrm>
              </p:grpSpPr>
              <p:sp>
                <p:nvSpPr>
                  <p:cNvPr id="235" name="椭圆 305">
                    <a:extLst>
                      <a:ext uri="{FF2B5EF4-FFF2-40B4-BE49-F238E27FC236}">
                        <a16:creationId xmlns:a16="http://schemas.microsoft.com/office/drawing/2014/main" id="{E110625A-07BE-6A70-F749-DDA03AB90B9D}"/>
                      </a:ext>
                    </a:extLst>
                  </p:cNvPr>
                  <p:cNvSpPr/>
                  <p:nvPr/>
                </p:nvSpPr>
                <p:spPr>
                  <a:xfrm>
                    <a:off x="2519712" y="1791513"/>
                    <a:ext cx="1850013" cy="1850013"/>
                  </a:xfrm>
                  <a:prstGeom prst="ellipse">
                    <a:avLst/>
                  </a:prstGeom>
                  <a:solidFill>
                    <a:srgbClr val="F9F9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6" name="椭圆 306">
                    <a:extLst>
                      <a:ext uri="{FF2B5EF4-FFF2-40B4-BE49-F238E27FC236}">
                        <a16:creationId xmlns:a16="http://schemas.microsoft.com/office/drawing/2014/main" id="{8B4B28B6-45B9-EA7C-0BFE-23D204BC761C}"/>
                      </a:ext>
                    </a:extLst>
                  </p:cNvPr>
                  <p:cNvSpPr/>
                  <p:nvPr/>
                </p:nvSpPr>
                <p:spPr>
                  <a:xfrm>
                    <a:off x="2651856" y="1923657"/>
                    <a:ext cx="1585725" cy="1585725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7" name="椭圆 307">
                    <a:extLst>
                      <a:ext uri="{FF2B5EF4-FFF2-40B4-BE49-F238E27FC236}">
                        <a16:creationId xmlns:a16="http://schemas.microsoft.com/office/drawing/2014/main" id="{B574C2FF-D8C7-7308-B214-AB0D5E2F5D6D}"/>
                      </a:ext>
                    </a:extLst>
                  </p:cNvPr>
                  <p:cNvSpPr/>
                  <p:nvPr/>
                </p:nvSpPr>
                <p:spPr>
                  <a:xfrm>
                    <a:off x="2773655" y="2045456"/>
                    <a:ext cx="1342126" cy="1342126"/>
                  </a:xfrm>
                  <a:prstGeom prst="ellipse">
                    <a:avLst/>
                  </a:prstGeom>
                  <a:solidFill>
                    <a:srgbClr val="F9F9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8" name="椭圆 308">
                    <a:extLst>
                      <a:ext uri="{FF2B5EF4-FFF2-40B4-BE49-F238E27FC236}">
                        <a16:creationId xmlns:a16="http://schemas.microsoft.com/office/drawing/2014/main" id="{3B9A90E5-44FC-295E-6456-9570E63AE296}"/>
                      </a:ext>
                    </a:extLst>
                  </p:cNvPr>
                  <p:cNvSpPr/>
                  <p:nvPr/>
                </p:nvSpPr>
                <p:spPr>
                  <a:xfrm>
                    <a:off x="2943893" y="2218648"/>
                    <a:ext cx="1015823" cy="1015823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9" name="椭圆 309">
                    <a:extLst>
                      <a:ext uri="{FF2B5EF4-FFF2-40B4-BE49-F238E27FC236}">
                        <a16:creationId xmlns:a16="http://schemas.microsoft.com/office/drawing/2014/main" id="{697C601A-AB82-93D9-EEC3-E12CD9EC03BB}"/>
                      </a:ext>
                    </a:extLst>
                  </p:cNvPr>
                  <p:cNvSpPr/>
                  <p:nvPr/>
                </p:nvSpPr>
                <p:spPr>
                  <a:xfrm>
                    <a:off x="3048478" y="2320279"/>
                    <a:ext cx="792480" cy="792480"/>
                  </a:xfrm>
                  <a:prstGeom prst="ellipse">
                    <a:avLst/>
                  </a:prstGeom>
                  <a:solidFill>
                    <a:srgbClr val="F9F9F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40" name="椭圆 310">
                    <a:extLst>
                      <a:ext uri="{FF2B5EF4-FFF2-40B4-BE49-F238E27FC236}">
                        <a16:creationId xmlns:a16="http://schemas.microsoft.com/office/drawing/2014/main" id="{4C0A2E59-421A-DE27-FB15-82666B52D07B}"/>
                      </a:ext>
                    </a:extLst>
                  </p:cNvPr>
                  <p:cNvSpPr/>
                  <p:nvPr/>
                </p:nvSpPr>
                <p:spPr>
                  <a:xfrm>
                    <a:off x="3247191" y="2518992"/>
                    <a:ext cx="395054" cy="395054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27" name="椭圆 97">
                  <a:extLst>
                    <a:ext uri="{FF2B5EF4-FFF2-40B4-BE49-F238E27FC236}">
                      <a16:creationId xmlns:a16="http://schemas.microsoft.com/office/drawing/2014/main" id="{FBB47891-F09A-6837-FE00-F21AB5BEF8FC}"/>
                    </a:ext>
                  </a:extLst>
                </p:cNvPr>
                <p:cNvSpPr/>
                <p:nvPr/>
              </p:nvSpPr>
              <p:spPr>
                <a:xfrm>
                  <a:off x="3615801" y="5242106"/>
                  <a:ext cx="865710" cy="6477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8" name="同侧圆角矩形 98">
                  <a:extLst>
                    <a:ext uri="{FF2B5EF4-FFF2-40B4-BE49-F238E27FC236}">
                      <a16:creationId xmlns:a16="http://schemas.microsoft.com/office/drawing/2014/main" id="{43AACF47-2C5D-3B6F-56CA-822E4688D579}"/>
                    </a:ext>
                  </a:extLst>
                </p:cNvPr>
                <p:cNvSpPr/>
                <p:nvPr/>
              </p:nvSpPr>
              <p:spPr>
                <a:xfrm flipV="1">
                  <a:off x="3280691" y="4582548"/>
                  <a:ext cx="1602500" cy="996950"/>
                </a:xfrm>
                <a:prstGeom prst="round2SameRect">
                  <a:avLst>
                    <a:gd name="adj1" fmla="val 33228"/>
                    <a:gd name="adj2" fmla="val 0"/>
                  </a:avLst>
                </a:prstGeom>
                <a:gradFill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29" name="圆角矩形 99">
                  <a:extLst>
                    <a:ext uri="{FF2B5EF4-FFF2-40B4-BE49-F238E27FC236}">
                      <a16:creationId xmlns:a16="http://schemas.microsoft.com/office/drawing/2014/main" id="{8426CF90-7F2A-403B-D25A-BF3165206783}"/>
                    </a:ext>
                  </a:extLst>
                </p:cNvPr>
                <p:cNvSpPr/>
                <p:nvPr/>
              </p:nvSpPr>
              <p:spPr>
                <a:xfrm>
                  <a:off x="3218343" y="4496921"/>
                  <a:ext cx="1727197" cy="1839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0" name="圆角矩形 100">
                  <a:extLst>
                    <a:ext uri="{FF2B5EF4-FFF2-40B4-BE49-F238E27FC236}">
                      <a16:creationId xmlns:a16="http://schemas.microsoft.com/office/drawing/2014/main" id="{C76EAD4D-2CAE-C107-7AEC-DC31DB5B4DE9}"/>
                    </a:ext>
                  </a:extLst>
                </p:cNvPr>
                <p:cNvSpPr/>
                <p:nvPr/>
              </p:nvSpPr>
              <p:spPr>
                <a:xfrm>
                  <a:off x="3218343" y="4833471"/>
                  <a:ext cx="1727197" cy="1839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1" name="圆角矩形 101">
                  <a:extLst>
                    <a:ext uri="{FF2B5EF4-FFF2-40B4-BE49-F238E27FC236}">
                      <a16:creationId xmlns:a16="http://schemas.microsoft.com/office/drawing/2014/main" id="{E0ECEA06-37EB-B17B-585D-AB3B85C001A3}"/>
                    </a:ext>
                  </a:extLst>
                </p:cNvPr>
                <p:cNvSpPr/>
                <p:nvPr/>
              </p:nvSpPr>
              <p:spPr>
                <a:xfrm>
                  <a:off x="3218343" y="5170021"/>
                  <a:ext cx="1727197" cy="18395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2" name="任意多边形 102">
                  <a:extLst>
                    <a:ext uri="{FF2B5EF4-FFF2-40B4-BE49-F238E27FC236}">
                      <a16:creationId xmlns:a16="http://schemas.microsoft.com/office/drawing/2014/main" id="{60830A49-46CA-A331-8BFF-E4CDE4D8F4F9}"/>
                    </a:ext>
                  </a:extLst>
                </p:cNvPr>
                <p:cNvSpPr/>
                <p:nvPr/>
              </p:nvSpPr>
              <p:spPr>
                <a:xfrm rot="540000">
                  <a:off x="4871610" y="1492266"/>
                  <a:ext cx="279623" cy="263305"/>
                </a:xfrm>
                <a:custGeom>
                  <a:avLst/>
                  <a:gdLst>
                    <a:gd name="connsiteX0" fmla="*/ 149412 w 292656"/>
                    <a:gd name="connsiteY0" fmla="*/ 94275 h 278334"/>
                    <a:gd name="connsiteX1" fmla="*/ 97275 w 292656"/>
                    <a:gd name="connsiteY1" fmla="*/ 146412 h 278334"/>
                    <a:gd name="connsiteX2" fmla="*/ 149412 w 292656"/>
                    <a:gd name="connsiteY2" fmla="*/ 198549 h 278334"/>
                    <a:gd name="connsiteX3" fmla="*/ 201549 w 292656"/>
                    <a:gd name="connsiteY3" fmla="*/ 146412 h 278334"/>
                    <a:gd name="connsiteX4" fmla="*/ 149412 w 292656"/>
                    <a:gd name="connsiteY4" fmla="*/ 94275 h 278334"/>
                    <a:gd name="connsiteX5" fmla="*/ 116562 w 292656"/>
                    <a:gd name="connsiteY5" fmla="*/ 0 h 278334"/>
                    <a:gd name="connsiteX6" fmla="*/ 176093 w 292656"/>
                    <a:gd name="connsiteY6" fmla="*/ 0 h 278334"/>
                    <a:gd name="connsiteX7" fmla="*/ 176093 w 292656"/>
                    <a:gd name="connsiteY7" fmla="*/ 51968 h 278334"/>
                    <a:gd name="connsiteX8" fmla="*/ 185876 w 292656"/>
                    <a:gd name="connsiteY8" fmla="*/ 53943 h 278334"/>
                    <a:gd name="connsiteX9" fmla="*/ 218170 w 292656"/>
                    <a:gd name="connsiteY9" fmla="*/ 75717 h 278334"/>
                    <a:gd name="connsiteX10" fmla="*/ 225820 w 292656"/>
                    <a:gd name="connsiteY10" fmla="*/ 87063 h 278334"/>
                    <a:gd name="connsiteX11" fmla="*/ 274260 w 292656"/>
                    <a:gd name="connsiteY11" fmla="*/ 71323 h 278334"/>
                    <a:gd name="connsiteX12" fmla="*/ 292656 w 292656"/>
                    <a:gd name="connsiteY12" fmla="*/ 127940 h 278334"/>
                    <a:gd name="connsiteX13" fmla="*/ 246965 w 292656"/>
                    <a:gd name="connsiteY13" fmla="*/ 142787 h 278334"/>
                    <a:gd name="connsiteX14" fmla="*/ 247928 w 292656"/>
                    <a:gd name="connsiteY14" fmla="*/ 147559 h 278334"/>
                    <a:gd name="connsiteX15" fmla="*/ 239944 w 292656"/>
                    <a:gd name="connsiteY15" fmla="*/ 187106 h 278334"/>
                    <a:gd name="connsiteX16" fmla="*/ 227602 w 292656"/>
                    <a:gd name="connsiteY16" fmla="*/ 205411 h 278334"/>
                    <a:gd name="connsiteX17" fmla="*/ 255161 w 292656"/>
                    <a:gd name="connsiteY17" fmla="*/ 243342 h 278334"/>
                    <a:gd name="connsiteX18" fmla="*/ 206999 w 292656"/>
                    <a:gd name="connsiteY18" fmla="*/ 278334 h 278334"/>
                    <a:gd name="connsiteX19" fmla="*/ 180753 w 292656"/>
                    <a:gd name="connsiteY19" fmla="*/ 242209 h 278334"/>
                    <a:gd name="connsiteX20" fmla="*/ 146328 w 292656"/>
                    <a:gd name="connsiteY20" fmla="*/ 249159 h 278334"/>
                    <a:gd name="connsiteX21" fmla="*/ 111904 w 292656"/>
                    <a:gd name="connsiteY21" fmla="*/ 242209 h 278334"/>
                    <a:gd name="connsiteX22" fmla="*/ 85658 w 292656"/>
                    <a:gd name="connsiteY22" fmla="*/ 278334 h 278334"/>
                    <a:gd name="connsiteX23" fmla="*/ 37496 w 292656"/>
                    <a:gd name="connsiteY23" fmla="*/ 243342 h 278334"/>
                    <a:gd name="connsiteX24" fmla="*/ 65054 w 292656"/>
                    <a:gd name="connsiteY24" fmla="*/ 205412 h 278334"/>
                    <a:gd name="connsiteX25" fmla="*/ 52712 w 292656"/>
                    <a:gd name="connsiteY25" fmla="*/ 187106 h 278334"/>
                    <a:gd name="connsiteX26" fmla="*/ 44728 w 292656"/>
                    <a:gd name="connsiteY26" fmla="*/ 147559 h 278334"/>
                    <a:gd name="connsiteX27" fmla="*/ 45691 w 292656"/>
                    <a:gd name="connsiteY27" fmla="*/ 142787 h 278334"/>
                    <a:gd name="connsiteX28" fmla="*/ 0 w 292656"/>
                    <a:gd name="connsiteY28" fmla="*/ 127940 h 278334"/>
                    <a:gd name="connsiteX29" fmla="*/ 18396 w 292656"/>
                    <a:gd name="connsiteY29" fmla="*/ 71323 h 278334"/>
                    <a:gd name="connsiteX30" fmla="*/ 66836 w 292656"/>
                    <a:gd name="connsiteY30" fmla="*/ 87063 h 278334"/>
                    <a:gd name="connsiteX31" fmla="*/ 74486 w 292656"/>
                    <a:gd name="connsiteY31" fmla="*/ 75717 h 278334"/>
                    <a:gd name="connsiteX32" fmla="*/ 106781 w 292656"/>
                    <a:gd name="connsiteY32" fmla="*/ 53943 h 278334"/>
                    <a:gd name="connsiteX33" fmla="*/ 116562 w 292656"/>
                    <a:gd name="connsiteY33" fmla="*/ 51969 h 278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92656" h="278334">
                      <a:moveTo>
                        <a:pt x="149412" y="94275"/>
                      </a:moveTo>
                      <a:cubicBezTo>
                        <a:pt x="120618" y="94275"/>
                        <a:pt x="97275" y="117618"/>
                        <a:pt x="97275" y="146412"/>
                      </a:cubicBezTo>
                      <a:cubicBezTo>
                        <a:pt x="97275" y="175206"/>
                        <a:pt x="120618" y="198549"/>
                        <a:pt x="149412" y="198549"/>
                      </a:cubicBezTo>
                      <a:cubicBezTo>
                        <a:pt x="178206" y="198549"/>
                        <a:pt x="201549" y="175206"/>
                        <a:pt x="201549" y="146412"/>
                      </a:cubicBezTo>
                      <a:cubicBezTo>
                        <a:pt x="201549" y="117618"/>
                        <a:pt x="178206" y="94275"/>
                        <a:pt x="149412" y="94275"/>
                      </a:cubicBezTo>
                      <a:close/>
                      <a:moveTo>
                        <a:pt x="116562" y="0"/>
                      </a:moveTo>
                      <a:lnTo>
                        <a:pt x="176093" y="0"/>
                      </a:lnTo>
                      <a:lnTo>
                        <a:pt x="176093" y="51968"/>
                      </a:lnTo>
                      <a:lnTo>
                        <a:pt x="185876" y="53943"/>
                      </a:lnTo>
                      <a:cubicBezTo>
                        <a:pt x="198031" y="59085"/>
                        <a:pt x="208977" y="66524"/>
                        <a:pt x="218170" y="75717"/>
                      </a:cubicBezTo>
                      <a:lnTo>
                        <a:pt x="225820" y="87063"/>
                      </a:lnTo>
                      <a:lnTo>
                        <a:pt x="274260" y="71323"/>
                      </a:lnTo>
                      <a:lnTo>
                        <a:pt x="292656" y="127940"/>
                      </a:lnTo>
                      <a:lnTo>
                        <a:pt x="246965" y="142787"/>
                      </a:lnTo>
                      <a:lnTo>
                        <a:pt x="247928" y="147559"/>
                      </a:lnTo>
                      <a:cubicBezTo>
                        <a:pt x="247928" y="161587"/>
                        <a:pt x="245085" y="174951"/>
                        <a:pt x="239944" y="187106"/>
                      </a:cubicBezTo>
                      <a:lnTo>
                        <a:pt x="227602" y="205411"/>
                      </a:lnTo>
                      <a:lnTo>
                        <a:pt x="255161" y="243342"/>
                      </a:lnTo>
                      <a:lnTo>
                        <a:pt x="206999" y="278334"/>
                      </a:lnTo>
                      <a:lnTo>
                        <a:pt x="180753" y="242209"/>
                      </a:lnTo>
                      <a:lnTo>
                        <a:pt x="146328" y="249159"/>
                      </a:lnTo>
                      <a:lnTo>
                        <a:pt x="111904" y="242209"/>
                      </a:lnTo>
                      <a:lnTo>
                        <a:pt x="85658" y="278334"/>
                      </a:lnTo>
                      <a:lnTo>
                        <a:pt x="37496" y="243342"/>
                      </a:lnTo>
                      <a:lnTo>
                        <a:pt x="65054" y="205412"/>
                      </a:lnTo>
                      <a:lnTo>
                        <a:pt x="52712" y="187106"/>
                      </a:lnTo>
                      <a:cubicBezTo>
                        <a:pt x="47571" y="174951"/>
                        <a:pt x="44728" y="161587"/>
                        <a:pt x="44728" y="147559"/>
                      </a:cubicBezTo>
                      <a:lnTo>
                        <a:pt x="45691" y="142787"/>
                      </a:lnTo>
                      <a:lnTo>
                        <a:pt x="0" y="127940"/>
                      </a:lnTo>
                      <a:lnTo>
                        <a:pt x="18396" y="71323"/>
                      </a:lnTo>
                      <a:lnTo>
                        <a:pt x="66836" y="87063"/>
                      </a:lnTo>
                      <a:lnTo>
                        <a:pt x="74486" y="75717"/>
                      </a:lnTo>
                      <a:cubicBezTo>
                        <a:pt x="83679" y="66524"/>
                        <a:pt x="94625" y="59085"/>
                        <a:pt x="106781" y="53943"/>
                      </a:cubicBezTo>
                      <a:lnTo>
                        <a:pt x="116562" y="5196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3" name="任意多边形 103">
                  <a:extLst>
                    <a:ext uri="{FF2B5EF4-FFF2-40B4-BE49-F238E27FC236}">
                      <a16:creationId xmlns:a16="http://schemas.microsoft.com/office/drawing/2014/main" id="{6279A441-EAAC-0DF8-C6D4-F294669EAE93}"/>
                    </a:ext>
                  </a:extLst>
                </p:cNvPr>
                <p:cNvSpPr/>
                <p:nvPr/>
              </p:nvSpPr>
              <p:spPr>
                <a:xfrm rot="19117182">
                  <a:off x="2876256" y="1619124"/>
                  <a:ext cx="279623" cy="263305"/>
                </a:xfrm>
                <a:custGeom>
                  <a:avLst/>
                  <a:gdLst>
                    <a:gd name="connsiteX0" fmla="*/ 149412 w 292656"/>
                    <a:gd name="connsiteY0" fmla="*/ 94275 h 278334"/>
                    <a:gd name="connsiteX1" fmla="*/ 97275 w 292656"/>
                    <a:gd name="connsiteY1" fmla="*/ 146412 h 278334"/>
                    <a:gd name="connsiteX2" fmla="*/ 149412 w 292656"/>
                    <a:gd name="connsiteY2" fmla="*/ 198549 h 278334"/>
                    <a:gd name="connsiteX3" fmla="*/ 201549 w 292656"/>
                    <a:gd name="connsiteY3" fmla="*/ 146412 h 278334"/>
                    <a:gd name="connsiteX4" fmla="*/ 149412 w 292656"/>
                    <a:gd name="connsiteY4" fmla="*/ 94275 h 278334"/>
                    <a:gd name="connsiteX5" fmla="*/ 116562 w 292656"/>
                    <a:gd name="connsiteY5" fmla="*/ 0 h 278334"/>
                    <a:gd name="connsiteX6" fmla="*/ 176093 w 292656"/>
                    <a:gd name="connsiteY6" fmla="*/ 0 h 278334"/>
                    <a:gd name="connsiteX7" fmla="*/ 176093 w 292656"/>
                    <a:gd name="connsiteY7" fmla="*/ 51968 h 278334"/>
                    <a:gd name="connsiteX8" fmla="*/ 185876 w 292656"/>
                    <a:gd name="connsiteY8" fmla="*/ 53943 h 278334"/>
                    <a:gd name="connsiteX9" fmla="*/ 218170 w 292656"/>
                    <a:gd name="connsiteY9" fmla="*/ 75717 h 278334"/>
                    <a:gd name="connsiteX10" fmla="*/ 225820 w 292656"/>
                    <a:gd name="connsiteY10" fmla="*/ 87063 h 278334"/>
                    <a:gd name="connsiteX11" fmla="*/ 274260 w 292656"/>
                    <a:gd name="connsiteY11" fmla="*/ 71323 h 278334"/>
                    <a:gd name="connsiteX12" fmla="*/ 292656 w 292656"/>
                    <a:gd name="connsiteY12" fmla="*/ 127940 h 278334"/>
                    <a:gd name="connsiteX13" fmla="*/ 246965 w 292656"/>
                    <a:gd name="connsiteY13" fmla="*/ 142787 h 278334"/>
                    <a:gd name="connsiteX14" fmla="*/ 247928 w 292656"/>
                    <a:gd name="connsiteY14" fmla="*/ 147559 h 278334"/>
                    <a:gd name="connsiteX15" fmla="*/ 239944 w 292656"/>
                    <a:gd name="connsiteY15" fmla="*/ 187106 h 278334"/>
                    <a:gd name="connsiteX16" fmla="*/ 227602 w 292656"/>
                    <a:gd name="connsiteY16" fmla="*/ 205411 h 278334"/>
                    <a:gd name="connsiteX17" fmla="*/ 255161 w 292656"/>
                    <a:gd name="connsiteY17" fmla="*/ 243342 h 278334"/>
                    <a:gd name="connsiteX18" fmla="*/ 206999 w 292656"/>
                    <a:gd name="connsiteY18" fmla="*/ 278334 h 278334"/>
                    <a:gd name="connsiteX19" fmla="*/ 180753 w 292656"/>
                    <a:gd name="connsiteY19" fmla="*/ 242209 h 278334"/>
                    <a:gd name="connsiteX20" fmla="*/ 146328 w 292656"/>
                    <a:gd name="connsiteY20" fmla="*/ 249159 h 278334"/>
                    <a:gd name="connsiteX21" fmla="*/ 111904 w 292656"/>
                    <a:gd name="connsiteY21" fmla="*/ 242209 h 278334"/>
                    <a:gd name="connsiteX22" fmla="*/ 85658 w 292656"/>
                    <a:gd name="connsiteY22" fmla="*/ 278334 h 278334"/>
                    <a:gd name="connsiteX23" fmla="*/ 37496 w 292656"/>
                    <a:gd name="connsiteY23" fmla="*/ 243342 h 278334"/>
                    <a:gd name="connsiteX24" fmla="*/ 65054 w 292656"/>
                    <a:gd name="connsiteY24" fmla="*/ 205412 h 278334"/>
                    <a:gd name="connsiteX25" fmla="*/ 52712 w 292656"/>
                    <a:gd name="connsiteY25" fmla="*/ 187106 h 278334"/>
                    <a:gd name="connsiteX26" fmla="*/ 44728 w 292656"/>
                    <a:gd name="connsiteY26" fmla="*/ 147559 h 278334"/>
                    <a:gd name="connsiteX27" fmla="*/ 45691 w 292656"/>
                    <a:gd name="connsiteY27" fmla="*/ 142787 h 278334"/>
                    <a:gd name="connsiteX28" fmla="*/ 0 w 292656"/>
                    <a:gd name="connsiteY28" fmla="*/ 127940 h 278334"/>
                    <a:gd name="connsiteX29" fmla="*/ 18396 w 292656"/>
                    <a:gd name="connsiteY29" fmla="*/ 71323 h 278334"/>
                    <a:gd name="connsiteX30" fmla="*/ 66836 w 292656"/>
                    <a:gd name="connsiteY30" fmla="*/ 87063 h 278334"/>
                    <a:gd name="connsiteX31" fmla="*/ 74486 w 292656"/>
                    <a:gd name="connsiteY31" fmla="*/ 75717 h 278334"/>
                    <a:gd name="connsiteX32" fmla="*/ 106781 w 292656"/>
                    <a:gd name="connsiteY32" fmla="*/ 53943 h 278334"/>
                    <a:gd name="connsiteX33" fmla="*/ 116562 w 292656"/>
                    <a:gd name="connsiteY33" fmla="*/ 51969 h 278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92656" h="278334">
                      <a:moveTo>
                        <a:pt x="149412" y="94275"/>
                      </a:moveTo>
                      <a:cubicBezTo>
                        <a:pt x="120618" y="94275"/>
                        <a:pt x="97275" y="117618"/>
                        <a:pt x="97275" y="146412"/>
                      </a:cubicBezTo>
                      <a:cubicBezTo>
                        <a:pt x="97275" y="175206"/>
                        <a:pt x="120618" y="198549"/>
                        <a:pt x="149412" y="198549"/>
                      </a:cubicBezTo>
                      <a:cubicBezTo>
                        <a:pt x="178206" y="198549"/>
                        <a:pt x="201549" y="175206"/>
                        <a:pt x="201549" y="146412"/>
                      </a:cubicBezTo>
                      <a:cubicBezTo>
                        <a:pt x="201549" y="117618"/>
                        <a:pt x="178206" y="94275"/>
                        <a:pt x="149412" y="94275"/>
                      </a:cubicBezTo>
                      <a:close/>
                      <a:moveTo>
                        <a:pt x="116562" y="0"/>
                      </a:moveTo>
                      <a:lnTo>
                        <a:pt x="176093" y="0"/>
                      </a:lnTo>
                      <a:lnTo>
                        <a:pt x="176093" y="51968"/>
                      </a:lnTo>
                      <a:lnTo>
                        <a:pt x="185876" y="53943"/>
                      </a:lnTo>
                      <a:cubicBezTo>
                        <a:pt x="198031" y="59085"/>
                        <a:pt x="208977" y="66524"/>
                        <a:pt x="218170" y="75717"/>
                      </a:cubicBezTo>
                      <a:lnTo>
                        <a:pt x="225820" y="87063"/>
                      </a:lnTo>
                      <a:lnTo>
                        <a:pt x="274260" y="71323"/>
                      </a:lnTo>
                      <a:lnTo>
                        <a:pt x="292656" y="127940"/>
                      </a:lnTo>
                      <a:lnTo>
                        <a:pt x="246965" y="142787"/>
                      </a:lnTo>
                      <a:lnTo>
                        <a:pt x="247928" y="147559"/>
                      </a:lnTo>
                      <a:cubicBezTo>
                        <a:pt x="247928" y="161587"/>
                        <a:pt x="245085" y="174951"/>
                        <a:pt x="239944" y="187106"/>
                      </a:cubicBezTo>
                      <a:lnTo>
                        <a:pt x="227602" y="205411"/>
                      </a:lnTo>
                      <a:lnTo>
                        <a:pt x="255161" y="243342"/>
                      </a:lnTo>
                      <a:lnTo>
                        <a:pt x="206999" y="278334"/>
                      </a:lnTo>
                      <a:lnTo>
                        <a:pt x="180753" y="242209"/>
                      </a:lnTo>
                      <a:lnTo>
                        <a:pt x="146328" y="249159"/>
                      </a:lnTo>
                      <a:lnTo>
                        <a:pt x="111904" y="242209"/>
                      </a:lnTo>
                      <a:lnTo>
                        <a:pt x="85658" y="278334"/>
                      </a:lnTo>
                      <a:lnTo>
                        <a:pt x="37496" y="243342"/>
                      </a:lnTo>
                      <a:lnTo>
                        <a:pt x="65054" y="205412"/>
                      </a:lnTo>
                      <a:lnTo>
                        <a:pt x="52712" y="187106"/>
                      </a:lnTo>
                      <a:cubicBezTo>
                        <a:pt x="47571" y="174951"/>
                        <a:pt x="44728" y="161587"/>
                        <a:pt x="44728" y="147559"/>
                      </a:cubicBezTo>
                      <a:lnTo>
                        <a:pt x="45691" y="142787"/>
                      </a:lnTo>
                      <a:lnTo>
                        <a:pt x="0" y="127940"/>
                      </a:lnTo>
                      <a:lnTo>
                        <a:pt x="18396" y="71323"/>
                      </a:lnTo>
                      <a:lnTo>
                        <a:pt x="66836" y="87063"/>
                      </a:lnTo>
                      <a:lnTo>
                        <a:pt x="74486" y="75717"/>
                      </a:lnTo>
                      <a:cubicBezTo>
                        <a:pt x="83679" y="66524"/>
                        <a:pt x="94625" y="59085"/>
                        <a:pt x="106781" y="53943"/>
                      </a:cubicBezTo>
                      <a:lnTo>
                        <a:pt x="116562" y="5196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4" name="任意多边形 104">
                  <a:extLst>
                    <a:ext uri="{FF2B5EF4-FFF2-40B4-BE49-F238E27FC236}">
                      <a16:creationId xmlns:a16="http://schemas.microsoft.com/office/drawing/2014/main" id="{9E01960A-1D8F-71BA-93E8-1F42764F1A3A}"/>
                    </a:ext>
                  </a:extLst>
                </p:cNvPr>
                <p:cNvSpPr/>
                <p:nvPr/>
              </p:nvSpPr>
              <p:spPr>
                <a:xfrm>
                  <a:off x="2756978" y="1813854"/>
                  <a:ext cx="173624" cy="163492"/>
                </a:xfrm>
                <a:custGeom>
                  <a:avLst/>
                  <a:gdLst>
                    <a:gd name="connsiteX0" fmla="*/ 149412 w 292656"/>
                    <a:gd name="connsiteY0" fmla="*/ 94275 h 278334"/>
                    <a:gd name="connsiteX1" fmla="*/ 97275 w 292656"/>
                    <a:gd name="connsiteY1" fmla="*/ 146412 h 278334"/>
                    <a:gd name="connsiteX2" fmla="*/ 149412 w 292656"/>
                    <a:gd name="connsiteY2" fmla="*/ 198549 h 278334"/>
                    <a:gd name="connsiteX3" fmla="*/ 201549 w 292656"/>
                    <a:gd name="connsiteY3" fmla="*/ 146412 h 278334"/>
                    <a:gd name="connsiteX4" fmla="*/ 149412 w 292656"/>
                    <a:gd name="connsiteY4" fmla="*/ 94275 h 278334"/>
                    <a:gd name="connsiteX5" fmla="*/ 116562 w 292656"/>
                    <a:gd name="connsiteY5" fmla="*/ 0 h 278334"/>
                    <a:gd name="connsiteX6" fmla="*/ 176093 w 292656"/>
                    <a:gd name="connsiteY6" fmla="*/ 0 h 278334"/>
                    <a:gd name="connsiteX7" fmla="*/ 176093 w 292656"/>
                    <a:gd name="connsiteY7" fmla="*/ 51968 h 278334"/>
                    <a:gd name="connsiteX8" fmla="*/ 185876 w 292656"/>
                    <a:gd name="connsiteY8" fmla="*/ 53943 h 278334"/>
                    <a:gd name="connsiteX9" fmla="*/ 218170 w 292656"/>
                    <a:gd name="connsiteY9" fmla="*/ 75717 h 278334"/>
                    <a:gd name="connsiteX10" fmla="*/ 225820 w 292656"/>
                    <a:gd name="connsiteY10" fmla="*/ 87063 h 278334"/>
                    <a:gd name="connsiteX11" fmla="*/ 274260 w 292656"/>
                    <a:gd name="connsiteY11" fmla="*/ 71323 h 278334"/>
                    <a:gd name="connsiteX12" fmla="*/ 292656 w 292656"/>
                    <a:gd name="connsiteY12" fmla="*/ 127940 h 278334"/>
                    <a:gd name="connsiteX13" fmla="*/ 246965 w 292656"/>
                    <a:gd name="connsiteY13" fmla="*/ 142787 h 278334"/>
                    <a:gd name="connsiteX14" fmla="*/ 247928 w 292656"/>
                    <a:gd name="connsiteY14" fmla="*/ 147559 h 278334"/>
                    <a:gd name="connsiteX15" fmla="*/ 239944 w 292656"/>
                    <a:gd name="connsiteY15" fmla="*/ 187106 h 278334"/>
                    <a:gd name="connsiteX16" fmla="*/ 227602 w 292656"/>
                    <a:gd name="connsiteY16" fmla="*/ 205411 h 278334"/>
                    <a:gd name="connsiteX17" fmla="*/ 255161 w 292656"/>
                    <a:gd name="connsiteY17" fmla="*/ 243342 h 278334"/>
                    <a:gd name="connsiteX18" fmla="*/ 206999 w 292656"/>
                    <a:gd name="connsiteY18" fmla="*/ 278334 h 278334"/>
                    <a:gd name="connsiteX19" fmla="*/ 180753 w 292656"/>
                    <a:gd name="connsiteY19" fmla="*/ 242209 h 278334"/>
                    <a:gd name="connsiteX20" fmla="*/ 146328 w 292656"/>
                    <a:gd name="connsiteY20" fmla="*/ 249159 h 278334"/>
                    <a:gd name="connsiteX21" fmla="*/ 111904 w 292656"/>
                    <a:gd name="connsiteY21" fmla="*/ 242209 h 278334"/>
                    <a:gd name="connsiteX22" fmla="*/ 85658 w 292656"/>
                    <a:gd name="connsiteY22" fmla="*/ 278334 h 278334"/>
                    <a:gd name="connsiteX23" fmla="*/ 37496 w 292656"/>
                    <a:gd name="connsiteY23" fmla="*/ 243342 h 278334"/>
                    <a:gd name="connsiteX24" fmla="*/ 65054 w 292656"/>
                    <a:gd name="connsiteY24" fmla="*/ 205412 h 278334"/>
                    <a:gd name="connsiteX25" fmla="*/ 52712 w 292656"/>
                    <a:gd name="connsiteY25" fmla="*/ 187106 h 278334"/>
                    <a:gd name="connsiteX26" fmla="*/ 44728 w 292656"/>
                    <a:gd name="connsiteY26" fmla="*/ 147559 h 278334"/>
                    <a:gd name="connsiteX27" fmla="*/ 45691 w 292656"/>
                    <a:gd name="connsiteY27" fmla="*/ 142787 h 278334"/>
                    <a:gd name="connsiteX28" fmla="*/ 0 w 292656"/>
                    <a:gd name="connsiteY28" fmla="*/ 127940 h 278334"/>
                    <a:gd name="connsiteX29" fmla="*/ 18396 w 292656"/>
                    <a:gd name="connsiteY29" fmla="*/ 71323 h 278334"/>
                    <a:gd name="connsiteX30" fmla="*/ 66836 w 292656"/>
                    <a:gd name="connsiteY30" fmla="*/ 87063 h 278334"/>
                    <a:gd name="connsiteX31" fmla="*/ 74486 w 292656"/>
                    <a:gd name="connsiteY31" fmla="*/ 75717 h 278334"/>
                    <a:gd name="connsiteX32" fmla="*/ 106781 w 292656"/>
                    <a:gd name="connsiteY32" fmla="*/ 53943 h 278334"/>
                    <a:gd name="connsiteX33" fmla="*/ 116562 w 292656"/>
                    <a:gd name="connsiteY33" fmla="*/ 51969 h 278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92656" h="278334">
                      <a:moveTo>
                        <a:pt x="149412" y="94275"/>
                      </a:moveTo>
                      <a:cubicBezTo>
                        <a:pt x="120618" y="94275"/>
                        <a:pt x="97275" y="117618"/>
                        <a:pt x="97275" y="146412"/>
                      </a:cubicBezTo>
                      <a:cubicBezTo>
                        <a:pt x="97275" y="175206"/>
                        <a:pt x="120618" y="198549"/>
                        <a:pt x="149412" y="198549"/>
                      </a:cubicBezTo>
                      <a:cubicBezTo>
                        <a:pt x="178206" y="198549"/>
                        <a:pt x="201549" y="175206"/>
                        <a:pt x="201549" y="146412"/>
                      </a:cubicBezTo>
                      <a:cubicBezTo>
                        <a:pt x="201549" y="117618"/>
                        <a:pt x="178206" y="94275"/>
                        <a:pt x="149412" y="94275"/>
                      </a:cubicBezTo>
                      <a:close/>
                      <a:moveTo>
                        <a:pt x="116562" y="0"/>
                      </a:moveTo>
                      <a:lnTo>
                        <a:pt x="176093" y="0"/>
                      </a:lnTo>
                      <a:lnTo>
                        <a:pt x="176093" y="51968"/>
                      </a:lnTo>
                      <a:lnTo>
                        <a:pt x="185876" y="53943"/>
                      </a:lnTo>
                      <a:cubicBezTo>
                        <a:pt x="198031" y="59085"/>
                        <a:pt x="208977" y="66524"/>
                        <a:pt x="218170" y="75717"/>
                      </a:cubicBezTo>
                      <a:lnTo>
                        <a:pt x="225820" y="87063"/>
                      </a:lnTo>
                      <a:lnTo>
                        <a:pt x="274260" y="71323"/>
                      </a:lnTo>
                      <a:lnTo>
                        <a:pt x="292656" y="127940"/>
                      </a:lnTo>
                      <a:lnTo>
                        <a:pt x="246965" y="142787"/>
                      </a:lnTo>
                      <a:lnTo>
                        <a:pt x="247928" y="147559"/>
                      </a:lnTo>
                      <a:cubicBezTo>
                        <a:pt x="247928" y="161587"/>
                        <a:pt x="245085" y="174951"/>
                        <a:pt x="239944" y="187106"/>
                      </a:cubicBezTo>
                      <a:lnTo>
                        <a:pt x="227602" y="205411"/>
                      </a:lnTo>
                      <a:lnTo>
                        <a:pt x="255161" y="243342"/>
                      </a:lnTo>
                      <a:lnTo>
                        <a:pt x="206999" y="278334"/>
                      </a:lnTo>
                      <a:lnTo>
                        <a:pt x="180753" y="242209"/>
                      </a:lnTo>
                      <a:lnTo>
                        <a:pt x="146328" y="249159"/>
                      </a:lnTo>
                      <a:lnTo>
                        <a:pt x="111904" y="242209"/>
                      </a:lnTo>
                      <a:lnTo>
                        <a:pt x="85658" y="278334"/>
                      </a:lnTo>
                      <a:lnTo>
                        <a:pt x="37496" y="243342"/>
                      </a:lnTo>
                      <a:lnTo>
                        <a:pt x="65054" y="205412"/>
                      </a:lnTo>
                      <a:lnTo>
                        <a:pt x="52712" y="187106"/>
                      </a:lnTo>
                      <a:cubicBezTo>
                        <a:pt x="47571" y="174951"/>
                        <a:pt x="44728" y="161587"/>
                        <a:pt x="44728" y="147559"/>
                      </a:cubicBezTo>
                      <a:lnTo>
                        <a:pt x="45691" y="142787"/>
                      </a:lnTo>
                      <a:lnTo>
                        <a:pt x="0" y="127940"/>
                      </a:lnTo>
                      <a:lnTo>
                        <a:pt x="18396" y="71323"/>
                      </a:lnTo>
                      <a:lnTo>
                        <a:pt x="66836" y="87063"/>
                      </a:lnTo>
                      <a:lnTo>
                        <a:pt x="74486" y="75717"/>
                      </a:lnTo>
                      <a:cubicBezTo>
                        <a:pt x="83679" y="66524"/>
                        <a:pt x="94625" y="59085"/>
                        <a:pt x="106781" y="53943"/>
                      </a:cubicBezTo>
                      <a:lnTo>
                        <a:pt x="116562" y="51969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5" name="任意多边形 105">
                  <a:extLst>
                    <a:ext uri="{FF2B5EF4-FFF2-40B4-BE49-F238E27FC236}">
                      <a16:creationId xmlns:a16="http://schemas.microsoft.com/office/drawing/2014/main" id="{BCAC6DEE-52C5-3C61-F8C5-D1CD19244DAB}"/>
                    </a:ext>
                  </a:extLst>
                </p:cNvPr>
                <p:cNvSpPr/>
                <p:nvPr/>
              </p:nvSpPr>
              <p:spPr>
                <a:xfrm rot="540000">
                  <a:off x="5461383" y="2722396"/>
                  <a:ext cx="231094" cy="217607"/>
                </a:xfrm>
                <a:custGeom>
                  <a:avLst/>
                  <a:gdLst>
                    <a:gd name="connsiteX0" fmla="*/ 149412 w 292656"/>
                    <a:gd name="connsiteY0" fmla="*/ 94275 h 278334"/>
                    <a:gd name="connsiteX1" fmla="*/ 97275 w 292656"/>
                    <a:gd name="connsiteY1" fmla="*/ 146412 h 278334"/>
                    <a:gd name="connsiteX2" fmla="*/ 149412 w 292656"/>
                    <a:gd name="connsiteY2" fmla="*/ 198549 h 278334"/>
                    <a:gd name="connsiteX3" fmla="*/ 201549 w 292656"/>
                    <a:gd name="connsiteY3" fmla="*/ 146412 h 278334"/>
                    <a:gd name="connsiteX4" fmla="*/ 149412 w 292656"/>
                    <a:gd name="connsiteY4" fmla="*/ 94275 h 278334"/>
                    <a:gd name="connsiteX5" fmla="*/ 116562 w 292656"/>
                    <a:gd name="connsiteY5" fmla="*/ 0 h 278334"/>
                    <a:gd name="connsiteX6" fmla="*/ 176093 w 292656"/>
                    <a:gd name="connsiteY6" fmla="*/ 0 h 278334"/>
                    <a:gd name="connsiteX7" fmla="*/ 176093 w 292656"/>
                    <a:gd name="connsiteY7" fmla="*/ 51968 h 278334"/>
                    <a:gd name="connsiteX8" fmla="*/ 185876 w 292656"/>
                    <a:gd name="connsiteY8" fmla="*/ 53943 h 278334"/>
                    <a:gd name="connsiteX9" fmla="*/ 218170 w 292656"/>
                    <a:gd name="connsiteY9" fmla="*/ 75717 h 278334"/>
                    <a:gd name="connsiteX10" fmla="*/ 225820 w 292656"/>
                    <a:gd name="connsiteY10" fmla="*/ 87063 h 278334"/>
                    <a:gd name="connsiteX11" fmla="*/ 274260 w 292656"/>
                    <a:gd name="connsiteY11" fmla="*/ 71323 h 278334"/>
                    <a:gd name="connsiteX12" fmla="*/ 292656 w 292656"/>
                    <a:gd name="connsiteY12" fmla="*/ 127940 h 278334"/>
                    <a:gd name="connsiteX13" fmla="*/ 246965 w 292656"/>
                    <a:gd name="connsiteY13" fmla="*/ 142787 h 278334"/>
                    <a:gd name="connsiteX14" fmla="*/ 247928 w 292656"/>
                    <a:gd name="connsiteY14" fmla="*/ 147559 h 278334"/>
                    <a:gd name="connsiteX15" fmla="*/ 239944 w 292656"/>
                    <a:gd name="connsiteY15" fmla="*/ 187106 h 278334"/>
                    <a:gd name="connsiteX16" fmla="*/ 227602 w 292656"/>
                    <a:gd name="connsiteY16" fmla="*/ 205411 h 278334"/>
                    <a:gd name="connsiteX17" fmla="*/ 255161 w 292656"/>
                    <a:gd name="connsiteY17" fmla="*/ 243342 h 278334"/>
                    <a:gd name="connsiteX18" fmla="*/ 206999 w 292656"/>
                    <a:gd name="connsiteY18" fmla="*/ 278334 h 278334"/>
                    <a:gd name="connsiteX19" fmla="*/ 180753 w 292656"/>
                    <a:gd name="connsiteY19" fmla="*/ 242209 h 278334"/>
                    <a:gd name="connsiteX20" fmla="*/ 146328 w 292656"/>
                    <a:gd name="connsiteY20" fmla="*/ 249159 h 278334"/>
                    <a:gd name="connsiteX21" fmla="*/ 111904 w 292656"/>
                    <a:gd name="connsiteY21" fmla="*/ 242209 h 278334"/>
                    <a:gd name="connsiteX22" fmla="*/ 85658 w 292656"/>
                    <a:gd name="connsiteY22" fmla="*/ 278334 h 278334"/>
                    <a:gd name="connsiteX23" fmla="*/ 37496 w 292656"/>
                    <a:gd name="connsiteY23" fmla="*/ 243342 h 278334"/>
                    <a:gd name="connsiteX24" fmla="*/ 65054 w 292656"/>
                    <a:gd name="connsiteY24" fmla="*/ 205412 h 278334"/>
                    <a:gd name="connsiteX25" fmla="*/ 52712 w 292656"/>
                    <a:gd name="connsiteY25" fmla="*/ 187106 h 278334"/>
                    <a:gd name="connsiteX26" fmla="*/ 44728 w 292656"/>
                    <a:gd name="connsiteY26" fmla="*/ 147559 h 278334"/>
                    <a:gd name="connsiteX27" fmla="*/ 45691 w 292656"/>
                    <a:gd name="connsiteY27" fmla="*/ 142787 h 278334"/>
                    <a:gd name="connsiteX28" fmla="*/ 0 w 292656"/>
                    <a:gd name="connsiteY28" fmla="*/ 127940 h 278334"/>
                    <a:gd name="connsiteX29" fmla="*/ 18396 w 292656"/>
                    <a:gd name="connsiteY29" fmla="*/ 71323 h 278334"/>
                    <a:gd name="connsiteX30" fmla="*/ 66836 w 292656"/>
                    <a:gd name="connsiteY30" fmla="*/ 87063 h 278334"/>
                    <a:gd name="connsiteX31" fmla="*/ 74486 w 292656"/>
                    <a:gd name="connsiteY31" fmla="*/ 75717 h 278334"/>
                    <a:gd name="connsiteX32" fmla="*/ 106781 w 292656"/>
                    <a:gd name="connsiteY32" fmla="*/ 53943 h 278334"/>
                    <a:gd name="connsiteX33" fmla="*/ 116562 w 292656"/>
                    <a:gd name="connsiteY33" fmla="*/ 51969 h 278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92656" h="278334">
                      <a:moveTo>
                        <a:pt x="149412" y="94275"/>
                      </a:moveTo>
                      <a:cubicBezTo>
                        <a:pt x="120618" y="94275"/>
                        <a:pt x="97275" y="117618"/>
                        <a:pt x="97275" y="146412"/>
                      </a:cubicBezTo>
                      <a:cubicBezTo>
                        <a:pt x="97275" y="175206"/>
                        <a:pt x="120618" y="198549"/>
                        <a:pt x="149412" y="198549"/>
                      </a:cubicBezTo>
                      <a:cubicBezTo>
                        <a:pt x="178206" y="198549"/>
                        <a:pt x="201549" y="175206"/>
                        <a:pt x="201549" y="146412"/>
                      </a:cubicBezTo>
                      <a:cubicBezTo>
                        <a:pt x="201549" y="117618"/>
                        <a:pt x="178206" y="94275"/>
                        <a:pt x="149412" y="94275"/>
                      </a:cubicBezTo>
                      <a:close/>
                      <a:moveTo>
                        <a:pt x="116562" y="0"/>
                      </a:moveTo>
                      <a:lnTo>
                        <a:pt x="176093" y="0"/>
                      </a:lnTo>
                      <a:lnTo>
                        <a:pt x="176093" y="51968"/>
                      </a:lnTo>
                      <a:lnTo>
                        <a:pt x="185876" y="53943"/>
                      </a:lnTo>
                      <a:cubicBezTo>
                        <a:pt x="198031" y="59085"/>
                        <a:pt x="208977" y="66524"/>
                        <a:pt x="218170" y="75717"/>
                      </a:cubicBezTo>
                      <a:lnTo>
                        <a:pt x="225820" y="87063"/>
                      </a:lnTo>
                      <a:lnTo>
                        <a:pt x="274260" y="71323"/>
                      </a:lnTo>
                      <a:lnTo>
                        <a:pt x="292656" y="127940"/>
                      </a:lnTo>
                      <a:lnTo>
                        <a:pt x="246965" y="142787"/>
                      </a:lnTo>
                      <a:lnTo>
                        <a:pt x="247928" y="147559"/>
                      </a:lnTo>
                      <a:cubicBezTo>
                        <a:pt x="247928" y="161587"/>
                        <a:pt x="245085" y="174951"/>
                        <a:pt x="239944" y="187106"/>
                      </a:cubicBezTo>
                      <a:lnTo>
                        <a:pt x="227602" y="205411"/>
                      </a:lnTo>
                      <a:lnTo>
                        <a:pt x="255161" y="243342"/>
                      </a:lnTo>
                      <a:lnTo>
                        <a:pt x="206999" y="278334"/>
                      </a:lnTo>
                      <a:lnTo>
                        <a:pt x="180753" y="242209"/>
                      </a:lnTo>
                      <a:lnTo>
                        <a:pt x="146328" y="249159"/>
                      </a:lnTo>
                      <a:lnTo>
                        <a:pt x="111904" y="242209"/>
                      </a:lnTo>
                      <a:lnTo>
                        <a:pt x="85658" y="278334"/>
                      </a:lnTo>
                      <a:lnTo>
                        <a:pt x="37496" y="243342"/>
                      </a:lnTo>
                      <a:lnTo>
                        <a:pt x="65054" y="205412"/>
                      </a:lnTo>
                      <a:lnTo>
                        <a:pt x="52712" y="187106"/>
                      </a:lnTo>
                      <a:cubicBezTo>
                        <a:pt x="47571" y="174951"/>
                        <a:pt x="44728" y="161587"/>
                        <a:pt x="44728" y="147559"/>
                      </a:cubicBezTo>
                      <a:lnTo>
                        <a:pt x="45691" y="142787"/>
                      </a:lnTo>
                      <a:lnTo>
                        <a:pt x="0" y="127940"/>
                      </a:lnTo>
                      <a:lnTo>
                        <a:pt x="18396" y="71323"/>
                      </a:lnTo>
                      <a:lnTo>
                        <a:pt x="66836" y="87063"/>
                      </a:lnTo>
                      <a:lnTo>
                        <a:pt x="74486" y="75717"/>
                      </a:lnTo>
                      <a:cubicBezTo>
                        <a:pt x="83679" y="66524"/>
                        <a:pt x="94625" y="59085"/>
                        <a:pt x="106781" y="53943"/>
                      </a:cubicBezTo>
                      <a:lnTo>
                        <a:pt x="116562" y="5196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6" name="任意多边形 106">
                  <a:extLst>
                    <a:ext uri="{FF2B5EF4-FFF2-40B4-BE49-F238E27FC236}">
                      <a16:creationId xmlns:a16="http://schemas.microsoft.com/office/drawing/2014/main" id="{8BFBFF52-6F04-F859-BB5B-E2103CA74CC8}"/>
                    </a:ext>
                  </a:extLst>
                </p:cNvPr>
                <p:cNvSpPr/>
                <p:nvPr/>
              </p:nvSpPr>
              <p:spPr>
                <a:xfrm rot="20304764">
                  <a:off x="2617751" y="3378363"/>
                  <a:ext cx="210085" cy="197825"/>
                </a:xfrm>
                <a:custGeom>
                  <a:avLst/>
                  <a:gdLst>
                    <a:gd name="connsiteX0" fmla="*/ 149412 w 292656"/>
                    <a:gd name="connsiteY0" fmla="*/ 94275 h 278334"/>
                    <a:gd name="connsiteX1" fmla="*/ 97275 w 292656"/>
                    <a:gd name="connsiteY1" fmla="*/ 146412 h 278334"/>
                    <a:gd name="connsiteX2" fmla="*/ 149412 w 292656"/>
                    <a:gd name="connsiteY2" fmla="*/ 198549 h 278334"/>
                    <a:gd name="connsiteX3" fmla="*/ 201549 w 292656"/>
                    <a:gd name="connsiteY3" fmla="*/ 146412 h 278334"/>
                    <a:gd name="connsiteX4" fmla="*/ 149412 w 292656"/>
                    <a:gd name="connsiteY4" fmla="*/ 94275 h 278334"/>
                    <a:gd name="connsiteX5" fmla="*/ 116562 w 292656"/>
                    <a:gd name="connsiteY5" fmla="*/ 0 h 278334"/>
                    <a:gd name="connsiteX6" fmla="*/ 176093 w 292656"/>
                    <a:gd name="connsiteY6" fmla="*/ 0 h 278334"/>
                    <a:gd name="connsiteX7" fmla="*/ 176093 w 292656"/>
                    <a:gd name="connsiteY7" fmla="*/ 51968 h 278334"/>
                    <a:gd name="connsiteX8" fmla="*/ 185876 w 292656"/>
                    <a:gd name="connsiteY8" fmla="*/ 53943 h 278334"/>
                    <a:gd name="connsiteX9" fmla="*/ 218170 w 292656"/>
                    <a:gd name="connsiteY9" fmla="*/ 75717 h 278334"/>
                    <a:gd name="connsiteX10" fmla="*/ 225820 w 292656"/>
                    <a:gd name="connsiteY10" fmla="*/ 87063 h 278334"/>
                    <a:gd name="connsiteX11" fmla="*/ 274260 w 292656"/>
                    <a:gd name="connsiteY11" fmla="*/ 71323 h 278334"/>
                    <a:gd name="connsiteX12" fmla="*/ 292656 w 292656"/>
                    <a:gd name="connsiteY12" fmla="*/ 127940 h 278334"/>
                    <a:gd name="connsiteX13" fmla="*/ 246965 w 292656"/>
                    <a:gd name="connsiteY13" fmla="*/ 142787 h 278334"/>
                    <a:gd name="connsiteX14" fmla="*/ 247928 w 292656"/>
                    <a:gd name="connsiteY14" fmla="*/ 147559 h 278334"/>
                    <a:gd name="connsiteX15" fmla="*/ 239944 w 292656"/>
                    <a:gd name="connsiteY15" fmla="*/ 187106 h 278334"/>
                    <a:gd name="connsiteX16" fmla="*/ 227602 w 292656"/>
                    <a:gd name="connsiteY16" fmla="*/ 205411 h 278334"/>
                    <a:gd name="connsiteX17" fmla="*/ 255161 w 292656"/>
                    <a:gd name="connsiteY17" fmla="*/ 243342 h 278334"/>
                    <a:gd name="connsiteX18" fmla="*/ 206999 w 292656"/>
                    <a:gd name="connsiteY18" fmla="*/ 278334 h 278334"/>
                    <a:gd name="connsiteX19" fmla="*/ 180753 w 292656"/>
                    <a:gd name="connsiteY19" fmla="*/ 242209 h 278334"/>
                    <a:gd name="connsiteX20" fmla="*/ 146328 w 292656"/>
                    <a:gd name="connsiteY20" fmla="*/ 249159 h 278334"/>
                    <a:gd name="connsiteX21" fmla="*/ 111904 w 292656"/>
                    <a:gd name="connsiteY21" fmla="*/ 242209 h 278334"/>
                    <a:gd name="connsiteX22" fmla="*/ 85658 w 292656"/>
                    <a:gd name="connsiteY22" fmla="*/ 278334 h 278334"/>
                    <a:gd name="connsiteX23" fmla="*/ 37496 w 292656"/>
                    <a:gd name="connsiteY23" fmla="*/ 243342 h 278334"/>
                    <a:gd name="connsiteX24" fmla="*/ 65054 w 292656"/>
                    <a:gd name="connsiteY24" fmla="*/ 205412 h 278334"/>
                    <a:gd name="connsiteX25" fmla="*/ 52712 w 292656"/>
                    <a:gd name="connsiteY25" fmla="*/ 187106 h 278334"/>
                    <a:gd name="connsiteX26" fmla="*/ 44728 w 292656"/>
                    <a:gd name="connsiteY26" fmla="*/ 147559 h 278334"/>
                    <a:gd name="connsiteX27" fmla="*/ 45691 w 292656"/>
                    <a:gd name="connsiteY27" fmla="*/ 142787 h 278334"/>
                    <a:gd name="connsiteX28" fmla="*/ 0 w 292656"/>
                    <a:gd name="connsiteY28" fmla="*/ 127940 h 278334"/>
                    <a:gd name="connsiteX29" fmla="*/ 18396 w 292656"/>
                    <a:gd name="connsiteY29" fmla="*/ 71323 h 278334"/>
                    <a:gd name="connsiteX30" fmla="*/ 66836 w 292656"/>
                    <a:gd name="connsiteY30" fmla="*/ 87063 h 278334"/>
                    <a:gd name="connsiteX31" fmla="*/ 74486 w 292656"/>
                    <a:gd name="connsiteY31" fmla="*/ 75717 h 278334"/>
                    <a:gd name="connsiteX32" fmla="*/ 106781 w 292656"/>
                    <a:gd name="connsiteY32" fmla="*/ 53943 h 278334"/>
                    <a:gd name="connsiteX33" fmla="*/ 116562 w 292656"/>
                    <a:gd name="connsiteY33" fmla="*/ 51969 h 278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92656" h="278334">
                      <a:moveTo>
                        <a:pt x="149412" y="94275"/>
                      </a:moveTo>
                      <a:cubicBezTo>
                        <a:pt x="120618" y="94275"/>
                        <a:pt x="97275" y="117618"/>
                        <a:pt x="97275" y="146412"/>
                      </a:cubicBezTo>
                      <a:cubicBezTo>
                        <a:pt x="97275" y="175206"/>
                        <a:pt x="120618" y="198549"/>
                        <a:pt x="149412" y="198549"/>
                      </a:cubicBezTo>
                      <a:cubicBezTo>
                        <a:pt x="178206" y="198549"/>
                        <a:pt x="201549" y="175206"/>
                        <a:pt x="201549" y="146412"/>
                      </a:cubicBezTo>
                      <a:cubicBezTo>
                        <a:pt x="201549" y="117618"/>
                        <a:pt x="178206" y="94275"/>
                        <a:pt x="149412" y="94275"/>
                      </a:cubicBezTo>
                      <a:close/>
                      <a:moveTo>
                        <a:pt x="116562" y="0"/>
                      </a:moveTo>
                      <a:lnTo>
                        <a:pt x="176093" y="0"/>
                      </a:lnTo>
                      <a:lnTo>
                        <a:pt x="176093" y="51968"/>
                      </a:lnTo>
                      <a:lnTo>
                        <a:pt x="185876" y="53943"/>
                      </a:lnTo>
                      <a:cubicBezTo>
                        <a:pt x="198031" y="59085"/>
                        <a:pt x="208977" y="66524"/>
                        <a:pt x="218170" y="75717"/>
                      </a:cubicBezTo>
                      <a:lnTo>
                        <a:pt x="225820" y="87063"/>
                      </a:lnTo>
                      <a:lnTo>
                        <a:pt x="274260" y="71323"/>
                      </a:lnTo>
                      <a:lnTo>
                        <a:pt x="292656" y="127940"/>
                      </a:lnTo>
                      <a:lnTo>
                        <a:pt x="246965" y="142787"/>
                      </a:lnTo>
                      <a:lnTo>
                        <a:pt x="247928" y="147559"/>
                      </a:lnTo>
                      <a:cubicBezTo>
                        <a:pt x="247928" y="161587"/>
                        <a:pt x="245085" y="174951"/>
                        <a:pt x="239944" y="187106"/>
                      </a:cubicBezTo>
                      <a:lnTo>
                        <a:pt x="227602" y="205411"/>
                      </a:lnTo>
                      <a:lnTo>
                        <a:pt x="255161" y="243342"/>
                      </a:lnTo>
                      <a:lnTo>
                        <a:pt x="206999" y="278334"/>
                      </a:lnTo>
                      <a:lnTo>
                        <a:pt x="180753" y="242209"/>
                      </a:lnTo>
                      <a:lnTo>
                        <a:pt x="146328" y="249159"/>
                      </a:lnTo>
                      <a:lnTo>
                        <a:pt x="111904" y="242209"/>
                      </a:lnTo>
                      <a:lnTo>
                        <a:pt x="85658" y="278334"/>
                      </a:lnTo>
                      <a:lnTo>
                        <a:pt x="37496" y="243342"/>
                      </a:lnTo>
                      <a:lnTo>
                        <a:pt x="65054" y="205412"/>
                      </a:lnTo>
                      <a:lnTo>
                        <a:pt x="52712" y="187106"/>
                      </a:lnTo>
                      <a:cubicBezTo>
                        <a:pt x="47571" y="174951"/>
                        <a:pt x="44728" y="161587"/>
                        <a:pt x="44728" y="147559"/>
                      </a:cubicBezTo>
                      <a:lnTo>
                        <a:pt x="45691" y="142787"/>
                      </a:lnTo>
                      <a:lnTo>
                        <a:pt x="0" y="127940"/>
                      </a:lnTo>
                      <a:lnTo>
                        <a:pt x="18396" y="71323"/>
                      </a:lnTo>
                      <a:lnTo>
                        <a:pt x="66836" y="87063"/>
                      </a:lnTo>
                      <a:lnTo>
                        <a:pt x="74486" y="75717"/>
                      </a:lnTo>
                      <a:cubicBezTo>
                        <a:pt x="83679" y="66524"/>
                        <a:pt x="94625" y="59085"/>
                        <a:pt x="106781" y="53943"/>
                      </a:cubicBezTo>
                      <a:lnTo>
                        <a:pt x="116562" y="5196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7" name="任意多边形 107">
                  <a:extLst>
                    <a:ext uri="{FF2B5EF4-FFF2-40B4-BE49-F238E27FC236}">
                      <a16:creationId xmlns:a16="http://schemas.microsoft.com/office/drawing/2014/main" id="{B126F184-9CC0-111C-4853-479138898E3C}"/>
                    </a:ext>
                  </a:extLst>
                </p:cNvPr>
                <p:cNvSpPr/>
                <p:nvPr/>
              </p:nvSpPr>
              <p:spPr>
                <a:xfrm rot="19776369">
                  <a:off x="4602710" y="4174911"/>
                  <a:ext cx="279623" cy="263305"/>
                </a:xfrm>
                <a:custGeom>
                  <a:avLst/>
                  <a:gdLst>
                    <a:gd name="connsiteX0" fmla="*/ 149412 w 292656"/>
                    <a:gd name="connsiteY0" fmla="*/ 94275 h 278334"/>
                    <a:gd name="connsiteX1" fmla="*/ 97275 w 292656"/>
                    <a:gd name="connsiteY1" fmla="*/ 146412 h 278334"/>
                    <a:gd name="connsiteX2" fmla="*/ 149412 w 292656"/>
                    <a:gd name="connsiteY2" fmla="*/ 198549 h 278334"/>
                    <a:gd name="connsiteX3" fmla="*/ 201549 w 292656"/>
                    <a:gd name="connsiteY3" fmla="*/ 146412 h 278334"/>
                    <a:gd name="connsiteX4" fmla="*/ 149412 w 292656"/>
                    <a:gd name="connsiteY4" fmla="*/ 94275 h 278334"/>
                    <a:gd name="connsiteX5" fmla="*/ 116562 w 292656"/>
                    <a:gd name="connsiteY5" fmla="*/ 0 h 278334"/>
                    <a:gd name="connsiteX6" fmla="*/ 176093 w 292656"/>
                    <a:gd name="connsiteY6" fmla="*/ 0 h 278334"/>
                    <a:gd name="connsiteX7" fmla="*/ 176093 w 292656"/>
                    <a:gd name="connsiteY7" fmla="*/ 51968 h 278334"/>
                    <a:gd name="connsiteX8" fmla="*/ 185876 w 292656"/>
                    <a:gd name="connsiteY8" fmla="*/ 53943 h 278334"/>
                    <a:gd name="connsiteX9" fmla="*/ 218170 w 292656"/>
                    <a:gd name="connsiteY9" fmla="*/ 75717 h 278334"/>
                    <a:gd name="connsiteX10" fmla="*/ 225820 w 292656"/>
                    <a:gd name="connsiteY10" fmla="*/ 87063 h 278334"/>
                    <a:gd name="connsiteX11" fmla="*/ 274260 w 292656"/>
                    <a:gd name="connsiteY11" fmla="*/ 71323 h 278334"/>
                    <a:gd name="connsiteX12" fmla="*/ 292656 w 292656"/>
                    <a:gd name="connsiteY12" fmla="*/ 127940 h 278334"/>
                    <a:gd name="connsiteX13" fmla="*/ 246965 w 292656"/>
                    <a:gd name="connsiteY13" fmla="*/ 142787 h 278334"/>
                    <a:gd name="connsiteX14" fmla="*/ 247928 w 292656"/>
                    <a:gd name="connsiteY14" fmla="*/ 147559 h 278334"/>
                    <a:gd name="connsiteX15" fmla="*/ 239944 w 292656"/>
                    <a:gd name="connsiteY15" fmla="*/ 187106 h 278334"/>
                    <a:gd name="connsiteX16" fmla="*/ 227602 w 292656"/>
                    <a:gd name="connsiteY16" fmla="*/ 205411 h 278334"/>
                    <a:gd name="connsiteX17" fmla="*/ 255161 w 292656"/>
                    <a:gd name="connsiteY17" fmla="*/ 243342 h 278334"/>
                    <a:gd name="connsiteX18" fmla="*/ 206999 w 292656"/>
                    <a:gd name="connsiteY18" fmla="*/ 278334 h 278334"/>
                    <a:gd name="connsiteX19" fmla="*/ 180753 w 292656"/>
                    <a:gd name="connsiteY19" fmla="*/ 242209 h 278334"/>
                    <a:gd name="connsiteX20" fmla="*/ 146328 w 292656"/>
                    <a:gd name="connsiteY20" fmla="*/ 249159 h 278334"/>
                    <a:gd name="connsiteX21" fmla="*/ 111904 w 292656"/>
                    <a:gd name="connsiteY21" fmla="*/ 242209 h 278334"/>
                    <a:gd name="connsiteX22" fmla="*/ 85658 w 292656"/>
                    <a:gd name="connsiteY22" fmla="*/ 278334 h 278334"/>
                    <a:gd name="connsiteX23" fmla="*/ 37496 w 292656"/>
                    <a:gd name="connsiteY23" fmla="*/ 243342 h 278334"/>
                    <a:gd name="connsiteX24" fmla="*/ 65054 w 292656"/>
                    <a:gd name="connsiteY24" fmla="*/ 205412 h 278334"/>
                    <a:gd name="connsiteX25" fmla="*/ 52712 w 292656"/>
                    <a:gd name="connsiteY25" fmla="*/ 187106 h 278334"/>
                    <a:gd name="connsiteX26" fmla="*/ 44728 w 292656"/>
                    <a:gd name="connsiteY26" fmla="*/ 147559 h 278334"/>
                    <a:gd name="connsiteX27" fmla="*/ 45691 w 292656"/>
                    <a:gd name="connsiteY27" fmla="*/ 142787 h 278334"/>
                    <a:gd name="connsiteX28" fmla="*/ 0 w 292656"/>
                    <a:gd name="connsiteY28" fmla="*/ 127940 h 278334"/>
                    <a:gd name="connsiteX29" fmla="*/ 18396 w 292656"/>
                    <a:gd name="connsiteY29" fmla="*/ 71323 h 278334"/>
                    <a:gd name="connsiteX30" fmla="*/ 66836 w 292656"/>
                    <a:gd name="connsiteY30" fmla="*/ 87063 h 278334"/>
                    <a:gd name="connsiteX31" fmla="*/ 74486 w 292656"/>
                    <a:gd name="connsiteY31" fmla="*/ 75717 h 278334"/>
                    <a:gd name="connsiteX32" fmla="*/ 106781 w 292656"/>
                    <a:gd name="connsiteY32" fmla="*/ 53943 h 278334"/>
                    <a:gd name="connsiteX33" fmla="*/ 116562 w 292656"/>
                    <a:gd name="connsiteY33" fmla="*/ 51969 h 278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92656" h="278334">
                      <a:moveTo>
                        <a:pt x="149412" y="94275"/>
                      </a:moveTo>
                      <a:cubicBezTo>
                        <a:pt x="120618" y="94275"/>
                        <a:pt x="97275" y="117618"/>
                        <a:pt x="97275" y="146412"/>
                      </a:cubicBezTo>
                      <a:cubicBezTo>
                        <a:pt x="97275" y="175206"/>
                        <a:pt x="120618" y="198549"/>
                        <a:pt x="149412" y="198549"/>
                      </a:cubicBezTo>
                      <a:cubicBezTo>
                        <a:pt x="178206" y="198549"/>
                        <a:pt x="201549" y="175206"/>
                        <a:pt x="201549" y="146412"/>
                      </a:cubicBezTo>
                      <a:cubicBezTo>
                        <a:pt x="201549" y="117618"/>
                        <a:pt x="178206" y="94275"/>
                        <a:pt x="149412" y="94275"/>
                      </a:cubicBezTo>
                      <a:close/>
                      <a:moveTo>
                        <a:pt x="116562" y="0"/>
                      </a:moveTo>
                      <a:lnTo>
                        <a:pt x="176093" y="0"/>
                      </a:lnTo>
                      <a:lnTo>
                        <a:pt x="176093" y="51968"/>
                      </a:lnTo>
                      <a:lnTo>
                        <a:pt x="185876" y="53943"/>
                      </a:lnTo>
                      <a:cubicBezTo>
                        <a:pt x="198031" y="59085"/>
                        <a:pt x="208977" y="66524"/>
                        <a:pt x="218170" y="75717"/>
                      </a:cubicBezTo>
                      <a:lnTo>
                        <a:pt x="225820" y="87063"/>
                      </a:lnTo>
                      <a:lnTo>
                        <a:pt x="274260" y="71323"/>
                      </a:lnTo>
                      <a:lnTo>
                        <a:pt x="292656" y="127940"/>
                      </a:lnTo>
                      <a:lnTo>
                        <a:pt x="246965" y="142787"/>
                      </a:lnTo>
                      <a:lnTo>
                        <a:pt x="247928" y="147559"/>
                      </a:lnTo>
                      <a:cubicBezTo>
                        <a:pt x="247928" y="161587"/>
                        <a:pt x="245085" y="174951"/>
                        <a:pt x="239944" y="187106"/>
                      </a:cubicBezTo>
                      <a:lnTo>
                        <a:pt x="227602" y="205411"/>
                      </a:lnTo>
                      <a:lnTo>
                        <a:pt x="255161" y="243342"/>
                      </a:lnTo>
                      <a:lnTo>
                        <a:pt x="206999" y="278334"/>
                      </a:lnTo>
                      <a:lnTo>
                        <a:pt x="180753" y="242209"/>
                      </a:lnTo>
                      <a:lnTo>
                        <a:pt x="146328" y="249159"/>
                      </a:lnTo>
                      <a:lnTo>
                        <a:pt x="111904" y="242209"/>
                      </a:lnTo>
                      <a:lnTo>
                        <a:pt x="85658" y="278334"/>
                      </a:lnTo>
                      <a:lnTo>
                        <a:pt x="37496" y="243342"/>
                      </a:lnTo>
                      <a:lnTo>
                        <a:pt x="65054" y="205412"/>
                      </a:lnTo>
                      <a:lnTo>
                        <a:pt x="52712" y="187106"/>
                      </a:lnTo>
                      <a:cubicBezTo>
                        <a:pt x="47571" y="174951"/>
                        <a:pt x="44728" y="161587"/>
                        <a:pt x="44728" y="147559"/>
                      </a:cubicBezTo>
                      <a:lnTo>
                        <a:pt x="45691" y="142787"/>
                      </a:lnTo>
                      <a:lnTo>
                        <a:pt x="0" y="127940"/>
                      </a:lnTo>
                      <a:lnTo>
                        <a:pt x="18396" y="71323"/>
                      </a:lnTo>
                      <a:lnTo>
                        <a:pt x="66836" y="87063"/>
                      </a:lnTo>
                      <a:lnTo>
                        <a:pt x="74486" y="75717"/>
                      </a:lnTo>
                      <a:cubicBezTo>
                        <a:pt x="83679" y="66524"/>
                        <a:pt x="94625" y="59085"/>
                        <a:pt x="106781" y="53943"/>
                      </a:cubicBezTo>
                      <a:lnTo>
                        <a:pt x="116562" y="5196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8" name="任意多边形 108">
                  <a:extLst>
                    <a:ext uri="{FF2B5EF4-FFF2-40B4-BE49-F238E27FC236}">
                      <a16:creationId xmlns:a16="http://schemas.microsoft.com/office/drawing/2014/main" id="{D2D64482-850E-855F-14B7-EA8F9B735A84}"/>
                    </a:ext>
                  </a:extLst>
                </p:cNvPr>
                <p:cNvSpPr/>
                <p:nvPr/>
              </p:nvSpPr>
              <p:spPr>
                <a:xfrm rot="21147409">
                  <a:off x="3279661" y="4250086"/>
                  <a:ext cx="231094" cy="217607"/>
                </a:xfrm>
                <a:custGeom>
                  <a:avLst/>
                  <a:gdLst>
                    <a:gd name="connsiteX0" fmla="*/ 149412 w 292656"/>
                    <a:gd name="connsiteY0" fmla="*/ 94275 h 278334"/>
                    <a:gd name="connsiteX1" fmla="*/ 97275 w 292656"/>
                    <a:gd name="connsiteY1" fmla="*/ 146412 h 278334"/>
                    <a:gd name="connsiteX2" fmla="*/ 149412 w 292656"/>
                    <a:gd name="connsiteY2" fmla="*/ 198549 h 278334"/>
                    <a:gd name="connsiteX3" fmla="*/ 201549 w 292656"/>
                    <a:gd name="connsiteY3" fmla="*/ 146412 h 278334"/>
                    <a:gd name="connsiteX4" fmla="*/ 149412 w 292656"/>
                    <a:gd name="connsiteY4" fmla="*/ 94275 h 278334"/>
                    <a:gd name="connsiteX5" fmla="*/ 116562 w 292656"/>
                    <a:gd name="connsiteY5" fmla="*/ 0 h 278334"/>
                    <a:gd name="connsiteX6" fmla="*/ 176093 w 292656"/>
                    <a:gd name="connsiteY6" fmla="*/ 0 h 278334"/>
                    <a:gd name="connsiteX7" fmla="*/ 176093 w 292656"/>
                    <a:gd name="connsiteY7" fmla="*/ 51968 h 278334"/>
                    <a:gd name="connsiteX8" fmla="*/ 185876 w 292656"/>
                    <a:gd name="connsiteY8" fmla="*/ 53943 h 278334"/>
                    <a:gd name="connsiteX9" fmla="*/ 218170 w 292656"/>
                    <a:gd name="connsiteY9" fmla="*/ 75717 h 278334"/>
                    <a:gd name="connsiteX10" fmla="*/ 225820 w 292656"/>
                    <a:gd name="connsiteY10" fmla="*/ 87063 h 278334"/>
                    <a:gd name="connsiteX11" fmla="*/ 274260 w 292656"/>
                    <a:gd name="connsiteY11" fmla="*/ 71323 h 278334"/>
                    <a:gd name="connsiteX12" fmla="*/ 292656 w 292656"/>
                    <a:gd name="connsiteY12" fmla="*/ 127940 h 278334"/>
                    <a:gd name="connsiteX13" fmla="*/ 246965 w 292656"/>
                    <a:gd name="connsiteY13" fmla="*/ 142787 h 278334"/>
                    <a:gd name="connsiteX14" fmla="*/ 247928 w 292656"/>
                    <a:gd name="connsiteY14" fmla="*/ 147559 h 278334"/>
                    <a:gd name="connsiteX15" fmla="*/ 239944 w 292656"/>
                    <a:gd name="connsiteY15" fmla="*/ 187106 h 278334"/>
                    <a:gd name="connsiteX16" fmla="*/ 227602 w 292656"/>
                    <a:gd name="connsiteY16" fmla="*/ 205411 h 278334"/>
                    <a:gd name="connsiteX17" fmla="*/ 255161 w 292656"/>
                    <a:gd name="connsiteY17" fmla="*/ 243342 h 278334"/>
                    <a:gd name="connsiteX18" fmla="*/ 206999 w 292656"/>
                    <a:gd name="connsiteY18" fmla="*/ 278334 h 278334"/>
                    <a:gd name="connsiteX19" fmla="*/ 180753 w 292656"/>
                    <a:gd name="connsiteY19" fmla="*/ 242209 h 278334"/>
                    <a:gd name="connsiteX20" fmla="*/ 146328 w 292656"/>
                    <a:gd name="connsiteY20" fmla="*/ 249159 h 278334"/>
                    <a:gd name="connsiteX21" fmla="*/ 111904 w 292656"/>
                    <a:gd name="connsiteY21" fmla="*/ 242209 h 278334"/>
                    <a:gd name="connsiteX22" fmla="*/ 85658 w 292656"/>
                    <a:gd name="connsiteY22" fmla="*/ 278334 h 278334"/>
                    <a:gd name="connsiteX23" fmla="*/ 37496 w 292656"/>
                    <a:gd name="connsiteY23" fmla="*/ 243342 h 278334"/>
                    <a:gd name="connsiteX24" fmla="*/ 65054 w 292656"/>
                    <a:gd name="connsiteY24" fmla="*/ 205412 h 278334"/>
                    <a:gd name="connsiteX25" fmla="*/ 52712 w 292656"/>
                    <a:gd name="connsiteY25" fmla="*/ 187106 h 278334"/>
                    <a:gd name="connsiteX26" fmla="*/ 44728 w 292656"/>
                    <a:gd name="connsiteY26" fmla="*/ 147559 h 278334"/>
                    <a:gd name="connsiteX27" fmla="*/ 45691 w 292656"/>
                    <a:gd name="connsiteY27" fmla="*/ 142787 h 278334"/>
                    <a:gd name="connsiteX28" fmla="*/ 0 w 292656"/>
                    <a:gd name="connsiteY28" fmla="*/ 127940 h 278334"/>
                    <a:gd name="connsiteX29" fmla="*/ 18396 w 292656"/>
                    <a:gd name="connsiteY29" fmla="*/ 71323 h 278334"/>
                    <a:gd name="connsiteX30" fmla="*/ 66836 w 292656"/>
                    <a:gd name="connsiteY30" fmla="*/ 87063 h 278334"/>
                    <a:gd name="connsiteX31" fmla="*/ 74486 w 292656"/>
                    <a:gd name="connsiteY31" fmla="*/ 75717 h 278334"/>
                    <a:gd name="connsiteX32" fmla="*/ 106781 w 292656"/>
                    <a:gd name="connsiteY32" fmla="*/ 53943 h 278334"/>
                    <a:gd name="connsiteX33" fmla="*/ 116562 w 292656"/>
                    <a:gd name="connsiteY33" fmla="*/ 51969 h 278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92656" h="278334">
                      <a:moveTo>
                        <a:pt x="149412" y="94275"/>
                      </a:moveTo>
                      <a:cubicBezTo>
                        <a:pt x="120618" y="94275"/>
                        <a:pt x="97275" y="117618"/>
                        <a:pt x="97275" y="146412"/>
                      </a:cubicBezTo>
                      <a:cubicBezTo>
                        <a:pt x="97275" y="175206"/>
                        <a:pt x="120618" y="198549"/>
                        <a:pt x="149412" y="198549"/>
                      </a:cubicBezTo>
                      <a:cubicBezTo>
                        <a:pt x="178206" y="198549"/>
                        <a:pt x="201549" y="175206"/>
                        <a:pt x="201549" y="146412"/>
                      </a:cubicBezTo>
                      <a:cubicBezTo>
                        <a:pt x="201549" y="117618"/>
                        <a:pt x="178206" y="94275"/>
                        <a:pt x="149412" y="94275"/>
                      </a:cubicBezTo>
                      <a:close/>
                      <a:moveTo>
                        <a:pt x="116562" y="0"/>
                      </a:moveTo>
                      <a:lnTo>
                        <a:pt x="176093" y="0"/>
                      </a:lnTo>
                      <a:lnTo>
                        <a:pt x="176093" y="51968"/>
                      </a:lnTo>
                      <a:lnTo>
                        <a:pt x="185876" y="53943"/>
                      </a:lnTo>
                      <a:cubicBezTo>
                        <a:pt x="198031" y="59085"/>
                        <a:pt x="208977" y="66524"/>
                        <a:pt x="218170" y="75717"/>
                      </a:cubicBezTo>
                      <a:lnTo>
                        <a:pt x="225820" y="87063"/>
                      </a:lnTo>
                      <a:lnTo>
                        <a:pt x="274260" y="71323"/>
                      </a:lnTo>
                      <a:lnTo>
                        <a:pt x="292656" y="127940"/>
                      </a:lnTo>
                      <a:lnTo>
                        <a:pt x="246965" y="142787"/>
                      </a:lnTo>
                      <a:lnTo>
                        <a:pt x="247928" y="147559"/>
                      </a:lnTo>
                      <a:cubicBezTo>
                        <a:pt x="247928" y="161587"/>
                        <a:pt x="245085" y="174951"/>
                        <a:pt x="239944" y="187106"/>
                      </a:cubicBezTo>
                      <a:lnTo>
                        <a:pt x="227602" y="205411"/>
                      </a:lnTo>
                      <a:lnTo>
                        <a:pt x="255161" y="243342"/>
                      </a:lnTo>
                      <a:lnTo>
                        <a:pt x="206999" y="278334"/>
                      </a:lnTo>
                      <a:lnTo>
                        <a:pt x="180753" y="242209"/>
                      </a:lnTo>
                      <a:lnTo>
                        <a:pt x="146328" y="249159"/>
                      </a:lnTo>
                      <a:lnTo>
                        <a:pt x="111904" y="242209"/>
                      </a:lnTo>
                      <a:lnTo>
                        <a:pt x="85658" y="278334"/>
                      </a:lnTo>
                      <a:lnTo>
                        <a:pt x="37496" y="243342"/>
                      </a:lnTo>
                      <a:lnTo>
                        <a:pt x="65054" y="205412"/>
                      </a:lnTo>
                      <a:lnTo>
                        <a:pt x="52712" y="187106"/>
                      </a:lnTo>
                      <a:cubicBezTo>
                        <a:pt x="47571" y="174951"/>
                        <a:pt x="44728" y="161587"/>
                        <a:pt x="44728" y="147559"/>
                      </a:cubicBezTo>
                      <a:lnTo>
                        <a:pt x="45691" y="142787"/>
                      </a:lnTo>
                      <a:lnTo>
                        <a:pt x="0" y="127940"/>
                      </a:lnTo>
                      <a:lnTo>
                        <a:pt x="18396" y="71323"/>
                      </a:lnTo>
                      <a:lnTo>
                        <a:pt x="66836" y="87063"/>
                      </a:lnTo>
                      <a:lnTo>
                        <a:pt x="74486" y="75717"/>
                      </a:lnTo>
                      <a:cubicBezTo>
                        <a:pt x="83679" y="66524"/>
                        <a:pt x="94625" y="59085"/>
                        <a:pt x="106781" y="53943"/>
                      </a:cubicBezTo>
                      <a:lnTo>
                        <a:pt x="116562" y="51969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sp>
              <p:nvSpPr>
                <p:cNvPr id="39" name="任意多边形 109">
                  <a:extLst>
                    <a:ext uri="{FF2B5EF4-FFF2-40B4-BE49-F238E27FC236}">
                      <a16:creationId xmlns:a16="http://schemas.microsoft.com/office/drawing/2014/main" id="{8BD0C417-6DAB-26DE-725E-FE7012C2D4EB}"/>
                    </a:ext>
                  </a:extLst>
                </p:cNvPr>
                <p:cNvSpPr/>
                <p:nvPr/>
              </p:nvSpPr>
              <p:spPr>
                <a:xfrm rot="21300000">
                  <a:off x="4483260" y="1788078"/>
                  <a:ext cx="590272" cy="602619"/>
                </a:xfrm>
                <a:custGeom>
                  <a:avLst/>
                  <a:gdLst>
                    <a:gd name="connsiteX0" fmla="*/ 378421 w 770173"/>
                    <a:gd name="connsiteY0" fmla="*/ 151612 h 786281"/>
                    <a:gd name="connsiteX1" fmla="*/ 131764 w 770173"/>
                    <a:gd name="connsiteY1" fmla="*/ 398268 h 786281"/>
                    <a:gd name="connsiteX2" fmla="*/ 378421 w 770173"/>
                    <a:gd name="connsiteY2" fmla="*/ 644925 h 786281"/>
                    <a:gd name="connsiteX3" fmla="*/ 625078 w 770173"/>
                    <a:gd name="connsiteY3" fmla="*/ 398268 h 786281"/>
                    <a:gd name="connsiteX4" fmla="*/ 378421 w 770173"/>
                    <a:gd name="connsiteY4" fmla="*/ 151612 h 786281"/>
                    <a:gd name="connsiteX5" fmla="*/ 295853 w 770173"/>
                    <a:gd name="connsiteY5" fmla="*/ 0 h 786281"/>
                    <a:gd name="connsiteX6" fmla="*/ 474320 w 770173"/>
                    <a:gd name="connsiteY6" fmla="*/ 0 h 786281"/>
                    <a:gd name="connsiteX7" fmla="*/ 474320 w 770173"/>
                    <a:gd name="connsiteY7" fmla="*/ 98921 h 786281"/>
                    <a:gd name="connsiteX8" fmla="*/ 502920 w 770173"/>
                    <a:gd name="connsiteY8" fmla="*/ 107799 h 786281"/>
                    <a:gd name="connsiteX9" fmla="*/ 555523 w 770173"/>
                    <a:gd name="connsiteY9" fmla="*/ 136351 h 786281"/>
                    <a:gd name="connsiteX10" fmla="*/ 594990 w 770173"/>
                    <a:gd name="connsiteY10" fmla="*/ 168914 h 786281"/>
                    <a:gd name="connsiteX11" fmla="*/ 680939 w 770173"/>
                    <a:gd name="connsiteY11" fmla="*/ 119292 h 786281"/>
                    <a:gd name="connsiteX12" fmla="*/ 770173 w 770173"/>
                    <a:gd name="connsiteY12" fmla="*/ 273849 h 786281"/>
                    <a:gd name="connsiteX13" fmla="*/ 683620 w 770173"/>
                    <a:gd name="connsiteY13" fmla="*/ 323819 h 786281"/>
                    <a:gd name="connsiteX14" fmla="*/ 685766 w 770173"/>
                    <a:gd name="connsiteY14" fmla="*/ 330730 h 786281"/>
                    <a:gd name="connsiteX15" fmla="*/ 692057 w 770173"/>
                    <a:gd name="connsiteY15" fmla="*/ 393141 h 786281"/>
                    <a:gd name="connsiteX16" fmla="*/ 685766 w 770173"/>
                    <a:gd name="connsiteY16" fmla="*/ 455551 h 786281"/>
                    <a:gd name="connsiteX17" fmla="*/ 683620 w 770173"/>
                    <a:gd name="connsiteY17" fmla="*/ 462462 h 786281"/>
                    <a:gd name="connsiteX18" fmla="*/ 770173 w 770173"/>
                    <a:gd name="connsiteY18" fmla="*/ 512433 h 786281"/>
                    <a:gd name="connsiteX19" fmla="*/ 680939 w 770173"/>
                    <a:gd name="connsiteY19" fmla="*/ 666990 h 786281"/>
                    <a:gd name="connsiteX20" fmla="*/ 594990 w 770173"/>
                    <a:gd name="connsiteY20" fmla="*/ 617367 h 786281"/>
                    <a:gd name="connsiteX21" fmla="*/ 555523 w 770173"/>
                    <a:gd name="connsiteY21" fmla="*/ 649930 h 786281"/>
                    <a:gd name="connsiteX22" fmla="*/ 502920 w 770173"/>
                    <a:gd name="connsiteY22" fmla="*/ 678482 h 786281"/>
                    <a:gd name="connsiteX23" fmla="*/ 474320 w 770173"/>
                    <a:gd name="connsiteY23" fmla="*/ 687360 h 786281"/>
                    <a:gd name="connsiteX24" fmla="*/ 474320 w 770173"/>
                    <a:gd name="connsiteY24" fmla="*/ 786281 h 786281"/>
                    <a:gd name="connsiteX25" fmla="*/ 295853 w 770173"/>
                    <a:gd name="connsiteY25" fmla="*/ 786281 h 786281"/>
                    <a:gd name="connsiteX26" fmla="*/ 295853 w 770173"/>
                    <a:gd name="connsiteY26" fmla="*/ 689041 h 786281"/>
                    <a:gd name="connsiteX27" fmla="*/ 261839 w 770173"/>
                    <a:gd name="connsiteY27" fmla="*/ 678482 h 786281"/>
                    <a:gd name="connsiteX28" fmla="*/ 209236 w 770173"/>
                    <a:gd name="connsiteY28" fmla="*/ 649930 h 786281"/>
                    <a:gd name="connsiteX29" fmla="*/ 171997 w 770173"/>
                    <a:gd name="connsiteY29" fmla="*/ 619205 h 786281"/>
                    <a:gd name="connsiteX30" fmla="*/ 89233 w 770173"/>
                    <a:gd name="connsiteY30" fmla="*/ 666990 h 786281"/>
                    <a:gd name="connsiteX31" fmla="*/ 0 w 770173"/>
                    <a:gd name="connsiteY31" fmla="*/ 512433 h 786281"/>
                    <a:gd name="connsiteX32" fmla="*/ 81961 w 770173"/>
                    <a:gd name="connsiteY32" fmla="*/ 465112 h 786281"/>
                    <a:gd name="connsiteX33" fmla="*/ 78993 w 770173"/>
                    <a:gd name="connsiteY33" fmla="*/ 455551 h 786281"/>
                    <a:gd name="connsiteX34" fmla="*/ 72702 w 770173"/>
                    <a:gd name="connsiteY34" fmla="*/ 393141 h 786281"/>
                    <a:gd name="connsiteX35" fmla="*/ 78993 w 770173"/>
                    <a:gd name="connsiteY35" fmla="*/ 330730 h 786281"/>
                    <a:gd name="connsiteX36" fmla="*/ 81961 w 770173"/>
                    <a:gd name="connsiteY36" fmla="*/ 321169 h 786281"/>
                    <a:gd name="connsiteX37" fmla="*/ 0 w 770173"/>
                    <a:gd name="connsiteY37" fmla="*/ 273849 h 786281"/>
                    <a:gd name="connsiteX38" fmla="*/ 89233 w 770173"/>
                    <a:gd name="connsiteY38" fmla="*/ 119292 h 786281"/>
                    <a:gd name="connsiteX39" fmla="*/ 171997 w 770173"/>
                    <a:gd name="connsiteY39" fmla="*/ 167076 h 786281"/>
                    <a:gd name="connsiteX40" fmla="*/ 209236 w 770173"/>
                    <a:gd name="connsiteY40" fmla="*/ 136351 h 786281"/>
                    <a:gd name="connsiteX41" fmla="*/ 261839 w 770173"/>
                    <a:gd name="connsiteY41" fmla="*/ 107799 h 786281"/>
                    <a:gd name="connsiteX42" fmla="*/ 295853 w 770173"/>
                    <a:gd name="connsiteY42" fmla="*/ 97241 h 786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</a:cxnLst>
                  <a:rect l="l" t="t" r="r" b="b"/>
                  <a:pathLst>
                    <a:path w="770173" h="786281">
                      <a:moveTo>
                        <a:pt x="378421" y="151612"/>
                      </a:moveTo>
                      <a:cubicBezTo>
                        <a:pt x="242197" y="151612"/>
                        <a:pt x="131764" y="262044"/>
                        <a:pt x="131764" y="398268"/>
                      </a:cubicBezTo>
                      <a:cubicBezTo>
                        <a:pt x="131764" y="534493"/>
                        <a:pt x="242197" y="644925"/>
                        <a:pt x="378421" y="644925"/>
                      </a:cubicBezTo>
                      <a:cubicBezTo>
                        <a:pt x="514646" y="644925"/>
                        <a:pt x="625078" y="534493"/>
                        <a:pt x="625078" y="398268"/>
                      </a:cubicBezTo>
                      <a:cubicBezTo>
                        <a:pt x="625078" y="262044"/>
                        <a:pt x="514646" y="151612"/>
                        <a:pt x="378421" y="151612"/>
                      </a:cubicBezTo>
                      <a:close/>
                      <a:moveTo>
                        <a:pt x="295853" y="0"/>
                      </a:moveTo>
                      <a:lnTo>
                        <a:pt x="474320" y="0"/>
                      </a:lnTo>
                      <a:lnTo>
                        <a:pt x="474320" y="98921"/>
                      </a:lnTo>
                      <a:lnTo>
                        <a:pt x="502920" y="107799"/>
                      </a:lnTo>
                      <a:cubicBezTo>
                        <a:pt x="521445" y="115634"/>
                        <a:pt x="539048" y="125221"/>
                        <a:pt x="555523" y="136351"/>
                      </a:cubicBezTo>
                      <a:lnTo>
                        <a:pt x="594990" y="168914"/>
                      </a:lnTo>
                      <a:lnTo>
                        <a:pt x="680939" y="119292"/>
                      </a:lnTo>
                      <a:lnTo>
                        <a:pt x="770173" y="273849"/>
                      </a:lnTo>
                      <a:lnTo>
                        <a:pt x="683620" y="323819"/>
                      </a:lnTo>
                      <a:lnTo>
                        <a:pt x="685766" y="330730"/>
                      </a:lnTo>
                      <a:cubicBezTo>
                        <a:pt x="689891" y="350889"/>
                        <a:pt x="692057" y="371762"/>
                        <a:pt x="692057" y="393141"/>
                      </a:cubicBezTo>
                      <a:cubicBezTo>
                        <a:pt x="692057" y="414519"/>
                        <a:pt x="689891" y="435392"/>
                        <a:pt x="685766" y="455551"/>
                      </a:cubicBezTo>
                      <a:lnTo>
                        <a:pt x="683620" y="462462"/>
                      </a:lnTo>
                      <a:lnTo>
                        <a:pt x="770173" y="512433"/>
                      </a:lnTo>
                      <a:lnTo>
                        <a:pt x="680939" y="666990"/>
                      </a:lnTo>
                      <a:lnTo>
                        <a:pt x="594990" y="617367"/>
                      </a:lnTo>
                      <a:lnTo>
                        <a:pt x="555523" y="649930"/>
                      </a:lnTo>
                      <a:cubicBezTo>
                        <a:pt x="539048" y="661060"/>
                        <a:pt x="521445" y="670647"/>
                        <a:pt x="502920" y="678482"/>
                      </a:cubicBezTo>
                      <a:lnTo>
                        <a:pt x="474320" y="687360"/>
                      </a:lnTo>
                      <a:lnTo>
                        <a:pt x="474320" y="786281"/>
                      </a:lnTo>
                      <a:lnTo>
                        <a:pt x="295853" y="786281"/>
                      </a:lnTo>
                      <a:lnTo>
                        <a:pt x="295853" y="689041"/>
                      </a:lnTo>
                      <a:lnTo>
                        <a:pt x="261839" y="678482"/>
                      </a:lnTo>
                      <a:cubicBezTo>
                        <a:pt x="243314" y="670647"/>
                        <a:pt x="225711" y="661060"/>
                        <a:pt x="209236" y="649930"/>
                      </a:cubicBezTo>
                      <a:lnTo>
                        <a:pt x="171997" y="619205"/>
                      </a:lnTo>
                      <a:lnTo>
                        <a:pt x="89233" y="666990"/>
                      </a:lnTo>
                      <a:lnTo>
                        <a:pt x="0" y="512433"/>
                      </a:lnTo>
                      <a:lnTo>
                        <a:pt x="81961" y="465112"/>
                      </a:lnTo>
                      <a:lnTo>
                        <a:pt x="78993" y="455551"/>
                      </a:lnTo>
                      <a:cubicBezTo>
                        <a:pt x="74868" y="435392"/>
                        <a:pt x="72702" y="414519"/>
                        <a:pt x="72702" y="393141"/>
                      </a:cubicBezTo>
                      <a:cubicBezTo>
                        <a:pt x="72702" y="371762"/>
                        <a:pt x="74868" y="350889"/>
                        <a:pt x="78993" y="330730"/>
                      </a:cubicBezTo>
                      <a:lnTo>
                        <a:pt x="81961" y="321169"/>
                      </a:lnTo>
                      <a:lnTo>
                        <a:pt x="0" y="273849"/>
                      </a:lnTo>
                      <a:lnTo>
                        <a:pt x="89233" y="119292"/>
                      </a:lnTo>
                      <a:lnTo>
                        <a:pt x="171997" y="167076"/>
                      </a:lnTo>
                      <a:lnTo>
                        <a:pt x="209236" y="136351"/>
                      </a:lnTo>
                      <a:cubicBezTo>
                        <a:pt x="225711" y="125221"/>
                        <a:pt x="243314" y="115634"/>
                        <a:pt x="261839" y="107799"/>
                      </a:cubicBezTo>
                      <a:lnTo>
                        <a:pt x="295853" y="97241"/>
                      </a:lnTo>
                      <a:close/>
                    </a:path>
                  </a:pathLst>
                </a:cu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fr-FR"/>
                </a:p>
              </p:txBody>
            </p:sp>
            <p:grpSp>
              <p:nvGrpSpPr>
                <p:cNvPr id="40" name="组合 110">
                  <a:extLst>
                    <a:ext uri="{FF2B5EF4-FFF2-40B4-BE49-F238E27FC236}">
                      <a16:creationId xmlns:a16="http://schemas.microsoft.com/office/drawing/2014/main" id="{ED05966B-8BAA-5314-01DC-E44AAAC83E56}"/>
                    </a:ext>
                  </a:extLst>
                </p:cNvPr>
                <p:cNvGrpSpPr/>
                <p:nvPr/>
              </p:nvGrpSpPr>
              <p:grpSpPr>
                <a:xfrm>
                  <a:off x="3122175" y="1422930"/>
                  <a:ext cx="373660" cy="373663"/>
                  <a:chOff x="3122172" y="1422925"/>
                  <a:chExt cx="1066092" cy="1066091"/>
                </a:xfrm>
              </p:grpSpPr>
              <p:sp>
                <p:nvSpPr>
                  <p:cNvPr id="220" name="矩形 290">
                    <a:extLst>
                      <a:ext uri="{FF2B5EF4-FFF2-40B4-BE49-F238E27FC236}">
                        <a16:creationId xmlns:a16="http://schemas.microsoft.com/office/drawing/2014/main" id="{5D29E7E8-7D8D-8224-B120-DE59441D740C}"/>
                      </a:ext>
                    </a:extLst>
                  </p:cNvPr>
                  <p:cNvSpPr/>
                  <p:nvPr/>
                </p:nvSpPr>
                <p:spPr>
                  <a:xfrm>
                    <a:off x="3588175" y="1422925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21" name="矩形 291">
                    <a:extLst>
                      <a:ext uri="{FF2B5EF4-FFF2-40B4-BE49-F238E27FC236}">
                        <a16:creationId xmlns:a16="http://schemas.microsoft.com/office/drawing/2014/main" id="{B619E22B-A0C7-585F-02C0-4C350CF1DDED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835825" y="1489282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22" name="矩形 292">
                    <a:extLst>
                      <a:ext uri="{FF2B5EF4-FFF2-40B4-BE49-F238E27FC236}">
                        <a16:creationId xmlns:a16="http://schemas.microsoft.com/office/drawing/2014/main" id="{F9363A8B-0C82-C1D5-7C0B-91C45F5A496C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4017117" y="1670575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23" name="矩形 293">
                    <a:extLst>
                      <a:ext uri="{FF2B5EF4-FFF2-40B4-BE49-F238E27FC236}">
                        <a16:creationId xmlns:a16="http://schemas.microsoft.com/office/drawing/2014/main" id="{CE8D903F-9DA6-E988-CA96-CD03939666D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83475" y="1918225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24" name="矩形 294">
                    <a:extLst>
                      <a:ext uri="{FF2B5EF4-FFF2-40B4-BE49-F238E27FC236}">
                        <a16:creationId xmlns:a16="http://schemas.microsoft.com/office/drawing/2014/main" id="{286CBEE2-CC50-10BC-DE90-EB5EEF35740B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4017117" y="2165875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25" name="矩形 295">
                    <a:extLst>
                      <a:ext uri="{FF2B5EF4-FFF2-40B4-BE49-F238E27FC236}">
                        <a16:creationId xmlns:a16="http://schemas.microsoft.com/office/drawing/2014/main" id="{C10B8BEB-46C5-B406-53A5-23BF709608FD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835825" y="2347167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26" name="矩形 296">
                    <a:extLst>
                      <a:ext uri="{FF2B5EF4-FFF2-40B4-BE49-F238E27FC236}">
                        <a16:creationId xmlns:a16="http://schemas.microsoft.com/office/drawing/2014/main" id="{061D81F0-8B58-F060-E5B7-8C6DC3503752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588175" y="2413524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27" name="矩形 297">
                    <a:extLst>
                      <a:ext uri="{FF2B5EF4-FFF2-40B4-BE49-F238E27FC236}">
                        <a16:creationId xmlns:a16="http://schemas.microsoft.com/office/drawing/2014/main" id="{0CE5F0FA-36ED-B7FC-424F-4EE6A1AF128E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3340525" y="2347167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28" name="矩形 298">
                    <a:extLst>
                      <a:ext uri="{FF2B5EF4-FFF2-40B4-BE49-F238E27FC236}">
                        <a16:creationId xmlns:a16="http://schemas.microsoft.com/office/drawing/2014/main" id="{13CBE81D-323A-F448-6395-01DC687B2C7C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3159232" y="2165875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29" name="矩形 299">
                    <a:extLst>
                      <a:ext uri="{FF2B5EF4-FFF2-40B4-BE49-F238E27FC236}">
                        <a16:creationId xmlns:a16="http://schemas.microsoft.com/office/drawing/2014/main" id="{F80B7446-4F85-18BD-69BD-E89C2AC8667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092875" y="1918225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0" name="矩形 300">
                    <a:extLst>
                      <a:ext uri="{FF2B5EF4-FFF2-40B4-BE49-F238E27FC236}">
                        <a16:creationId xmlns:a16="http://schemas.microsoft.com/office/drawing/2014/main" id="{263A066D-10CF-AB1F-5C1C-8B0E36A5E7F1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3159232" y="1670575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1" name="矩形 301">
                    <a:extLst>
                      <a:ext uri="{FF2B5EF4-FFF2-40B4-BE49-F238E27FC236}">
                        <a16:creationId xmlns:a16="http://schemas.microsoft.com/office/drawing/2014/main" id="{502C6F89-8DD0-1314-308B-D557A40AB53C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3340525" y="1489282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2" name="任意多边形 302">
                    <a:extLst>
                      <a:ext uri="{FF2B5EF4-FFF2-40B4-BE49-F238E27FC236}">
                        <a16:creationId xmlns:a16="http://schemas.microsoft.com/office/drawing/2014/main" id="{EB158FF9-E71F-0022-4999-CE3C6BACAFFE}"/>
                      </a:ext>
                    </a:extLst>
                  </p:cNvPr>
                  <p:cNvSpPr/>
                  <p:nvPr/>
                </p:nvSpPr>
                <p:spPr>
                  <a:xfrm>
                    <a:off x="3190412" y="1488411"/>
                    <a:ext cx="933012" cy="933012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3" name="任意多边形 303">
                    <a:extLst>
                      <a:ext uri="{FF2B5EF4-FFF2-40B4-BE49-F238E27FC236}">
                        <a16:creationId xmlns:a16="http://schemas.microsoft.com/office/drawing/2014/main" id="{8C1280EE-7C41-97B0-7C01-FD8E349801F1}"/>
                      </a:ext>
                    </a:extLst>
                  </p:cNvPr>
                  <p:cNvSpPr/>
                  <p:nvPr/>
                </p:nvSpPr>
                <p:spPr>
                  <a:xfrm>
                    <a:off x="3267481" y="1571134"/>
                    <a:ext cx="771086" cy="771086"/>
                  </a:xfrm>
                  <a:custGeom>
                    <a:avLst/>
                    <a:gdLst>
                      <a:gd name="connsiteX0" fmla="*/ 389436 w 771086"/>
                      <a:gd name="connsiteY0" fmla="*/ 147342 h 771086"/>
                      <a:gd name="connsiteX1" fmla="*/ 152996 w 771086"/>
                      <a:gd name="connsiteY1" fmla="*/ 383782 h 771086"/>
                      <a:gd name="connsiteX2" fmla="*/ 389436 w 771086"/>
                      <a:gd name="connsiteY2" fmla="*/ 620222 h 771086"/>
                      <a:gd name="connsiteX3" fmla="*/ 625876 w 771086"/>
                      <a:gd name="connsiteY3" fmla="*/ 383782 h 771086"/>
                      <a:gd name="connsiteX4" fmla="*/ 389436 w 771086"/>
                      <a:gd name="connsiteY4" fmla="*/ 147342 h 771086"/>
                      <a:gd name="connsiteX5" fmla="*/ 385543 w 771086"/>
                      <a:gd name="connsiteY5" fmla="*/ 0 h 771086"/>
                      <a:gd name="connsiteX6" fmla="*/ 771086 w 771086"/>
                      <a:gd name="connsiteY6" fmla="*/ 385543 h 771086"/>
                      <a:gd name="connsiteX7" fmla="*/ 385543 w 771086"/>
                      <a:gd name="connsiteY7" fmla="*/ 771086 h 771086"/>
                      <a:gd name="connsiteX8" fmla="*/ 0 w 771086"/>
                      <a:gd name="connsiteY8" fmla="*/ 385543 h 771086"/>
                      <a:gd name="connsiteX9" fmla="*/ 385543 w 771086"/>
                      <a:gd name="connsiteY9" fmla="*/ 0 h 771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71086" h="771086">
                        <a:moveTo>
                          <a:pt x="389436" y="147342"/>
                        </a:moveTo>
                        <a:cubicBezTo>
                          <a:pt x="258854" y="147342"/>
                          <a:pt x="152996" y="253200"/>
                          <a:pt x="152996" y="383782"/>
                        </a:cubicBezTo>
                        <a:cubicBezTo>
                          <a:pt x="152996" y="514364"/>
                          <a:pt x="258854" y="620222"/>
                          <a:pt x="389436" y="620222"/>
                        </a:cubicBezTo>
                        <a:cubicBezTo>
                          <a:pt x="520018" y="620222"/>
                          <a:pt x="625876" y="514364"/>
                          <a:pt x="625876" y="383782"/>
                        </a:cubicBezTo>
                        <a:cubicBezTo>
                          <a:pt x="625876" y="253200"/>
                          <a:pt x="520018" y="147342"/>
                          <a:pt x="389436" y="147342"/>
                        </a:cubicBezTo>
                        <a:close/>
                        <a:moveTo>
                          <a:pt x="385543" y="0"/>
                        </a:moveTo>
                        <a:cubicBezTo>
                          <a:pt x="598473" y="0"/>
                          <a:pt x="771086" y="172613"/>
                          <a:pt x="771086" y="385543"/>
                        </a:cubicBezTo>
                        <a:cubicBezTo>
                          <a:pt x="771086" y="598473"/>
                          <a:pt x="598473" y="771086"/>
                          <a:pt x="385543" y="771086"/>
                        </a:cubicBezTo>
                        <a:cubicBezTo>
                          <a:pt x="172613" y="771086"/>
                          <a:pt x="0" y="598473"/>
                          <a:pt x="0" y="385543"/>
                        </a:cubicBezTo>
                        <a:cubicBezTo>
                          <a:pt x="0" y="172613"/>
                          <a:pt x="172613" y="0"/>
                          <a:pt x="385543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34" name="任意多边形 304">
                    <a:extLst>
                      <a:ext uri="{FF2B5EF4-FFF2-40B4-BE49-F238E27FC236}">
                        <a16:creationId xmlns:a16="http://schemas.microsoft.com/office/drawing/2014/main" id="{3AB393B6-CF9C-3D3B-AD7C-566C4E5A386A}"/>
                      </a:ext>
                    </a:extLst>
                  </p:cNvPr>
                  <p:cNvSpPr/>
                  <p:nvPr/>
                </p:nvSpPr>
                <p:spPr>
                  <a:xfrm>
                    <a:off x="3319542" y="1621436"/>
                    <a:ext cx="666964" cy="666963"/>
                  </a:xfrm>
                  <a:custGeom>
                    <a:avLst/>
                    <a:gdLst>
                      <a:gd name="connsiteX0" fmla="*/ 331172 w 666964"/>
                      <a:gd name="connsiteY0" fmla="*/ 120540 h 666964"/>
                      <a:gd name="connsiteX1" fmla="*/ 124230 w 666964"/>
                      <a:gd name="connsiteY1" fmla="*/ 327482 h 666964"/>
                      <a:gd name="connsiteX2" fmla="*/ 331172 w 666964"/>
                      <a:gd name="connsiteY2" fmla="*/ 534424 h 666964"/>
                      <a:gd name="connsiteX3" fmla="*/ 538114 w 666964"/>
                      <a:gd name="connsiteY3" fmla="*/ 327482 h 666964"/>
                      <a:gd name="connsiteX4" fmla="*/ 331172 w 666964"/>
                      <a:gd name="connsiteY4" fmla="*/ 120540 h 666964"/>
                      <a:gd name="connsiteX5" fmla="*/ 333482 w 666964"/>
                      <a:gd name="connsiteY5" fmla="*/ 0 h 666964"/>
                      <a:gd name="connsiteX6" fmla="*/ 666964 w 666964"/>
                      <a:gd name="connsiteY6" fmla="*/ 333482 h 666964"/>
                      <a:gd name="connsiteX7" fmla="*/ 333482 w 666964"/>
                      <a:gd name="connsiteY7" fmla="*/ 666964 h 666964"/>
                      <a:gd name="connsiteX8" fmla="*/ 0 w 666964"/>
                      <a:gd name="connsiteY8" fmla="*/ 333482 h 666964"/>
                      <a:gd name="connsiteX9" fmla="*/ 333482 w 666964"/>
                      <a:gd name="connsiteY9" fmla="*/ 0 h 666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66964" h="666964">
                        <a:moveTo>
                          <a:pt x="331172" y="120540"/>
                        </a:moveTo>
                        <a:cubicBezTo>
                          <a:pt x="216881" y="120540"/>
                          <a:pt x="124230" y="213191"/>
                          <a:pt x="124230" y="327482"/>
                        </a:cubicBezTo>
                        <a:cubicBezTo>
                          <a:pt x="124230" y="441773"/>
                          <a:pt x="216881" y="534424"/>
                          <a:pt x="331172" y="534424"/>
                        </a:cubicBezTo>
                        <a:cubicBezTo>
                          <a:pt x="445463" y="534424"/>
                          <a:pt x="538114" y="441773"/>
                          <a:pt x="538114" y="327482"/>
                        </a:cubicBezTo>
                        <a:cubicBezTo>
                          <a:pt x="538114" y="213191"/>
                          <a:pt x="445463" y="120540"/>
                          <a:pt x="331172" y="120540"/>
                        </a:cubicBezTo>
                        <a:close/>
                        <a:moveTo>
                          <a:pt x="333482" y="0"/>
                        </a:moveTo>
                        <a:cubicBezTo>
                          <a:pt x="517659" y="0"/>
                          <a:pt x="666964" y="149305"/>
                          <a:pt x="666964" y="333482"/>
                        </a:cubicBezTo>
                        <a:cubicBezTo>
                          <a:pt x="666964" y="517659"/>
                          <a:pt x="517659" y="666964"/>
                          <a:pt x="333482" y="666964"/>
                        </a:cubicBezTo>
                        <a:cubicBezTo>
                          <a:pt x="149305" y="666964"/>
                          <a:pt x="0" y="517659"/>
                          <a:pt x="0" y="333482"/>
                        </a:cubicBezTo>
                        <a:cubicBezTo>
                          <a:pt x="0" y="149305"/>
                          <a:pt x="149305" y="0"/>
                          <a:pt x="333482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1" name="组合 111">
                  <a:extLst>
                    <a:ext uri="{FF2B5EF4-FFF2-40B4-BE49-F238E27FC236}">
                      <a16:creationId xmlns:a16="http://schemas.microsoft.com/office/drawing/2014/main" id="{DD622C49-F828-0272-813D-5E90A9341EB5}"/>
                    </a:ext>
                  </a:extLst>
                </p:cNvPr>
                <p:cNvGrpSpPr/>
                <p:nvPr/>
              </p:nvGrpSpPr>
              <p:grpSpPr>
                <a:xfrm>
                  <a:off x="3838791" y="3543645"/>
                  <a:ext cx="841832" cy="841831"/>
                  <a:chOff x="3838791" y="3543645"/>
                  <a:chExt cx="841832" cy="841831"/>
                </a:xfrm>
              </p:grpSpPr>
              <p:sp>
                <p:nvSpPr>
                  <p:cNvPr id="218" name="任意多边形 288">
                    <a:extLst>
                      <a:ext uri="{FF2B5EF4-FFF2-40B4-BE49-F238E27FC236}">
                        <a16:creationId xmlns:a16="http://schemas.microsoft.com/office/drawing/2014/main" id="{701B572A-A04A-619B-B03A-068A9006A993}"/>
                      </a:ext>
                    </a:extLst>
                  </p:cNvPr>
                  <p:cNvSpPr/>
                  <p:nvPr/>
                </p:nvSpPr>
                <p:spPr>
                  <a:xfrm>
                    <a:off x="3838791" y="3543645"/>
                    <a:ext cx="841832" cy="841831"/>
                  </a:xfrm>
                  <a:custGeom>
                    <a:avLst/>
                    <a:gdLst>
                      <a:gd name="connsiteX0" fmla="*/ 441182 w 889882"/>
                      <a:gd name="connsiteY0" fmla="*/ 266316 h 889881"/>
                      <a:gd name="connsiteX1" fmla="*/ 268444 w 889882"/>
                      <a:gd name="connsiteY1" fmla="*/ 439053 h 889881"/>
                      <a:gd name="connsiteX2" fmla="*/ 441182 w 889882"/>
                      <a:gd name="connsiteY2" fmla="*/ 611790 h 889881"/>
                      <a:gd name="connsiteX3" fmla="*/ 613919 w 889882"/>
                      <a:gd name="connsiteY3" fmla="*/ 439053 h 889881"/>
                      <a:gd name="connsiteX4" fmla="*/ 441182 w 889882"/>
                      <a:gd name="connsiteY4" fmla="*/ 266316 h 889881"/>
                      <a:gd name="connsiteX5" fmla="*/ 388980 w 889882"/>
                      <a:gd name="connsiteY5" fmla="*/ 0 h 889881"/>
                      <a:gd name="connsiteX6" fmla="*/ 500903 w 889882"/>
                      <a:gd name="connsiteY6" fmla="*/ 0 h 889881"/>
                      <a:gd name="connsiteX7" fmla="*/ 500903 w 889882"/>
                      <a:gd name="connsiteY7" fmla="*/ 60161 h 889881"/>
                      <a:gd name="connsiteX8" fmla="*/ 524838 w 889882"/>
                      <a:gd name="connsiteY8" fmla="*/ 62573 h 889881"/>
                      <a:gd name="connsiteX9" fmla="*/ 589495 w 889882"/>
                      <a:gd name="connsiteY9" fmla="*/ 82644 h 889881"/>
                      <a:gd name="connsiteX10" fmla="*/ 618948 w 889882"/>
                      <a:gd name="connsiteY10" fmla="*/ 31630 h 889881"/>
                      <a:gd name="connsiteX11" fmla="*/ 715876 w 889882"/>
                      <a:gd name="connsiteY11" fmla="*/ 87591 h 889881"/>
                      <a:gd name="connsiteX12" fmla="*/ 686033 w 889882"/>
                      <a:gd name="connsiteY12" fmla="*/ 139281 h 889881"/>
                      <a:gd name="connsiteX13" fmla="*/ 721707 w 889882"/>
                      <a:gd name="connsiteY13" fmla="*/ 168715 h 889881"/>
                      <a:gd name="connsiteX14" fmla="*/ 750665 w 889882"/>
                      <a:gd name="connsiteY14" fmla="*/ 203812 h 889881"/>
                      <a:gd name="connsiteX15" fmla="*/ 802290 w 889882"/>
                      <a:gd name="connsiteY15" fmla="*/ 174007 h 889881"/>
                      <a:gd name="connsiteX16" fmla="*/ 858251 w 889882"/>
                      <a:gd name="connsiteY16" fmla="*/ 270935 h 889881"/>
                      <a:gd name="connsiteX17" fmla="*/ 807553 w 889882"/>
                      <a:gd name="connsiteY17" fmla="*/ 300205 h 889881"/>
                      <a:gd name="connsiteX18" fmla="*/ 827848 w 889882"/>
                      <a:gd name="connsiteY18" fmla="*/ 365584 h 889881"/>
                      <a:gd name="connsiteX19" fmla="*/ 830207 w 889882"/>
                      <a:gd name="connsiteY19" fmla="*/ 388980 h 889881"/>
                      <a:gd name="connsiteX20" fmla="*/ 889882 w 889882"/>
                      <a:gd name="connsiteY20" fmla="*/ 388980 h 889881"/>
                      <a:gd name="connsiteX21" fmla="*/ 889882 w 889882"/>
                      <a:gd name="connsiteY21" fmla="*/ 500903 h 889881"/>
                      <a:gd name="connsiteX22" fmla="*/ 830029 w 889882"/>
                      <a:gd name="connsiteY22" fmla="*/ 500903 h 889881"/>
                      <a:gd name="connsiteX23" fmla="*/ 827848 w 889882"/>
                      <a:gd name="connsiteY23" fmla="*/ 522539 h 889881"/>
                      <a:gd name="connsiteX24" fmla="*/ 807090 w 889882"/>
                      <a:gd name="connsiteY24" fmla="*/ 589410 h 889881"/>
                      <a:gd name="connsiteX25" fmla="*/ 858251 w 889882"/>
                      <a:gd name="connsiteY25" fmla="*/ 618948 h 889881"/>
                      <a:gd name="connsiteX26" fmla="*/ 802290 w 889882"/>
                      <a:gd name="connsiteY26" fmla="*/ 715876 h 889881"/>
                      <a:gd name="connsiteX27" fmla="*/ 749682 w 889882"/>
                      <a:gd name="connsiteY27" fmla="*/ 685502 h 889881"/>
                      <a:gd name="connsiteX28" fmla="*/ 721707 w 889882"/>
                      <a:gd name="connsiteY28" fmla="*/ 719408 h 889881"/>
                      <a:gd name="connsiteX29" fmla="*/ 685345 w 889882"/>
                      <a:gd name="connsiteY29" fmla="*/ 749409 h 889881"/>
                      <a:gd name="connsiteX30" fmla="*/ 715876 w 889882"/>
                      <a:gd name="connsiteY30" fmla="*/ 802290 h 889881"/>
                      <a:gd name="connsiteX31" fmla="*/ 618948 w 889882"/>
                      <a:gd name="connsiteY31" fmla="*/ 858252 h 889881"/>
                      <a:gd name="connsiteX32" fmla="*/ 588634 w 889882"/>
                      <a:gd name="connsiteY32" fmla="*/ 805746 h 889881"/>
                      <a:gd name="connsiteX33" fmla="*/ 524838 w 889882"/>
                      <a:gd name="connsiteY33" fmla="*/ 825549 h 889881"/>
                      <a:gd name="connsiteX34" fmla="*/ 500903 w 889882"/>
                      <a:gd name="connsiteY34" fmla="*/ 827962 h 889881"/>
                      <a:gd name="connsiteX35" fmla="*/ 500903 w 889882"/>
                      <a:gd name="connsiteY35" fmla="*/ 889881 h 889881"/>
                      <a:gd name="connsiteX36" fmla="*/ 388980 w 889882"/>
                      <a:gd name="connsiteY36" fmla="*/ 889881 h 889881"/>
                      <a:gd name="connsiteX37" fmla="*/ 388980 w 889882"/>
                      <a:gd name="connsiteY37" fmla="*/ 827676 h 889881"/>
                      <a:gd name="connsiteX38" fmla="*/ 367883 w 889882"/>
                      <a:gd name="connsiteY38" fmla="*/ 825549 h 889881"/>
                      <a:gd name="connsiteX39" fmla="*/ 301681 w 889882"/>
                      <a:gd name="connsiteY39" fmla="*/ 804998 h 889881"/>
                      <a:gd name="connsiteX40" fmla="*/ 270935 w 889882"/>
                      <a:gd name="connsiteY40" fmla="*/ 858252 h 889881"/>
                      <a:gd name="connsiteX41" fmla="*/ 174007 w 889882"/>
                      <a:gd name="connsiteY41" fmla="*/ 802290 h 889881"/>
                      <a:gd name="connsiteX42" fmla="*/ 205454 w 889882"/>
                      <a:gd name="connsiteY42" fmla="*/ 747823 h 889881"/>
                      <a:gd name="connsiteX43" fmla="*/ 171014 w 889882"/>
                      <a:gd name="connsiteY43" fmla="*/ 719408 h 889881"/>
                      <a:gd name="connsiteX44" fmla="*/ 142123 w 889882"/>
                      <a:gd name="connsiteY44" fmla="*/ 684392 h 889881"/>
                      <a:gd name="connsiteX45" fmla="*/ 87591 w 889882"/>
                      <a:gd name="connsiteY45" fmla="*/ 715876 h 889881"/>
                      <a:gd name="connsiteX46" fmla="*/ 31630 w 889882"/>
                      <a:gd name="connsiteY46" fmla="*/ 618948 h 889881"/>
                      <a:gd name="connsiteX47" fmla="*/ 85199 w 889882"/>
                      <a:gd name="connsiteY47" fmla="*/ 588019 h 889881"/>
                      <a:gd name="connsiteX48" fmla="*/ 64873 w 889882"/>
                      <a:gd name="connsiteY48" fmla="*/ 522539 h 889881"/>
                      <a:gd name="connsiteX49" fmla="*/ 62692 w 889882"/>
                      <a:gd name="connsiteY49" fmla="*/ 500903 h 889881"/>
                      <a:gd name="connsiteX50" fmla="*/ 0 w 889882"/>
                      <a:gd name="connsiteY50" fmla="*/ 500903 h 889881"/>
                      <a:gd name="connsiteX51" fmla="*/ 0 w 889882"/>
                      <a:gd name="connsiteY51" fmla="*/ 388980 h 889881"/>
                      <a:gd name="connsiteX52" fmla="*/ 62514 w 889882"/>
                      <a:gd name="connsiteY52" fmla="*/ 388980 h 889881"/>
                      <a:gd name="connsiteX53" fmla="*/ 64873 w 889882"/>
                      <a:gd name="connsiteY53" fmla="*/ 365584 h 889881"/>
                      <a:gd name="connsiteX54" fmla="*/ 84736 w 889882"/>
                      <a:gd name="connsiteY54" fmla="*/ 301596 h 889881"/>
                      <a:gd name="connsiteX55" fmla="*/ 31630 w 889882"/>
                      <a:gd name="connsiteY55" fmla="*/ 270935 h 889881"/>
                      <a:gd name="connsiteX56" fmla="*/ 87591 w 889882"/>
                      <a:gd name="connsiteY56" fmla="*/ 174007 h 889881"/>
                      <a:gd name="connsiteX57" fmla="*/ 141139 w 889882"/>
                      <a:gd name="connsiteY57" fmla="*/ 204923 h 889881"/>
                      <a:gd name="connsiteX58" fmla="*/ 171014 w 889882"/>
                      <a:gd name="connsiteY58" fmla="*/ 168715 h 889881"/>
                      <a:gd name="connsiteX59" fmla="*/ 204766 w 889882"/>
                      <a:gd name="connsiteY59" fmla="*/ 140867 h 889881"/>
                      <a:gd name="connsiteX60" fmla="*/ 174007 w 889882"/>
                      <a:gd name="connsiteY60" fmla="*/ 87591 h 889881"/>
                      <a:gd name="connsiteX61" fmla="*/ 270935 w 889882"/>
                      <a:gd name="connsiteY61" fmla="*/ 31630 h 889881"/>
                      <a:gd name="connsiteX62" fmla="*/ 300819 w 889882"/>
                      <a:gd name="connsiteY62" fmla="*/ 83391 h 889881"/>
                      <a:gd name="connsiteX63" fmla="*/ 367883 w 889882"/>
                      <a:gd name="connsiteY63" fmla="*/ 62573 h 889881"/>
                      <a:gd name="connsiteX64" fmla="*/ 388980 w 889882"/>
                      <a:gd name="connsiteY64" fmla="*/ 60447 h 889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</a:cxnLst>
                    <a:rect l="l" t="t" r="r" b="b"/>
                    <a:pathLst>
                      <a:path w="889882" h="889881">
                        <a:moveTo>
                          <a:pt x="441182" y="266316"/>
                        </a:moveTo>
                        <a:cubicBezTo>
                          <a:pt x="345781" y="266316"/>
                          <a:pt x="268444" y="343653"/>
                          <a:pt x="268444" y="439053"/>
                        </a:cubicBezTo>
                        <a:cubicBezTo>
                          <a:pt x="268444" y="534453"/>
                          <a:pt x="345781" y="611790"/>
                          <a:pt x="441182" y="611790"/>
                        </a:cubicBezTo>
                        <a:cubicBezTo>
                          <a:pt x="536582" y="611790"/>
                          <a:pt x="613919" y="534453"/>
                          <a:pt x="613919" y="439053"/>
                        </a:cubicBezTo>
                        <a:cubicBezTo>
                          <a:pt x="613919" y="343653"/>
                          <a:pt x="536582" y="266316"/>
                          <a:pt x="441182" y="266316"/>
                        </a:cubicBezTo>
                        <a:close/>
                        <a:moveTo>
                          <a:pt x="388980" y="0"/>
                        </a:moveTo>
                        <a:lnTo>
                          <a:pt x="500903" y="0"/>
                        </a:lnTo>
                        <a:lnTo>
                          <a:pt x="500903" y="60161"/>
                        </a:lnTo>
                        <a:lnTo>
                          <a:pt x="524838" y="62573"/>
                        </a:lnTo>
                        <a:lnTo>
                          <a:pt x="589495" y="82644"/>
                        </a:lnTo>
                        <a:lnTo>
                          <a:pt x="618948" y="31630"/>
                        </a:lnTo>
                        <a:lnTo>
                          <a:pt x="715876" y="87591"/>
                        </a:lnTo>
                        <a:lnTo>
                          <a:pt x="686033" y="139281"/>
                        </a:lnTo>
                        <a:lnTo>
                          <a:pt x="721707" y="168715"/>
                        </a:lnTo>
                        <a:lnTo>
                          <a:pt x="750665" y="203812"/>
                        </a:lnTo>
                        <a:lnTo>
                          <a:pt x="802290" y="174007"/>
                        </a:lnTo>
                        <a:lnTo>
                          <a:pt x="858251" y="270935"/>
                        </a:lnTo>
                        <a:lnTo>
                          <a:pt x="807553" y="300205"/>
                        </a:lnTo>
                        <a:lnTo>
                          <a:pt x="827848" y="365584"/>
                        </a:lnTo>
                        <a:lnTo>
                          <a:pt x="830207" y="388980"/>
                        </a:lnTo>
                        <a:lnTo>
                          <a:pt x="889882" y="388980"/>
                        </a:lnTo>
                        <a:lnTo>
                          <a:pt x="889882" y="500903"/>
                        </a:lnTo>
                        <a:lnTo>
                          <a:pt x="830029" y="500903"/>
                        </a:lnTo>
                        <a:lnTo>
                          <a:pt x="827848" y="522539"/>
                        </a:lnTo>
                        <a:lnTo>
                          <a:pt x="807090" y="589410"/>
                        </a:lnTo>
                        <a:lnTo>
                          <a:pt x="858251" y="618948"/>
                        </a:lnTo>
                        <a:lnTo>
                          <a:pt x="802290" y="715876"/>
                        </a:lnTo>
                        <a:lnTo>
                          <a:pt x="749682" y="685502"/>
                        </a:lnTo>
                        <a:lnTo>
                          <a:pt x="721707" y="719408"/>
                        </a:lnTo>
                        <a:lnTo>
                          <a:pt x="685345" y="749409"/>
                        </a:lnTo>
                        <a:lnTo>
                          <a:pt x="715876" y="802290"/>
                        </a:lnTo>
                        <a:lnTo>
                          <a:pt x="618948" y="858252"/>
                        </a:lnTo>
                        <a:lnTo>
                          <a:pt x="588634" y="805746"/>
                        </a:lnTo>
                        <a:lnTo>
                          <a:pt x="524838" y="825549"/>
                        </a:lnTo>
                        <a:lnTo>
                          <a:pt x="500903" y="827962"/>
                        </a:lnTo>
                        <a:lnTo>
                          <a:pt x="500903" y="889881"/>
                        </a:lnTo>
                        <a:lnTo>
                          <a:pt x="388980" y="889881"/>
                        </a:lnTo>
                        <a:lnTo>
                          <a:pt x="388980" y="827676"/>
                        </a:lnTo>
                        <a:lnTo>
                          <a:pt x="367883" y="825549"/>
                        </a:lnTo>
                        <a:lnTo>
                          <a:pt x="301681" y="804998"/>
                        </a:lnTo>
                        <a:lnTo>
                          <a:pt x="270935" y="858252"/>
                        </a:lnTo>
                        <a:lnTo>
                          <a:pt x="174007" y="802290"/>
                        </a:lnTo>
                        <a:lnTo>
                          <a:pt x="205454" y="747823"/>
                        </a:lnTo>
                        <a:lnTo>
                          <a:pt x="171014" y="719408"/>
                        </a:lnTo>
                        <a:lnTo>
                          <a:pt x="142123" y="684392"/>
                        </a:lnTo>
                        <a:lnTo>
                          <a:pt x="87591" y="715876"/>
                        </a:lnTo>
                        <a:lnTo>
                          <a:pt x="31630" y="618948"/>
                        </a:lnTo>
                        <a:lnTo>
                          <a:pt x="85199" y="588019"/>
                        </a:lnTo>
                        <a:lnTo>
                          <a:pt x="64873" y="522539"/>
                        </a:lnTo>
                        <a:lnTo>
                          <a:pt x="62692" y="500903"/>
                        </a:lnTo>
                        <a:lnTo>
                          <a:pt x="0" y="500903"/>
                        </a:lnTo>
                        <a:lnTo>
                          <a:pt x="0" y="388980"/>
                        </a:lnTo>
                        <a:lnTo>
                          <a:pt x="62514" y="388980"/>
                        </a:lnTo>
                        <a:lnTo>
                          <a:pt x="64873" y="365584"/>
                        </a:lnTo>
                        <a:lnTo>
                          <a:pt x="84736" y="301596"/>
                        </a:lnTo>
                        <a:lnTo>
                          <a:pt x="31630" y="270935"/>
                        </a:lnTo>
                        <a:lnTo>
                          <a:pt x="87591" y="174007"/>
                        </a:lnTo>
                        <a:lnTo>
                          <a:pt x="141139" y="204923"/>
                        </a:lnTo>
                        <a:lnTo>
                          <a:pt x="171014" y="168715"/>
                        </a:lnTo>
                        <a:lnTo>
                          <a:pt x="204766" y="140867"/>
                        </a:lnTo>
                        <a:lnTo>
                          <a:pt x="174007" y="87591"/>
                        </a:lnTo>
                        <a:lnTo>
                          <a:pt x="270935" y="31630"/>
                        </a:lnTo>
                        <a:lnTo>
                          <a:pt x="300819" y="83391"/>
                        </a:lnTo>
                        <a:lnTo>
                          <a:pt x="367883" y="62573"/>
                        </a:lnTo>
                        <a:lnTo>
                          <a:pt x="388980" y="60447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endParaRPr lang="fr-FR"/>
                  </a:p>
                </p:txBody>
              </p:sp>
              <p:sp>
                <p:nvSpPr>
                  <p:cNvPr id="219" name="椭圆 289">
                    <a:extLst>
                      <a:ext uri="{FF2B5EF4-FFF2-40B4-BE49-F238E27FC236}">
                        <a16:creationId xmlns:a16="http://schemas.microsoft.com/office/drawing/2014/main" id="{295E8E0F-DEC1-17BA-D6D5-36F20C72E6CB}"/>
                      </a:ext>
                    </a:extLst>
                  </p:cNvPr>
                  <p:cNvSpPr/>
                  <p:nvPr/>
                </p:nvSpPr>
                <p:spPr>
                  <a:xfrm>
                    <a:off x="3982889" y="3689994"/>
                    <a:ext cx="546936" cy="546936"/>
                  </a:xfrm>
                  <a:prstGeom prst="ellipse">
                    <a:avLst/>
                  </a:prstGeom>
                  <a:solidFill>
                    <a:srgbClr val="00B0F0"/>
                  </a:solidFill>
                  <a:ln w="19050"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2" name="组合 112">
                  <a:extLst>
                    <a:ext uri="{FF2B5EF4-FFF2-40B4-BE49-F238E27FC236}">
                      <a16:creationId xmlns:a16="http://schemas.microsoft.com/office/drawing/2014/main" id="{3A86E3DD-5B78-A09C-28AB-FAF9C53D2030}"/>
                    </a:ext>
                  </a:extLst>
                </p:cNvPr>
                <p:cNvGrpSpPr/>
                <p:nvPr/>
              </p:nvGrpSpPr>
              <p:grpSpPr>
                <a:xfrm>
                  <a:off x="4588688" y="2773844"/>
                  <a:ext cx="965126" cy="955565"/>
                  <a:chOff x="4588639" y="2773837"/>
                  <a:chExt cx="373659" cy="373658"/>
                </a:xfrm>
                <a:solidFill>
                  <a:srgbClr val="01ACBE"/>
                </a:solidFill>
              </p:grpSpPr>
              <p:sp>
                <p:nvSpPr>
                  <p:cNvPr id="204" name="矩形 274">
                    <a:extLst>
                      <a:ext uri="{FF2B5EF4-FFF2-40B4-BE49-F238E27FC236}">
                        <a16:creationId xmlns:a16="http://schemas.microsoft.com/office/drawing/2014/main" id="{2F249365-D986-1412-0788-5329839E7340}"/>
                      </a:ext>
                    </a:extLst>
                  </p:cNvPr>
                  <p:cNvSpPr/>
                  <p:nvPr/>
                </p:nvSpPr>
                <p:spPr>
                  <a:xfrm>
                    <a:off x="4751970" y="2773837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05" name="矩形 275">
                    <a:extLst>
                      <a:ext uri="{FF2B5EF4-FFF2-40B4-BE49-F238E27FC236}">
                        <a16:creationId xmlns:a16="http://schemas.microsoft.com/office/drawing/2014/main" id="{0E1F1BA0-9FC8-37A5-B242-D1F6C4E157BC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4838770" y="2797095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06" name="矩形 276">
                    <a:extLst>
                      <a:ext uri="{FF2B5EF4-FFF2-40B4-BE49-F238E27FC236}">
                        <a16:creationId xmlns:a16="http://schemas.microsoft.com/office/drawing/2014/main" id="{6CA6AC4E-8CC6-384A-E59E-85BEBEEE8E5D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4902312" y="2860635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07" name="矩形 277">
                    <a:extLst>
                      <a:ext uri="{FF2B5EF4-FFF2-40B4-BE49-F238E27FC236}">
                        <a16:creationId xmlns:a16="http://schemas.microsoft.com/office/drawing/2014/main" id="{A210D432-E734-5990-81E3-97F9CF8FA8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925570" y="2947436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08" name="矩形 278">
                    <a:extLst>
                      <a:ext uri="{FF2B5EF4-FFF2-40B4-BE49-F238E27FC236}">
                        <a16:creationId xmlns:a16="http://schemas.microsoft.com/office/drawing/2014/main" id="{BF3AC1F7-F5E6-6CA3-31F8-AAF39FAFE010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4902312" y="3034236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09" name="矩形 279">
                    <a:extLst>
                      <a:ext uri="{FF2B5EF4-FFF2-40B4-BE49-F238E27FC236}">
                        <a16:creationId xmlns:a16="http://schemas.microsoft.com/office/drawing/2014/main" id="{DB3D2E4B-DF52-B443-8775-33B1B003199B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838770" y="3097778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0" name="矩形 280">
                    <a:extLst>
                      <a:ext uri="{FF2B5EF4-FFF2-40B4-BE49-F238E27FC236}">
                        <a16:creationId xmlns:a16="http://schemas.microsoft.com/office/drawing/2014/main" id="{FBB9F03E-E14E-CAB4-0882-6D0111DADB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51970" y="3121035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1" name="矩形 281">
                    <a:extLst>
                      <a:ext uri="{FF2B5EF4-FFF2-40B4-BE49-F238E27FC236}">
                        <a16:creationId xmlns:a16="http://schemas.microsoft.com/office/drawing/2014/main" id="{60571965-FF5C-6194-AA7E-1940752B11EC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665170" y="3097779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2" name="矩形 282">
                    <a:extLst>
                      <a:ext uri="{FF2B5EF4-FFF2-40B4-BE49-F238E27FC236}">
                        <a16:creationId xmlns:a16="http://schemas.microsoft.com/office/drawing/2014/main" id="{AF20AC87-6981-D85E-A24B-A2A29E88CDDB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601628" y="3034237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3" name="矩形 283">
                    <a:extLst>
                      <a:ext uri="{FF2B5EF4-FFF2-40B4-BE49-F238E27FC236}">
                        <a16:creationId xmlns:a16="http://schemas.microsoft.com/office/drawing/2014/main" id="{FE98EC15-BF77-8F8C-1C10-2EDD77A3F3C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578371" y="2947437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4" name="矩形 284">
                    <a:extLst>
                      <a:ext uri="{FF2B5EF4-FFF2-40B4-BE49-F238E27FC236}">
                        <a16:creationId xmlns:a16="http://schemas.microsoft.com/office/drawing/2014/main" id="{75BF5446-D5AA-3B97-9C7A-9DA30F58DCC6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4601628" y="2860637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5" name="矩形 285">
                    <a:extLst>
                      <a:ext uri="{FF2B5EF4-FFF2-40B4-BE49-F238E27FC236}">
                        <a16:creationId xmlns:a16="http://schemas.microsoft.com/office/drawing/2014/main" id="{A65E07C6-768D-A8D9-B7F6-2BFCB75F6C3A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4665170" y="2797095"/>
                    <a:ext cx="46996" cy="26460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6" name="任意多边形 286">
                    <a:extLst>
                      <a:ext uri="{FF2B5EF4-FFF2-40B4-BE49-F238E27FC236}">
                        <a16:creationId xmlns:a16="http://schemas.microsoft.com/office/drawing/2014/main" id="{6885EFD3-A2DE-6A55-6966-E27BAB0A31FD}"/>
                      </a:ext>
                    </a:extLst>
                  </p:cNvPr>
                  <p:cNvSpPr/>
                  <p:nvPr/>
                </p:nvSpPr>
                <p:spPr>
                  <a:xfrm>
                    <a:off x="4612557" y="2796789"/>
                    <a:ext cx="327015" cy="327016"/>
                  </a:xfrm>
                  <a:custGeom>
                    <a:avLst/>
                    <a:gdLst>
                      <a:gd name="connsiteX0" fmla="*/ 162142 w 327015"/>
                      <a:gd name="connsiteY0" fmla="*/ 28994 h 327016"/>
                      <a:gd name="connsiteX1" fmla="*/ 27011 w 327015"/>
                      <a:gd name="connsiteY1" fmla="*/ 164125 h 327016"/>
                      <a:gd name="connsiteX2" fmla="*/ 162142 w 327015"/>
                      <a:gd name="connsiteY2" fmla="*/ 299255 h 327016"/>
                      <a:gd name="connsiteX3" fmla="*/ 297272 w 327015"/>
                      <a:gd name="connsiteY3" fmla="*/ 164125 h 327016"/>
                      <a:gd name="connsiteX4" fmla="*/ 162142 w 327015"/>
                      <a:gd name="connsiteY4" fmla="*/ 28994 h 327016"/>
                      <a:gd name="connsiteX5" fmla="*/ 163508 w 327015"/>
                      <a:gd name="connsiteY5" fmla="*/ 0 h 327016"/>
                      <a:gd name="connsiteX6" fmla="*/ 327015 w 327015"/>
                      <a:gd name="connsiteY6" fmla="*/ 163508 h 327016"/>
                      <a:gd name="connsiteX7" fmla="*/ 163508 w 327015"/>
                      <a:gd name="connsiteY7" fmla="*/ 327016 h 327016"/>
                      <a:gd name="connsiteX8" fmla="*/ 0 w 327015"/>
                      <a:gd name="connsiteY8" fmla="*/ 163508 h 327016"/>
                      <a:gd name="connsiteX9" fmla="*/ 163508 w 327015"/>
                      <a:gd name="connsiteY9" fmla="*/ 0 h 327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27015" h="327016">
                        <a:moveTo>
                          <a:pt x="162142" y="28994"/>
                        </a:moveTo>
                        <a:cubicBezTo>
                          <a:pt x="87511" y="28994"/>
                          <a:pt x="27011" y="89494"/>
                          <a:pt x="27011" y="164125"/>
                        </a:cubicBezTo>
                        <a:cubicBezTo>
                          <a:pt x="27011" y="238755"/>
                          <a:pt x="87511" y="299255"/>
                          <a:pt x="162142" y="299255"/>
                        </a:cubicBezTo>
                        <a:cubicBezTo>
                          <a:pt x="236772" y="299255"/>
                          <a:pt x="297272" y="238755"/>
                          <a:pt x="297272" y="164125"/>
                        </a:cubicBezTo>
                        <a:cubicBezTo>
                          <a:pt x="297272" y="89494"/>
                          <a:pt x="236772" y="28994"/>
                          <a:pt x="162142" y="28994"/>
                        </a:cubicBezTo>
                        <a:close/>
                        <a:moveTo>
                          <a:pt x="163508" y="0"/>
                        </a:moveTo>
                        <a:cubicBezTo>
                          <a:pt x="253810" y="0"/>
                          <a:pt x="327015" y="73205"/>
                          <a:pt x="327015" y="163508"/>
                        </a:cubicBezTo>
                        <a:cubicBezTo>
                          <a:pt x="327015" y="253811"/>
                          <a:pt x="253810" y="327016"/>
                          <a:pt x="163508" y="327016"/>
                        </a:cubicBezTo>
                        <a:cubicBezTo>
                          <a:pt x="73205" y="327016"/>
                          <a:pt x="0" y="253811"/>
                          <a:pt x="0" y="163508"/>
                        </a:cubicBezTo>
                        <a:cubicBezTo>
                          <a:pt x="0" y="73205"/>
                          <a:pt x="73205" y="0"/>
                          <a:pt x="163508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17" name="任意多边形 287">
                    <a:extLst>
                      <a:ext uri="{FF2B5EF4-FFF2-40B4-BE49-F238E27FC236}">
                        <a16:creationId xmlns:a16="http://schemas.microsoft.com/office/drawing/2014/main" id="{81D7E1C1-3A6C-B192-8462-6F44CC81D0C3}"/>
                      </a:ext>
                    </a:extLst>
                  </p:cNvPr>
                  <p:cNvSpPr/>
                  <p:nvPr/>
                </p:nvSpPr>
                <p:spPr>
                  <a:xfrm>
                    <a:off x="4653236" y="2838568"/>
                    <a:ext cx="244020" cy="244020"/>
                  </a:xfrm>
                  <a:custGeom>
                    <a:avLst/>
                    <a:gdLst>
                      <a:gd name="connsiteX0" fmla="*/ 150008 w 244020"/>
                      <a:gd name="connsiteY0" fmla="*/ 23440 h 244020"/>
                      <a:gd name="connsiteX1" fmla="*/ 138474 w 244020"/>
                      <a:gd name="connsiteY1" fmla="*/ 45133 h 244020"/>
                      <a:gd name="connsiteX2" fmla="*/ 129633 w 244020"/>
                      <a:gd name="connsiteY2" fmla="*/ 43454 h 244020"/>
                      <a:gd name="connsiteX3" fmla="*/ 114512 w 244020"/>
                      <a:gd name="connsiteY3" fmla="*/ 43585 h 244020"/>
                      <a:gd name="connsiteX4" fmla="*/ 102559 w 244020"/>
                      <a:gd name="connsiteY4" fmla="*/ 46021 h 244020"/>
                      <a:gd name="connsiteX5" fmla="*/ 89763 w 244020"/>
                      <a:gd name="connsiteY5" fmla="*/ 25544 h 244020"/>
                      <a:gd name="connsiteX6" fmla="*/ 51524 w 244020"/>
                      <a:gd name="connsiteY6" fmla="*/ 49438 h 244020"/>
                      <a:gd name="connsiteX7" fmla="*/ 64195 w 244020"/>
                      <a:gd name="connsiteY7" fmla="*/ 69717 h 244020"/>
                      <a:gd name="connsiteX8" fmla="*/ 62399 w 244020"/>
                      <a:gd name="connsiteY8" fmla="*/ 71498 h 244020"/>
                      <a:gd name="connsiteX9" fmla="*/ 53592 w 244020"/>
                      <a:gd name="connsiteY9" fmla="*/ 84675 h 244020"/>
                      <a:gd name="connsiteX10" fmla="*/ 47593 w 244020"/>
                      <a:gd name="connsiteY10" fmla="*/ 99344 h 244020"/>
                      <a:gd name="connsiteX11" fmla="*/ 47121 w 244020"/>
                      <a:gd name="connsiteY11" fmla="*/ 101828 h 244020"/>
                      <a:gd name="connsiteX12" fmla="*/ 23224 w 244020"/>
                      <a:gd name="connsiteY12" fmla="*/ 102663 h 244020"/>
                      <a:gd name="connsiteX13" fmla="*/ 24797 w 244020"/>
                      <a:gd name="connsiteY13" fmla="*/ 147727 h 244020"/>
                      <a:gd name="connsiteX14" fmla="*/ 48929 w 244020"/>
                      <a:gd name="connsiteY14" fmla="*/ 146884 h 244020"/>
                      <a:gd name="connsiteX15" fmla="*/ 53593 w 244020"/>
                      <a:gd name="connsiteY15" fmla="*/ 158156 h 244020"/>
                      <a:gd name="connsiteX16" fmla="*/ 61941 w 244020"/>
                      <a:gd name="connsiteY16" fmla="*/ 170765 h 244020"/>
                      <a:gd name="connsiteX17" fmla="*/ 68277 w 244020"/>
                      <a:gd name="connsiteY17" fmla="*/ 177155 h 244020"/>
                      <a:gd name="connsiteX18" fmla="*/ 56742 w 244020"/>
                      <a:gd name="connsiteY18" fmla="*/ 198848 h 244020"/>
                      <a:gd name="connsiteX19" fmla="*/ 96556 w 244020"/>
                      <a:gd name="connsiteY19" fmla="*/ 220017 h 244020"/>
                      <a:gd name="connsiteX20" fmla="*/ 108290 w 244020"/>
                      <a:gd name="connsiteY20" fmla="*/ 197950 h 244020"/>
                      <a:gd name="connsiteX21" fmla="*/ 115723 w 244020"/>
                      <a:gd name="connsiteY21" fmla="*/ 199362 h 244020"/>
                      <a:gd name="connsiteX22" fmla="*/ 130844 w 244020"/>
                      <a:gd name="connsiteY22" fmla="*/ 199231 h 244020"/>
                      <a:gd name="connsiteX23" fmla="*/ 143511 w 244020"/>
                      <a:gd name="connsiteY23" fmla="*/ 196649 h 244020"/>
                      <a:gd name="connsiteX24" fmla="*/ 156800 w 244020"/>
                      <a:gd name="connsiteY24" fmla="*/ 217914 h 244020"/>
                      <a:gd name="connsiteX25" fmla="*/ 195040 w 244020"/>
                      <a:gd name="connsiteY25" fmla="*/ 194019 h 244020"/>
                      <a:gd name="connsiteX26" fmla="*/ 181658 w 244020"/>
                      <a:gd name="connsiteY26" fmla="*/ 172605 h 244020"/>
                      <a:gd name="connsiteX27" fmla="*/ 182957 w 244020"/>
                      <a:gd name="connsiteY27" fmla="*/ 171317 h 244020"/>
                      <a:gd name="connsiteX28" fmla="*/ 191763 w 244020"/>
                      <a:gd name="connsiteY28" fmla="*/ 158141 h 244020"/>
                      <a:gd name="connsiteX29" fmla="*/ 197762 w 244020"/>
                      <a:gd name="connsiteY29" fmla="*/ 143472 h 244020"/>
                      <a:gd name="connsiteX30" fmla="*/ 198103 w 244020"/>
                      <a:gd name="connsiteY30" fmla="*/ 141676 h 244020"/>
                      <a:gd name="connsiteX31" fmla="*/ 223340 w 244020"/>
                      <a:gd name="connsiteY31" fmla="*/ 140794 h 244020"/>
                      <a:gd name="connsiteX32" fmla="*/ 221766 w 244020"/>
                      <a:gd name="connsiteY32" fmla="*/ 95730 h 244020"/>
                      <a:gd name="connsiteX33" fmla="*/ 196706 w 244020"/>
                      <a:gd name="connsiteY33" fmla="*/ 96606 h 244020"/>
                      <a:gd name="connsiteX34" fmla="*/ 191764 w 244020"/>
                      <a:gd name="connsiteY34" fmla="*/ 84660 h 244020"/>
                      <a:gd name="connsiteX35" fmla="*/ 183415 w 244020"/>
                      <a:gd name="connsiteY35" fmla="*/ 72051 h 244020"/>
                      <a:gd name="connsiteX36" fmla="*/ 178088 w 244020"/>
                      <a:gd name="connsiteY36" fmla="*/ 66677 h 244020"/>
                      <a:gd name="connsiteX37" fmla="*/ 189822 w 244020"/>
                      <a:gd name="connsiteY37" fmla="*/ 44610 h 244020"/>
                      <a:gd name="connsiteX38" fmla="*/ 122010 w 244020"/>
                      <a:gd name="connsiteY38" fmla="*/ 0 h 244020"/>
                      <a:gd name="connsiteX39" fmla="*/ 244020 w 244020"/>
                      <a:gd name="connsiteY39" fmla="*/ 122010 h 244020"/>
                      <a:gd name="connsiteX40" fmla="*/ 122010 w 244020"/>
                      <a:gd name="connsiteY40" fmla="*/ 244020 h 244020"/>
                      <a:gd name="connsiteX41" fmla="*/ 0 w 244020"/>
                      <a:gd name="connsiteY41" fmla="*/ 122010 h 244020"/>
                      <a:gd name="connsiteX42" fmla="*/ 122010 w 244020"/>
                      <a:gd name="connsiteY42" fmla="*/ 0 h 244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</a:cxnLst>
                    <a:rect l="l" t="t" r="r" b="b"/>
                    <a:pathLst>
                      <a:path w="244020" h="244020">
                        <a:moveTo>
                          <a:pt x="150008" y="23440"/>
                        </a:moveTo>
                        <a:lnTo>
                          <a:pt x="138474" y="45133"/>
                        </a:lnTo>
                        <a:lnTo>
                          <a:pt x="129633" y="43454"/>
                        </a:lnTo>
                        <a:cubicBezTo>
                          <a:pt x="124571" y="43005"/>
                          <a:pt x="119507" y="43056"/>
                          <a:pt x="114512" y="43585"/>
                        </a:cubicBezTo>
                        <a:lnTo>
                          <a:pt x="102559" y="46021"/>
                        </a:lnTo>
                        <a:lnTo>
                          <a:pt x="89763" y="25544"/>
                        </a:lnTo>
                        <a:lnTo>
                          <a:pt x="51524" y="49438"/>
                        </a:lnTo>
                        <a:lnTo>
                          <a:pt x="64195" y="69717"/>
                        </a:lnTo>
                        <a:lnTo>
                          <a:pt x="62399" y="71498"/>
                        </a:lnTo>
                        <a:cubicBezTo>
                          <a:pt x="59088" y="75505"/>
                          <a:pt x="56128" y="79905"/>
                          <a:pt x="53592" y="84675"/>
                        </a:cubicBezTo>
                        <a:cubicBezTo>
                          <a:pt x="51057" y="89444"/>
                          <a:pt x="49064" y="94358"/>
                          <a:pt x="47593" y="99344"/>
                        </a:cubicBezTo>
                        <a:lnTo>
                          <a:pt x="47121" y="101828"/>
                        </a:lnTo>
                        <a:lnTo>
                          <a:pt x="23224" y="102663"/>
                        </a:lnTo>
                        <a:lnTo>
                          <a:pt x="24797" y="147727"/>
                        </a:lnTo>
                        <a:lnTo>
                          <a:pt x="48929" y="146884"/>
                        </a:lnTo>
                        <a:lnTo>
                          <a:pt x="53593" y="158156"/>
                        </a:lnTo>
                        <a:cubicBezTo>
                          <a:pt x="55948" y="162593"/>
                          <a:pt x="58738" y="166820"/>
                          <a:pt x="61941" y="170765"/>
                        </a:cubicBezTo>
                        <a:lnTo>
                          <a:pt x="68277" y="177155"/>
                        </a:lnTo>
                        <a:lnTo>
                          <a:pt x="56742" y="198848"/>
                        </a:lnTo>
                        <a:lnTo>
                          <a:pt x="96556" y="220017"/>
                        </a:lnTo>
                        <a:lnTo>
                          <a:pt x="108290" y="197950"/>
                        </a:lnTo>
                        <a:lnTo>
                          <a:pt x="115723" y="199362"/>
                        </a:lnTo>
                        <a:cubicBezTo>
                          <a:pt x="120785" y="199811"/>
                          <a:pt x="125849" y="199760"/>
                          <a:pt x="130844" y="199231"/>
                        </a:cubicBezTo>
                        <a:lnTo>
                          <a:pt x="143511" y="196649"/>
                        </a:lnTo>
                        <a:lnTo>
                          <a:pt x="156800" y="217914"/>
                        </a:lnTo>
                        <a:lnTo>
                          <a:pt x="195040" y="194019"/>
                        </a:lnTo>
                        <a:lnTo>
                          <a:pt x="181658" y="172605"/>
                        </a:lnTo>
                        <a:lnTo>
                          <a:pt x="182957" y="171317"/>
                        </a:lnTo>
                        <a:cubicBezTo>
                          <a:pt x="186268" y="167309"/>
                          <a:pt x="189227" y="162910"/>
                          <a:pt x="191763" y="158141"/>
                        </a:cubicBezTo>
                        <a:cubicBezTo>
                          <a:pt x="194298" y="153371"/>
                          <a:pt x="196292" y="148459"/>
                          <a:pt x="197762" y="143472"/>
                        </a:cubicBezTo>
                        <a:lnTo>
                          <a:pt x="198103" y="141676"/>
                        </a:lnTo>
                        <a:lnTo>
                          <a:pt x="223340" y="140794"/>
                        </a:lnTo>
                        <a:lnTo>
                          <a:pt x="221766" y="95730"/>
                        </a:lnTo>
                        <a:lnTo>
                          <a:pt x="196706" y="96606"/>
                        </a:lnTo>
                        <a:lnTo>
                          <a:pt x="191764" y="84660"/>
                        </a:lnTo>
                        <a:cubicBezTo>
                          <a:pt x="189409" y="80222"/>
                          <a:pt x="186618" y="75996"/>
                          <a:pt x="183415" y="72051"/>
                        </a:cubicBezTo>
                        <a:lnTo>
                          <a:pt x="178088" y="66677"/>
                        </a:lnTo>
                        <a:lnTo>
                          <a:pt x="189822" y="44610"/>
                        </a:lnTo>
                        <a:close/>
                        <a:moveTo>
                          <a:pt x="122010" y="0"/>
                        </a:moveTo>
                        <a:cubicBezTo>
                          <a:pt x="189394" y="0"/>
                          <a:pt x="244020" y="54626"/>
                          <a:pt x="244020" y="122010"/>
                        </a:cubicBezTo>
                        <a:cubicBezTo>
                          <a:pt x="244020" y="189394"/>
                          <a:pt x="189394" y="244020"/>
                          <a:pt x="122010" y="244020"/>
                        </a:cubicBezTo>
                        <a:cubicBezTo>
                          <a:pt x="54626" y="244020"/>
                          <a:pt x="0" y="189394"/>
                          <a:pt x="0" y="122010"/>
                        </a:cubicBezTo>
                        <a:cubicBezTo>
                          <a:pt x="0" y="54626"/>
                          <a:pt x="54626" y="0"/>
                          <a:pt x="122010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3" name="组合 113">
                  <a:extLst>
                    <a:ext uri="{FF2B5EF4-FFF2-40B4-BE49-F238E27FC236}">
                      <a16:creationId xmlns:a16="http://schemas.microsoft.com/office/drawing/2014/main" id="{E01BA3E5-DA64-4473-4632-2583D1FDB775}"/>
                    </a:ext>
                  </a:extLst>
                </p:cNvPr>
                <p:cNvGrpSpPr/>
                <p:nvPr/>
              </p:nvGrpSpPr>
              <p:grpSpPr>
                <a:xfrm>
                  <a:off x="3579775" y="4148740"/>
                  <a:ext cx="308811" cy="308803"/>
                  <a:chOff x="3579768" y="4148763"/>
                  <a:chExt cx="1066092" cy="1066091"/>
                </a:xfrm>
              </p:grpSpPr>
              <p:sp>
                <p:nvSpPr>
                  <p:cNvPr id="189" name="矩形 259">
                    <a:extLst>
                      <a:ext uri="{FF2B5EF4-FFF2-40B4-BE49-F238E27FC236}">
                        <a16:creationId xmlns:a16="http://schemas.microsoft.com/office/drawing/2014/main" id="{0A872C98-7CAA-7C89-D48A-B9B15A7498B3}"/>
                      </a:ext>
                    </a:extLst>
                  </p:cNvPr>
                  <p:cNvSpPr/>
                  <p:nvPr/>
                </p:nvSpPr>
                <p:spPr>
                  <a:xfrm>
                    <a:off x="4045771" y="4148763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90" name="矩形 260">
                    <a:extLst>
                      <a:ext uri="{FF2B5EF4-FFF2-40B4-BE49-F238E27FC236}">
                        <a16:creationId xmlns:a16="http://schemas.microsoft.com/office/drawing/2014/main" id="{270DF4D8-17E1-9D8B-05D2-7AEF9AD1D503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4293421" y="4215120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91" name="矩形 261">
                    <a:extLst>
                      <a:ext uri="{FF2B5EF4-FFF2-40B4-BE49-F238E27FC236}">
                        <a16:creationId xmlns:a16="http://schemas.microsoft.com/office/drawing/2014/main" id="{8CC5419A-4446-03A3-E908-80ECB2FDACA6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4474713" y="4396413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92" name="矩形 262">
                    <a:extLst>
                      <a:ext uri="{FF2B5EF4-FFF2-40B4-BE49-F238E27FC236}">
                        <a16:creationId xmlns:a16="http://schemas.microsoft.com/office/drawing/2014/main" id="{6B8619E6-9D0F-05C9-F169-73834E4DAC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41071" y="4644063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93" name="矩形 263">
                    <a:extLst>
                      <a:ext uri="{FF2B5EF4-FFF2-40B4-BE49-F238E27FC236}">
                        <a16:creationId xmlns:a16="http://schemas.microsoft.com/office/drawing/2014/main" id="{BEFC5846-5714-AC2B-EC85-C248FADF5DEA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4474713" y="4891713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94" name="矩形 264">
                    <a:extLst>
                      <a:ext uri="{FF2B5EF4-FFF2-40B4-BE49-F238E27FC236}">
                        <a16:creationId xmlns:a16="http://schemas.microsoft.com/office/drawing/2014/main" id="{1C8E1A31-5182-65C2-26C8-467B3EEC472E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293421" y="507300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95" name="矩形 265">
                    <a:extLst>
                      <a:ext uri="{FF2B5EF4-FFF2-40B4-BE49-F238E27FC236}">
                        <a16:creationId xmlns:a16="http://schemas.microsoft.com/office/drawing/2014/main" id="{1C4D3EFD-A811-8530-5287-685568A5800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45771" y="5139362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96" name="矩形 266">
                    <a:extLst>
                      <a:ext uri="{FF2B5EF4-FFF2-40B4-BE49-F238E27FC236}">
                        <a16:creationId xmlns:a16="http://schemas.microsoft.com/office/drawing/2014/main" id="{9A8A60E5-927F-3FA9-433F-9C0F8EF8D8A1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3798121" y="507300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97" name="矩形 267">
                    <a:extLst>
                      <a:ext uri="{FF2B5EF4-FFF2-40B4-BE49-F238E27FC236}">
                        <a16:creationId xmlns:a16="http://schemas.microsoft.com/office/drawing/2014/main" id="{2D02F0C0-254C-643B-C951-1A2BF0DF5CBD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3616828" y="4891713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98" name="矩形 268">
                    <a:extLst>
                      <a:ext uri="{FF2B5EF4-FFF2-40B4-BE49-F238E27FC236}">
                        <a16:creationId xmlns:a16="http://schemas.microsoft.com/office/drawing/2014/main" id="{70630E5B-26EC-B095-1531-0B3B4166AE2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50471" y="4644063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99" name="矩形 269">
                    <a:extLst>
                      <a:ext uri="{FF2B5EF4-FFF2-40B4-BE49-F238E27FC236}">
                        <a16:creationId xmlns:a16="http://schemas.microsoft.com/office/drawing/2014/main" id="{C3A963C4-B4B0-CADC-AA05-2F0A59A8F84A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3616828" y="4396413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00" name="矩形 270">
                    <a:extLst>
                      <a:ext uri="{FF2B5EF4-FFF2-40B4-BE49-F238E27FC236}">
                        <a16:creationId xmlns:a16="http://schemas.microsoft.com/office/drawing/2014/main" id="{6556054A-E1B3-8F7D-7BC1-009858DFCA6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3798121" y="4215120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01" name="任意多边形 271">
                    <a:extLst>
                      <a:ext uri="{FF2B5EF4-FFF2-40B4-BE49-F238E27FC236}">
                        <a16:creationId xmlns:a16="http://schemas.microsoft.com/office/drawing/2014/main" id="{8980016F-15BD-D5E4-9CF4-998D5570754F}"/>
                      </a:ext>
                    </a:extLst>
                  </p:cNvPr>
                  <p:cNvSpPr/>
                  <p:nvPr/>
                </p:nvSpPr>
                <p:spPr>
                  <a:xfrm>
                    <a:off x="3648008" y="4214249"/>
                    <a:ext cx="933012" cy="933012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02" name="任意多边形 272">
                    <a:extLst>
                      <a:ext uri="{FF2B5EF4-FFF2-40B4-BE49-F238E27FC236}">
                        <a16:creationId xmlns:a16="http://schemas.microsoft.com/office/drawing/2014/main" id="{5E65599F-EAB1-9BF9-4235-AC10E1A26BD2}"/>
                      </a:ext>
                    </a:extLst>
                  </p:cNvPr>
                  <p:cNvSpPr/>
                  <p:nvPr/>
                </p:nvSpPr>
                <p:spPr>
                  <a:xfrm>
                    <a:off x="3725077" y="4296972"/>
                    <a:ext cx="771086" cy="771086"/>
                  </a:xfrm>
                  <a:custGeom>
                    <a:avLst/>
                    <a:gdLst>
                      <a:gd name="connsiteX0" fmla="*/ 389436 w 771086"/>
                      <a:gd name="connsiteY0" fmla="*/ 147342 h 771086"/>
                      <a:gd name="connsiteX1" fmla="*/ 152996 w 771086"/>
                      <a:gd name="connsiteY1" fmla="*/ 383782 h 771086"/>
                      <a:gd name="connsiteX2" fmla="*/ 389436 w 771086"/>
                      <a:gd name="connsiteY2" fmla="*/ 620222 h 771086"/>
                      <a:gd name="connsiteX3" fmla="*/ 625876 w 771086"/>
                      <a:gd name="connsiteY3" fmla="*/ 383782 h 771086"/>
                      <a:gd name="connsiteX4" fmla="*/ 389436 w 771086"/>
                      <a:gd name="connsiteY4" fmla="*/ 147342 h 771086"/>
                      <a:gd name="connsiteX5" fmla="*/ 385543 w 771086"/>
                      <a:gd name="connsiteY5" fmla="*/ 0 h 771086"/>
                      <a:gd name="connsiteX6" fmla="*/ 771086 w 771086"/>
                      <a:gd name="connsiteY6" fmla="*/ 385543 h 771086"/>
                      <a:gd name="connsiteX7" fmla="*/ 385543 w 771086"/>
                      <a:gd name="connsiteY7" fmla="*/ 771086 h 771086"/>
                      <a:gd name="connsiteX8" fmla="*/ 0 w 771086"/>
                      <a:gd name="connsiteY8" fmla="*/ 385543 h 771086"/>
                      <a:gd name="connsiteX9" fmla="*/ 385543 w 771086"/>
                      <a:gd name="connsiteY9" fmla="*/ 0 h 771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71086" h="771086">
                        <a:moveTo>
                          <a:pt x="389436" y="147342"/>
                        </a:moveTo>
                        <a:cubicBezTo>
                          <a:pt x="258854" y="147342"/>
                          <a:pt x="152996" y="253200"/>
                          <a:pt x="152996" y="383782"/>
                        </a:cubicBezTo>
                        <a:cubicBezTo>
                          <a:pt x="152996" y="514364"/>
                          <a:pt x="258854" y="620222"/>
                          <a:pt x="389436" y="620222"/>
                        </a:cubicBezTo>
                        <a:cubicBezTo>
                          <a:pt x="520018" y="620222"/>
                          <a:pt x="625876" y="514364"/>
                          <a:pt x="625876" y="383782"/>
                        </a:cubicBezTo>
                        <a:cubicBezTo>
                          <a:pt x="625876" y="253200"/>
                          <a:pt x="520018" y="147342"/>
                          <a:pt x="389436" y="147342"/>
                        </a:cubicBezTo>
                        <a:close/>
                        <a:moveTo>
                          <a:pt x="385543" y="0"/>
                        </a:moveTo>
                        <a:cubicBezTo>
                          <a:pt x="598473" y="0"/>
                          <a:pt x="771086" y="172613"/>
                          <a:pt x="771086" y="385543"/>
                        </a:cubicBezTo>
                        <a:cubicBezTo>
                          <a:pt x="771086" y="598473"/>
                          <a:pt x="598473" y="771086"/>
                          <a:pt x="385543" y="771086"/>
                        </a:cubicBezTo>
                        <a:cubicBezTo>
                          <a:pt x="172613" y="771086"/>
                          <a:pt x="0" y="598473"/>
                          <a:pt x="0" y="385543"/>
                        </a:cubicBezTo>
                        <a:cubicBezTo>
                          <a:pt x="0" y="172613"/>
                          <a:pt x="172613" y="0"/>
                          <a:pt x="385543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203" name="任意多边形 273">
                    <a:extLst>
                      <a:ext uri="{FF2B5EF4-FFF2-40B4-BE49-F238E27FC236}">
                        <a16:creationId xmlns:a16="http://schemas.microsoft.com/office/drawing/2014/main" id="{DACD7658-311B-D9E6-C3FB-1E4467C662F8}"/>
                      </a:ext>
                    </a:extLst>
                  </p:cNvPr>
                  <p:cNvSpPr/>
                  <p:nvPr/>
                </p:nvSpPr>
                <p:spPr>
                  <a:xfrm>
                    <a:off x="3777138" y="4347273"/>
                    <a:ext cx="666964" cy="666964"/>
                  </a:xfrm>
                  <a:custGeom>
                    <a:avLst/>
                    <a:gdLst>
                      <a:gd name="connsiteX0" fmla="*/ 331172 w 666964"/>
                      <a:gd name="connsiteY0" fmla="*/ 120540 h 666964"/>
                      <a:gd name="connsiteX1" fmla="*/ 124230 w 666964"/>
                      <a:gd name="connsiteY1" fmla="*/ 327482 h 666964"/>
                      <a:gd name="connsiteX2" fmla="*/ 331172 w 666964"/>
                      <a:gd name="connsiteY2" fmla="*/ 534424 h 666964"/>
                      <a:gd name="connsiteX3" fmla="*/ 538114 w 666964"/>
                      <a:gd name="connsiteY3" fmla="*/ 327482 h 666964"/>
                      <a:gd name="connsiteX4" fmla="*/ 331172 w 666964"/>
                      <a:gd name="connsiteY4" fmla="*/ 120540 h 666964"/>
                      <a:gd name="connsiteX5" fmla="*/ 333482 w 666964"/>
                      <a:gd name="connsiteY5" fmla="*/ 0 h 666964"/>
                      <a:gd name="connsiteX6" fmla="*/ 666964 w 666964"/>
                      <a:gd name="connsiteY6" fmla="*/ 333482 h 666964"/>
                      <a:gd name="connsiteX7" fmla="*/ 333482 w 666964"/>
                      <a:gd name="connsiteY7" fmla="*/ 666964 h 666964"/>
                      <a:gd name="connsiteX8" fmla="*/ 0 w 666964"/>
                      <a:gd name="connsiteY8" fmla="*/ 333482 h 666964"/>
                      <a:gd name="connsiteX9" fmla="*/ 333482 w 666964"/>
                      <a:gd name="connsiteY9" fmla="*/ 0 h 666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66964" h="666964">
                        <a:moveTo>
                          <a:pt x="331172" y="120540"/>
                        </a:moveTo>
                        <a:cubicBezTo>
                          <a:pt x="216881" y="120540"/>
                          <a:pt x="124230" y="213191"/>
                          <a:pt x="124230" y="327482"/>
                        </a:cubicBezTo>
                        <a:cubicBezTo>
                          <a:pt x="124230" y="441773"/>
                          <a:pt x="216881" y="534424"/>
                          <a:pt x="331172" y="534424"/>
                        </a:cubicBezTo>
                        <a:cubicBezTo>
                          <a:pt x="445463" y="534424"/>
                          <a:pt x="538114" y="441773"/>
                          <a:pt x="538114" y="327482"/>
                        </a:cubicBezTo>
                        <a:cubicBezTo>
                          <a:pt x="538114" y="213191"/>
                          <a:pt x="445463" y="120540"/>
                          <a:pt x="331172" y="120540"/>
                        </a:cubicBezTo>
                        <a:close/>
                        <a:moveTo>
                          <a:pt x="333482" y="0"/>
                        </a:moveTo>
                        <a:cubicBezTo>
                          <a:pt x="517659" y="0"/>
                          <a:pt x="666964" y="149305"/>
                          <a:pt x="666964" y="333482"/>
                        </a:cubicBezTo>
                        <a:cubicBezTo>
                          <a:pt x="666964" y="517659"/>
                          <a:pt x="517659" y="666964"/>
                          <a:pt x="333482" y="666964"/>
                        </a:cubicBezTo>
                        <a:cubicBezTo>
                          <a:pt x="149305" y="666964"/>
                          <a:pt x="0" y="517659"/>
                          <a:pt x="0" y="333482"/>
                        </a:cubicBezTo>
                        <a:cubicBezTo>
                          <a:pt x="0" y="149305"/>
                          <a:pt x="149305" y="0"/>
                          <a:pt x="333482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4" name="组合 114">
                  <a:extLst>
                    <a:ext uri="{FF2B5EF4-FFF2-40B4-BE49-F238E27FC236}">
                      <a16:creationId xmlns:a16="http://schemas.microsoft.com/office/drawing/2014/main" id="{3D6AB777-1028-A447-AD24-F178EF1E9A09}"/>
                    </a:ext>
                  </a:extLst>
                </p:cNvPr>
                <p:cNvGrpSpPr/>
                <p:nvPr/>
              </p:nvGrpSpPr>
              <p:grpSpPr>
                <a:xfrm>
                  <a:off x="3157636" y="3689141"/>
                  <a:ext cx="544784" cy="550234"/>
                  <a:chOff x="3157637" y="3689145"/>
                  <a:chExt cx="1066088" cy="1066091"/>
                </a:xfrm>
                <a:solidFill>
                  <a:srgbClr val="E87071"/>
                </a:solidFill>
              </p:grpSpPr>
              <p:sp>
                <p:nvSpPr>
                  <p:cNvPr id="176" name="矩形 246">
                    <a:extLst>
                      <a:ext uri="{FF2B5EF4-FFF2-40B4-BE49-F238E27FC236}">
                        <a16:creationId xmlns:a16="http://schemas.microsoft.com/office/drawing/2014/main" id="{D1E6C858-AA0C-0309-0C13-393D7F4DDF24}"/>
                      </a:ext>
                    </a:extLst>
                  </p:cNvPr>
                  <p:cNvSpPr/>
                  <p:nvPr/>
                </p:nvSpPr>
                <p:spPr>
                  <a:xfrm>
                    <a:off x="3623640" y="368914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77" name="矩形 247">
                    <a:extLst>
                      <a:ext uri="{FF2B5EF4-FFF2-40B4-BE49-F238E27FC236}">
                        <a16:creationId xmlns:a16="http://schemas.microsoft.com/office/drawing/2014/main" id="{DC93E025-9E94-E94D-2CB6-30CB3E9976E1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871288" y="3755503"/>
                    <a:ext cx="134084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78" name="矩形 248">
                    <a:extLst>
                      <a:ext uri="{FF2B5EF4-FFF2-40B4-BE49-F238E27FC236}">
                        <a16:creationId xmlns:a16="http://schemas.microsoft.com/office/drawing/2014/main" id="{438FF7AD-A32F-7732-6F54-7FD21CED5357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4052580" y="3936794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79" name="矩形 249">
                    <a:extLst>
                      <a:ext uri="{FF2B5EF4-FFF2-40B4-BE49-F238E27FC236}">
                        <a16:creationId xmlns:a16="http://schemas.microsoft.com/office/drawing/2014/main" id="{C321D379-E133-2129-F302-0B6CFE584BD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118936" y="418444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80" name="矩形 250">
                    <a:extLst>
                      <a:ext uri="{FF2B5EF4-FFF2-40B4-BE49-F238E27FC236}">
                        <a16:creationId xmlns:a16="http://schemas.microsoft.com/office/drawing/2014/main" id="{8889734F-2811-A471-62AF-D6360D2D8A7C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4052582" y="443209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81" name="矩形 251">
                    <a:extLst>
                      <a:ext uri="{FF2B5EF4-FFF2-40B4-BE49-F238E27FC236}">
                        <a16:creationId xmlns:a16="http://schemas.microsoft.com/office/drawing/2014/main" id="{96FAE8E6-2873-467C-E70D-434DD3E0979D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871290" y="4613386"/>
                    <a:ext cx="134086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82" name="矩形 252">
                    <a:extLst>
                      <a:ext uri="{FF2B5EF4-FFF2-40B4-BE49-F238E27FC236}">
                        <a16:creationId xmlns:a16="http://schemas.microsoft.com/office/drawing/2014/main" id="{1732BA8B-C573-0DD5-02B2-494F3F70941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23640" y="4679744"/>
                    <a:ext cx="134086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83" name="矩形 253">
                    <a:extLst>
                      <a:ext uri="{FF2B5EF4-FFF2-40B4-BE49-F238E27FC236}">
                        <a16:creationId xmlns:a16="http://schemas.microsoft.com/office/drawing/2014/main" id="{9E4782CB-D333-3C3F-A371-2D4F7B03AFB8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3375990" y="4613386"/>
                    <a:ext cx="134086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84" name="矩形 254">
                    <a:extLst>
                      <a:ext uri="{FF2B5EF4-FFF2-40B4-BE49-F238E27FC236}">
                        <a16:creationId xmlns:a16="http://schemas.microsoft.com/office/drawing/2014/main" id="{506C3530-D6C8-91EA-82FA-F4B756788079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3194697" y="443209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85" name="矩形 255">
                    <a:extLst>
                      <a:ext uri="{FF2B5EF4-FFF2-40B4-BE49-F238E27FC236}">
                        <a16:creationId xmlns:a16="http://schemas.microsoft.com/office/drawing/2014/main" id="{50CFC33C-BCBD-0797-E690-C21202A0543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28340" y="418444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86" name="矩形 256">
                    <a:extLst>
                      <a:ext uri="{FF2B5EF4-FFF2-40B4-BE49-F238E27FC236}">
                        <a16:creationId xmlns:a16="http://schemas.microsoft.com/office/drawing/2014/main" id="{27D0C119-2A77-5482-9A08-186A01FA44F8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3194697" y="393679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87" name="矩形 257">
                    <a:extLst>
                      <a:ext uri="{FF2B5EF4-FFF2-40B4-BE49-F238E27FC236}">
                        <a16:creationId xmlns:a16="http://schemas.microsoft.com/office/drawing/2014/main" id="{9DAA5B17-E47B-DA3D-C52F-C17F40D5ED7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3375990" y="3755502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88" name="任意多边形 258">
                    <a:extLst>
                      <a:ext uri="{FF2B5EF4-FFF2-40B4-BE49-F238E27FC236}">
                        <a16:creationId xmlns:a16="http://schemas.microsoft.com/office/drawing/2014/main" id="{3EC84765-1018-4AB6-B160-13D452CB8552}"/>
                      </a:ext>
                    </a:extLst>
                  </p:cNvPr>
                  <p:cNvSpPr/>
                  <p:nvPr/>
                </p:nvSpPr>
                <p:spPr>
                  <a:xfrm>
                    <a:off x="3225876" y="3754631"/>
                    <a:ext cx="933013" cy="933011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5" name="组合 115">
                  <a:extLst>
                    <a:ext uri="{FF2B5EF4-FFF2-40B4-BE49-F238E27FC236}">
                      <a16:creationId xmlns:a16="http://schemas.microsoft.com/office/drawing/2014/main" id="{B8D0EBEE-B010-4101-617A-1FB6E664A5EB}"/>
                    </a:ext>
                  </a:extLst>
                </p:cNvPr>
                <p:cNvGrpSpPr/>
                <p:nvPr/>
              </p:nvGrpSpPr>
              <p:grpSpPr>
                <a:xfrm>
                  <a:off x="4761274" y="3760020"/>
                  <a:ext cx="338269" cy="333766"/>
                  <a:chOff x="4761274" y="3760038"/>
                  <a:chExt cx="1066092" cy="1041497"/>
                </a:xfrm>
                <a:solidFill>
                  <a:srgbClr val="FFB850"/>
                </a:solidFill>
              </p:grpSpPr>
              <p:sp>
                <p:nvSpPr>
                  <p:cNvPr id="163" name="矩形 233">
                    <a:extLst>
                      <a:ext uri="{FF2B5EF4-FFF2-40B4-BE49-F238E27FC236}">
                        <a16:creationId xmlns:a16="http://schemas.microsoft.com/office/drawing/2014/main" id="{F3291D51-8E79-0CEE-C256-BA14EE80B55A}"/>
                      </a:ext>
                    </a:extLst>
                  </p:cNvPr>
                  <p:cNvSpPr/>
                  <p:nvPr/>
                </p:nvSpPr>
                <p:spPr>
                  <a:xfrm>
                    <a:off x="5227277" y="3760038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64" name="矩形 234">
                    <a:extLst>
                      <a:ext uri="{FF2B5EF4-FFF2-40B4-BE49-F238E27FC236}">
                        <a16:creationId xmlns:a16="http://schemas.microsoft.com/office/drawing/2014/main" id="{2FC00C05-F4D3-F182-33DE-AB0D4BA484FF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5474927" y="382639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65" name="矩形 235">
                    <a:extLst>
                      <a:ext uri="{FF2B5EF4-FFF2-40B4-BE49-F238E27FC236}">
                        <a16:creationId xmlns:a16="http://schemas.microsoft.com/office/drawing/2014/main" id="{049F821A-6955-B1D2-36A0-1793FD10B22B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5656219" y="4007688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66" name="矩形 236">
                    <a:extLst>
                      <a:ext uri="{FF2B5EF4-FFF2-40B4-BE49-F238E27FC236}">
                        <a16:creationId xmlns:a16="http://schemas.microsoft.com/office/drawing/2014/main" id="{673F199A-D6FC-B186-7ADF-C5C530014C9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722577" y="4255338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67" name="矩形 237">
                    <a:extLst>
                      <a:ext uri="{FF2B5EF4-FFF2-40B4-BE49-F238E27FC236}">
                        <a16:creationId xmlns:a16="http://schemas.microsoft.com/office/drawing/2014/main" id="{FE70782A-4E3C-BBE1-0B39-B6FFFA92D161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5656219" y="4502988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68" name="矩形 238">
                    <a:extLst>
                      <a:ext uri="{FF2B5EF4-FFF2-40B4-BE49-F238E27FC236}">
                        <a16:creationId xmlns:a16="http://schemas.microsoft.com/office/drawing/2014/main" id="{6FE6BA14-AF06-B351-D273-FCC5F8203D92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5474927" y="4659687"/>
                    <a:ext cx="134085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69" name="矩形 239">
                    <a:extLst>
                      <a:ext uri="{FF2B5EF4-FFF2-40B4-BE49-F238E27FC236}">
                        <a16:creationId xmlns:a16="http://schemas.microsoft.com/office/drawing/2014/main" id="{50A35305-3276-62E2-E172-0772A8C116B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227278" y="4726044"/>
                    <a:ext cx="134085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70" name="矩形 240">
                    <a:extLst>
                      <a:ext uri="{FF2B5EF4-FFF2-40B4-BE49-F238E27FC236}">
                        <a16:creationId xmlns:a16="http://schemas.microsoft.com/office/drawing/2014/main" id="{CE73E924-8455-D5E2-6D9A-F57ACF5A251C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979627" y="4684280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71" name="矩形 241">
                    <a:extLst>
                      <a:ext uri="{FF2B5EF4-FFF2-40B4-BE49-F238E27FC236}">
                        <a16:creationId xmlns:a16="http://schemas.microsoft.com/office/drawing/2014/main" id="{7F7AA639-A006-B96F-F06E-DA77B326287F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798334" y="4502988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72" name="矩形 242">
                    <a:extLst>
                      <a:ext uri="{FF2B5EF4-FFF2-40B4-BE49-F238E27FC236}">
                        <a16:creationId xmlns:a16="http://schemas.microsoft.com/office/drawing/2014/main" id="{EEA48B94-2DA3-B502-CAC9-C5257B1B36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31977" y="4255338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73" name="矩形 243">
                    <a:extLst>
                      <a:ext uri="{FF2B5EF4-FFF2-40B4-BE49-F238E27FC236}">
                        <a16:creationId xmlns:a16="http://schemas.microsoft.com/office/drawing/2014/main" id="{75943DDA-530A-1FB9-0809-9A7A5D0A196E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4798334" y="4007688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74" name="矩形 244">
                    <a:extLst>
                      <a:ext uri="{FF2B5EF4-FFF2-40B4-BE49-F238E27FC236}">
                        <a16:creationId xmlns:a16="http://schemas.microsoft.com/office/drawing/2014/main" id="{E222CB15-1F82-7281-BD3F-707779F25277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4979627" y="382639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75" name="任意多边形 245">
                    <a:extLst>
                      <a:ext uri="{FF2B5EF4-FFF2-40B4-BE49-F238E27FC236}">
                        <a16:creationId xmlns:a16="http://schemas.microsoft.com/office/drawing/2014/main" id="{30170F24-7C3C-9567-2830-5C1D175957B3}"/>
                      </a:ext>
                    </a:extLst>
                  </p:cNvPr>
                  <p:cNvSpPr/>
                  <p:nvPr/>
                </p:nvSpPr>
                <p:spPr>
                  <a:xfrm>
                    <a:off x="4829513" y="3825523"/>
                    <a:ext cx="933012" cy="933013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6" name="组合 116">
                  <a:extLst>
                    <a:ext uri="{FF2B5EF4-FFF2-40B4-BE49-F238E27FC236}">
                      <a16:creationId xmlns:a16="http://schemas.microsoft.com/office/drawing/2014/main" id="{3D0864C3-539F-90D1-56AF-D3925F5E856B}"/>
                    </a:ext>
                  </a:extLst>
                </p:cNvPr>
                <p:cNvGrpSpPr/>
                <p:nvPr/>
              </p:nvGrpSpPr>
              <p:grpSpPr>
                <a:xfrm>
                  <a:off x="4219946" y="3151825"/>
                  <a:ext cx="373656" cy="373662"/>
                  <a:chOff x="4219950" y="3151816"/>
                  <a:chExt cx="1066086" cy="1066091"/>
                </a:xfrm>
              </p:grpSpPr>
              <p:sp>
                <p:nvSpPr>
                  <p:cNvPr id="148" name="矩形 218">
                    <a:extLst>
                      <a:ext uri="{FF2B5EF4-FFF2-40B4-BE49-F238E27FC236}">
                        <a16:creationId xmlns:a16="http://schemas.microsoft.com/office/drawing/2014/main" id="{043C47DC-58BD-942D-A49F-A547D14D1DAF}"/>
                      </a:ext>
                    </a:extLst>
                  </p:cNvPr>
                  <p:cNvSpPr/>
                  <p:nvPr/>
                </p:nvSpPr>
                <p:spPr>
                  <a:xfrm>
                    <a:off x="4685954" y="3151816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49" name="矩形 219">
                    <a:extLst>
                      <a:ext uri="{FF2B5EF4-FFF2-40B4-BE49-F238E27FC236}">
                        <a16:creationId xmlns:a16="http://schemas.microsoft.com/office/drawing/2014/main" id="{DC1A338C-00F6-F287-490A-2DF729E9C9BE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4933604" y="3218172"/>
                    <a:ext cx="134086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50" name="矩形 220">
                    <a:extLst>
                      <a:ext uri="{FF2B5EF4-FFF2-40B4-BE49-F238E27FC236}">
                        <a16:creationId xmlns:a16="http://schemas.microsoft.com/office/drawing/2014/main" id="{132E1A10-A701-6621-E168-8018C4DA3385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5114897" y="3399464"/>
                    <a:ext cx="134086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51" name="矩形 221">
                    <a:extLst>
                      <a:ext uri="{FF2B5EF4-FFF2-40B4-BE49-F238E27FC236}">
                        <a16:creationId xmlns:a16="http://schemas.microsoft.com/office/drawing/2014/main" id="{848955B1-D2D5-2CF6-1BEF-166AB991393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81248" y="3647116"/>
                    <a:ext cx="134086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52" name="矩形 222">
                    <a:extLst>
                      <a:ext uri="{FF2B5EF4-FFF2-40B4-BE49-F238E27FC236}">
                        <a16:creationId xmlns:a16="http://schemas.microsoft.com/office/drawing/2014/main" id="{DB4175F6-56EC-C09C-D53B-5149FC1E22C1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5114888" y="3894764"/>
                    <a:ext cx="134086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53" name="矩形 223">
                    <a:extLst>
                      <a:ext uri="{FF2B5EF4-FFF2-40B4-BE49-F238E27FC236}">
                        <a16:creationId xmlns:a16="http://schemas.microsoft.com/office/drawing/2014/main" id="{71D58090-4419-4431-6A5C-85DF9B785C94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933599" y="4076057"/>
                    <a:ext cx="134086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54" name="矩形 224">
                    <a:extLst>
                      <a:ext uri="{FF2B5EF4-FFF2-40B4-BE49-F238E27FC236}">
                        <a16:creationId xmlns:a16="http://schemas.microsoft.com/office/drawing/2014/main" id="{810D6080-C27A-E4B9-EAAE-B53980B2D64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85947" y="4142416"/>
                    <a:ext cx="134086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55" name="矩形 225">
                    <a:extLst>
                      <a:ext uri="{FF2B5EF4-FFF2-40B4-BE49-F238E27FC236}">
                        <a16:creationId xmlns:a16="http://schemas.microsoft.com/office/drawing/2014/main" id="{68116F6F-9FC4-8F60-9137-741EBDE3BE07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438299" y="4076057"/>
                    <a:ext cx="134086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56" name="矩形 226">
                    <a:extLst>
                      <a:ext uri="{FF2B5EF4-FFF2-40B4-BE49-F238E27FC236}">
                        <a16:creationId xmlns:a16="http://schemas.microsoft.com/office/drawing/2014/main" id="{1CE9FCAE-EB0C-1E25-9BF8-2BCA6A376B62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257007" y="3894764"/>
                    <a:ext cx="134086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57" name="矩形 227">
                    <a:extLst>
                      <a:ext uri="{FF2B5EF4-FFF2-40B4-BE49-F238E27FC236}">
                        <a16:creationId xmlns:a16="http://schemas.microsoft.com/office/drawing/2014/main" id="{56215F91-4186-0730-7BF4-ABD5BF16576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90653" y="3647116"/>
                    <a:ext cx="134086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58" name="矩形 228">
                    <a:extLst>
                      <a:ext uri="{FF2B5EF4-FFF2-40B4-BE49-F238E27FC236}">
                        <a16:creationId xmlns:a16="http://schemas.microsoft.com/office/drawing/2014/main" id="{03924902-2A72-4547-64B8-5FFB95BA3102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4257012" y="3399464"/>
                    <a:ext cx="134086" cy="75491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59" name="矩形 229">
                    <a:extLst>
                      <a:ext uri="{FF2B5EF4-FFF2-40B4-BE49-F238E27FC236}">
                        <a16:creationId xmlns:a16="http://schemas.microsoft.com/office/drawing/2014/main" id="{48562B43-C67E-F761-51BC-518DE99EE40B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4438304" y="3218173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60" name="任意多边形 230">
                    <a:extLst>
                      <a:ext uri="{FF2B5EF4-FFF2-40B4-BE49-F238E27FC236}">
                        <a16:creationId xmlns:a16="http://schemas.microsoft.com/office/drawing/2014/main" id="{E74E08B1-227E-4472-A95A-B6CB9A5FE037}"/>
                      </a:ext>
                    </a:extLst>
                  </p:cNvPr>
                  <p:cNvSpPr/>
                  <p:nvPr/>
                </p:nvSpPr>
                <p:spPr>
                  <a:xfrm>
                    <a:off x="4288191" y="3217302"/>
                    <a:ext cx="933012" cy="933012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61" name="任意多边形 231">
                    <a:extLst>
                      <a:ext uri="{FF2B5EF4-FFF2-40B4-BE49-F238E27FC236}">
                        <a16:creationId xmlns:a16="http://schemas.microsoft.com/office/drawing/2014/main" id="{AA11C793-D719-71DB-3EF0-FD00D3BF8F37}"/>
                      </a:ext>
                    </a:extLst>
                  </p:cNvPr>
                  <p:cNvSpPr/>
                  <p:nvPr/>
                </p:nvSpPr>
                <p:spPr>
                  <a:xfrm>
                    <a:off x="4365260" y="3300025"/>
                    <a:ext cx="771086" cy="771086"/>
                  </a:xfrm>
                  <a:custGeom>
                    <a:avLst/>
                    <a:gdLst>
                      <a:gd name="connsiteX0" fmla="*/ 389436 w 771086"/>
                      <a:gd name="connsiteY0" fmla="*/ 147342 h 771086"/>
                      <a:gd name="connsiteX1" fmla="*/ 152996 w 771086"/>
                      <a:gd name="connsiteY1" fmla="*/ 383782 h 771086"/>
                      <a:gd name="connsiteX2" fmla="*/ 389436 w 771086"/>
                      <a:gd name="connsiteY2" fmla="*/ 620222 h 771086"/>
                      <a:gd name="connsiteX3" fmla="*/ 625876 w 771086"/>
                      <a:gd name="connsiteY3" fmla="*/ 383782 h 771086"/>
                      <a:gd name="connsiteX4" fmla="*/ 389436 w 771086"/>
                      <a:gd name="connsiteY4" fmla="*/ 147342 h 771086"/>
                      <a:gd name="connsiteX5" fmla="*/ 385543 w 771086"/>
                      <a:gd name="connsiteY5" fmla="*/ 0 h 771086"/>
                      <a:gd name="connsiteX6" fmla="*/ 771086 w 771086"/>
                      <a:gd name="connsiteY6" fmla="*/ 385543 h 771086"/>
                      <a:gd name="connsiteX7" fmla="*/ 385543 w 771086"/>
                      <a:gd name="connsiteY7" fmla="*/ 771086 h 771086"/>
                      <a:gd name="connsiteX8" fmla="*/ 0 w 771086"/>
                      <a:gd name="connsiteY8" fmla="*/ 385543 h 771086"/>
                      <a:gd name="connsiteX9" fmla="*/ 385543 w 771086"/>
                      <a:gd name="connsiteY9" fmla="*/ 0 h 771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71086" h="771086">
                        <a:moveTo>
                          <a:pt x="389436" y="147342"/>
                        </a:moveTo>
                        <a:cubicBezTo>
                          <a:pt x="258854" y="147342"/>
                          <a:pt x="152996" y="253200"/>
                          <a:pt x="152996" y="383782"/>
                        </a:cubicBezTo>
                        <a:cubicBezTo>
                          <a:pt x="152996" y="514364"/>
                          <a:pt x="258854" y="620222"/>
                          <a:pt x="389436" y="620222"/>
                        </a:cubicBezTo>
                        <a:cubicBezTo>
                          <a:pt x="520018" y="620222"/>
                          <a:pt x="625876" y="514364"/>
                          <a:pt x="625876" y="383782"/>
                        </a:cubicBezTo>
                        <a:cubicBezTo>
                          <a:pt x="625876" y="253200"/>
                          <a:pt x="520018" y="147342"/>
                          <a:pt x="389436" y="147342"/>
                        </a:cubicBezTo>
                        <a:close/>
                        <a:moveTo>
                          <a:pt x="385543" y="0"/>
                        </a:moveTo>
                        <a:cubicBezTo>
                          <a:pt x="598473" y="0"/>
                          <a:pt x="771086" y="172613"/>
                          <a:pt x="771086" y="385543"/>
                        </a:cubicBezTo>
                        <a:cubicBezTo>
                          <a:pt x="771086" y="598473"/>
                          <a:pt x="598473" y="771086"/>
                          <a:pt x="385543" y="771086"/>
                        </a:cubicBezTo>
                        <a:cubicBezTo>
                          <a:pt x="172613" y="771086"/>
                          <a:pt x="0" y="598473"/>
                          <a:pt x="0" y="385543"/>
                        </a:cubicBezTo>
                        <a:cubicBezTo>
                          <a:pt x="0" y="172613"/>
                          <a:pt x="172613" y="0"/>
                          <a:pt x="385543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62" name="任意多边形 232">
                    <a:extLst>
                      <a:ext uri="{FF2B5EF4-FFF2-40B4-BE49-F238E27FC236}">
                        <a16:creationId xmlns:a16="http://schemas.microsoft.com/office/drawing/2014/main" id="{2A824700-5536-4890-46D9-9A8934D16E2F}"/>
                      </a:ext>
                    </a:extLst>
                  </p:cNvPr>
                  <p:cNvSpPr/>
                  <p:nvPr/>
                </p:nvSpPr>
                <p:spPr>
                  <a:xfrm>
                    <a:off x="4417321" y="3350326"/>
                    <a:ext cx="666964" cy="666964"/>
                  </a:xfrm>
                  <a:custGeom>
                    <a:avLst/>
                    <a:gdLst>
                      <a:gd name="connsiteX0" fmla="*/ 331172 w 666964"/>
                      <a:gd name="connsiteY0" fmla="*/ 120540 h 666964"/>
                      <a:gd name="connsiteX1" fmla="*/ 124230 w 666964"/>
                      <a:gd name="connsiteY1" fmla="*/ 327482 h 666964"/>
                      <a:gd name="connsiteX2" fmla="*/ 331172 w 666964"/>
                      <a:gd name="connsiteY2" fmla="*/ 534424 h 666964"/>
                      <a:gd name="connsiteX3" fmla="*/ 538114 w 666964"/>
                      <a:gd name="connsiteY3" fmla="*/ 327482 h 666964"/>
                      <a:gd name="connsiteX4" fmla="*/ 331172 w 666964"/>
                      <a:gd name="connsiteY4" fmla="*/ 120540 h 666964"/>
                      <a:gd name="connsiteX5" fmla="*/ 333482 w 666964"/>
                      <a:gd name="connsiteY5" fmla="*/ 0 h 666964"/>
                      <a:gd name="connsiteX6" fmla="*/ 666964 w 666964"/>
                      <a:gd name="connsiteY6" fmla="*/ 333482 h 666964"/>
                      <a:gd name="connsiteX7" fmla="*/ 333482 w 666964"/>
                      <a:gd name="connsiteY7" fmla="*/ 666964 h 666964"/>
                      <a:gd name="connsiteX8" fmla="*/ 0 w 666964"/>
                      <a:gd name="connsiteY8" fmla="*/ 333482 h 666964"/>
                      <a:gd name="connsiteX9" fmla="*/ 333482 w 666964"/>
                      <a:gd name="connsiteY9" fmla="*/ 0 h 666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66964" h="666964">
                        <a:moveTo>
                          <a:pt x="331172" y="120540"/>
                        </a:moveTo>
                        <a:cubicBezTo>
                          <a:pt x="216881" y="120540"/>
                          <a:pt x="124230" y="213191"/>
                          <a:pt x="124230" y="327482"/>
                        </a:cubicBezTo>
                        <a:cubicBezTo>
                          <a:pt x="124230" y="441773"/>
                          <a:pt x="216881" y="534424"/>
                          <a:pt x="331172" y="534424"/>
                        </a:cubicBezTo>
                        <a:cubicBezTo>
                          <a:pt x="445463" y="534424"/>
                          <a:pt x="538114" y="441773"/>
                          <a:pt x="538114" y="327482"/>
                        </a:cubicBezTo>
                        <a:cubicBezTo>
                          <a:pt x="538114" y="213191"/>
                          <a:pt x="445463" y="120540"/>
                          <a:pt x="331172" y="120540"/>
                        </a:cubicBezTo>
                        <a:close/>
                        <a:moveTo>
                          <a:pt x="333482" y="0"/>
                        </a:moveTo>
                        <a:cubicBezTo>
                          <a:pt x="517659" y="0"/>
                          <a:pt x="666964" y="149305"/>
                          <a:pt x="666964" y="333482"/>
                        </a:cubicBezTo>
                        <a:cubicBezTo>
                          <a:pt x="666964" y="517659"/>
                          <a:pt x="517659" y="666964"/>
                          <a:pt x="333482" y="666964"/>
                        </a:cubicBezTo>
                        <a:cubicBezTo>
                          <a:pt x="149305" y="666964"/>
                          <a:pt x="0" y="517659"/>
                          <a:pt x="0" y="333482"/>
                        </a:cubicBezTo>
                        <a:cubicBezTo>
                          <a:pt x="0" y="149305"/>
                          <a:pt x="149305" y="0"/>
                          <a:pt x="333482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7" name="组合 117">
                  <a:extLst>
                    <a:ext uri="{FF2B5EF4-FFF2-40B4-BE49-F238E27FC236}">
                      <a16:creationId xmlns:a16="http://schemas.microsoft.com/office/drawing/2014/main" id="{AE2649C2-2F5A-F9EC-7B9C-98CD003D0B35}"/>
                    </a:ext>
                  </a:extLst>
                </p:cNvPr>
                <p:cNvGrpSpPr/>
                <p:nvPr/>
              </p:nvGrpSpPr>
              <p:grpSpPr>
                <a:xfrm>
                  <a:off x="4068406" y="1711772"/>
                  <a:ext cx="428386" cy="424134"/>
                  <a:chOff x="4068393" y="1711786"/>
                  <a:chExt cx="1066091" cy="1066090"/>
                </a:xfrm>
                <a:solidFill>
                  <a:srgbClr val="FFB850"/>
                </a:solidFill>
              </p:grpSpPr>
              <p:sp>
                <p:nvSpPr>
                  <p:cNvPr id="135" name="矩形 205">
                    <a:extLst>
                      <a:ext uri="{FF2B5EF4-FFF2-40B4-BE49-F238E27FC236}">
                        <a16:creationId xmlns:a16="http://schemas.microsoft.com/office/drawing/2014/main" id="{57CC577F-CA4E-005A-74FA-9A544E93D906}"/>
                      </a:ext>
                    </a:extLst>
                  </p:cNvPr>
                  <p:cNvSpPr/>
                  <p:nvPr/>
                </p:nvSpPr>
                <p:spPr>
                  <a:xfrm>
                    <a:off x="4534399" y="1711786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36" name="矩形 206">
                    <a:extLst>
                      <a:ext uri="{FF2B5EF4-FFF2-40B4-BE49-F238E27FC236}">
                        <a16:creationId xmlns:a16="http://schemas.microsoft.com/office/drawing/2014/main" id="{8A0C5371-EEE3-680F-56A1-86A75EAF229E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4782047" y="1778142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37" name="矩形 207">
                    <a:extLst>
                      <a:ext uri="{FF2B5EF4-FFF2-40B4-BE49-F238E27FC236}">
                        <a16:creationId xmlns:a16="http://schemas.microsoft.com/office/drawing/2014/main" id="{BC631012-7116-C9DA-61BA-D428B46E7130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4963342" y="1959437"/>
                    <a:ext cx="134084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38" name="矩形 208">
                    <a:extLst>
                      <a:ext uri="{FF2B5EF4-FFF2-40B4-BE49-F238E27FC236}">
                        <a16:creationId xmlns:a16="http://schemas.microsoft.com/office/drawing/2014/main" id="{0088DF41-8217-B4B5-3D6C-BF088773C51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029695" y="2207086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39" name="矩形 209">
                    <a:extLst>
                      <a:ext uri="{FF2B5EF4-FFF2-40B4-BE49-F238E27FC236}">
                        <a16:creationId xmlns:a16="http://schemas.microsoft.com/office/drawing/2014/main" id="{D27D63EE-8913-695D-7A21-06024F4DD06C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4963338" y="2454736"/>
                    <a:ext cx="134084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40" name="矩形 210">
                    <a:extLst>
                      <a:ext uri="{FF2B5EF4-FFF2-40B4-BE49-F238E27FC236}">
                        <a16:creationId xmlns:a16="http://schemas.microsoft.com/office/drawing/2014/main" id="{FD001847-6B79-CFB6-9E55-0487C1171FF3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782044" y="2636028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41" name="矩形 211">
                    <a:extLst>
                      <a:ext uri="{FF2B5EF4-FFF2-40B4-BE49-F238E27FC236}">
                        <a16:creationId xmlns:a16="http://schemas.microsoft.com/office/drawing/2014/main" id="{4327BC20-0598-A4BD-E637-E6D9EA4721C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34395" y="2702384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42" name="矩形 212">
                    <a:extLst>
                      <a:ext uri="{FF2B5EF4-FFF2-40B4-BE49-F238E27FC236}">
                        <a16:creationId xmlns:a16="http://schemas.microsoft.com/office/drawing/2014/main" id="{A9D4B422-426E-BBC6-D797-29037ECEF3F1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286746" y="2636027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43" name="矩形 213">
                    <a:extLst>
                      <a:ext uri="{FF2B5EF4-FFF2-40B4-BE49-F238E27FC236}">
                        <a16:creationId xmlns:a16="http://schemas.microsoft.com/office/drawing/2014/main" id="{9899EB9F-B023-A827-8E08-81F2CE4569B7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105453" y="2454736"/>
                    <a:ext cx="134084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44" name="矩形 214">
                    <a:extLst>
                      <a:ext uri="{FF2B5EF4-FFF2-40B4-BE49-F238E27FC236}">
                        <a16:creationId xmlns:a16="http://schemas.microsoft.com/office/drawing/2014/main" id="{9E411D5E-897D-52F1-EF9D-4F8F76DCDE6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039097" y="2207085"/>
                    <a:ext cx="134084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45" name="矩形 215">
                    <a:extLst>
                      <a:ext uri="{FF2B5EF4-FFF2-40B4-BE49-F238E27FC236}">
                        <a16:creationId xmlns:a16="http://schemas.microsoft.com/office/drawing/2014/main" id="{CC7B060F-C038-000E-C6D8-DEDF6721F5A0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4105457" y="1959437"/>
                    <a:ext cx="134084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46" name="矩形 216">
                    <a:extLst>
                      <a:ext uri="{FF2B5EF4-FFF2-40B4-BE49-F238E27FC236}">
                        <a16:creationId xmlns:a16="http://schemas.microsoft.com/office/drawing/2014/main" id="{37DA9E8F-50F0-1D18-C84F-F3E14D3E0E37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4286748" y="1778142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47" name="任意多边形 217">
                    <a:extLst>
                      <a:ext uri="{FF2B5EF4-FFF2-40B4-BE49-F238E27FC236}">
                        <a16:creationId xmlns:a16="http://schemas.microsoft.com/office/drawing/2014/main" id="{E119E422-F550-EDBA-4873-AD82FD9EAF44}"/>
                      </a:ext>
                    </a:extLst>
                  </p:cNvPr>
                  <p:cNvSpPr/>
                  <p:nvPr/>
                </p:nvSpPr>
                <p:spPr>
                  <a:xfrm>
                    <a:off x="4136632" y="1777272"/>
                    <a:ext cx="933012" cy="933012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8" name="组合 118">
                  <a:extLst>
                    <a:ext uri="{FF2B5EF4-FFF2-40B4-BE49-F238E27FC236}">
                      <a16:creationId xmlns:a16="http://schemas.microsoft.com/office/drawing/2014/main" id="{B424B6F3-B2FC-2CA5-2F71-F04D4AD7AD6E}"/>
                    </a:ext>
                  </a:extLst>
                </p:cNvPr>
                <p:cNvGrpSpPr/>
                <p:nvPr/>
              </p:nvGrpSpPr>
              <p:grpSpPr>
                <a:xfrm>
                  <a:off x="4362343" y="2314269"/>
                  <a:ext cx="251631" cy="249137"/>
                  <a:chOff x="4362341" y="2314270"/>
                  <a:chExt cx="1066092" cy="1066091"/>
                </a:xfrm>
                <a:solidFill>
                  <a:srgbClr val="9055A8"/>
                </a:solidFill>
              </p:grpSpPr>
              <p:sp>
                <p:nvSpPr>
                  <p:cNvPr id="122" name="矩形 192">
                    <a:extLst>
                      <a:ext uri="{FF2B5EF4-FFF2-40B4-BE49-F238E27FC236}">
                        <a16:creationId xmlns:a16="http://schemas.microsoft.com/office/drawing/2014/main" id="{37F25717-679C-FEAE-1687-74E8AB42512B}"/>
                      </a:ext>
                    </a:extLst>
                  </p:cNvPr>
                  <p:cNvSpPr/>
                  <p:nvPr/>
                </p:nvSpPr>
                <p:spPr>
                  <a:xfrm>
                    <a:off x="4828344" y="2314270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23" name="矩形 193">
                    <a:extLst>
                      <a:ext uri="{FF2B5EF4-FFF2-40B4-BE49-F238E27FC236}">
                        <a16:creationId xmlns:a16="http://schemas.microsoft.com/office/drawing/2014/main" id="{CBFC8987-7B43-8C62-4123-690C8F341342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5075994" y="2380627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24" name="矩形 194">
                    <a:extLst>
                      <a:ext uri="{FF2B5EF4-FFF2-40B4-BE49-F238E27FC236}">
                        <a16:creationId xmlns:a16="http://schemas.microsoft.com/office/drawing/2014/main" id="{04F9C55F-4627-AEC0-57DB-8B54F05742E3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5257286" y="2561920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25" name="矩形 195">
                    <a:extLst>
                      <a:ext uri="{FF2B5EF4-FFF2-40B4-BE49-F238E27FC236}">
                        <a16:creationId xmlns:a16="http://schemas.microsoft.com/office/drawing/2014/main" id="{607F53DB-96AC-26D3-3BD7-6D9924696CE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23644" y="2809570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26" name="矩形 196">
                    <a:extLst>
                      <a:ext uri="{FF2B5EF4-FFF2-40B4-BE49-F238E27FC236}">
                        <a16:creationId xmlns:a16="http://schemas.microsoft.com/office/drawing/2014/main" id="{ADF81DEF-B420-7353-FD05-22CE5E2D471E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5257286" y="3057220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27" name="矩形 197">
                    <a:extLst>
                      <a:ext uri="{FF2B5EF4-FFF2-40B4-BE49-F238E27FC236}">
                        <a16:creationId xmlns:a16="http://schemas.microsoft.com/office/drawing/2014/main" id="{3A7D40AF-A83D-7DC2-FDD1-838EC90724A4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5075994" y="3238512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28" name="矩形 198">
                    <a:extLst>
                      <a:ext uri="{FF2B5EF4-FFF2-40B4-BE49-F238E27FC236}">
                        <a16:creationId xmlns:a16="http://schemas.microsoft.com/office/drawing/2014/main" id="{08F5C73B-A172-3C98-2B43-C779DE0A792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28344" y="3304869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29" name="矩形 199">
                    <a:extLst>
                      <a:ext uri="{FF2B5EF4-FFF2-40B4-BE49-F238E27FC236}">
                        <a16:creationId xmlns:a16="http://schemas.microsoft.com/office/drawing/2014/main" id="{9679A3A9-23B5-2D86-DCE7-DDBD821C34D5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580694" y="3238512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30" name="矩形 200">
                    <a:extLst>
                      <a:ext uri="{FF2B5EF4-FFF2-40B4-BE49-F238E27FC236}">
                        <a16:creationId xmlns:a16="http://schemas.microsoft.com/office/drawing/2014/main" id="{C8B3530D-D1BF-1F50-2588-F9053B91FB9C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399401" y="3057220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31" name="矩形 201">
                    <a:extLst>
                      <a:ext uri="{FF2B5EF4-FFF2-40B4-BE49-F238E27FC236}">
                        <a16:creationId xmlns:a16="http://schemas.microsoft.com/office/drawing/2014/main" id="{D514D023-1614-76F3-88BC-1460B49ED63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333044" y="2809570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32" name="矩形 202">
                    <a:extLst>
                      <a:ext uri="{FF2B5EF4-FFF2-40B4-BE49-F238E27FC236}">
                        <a16:creationId xmlns:a16="http://schemas.microsoft.com/office/drawing/2014/main" id="{18B495A2-0CEE-92EC-B9F3-4008FDBE811E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4399401" y="2561920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33" name="矩形 203">
                    <a:extLst>
                      <a:ext uri="{FF2B5EF4-FFF2-40B4-BE49-F238E27FC236}">
                        <a16:creationId xmlns:a16="http://schemas.microsoft.com/office/drawing/2014/main" id="{ADA4B763-DC8B-FD04-90F3-F545ECE14EC7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4580694" y="2380627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34" name="任意多边形 204">
                    <a:extLst>
                      <a:ext uri="{FF2B5EF4-FFF2-40B4-BE49-F238E27FC236}">
                        <a16:creationId xmlns:a16="http://schemas.microsoft.com/office/drawing/2014/main" id="{D6784E05-964F-9C55-C144-2ABB62C77608}"/>
                      </a:ext>
                    </a:extLst>
                  </p:cNvPr>
                  <p:cNvSpPr/>
                  <p:nvPr/>
                </p:nvSpPr>
                <p:spPr>
                  <a:xfrm>
                    <a:off x="4430581" y="2379756"/>
                    <a:ext cx="933012" cy="933012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9" name="组合 119">
                  <a:extLst>
                    <a:ext uri="{FF2B5EF4-FFF2-40B4-BE49-F238E27FC236}">
                      <a16:creationId xmlns:a16="http://schemas.microsoft.com/office/drawing/2014/main" id="{28BB88D1-16C8-A4D4-8E67-1E7BDDBD0FFD}"/>
                    </a:ext>
                  </a:extLst>
                </p:cNvPr>
                <p:cNvGrpSpPr/>
                <p:nvPr/>
              </p:nvGrpSpPr>
              <p:grpSpPr>
                <a:xfrm>
                  <a:off x="5052286" y="1748606"/>
                  <a:ext cx="334922" cy="331600"/>
                  <a:chOff x="5052272" y="1748613"/>
                  <a:chExt cx="1066092" cy="1066091"/>
                </a:xfrm>
                <a:solidFill>
                  <a:srgbClr val="FFB850"/>
                </a:solidFill>
              </p:grpSpPr>
              <p:sp>
                <p:nvSpPr>
                  <p:cNvPr id="109" name="矩形 179">
                    <a:extLst>
                      <a:ext uri="{FF2B5EF4-FFF2-40B4-BE49-F238E27FC236}">
                        <a16:creationId xmlns:a16="http://schemas.microsoft.com/office/drawing/2014/main" id="{22B2E082-8D6A-2D5B-DA1F-6EE60FFBD022}"/>
                      </a:ext>
                    </a:extLst>
                  </p:cNvPr>
                  <p:cNvSpPr/>
                  <p:nvPr/>
                </p:nvSpPr>
                <p:spPr>
                  <a:xfrm>
                    <a:off x="5518275" y="174861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10" name="矩形 180">
                    <a:extLst>
                      <a:ext uri="{FF2B5EF4-FFF2-40B4-BE49-F238E27FC236}">
                        <a16:creationId xmlns:a16="http://schemas.microsoft.com/office/drawing/2014/main" id="{B4DB5FAE-AF06-5921-5F23-B26D936C8F95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5765925" y="1814970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11" name="矩形 181">
                    <a:extLst>
                      <a:ext uri="{FF2B5EF4-FFF2-40B4-BE49-F238E27FC236}">
                        <a16:creationId xmlns:a16="http://schemas.microsoft.com/office/drawing/2014/main" id="{E660BAA7-7160-4943-AA3E-B9BB6A084EBF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5947217" y="199626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12" name="矩形 182">
                    <a:extLst>
                      <a:ext uri="{FF2B5EF4-FFF2-40B4-BE49-F238E27FC236}">
                        <a16:creationId xmlns:a16="http://schemas.microsoft.com/office/drawing/2014/main" id="{877F1E50-A496-EEFA-820D-638F6C0C28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013575" y="224391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13" name="矩形 183">
                    <a:extLst>
                      <a:ext uri="{FF2B5EF4-FFF2-40B4-BE49-F238E27FC236}">
                        <a16:creationId xmlns:a16="http://schemas.microsoft.com/office/drawing/2014/main" id="{3A725678-68E8-883C-65BA-DF4417623DB5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5947217" y="249156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14" name="矩形 184">
                    <a:extLst>
                      <a:ext uri="{FF2B5EF4-FFF2-40B4-BE49-F238E27FC236}">
                        <a16:creationId xmlns:a16="http://schemas.microsoft.com/office/drawing/2014/main" id="{6E518ADE-68AA-76B2-0F90-DFD85135D007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5765925" y="2672855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15" name="矩形 185">
                    <a:extLst>
                      <a:ext uri="{FF2B5EF4-FFF2-40B4-BE49-F238E27FC236}">
                        <a16:creationId xmlns:a16="http://schemas.microsoft.com/office/drawing/2014/main" id="{6AB9D1A8-098B-C156-FC6E-537D214E479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518275" y="2739212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16" name="矩形 186">
                    <a:extLst>
                      <a:ext uri="{FF2B5EF4-FFF2-40B4-BE49-F238E27FC236}">
                        <a16:creationId xmlns:a16="http://schemas.microsoft.com/office/drawing/2014/main" id="{76006285-4B95-2EA8-FB59-CADC838CA306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5270625" y="2672855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17" name="矩形 187">
                    <a:extLst>
                      <a:ext uri="{FF2B5EF4-FFF2-40B4-BE49-F238E27FC236}">
                        <a16:creationId xmlns:a16="http://schemas.microsoft.com/office/drawing/2014/main" id="{3F975B0B-47A3-09DE-8517-8AE551F1A53E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5089332" y="249156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18" name="矩形 188">
                    <a:extLst>
                      <a:ext uri="{FF2B5EF4-FFF2-40B4-BE49-F238E27FC236}">
                        <a16:creationId xmlns:a16="http://schemas.microsoft.com/office/drawing/2014/main" id="{5A8445FC-1B85-B0D8-8C09-E132F484BA44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022975" y="224391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19" name="矩形 189">
                    <a:extLst>
                      <a:ext uri="{FF2B5EF4-FFF2-40B4-BE49-F238E27FC236}">
                        <a16:creationId xmlns:a16="http://schemas.microsoft.com/office/drawing/2014/main" id="{DD7021A3-7951-0226-49E7-2CDB0225C194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5089332" y="199626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20" name="矩形 190">
                    <a:extLst>
                      <a:ext uri="{FF2B5EF4-FFF2-40B4-BE49-F238E27FC236}">
                        <a16:creationId xmlns:a16="http://schemas.microsoft.com/office/drawing/2014/main" id="{DAB165BE-5599-0092-C5F9-7839B94354B5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270625" y="1814970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21" name="任意多边形 191">
                    <a:extLst>
                      <a:ext uri="{FF2B5EF4-FFF2-40B4-BE49-F238E27FC236}">
                        <a16:creationId xmlns:a16="http://schemas.microsoft.com/office/drawing/2014/main" id="{E2D0CB4A-0C6F-968B-1CFB-D5500D20AD70}"/>
                      </a:ext>
                    </a:extLst>
                  </p:cNvPr>
                  <p:cNvSpPr/>
                  <p:nvPr/>
                </p:nvSpPr>
                <p:spPr>
                  <a:xfrm>
                    <a:off x="5120512" y="1814099"/>
                    <a:ext cx="933012" cy="933012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50" name="组合 120">
                  <a:extLst>
                    <a:ext uri="{FF2B5EF4-FFF2-40B4-BE49-F238E27FC236}">
                      <a16:creationId xmlns:a16="http://schemas.microsoft.com/office/drawing/2014/main" id="{F7C3712D-740F-7147-1FDE-8A1FD72EFE7D}"/>
                    </a:ext>
                  </a:extLst>
                </p:cNvPr>
                <p:cNvGrpSpPr/>
                <p:nvPr/>
              </p:nvGrpSpPr>
              <p:grpSpPr>
                <a:xfrm>
                  <a:off x="2815186" y="3569578"/>
                  <a:ext cx="304471" cy="301462"/>
                  <a:chOff x="2815187" y="3569563"/>
                  <a:chExt cx="1066092" cy="1066091"/>
                </a:xfrm>
                <a:solidFill>
                  <a:srgbClr val="9055A8"/>
                </a:solidFill>
              </p:grpSpPr>
              <p:sp>
                <p:nvSpPr>
                  <p:cNvPr id="96" name="矩形 166">
                    <a:extLst>
                      <a:ext uri="{FF2B5EF4-FFF2-40B4-BE49-F238E27FC236}">
                        <a16:creationId xmlns:a16="http://schemas.microsoft.com/office/drawing/2014/main" id="{2759EE5A-BE09-DA6C-D74C-3066170717B5}"/>
                      </a:ext>
                    </a:extLst>
                  </p:cNvPr>
                  <p:cNvSpPr/>
                  <p:nvPr/>
                </p:nvSpPr>
                <p:spPr>
                  <a:xfrm>
                    <a:off x="3281190" y="356956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7" name="矩形 167">
                    <a:extLst>
                      <a:ext uri="{FF2B5EF4-FFF2-40B4-BE49-F238E27FC236}">
                        <a16:creationId xmlns:a16="http://schemas.microsoft.com/office/drawing/2014/main" id="{A8883DE7-95E8-4C1A-CFCC-9C52C755CC3C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528840" y="3635920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8" name="矩形 168">
                    <a:extLst>
                      <a:ext uri="{FF2B5EF4-FFF2-40B4-BE49-F238E27FC236}">
                        <a16:creationId xmlns:a16="http://schemas.microsoft.com/office/drawing/2014/main" id="{DF7C85BE-83BB-0F6A-6EC7-E2AE6125FFB4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3710132" y="381721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9" name="矩形 169">
                    <a:extLst>
                      <a:ext uri="{FF2B5EF4-FFF2-40B4-BE49-F238E27FC236}">
                        <a16:creationId xmlns:a16="http://schemas.microsoft.com/office/drawing/2014/main" id="{4563ABEB-9110-1117-EDBE-D2CD4F63DD2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776490" y="406486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00" name="矩形 170">
                    <a:extLst>
                      <a:ext uri="{FF2B5EF4-FFF2-40B4-BE49-F238E27FC236}">
                        <a16:creationId xmlns:a16="http://schemas.microsoft.com/office/drawing/2014/main" id="{21E4227D-C3CB-AFFF-B233-7245C6C8D692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3710132" y="431251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01" name="矩形 171">
                    <a:extLst>
                      <a:ext uri="{FF2B5EF4-FFF2-40B4-BE49-F238E27FC236}">
                        <a16:creationId xmlns:a16="http://schemas.microsoft.com/office/drawing/2014/main" id="{B82CD51B-631F-0907-179B-24F5C23D2C4D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3528840" y="4493805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02" name="矩形 172">
                    <a:extLst>
                      <a:ext uri="{FF2B5EF4-FFF2-40B4-BE49-F238E27FC236}">
                        <a16:creationId xmlns:a16="http://schemas.microsoft.com/office/drawing/2014/main" id="{24195A23-044D-CACD-C8AB-EBA2E562FFF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281190" y="4560162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03" name="矩形 173">
                    <a:extLst>
                      <a:ext uri="{FF2B5EF4-FFF2-40B4-BE49-F238E27FC236}">
                        <a16:creationId xmlns:a16="http://schemas.microsoft.com/office/drawing/2014/main" id="{6B1B5370-74B7-4415-0FF5-4DF68E5B6936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3033540" y="4493805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04" name="矩形 174">
                    <a:extLst>
                      <a:ext uri="{FF2B5EF4-FFF2-40B4-BE49-F238E27FC236}">
                        <a16:creationId xmlns:a16="http://schemas.microsoft.com/office/drawing/2014/main" id="{602FA28A-4750-8F38-8C13-79A680C0BBA9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2852247" y="431251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05" name="矩形 175">
                    <a:extLst>
                      <a:ext uri="{FF2B5EF4-FFF2-40B4-BE49-F238E27FC236}">
                        <a16:creationId xmlns:a16="http://schemas.microsoft.com/office/drawing/2014/main" id="{30BC9EAB-A725-0224-1B62-38830867E60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785890" y="406486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06" name="矩形 176">
                    <a:extLst>
                      <a:ext uri="{FF2B5EF4-FFF2-40B4-BE49-F238E27FC236}">
                        <a16:creationId xmlns:a16="http://schemas.microsoft.com/office/drawing/2014/main" id="{4DCFCDC8-2C70-BFDF-B0BE-AF4BE93B2477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2852247" y="3817213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07" name="矩形 177">
                    <a:extLst>
                      <a:ext uri="{FF2B5EF4-FFF2-40B4-BE49-F238E27FC236}">
                        <a16:creationId xmlns:a16="http://schemas.microsoft.com/office/drawing/2014/main" id="{4823C5CA-F9C4-927A-B293-F59C2651B4E2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3033540" y="3635920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108" name="任意多边形 178">
                    <a:extLst>
                      <a:ext uri="{FF2B5EF4-FFF2-40B4-BE49-F238E27FC236}">
                        <a16:creationId xmlns:a16="http://schemas.microsoft.com/office/drawing/2014/main" id="{F9C4922C-02D2-73C8-088A-5028812CDB01}"/>
                      </a:ext>
                    </a:extLst>
                  </p:cNvPr>
                  <p:cNvSpPr/>
                  <p:nvPr/>
                </p:nvSpPr>
                <p:spPr>
                  <a:xfrm>
                    <a:off x="2883427" y="3635049"/>
                    <a:ext cx="933012" cy="933012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51" name="组合 121">
                  <a:extLst>
                    <a:ext uri="{FF2B5EF4-FFF2-40B4-BE49-F238E27FC236}">
                      <a16:creationId xmlns:a16="http://schemas.microsoft.com/office/drawing/2014/main" id="{3E431E52-5E85-7E45-C966-E5D0E33A7C98}"/>
                    </a:ext>
                  </a:extLst>
                </p:cNvPr>
                <p:cNvGrpSpPr/>
                <p:nvPr/>
              </p:nvGrpSpPr>
              <p:grpSpPr>
                <a:xfrm>
                  <a:off x="4304353" y="1258958"/>
                  <a:ext cx="536297" cy="520526"/>
                  <a:chOff x="4304346" y="1258957"/>
                  <a:chExt cx="1066092" cy="1066091"/>
                </a:xfrm>
                <a:solidFill>
                  <a:srgbClr val="9055A8"/>
                </a:solidFill>
              </p:grpSpPr>
              <p:sp>
                <p:nvSpPr>
                  <p:cNvPr id="83" name="矩形 153">
                    <a:extLst>
                      <a:ext uri="{FF2B5EF4-FFF2-40B4-BE49-F238E27FC236}">
                        <a16:creationId xmlns:a16="http://schemas.microsoft.com/office/drawing/2014/main" id="{E329BBAC-AB39-CD57-DF13-89F1B7CDE1FA}"/>
                      </a:ext>
                    </a:extLst>
                  </p:cNvPr>
                  <p:cNvSpPr/>
                  <p:nvPr/>
                </p:nvSpPr>
                <p:spPr>
                  <a:xfrm>
                    <a:off x="4770349" y="1258957"/>
                    <a:ext cx="134086" cy="7549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4" name="矩形 154">
                    <a:extLst>
                      <a:ext uri="{FF2B5EF4-FFF2-40B4-BE49-F238E27FC236}">
                        <a16:creationId xmlns:a16="http://schemas.microsoft.com/office/drawing/2014/main" id="{9E115704-82E0-2340-9DE1-B63E3B800FFA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5017998" y="1325314"/>
                    <a:ext cx="134086" cy="7549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5" name="矩形 155">
                    <a:extLst>
                      <a:ext uri="{FF2B5EF4-FFF2-40B4-BE49-F238E27FC236}">
                        <a16:creationId xmlns:a16="http://schemas.microsoft.com/office/drawing/2014/main" id="{33F76BF2-11F5-CE6E-B0E5-C22EE34D0041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5199291" y="1506607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6" name="矩形 156">
                    <a:extLst>
                      <a:ext uri="{FF2B5EF4-FFF2-40B4-BE49-F238E27FC236}">
                        <a16:creationId xmlns:a16="http://schemas.microsoft.com/office/drawing/2014/main" id="{B8FB7E33-BC00-6B0C-5CC4-988D6947B1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265649" y="1754257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7" name="矩形 157">
                    <a:extLst>
                      <a:ext uri="{FF2B5EF4-FFF2-40B4-BE49-F238E27FC236}">
                        <a16:creationId xmlns:a16="http://schemas.microsoft.com/office/drawing/2014/main" id="{F91D38CF-3FCD-89AF-7802-96AB38C35A89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5199291" y="2001907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8" name="矩形 158">
                    <a:extLst>
                      <a:ext uri="{FF2B5EF4-FFF2-40B4-BE49-F238E27FC236}">
                        <a16:creationId xmlns:a16="http://schemas.microsoft.com/office/drawing/2014/main" id="{57A7AA3F-8BBF-F78B-6CD2-2ED251CBAB15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5017999" y="2183199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9" name="矩形 159">
                    <a:extLst>
                      <a:ext uri="{FF2B5EF4-FFF2-40B4-BE49-F238E27FC236}">
                        <a16:creationId xmlns:a16="http://schemas.microsoft.com/office/drawing/2014/main" id="{97933255-4D80-5F0C-957B-D4DE8C8FA85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70349" y="2249556"/>
                    <a:ext cx="134085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0" name="矩形 160">
                    <a:extLst>
                      <a:ext uri="{FF2B5EF4-FFF2-40B4-BE49-F238E27FC236}">
                        <a16:creationId xmlns:a16="http://schemas.microsoft.com/office/drawing/2014/main" id="{4ED0A268-6B02-757F-6330-8FEB8D97219E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4522699" y="2183200"/>
                    <a:ext cx="134085" cy="7549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1" name="矩形 161">
                    <a:extLst>
                      <a:ext uri="{FF2B5EF4-FFF2-40B4-BE49-F238E27FC236}">
                        <a16:creationId xmlns:a16="http://schemas.microsoft.com/office/drawing/2014/main" id="{DD7BDB00-F92A-F749-FD1F-59E607C9AE8B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4341407" y="2001908"/>
                    <a:ext cx="134086" cy="7549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2" name="矩形 162">
                    <a:extLst>
                      <a:ext uri="{FF2B5EF4-FFF2-40B4-BE49-F238E27FC236}">
                        <a16:creationId xmlns:a16="http://schemas.microsoft.com/office/drawing/2014/main" id="{7525FF11-218B-1493-B36D-FFEAF7E4CC0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275049" y="1754258"/>
                    <a:ext cx="134086" cy="7549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3" name="矩形 163">
                    <a:extLst>
                      <a:ext uri="{FF2B5EF4-FFF2-40B4-BE49-F238E27FC236}">
                        <a16:creationId xmlns:a16="http://schemas.microsoft.com/office/drawing/2014/main" id="{EF515B86-C501-F75A-0F2A-779A4B7399F1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4341406" y="1506608"/>
                    <a:ext cx="134086" cy="75492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4" name="矩形 164">
                    <a:extLst>
                      <a:ext uri="{FF2B5EF4-FFF2-40B4-BE49-F238E27FC236}">
                        <a16:creationId xmlns:a16="http://schemas.microsoft.com/office/drawing/2014/main" id="{3241000F-F78D-EBD0-52B6-69B4A8824F4A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4522698" y="1325313"/>
                    <a:ext cx="134086" cy="75491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95" name="任意多边形 165">
                    <a:extLst>
                      <a:ext uri="{FF2B5EF4-FFF2-40B4-BE49-F238E27FC236}">
                        <a16:creationId xmlns:a16="http://schemas.microsoft.com/office/drawing/2014/main" id="{91B7105E-52B8-02D3-77CF-753F31B09005}"/>
                      </a:ext>
                    </a:extLst>
                  </p:cNvPr>
                  <p:cNvSpPr/>
                  <p:nvPr/>
                </p:nvSpPr>
                <p:spPr>
                  <a:xfrm>
                    <a:off x="4372586" y="1324443"/>
                    <a:ext cx="933012" cy="933012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52" name="组合 122">
                  <a:extLst>
                    <a:ext uri="{FF2B5EF4-FFF2-40B4-BE49-F238E27FC236}">
                      <a16:creationId xmlns:a16="http://schemas.microsoft.com/office/drawing/2014/main" id="{8F42B2F6-4D36-5B80-465A-0531F7340D30}"/>
                    </a:ext>
                  </a:extLst>
                </p:cNvPr>
                <p:cNvGrpSpPr/>
                <p:nvPr/>
              </p:nvGrpSpPr>
              <p:grpSpPr>
                <a:xfrm>
                  <a:off x="5023471" y="2064477"/>
                  <a:ext cx="661957" cy="661967"/>
                  <a:chOff x="5023490" y="2064465"/>
                  <a:chExt cx="1066092" cy="1066091"/>
                </a:xfrm>
              </p:grpSpPr>
              <p:sp>
                <p:nvSpPr>
                  <p:cNvPr id="68" name="矩形 138">
                    <a:extLst>
                      <a:ext uri="{FF2B5EF4-FFF2-40B4-BE49-F238E27FC236}">
                        <a16:creationId xmlns:a16="http://schemas.microsoft.com/office/drawing/2014/main" id="{BF2AFDD3-D12B-F272-4072-04ABF5397172}"/>
                      </a:ext>
                    </a:extLst>
                  </p:cNvPr>
                  <p:cNvSpPr/>
                  <p:nvPr/>
                </p:nvSpPr>
                <p:spPr>
                  <a:xfrm>
                    <a:off x="5489493" y="206446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9" name="矩形 139">
                    <a:extLst>
                      <a:ext uri="{FF2B5EF4-FFF2-40B4-BE49-F238E27FC236}">
                        <a16:creationId xmlns:a16="http://schemas.microsoft.com/office/drawing/2014/main" id="{D506BE16-EF71-B763-DC33-03D4136566B5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5737143" y="2130822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0" name="矩形 140">
                    <a:extLst>
                      <a:ext uri="{FF2B5EF4-FFF2-40B4-BE49-F238E27FC236}">
                        <a16:creationId xmlns:a16="http://schemas.microsoft.com/office/drawing/2014/main" id="{90BD6C5E-0697-E66A-6834-09D5B968AE91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5918435" y="231211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1" name="矩形 141">
                    <a:extLst>
                      <a:ext uri="{FF2B5EF4-FFF2-40B4-BE49-F238E27FC236}">
                        <a16:creationId xmlns:a16="http://schemas.microsoft.com/office/drawing/2014/main" id="{20A6BED7-B605-AB7D-6529-DCF5689BFD5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984793" y="255976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2" name="矩形 142">
                    <a:extLst>
                      <a:ext uri="{FF2B5EF4-FFF2-40B4-BE49-F238E27FC236}">
                        <a16:creationId xmlns:a16="http://schemas.microsoft.com/office/drawing/2014/main" id="{7D370C60-BB84-6484-87EA-61155604CB32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5918435" y="280741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3" name="矩形 143">
                    <a:extLst>
                      <a:ext uri="{FF2B5EF4-FFF2-40B4-BE49-F238E27FC236}">
                        <a16:creationId xmlns:a16="http://schemas.microsoft.com/office/drawing/2014/main" id="{62961937-4627-5645-0C02-4DFC8351E5CC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5737143" y="2988707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4" name="矩形 144">
                    <a:extLst>
                      <a:ext uri="{FF2B5EF4-FFF2-40B4-BE49-F238E27FC236}">
                        <a16:creationId xmlns:a16="http://schemas.microsoft.com/office/drawing/2014/main" id="{573A66DC-568E-99B6-7962-D86B32BB25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489493" y="3055064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5" name="矩形 145">
                    <a:extLst>
                      <a:ext uri="{FF2B5EF4-FFF2-40B4-BE49-F238E27FC236}">
                        <a16:creationId xmlns:a16="http://schemas.microsoft.com/office/drawing/2014/main" id="{3FB25789-D07E-EDAB-136A-0BD11185E0C1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5241843" y="2988707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6" name="矩形 146">
                    <a:extLst>
                      <a:ext uri="{FF2B5EF4-FFF2-40B4-BE49-F238E27FC236}">
                        <a16:creationId xmlns:a16="http://schemas.microsoft.com/office/drawing/2014/main" id="{1C95B4B8-E2EA-5188-1FA6-495A103669D2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5060550" y="280741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7" name="矩形 147">
                    <a:extLst>
                      <a:ext uri="{FF2B5EF4-FFF2-40B4-BE49-F238E27FC236}">
                        <a16:creationId xmlns:a16="http://schemas.microsoft.com/office/drawing/2014/main" id="{A75430F3-199C-5135-4EE1-C252C139A91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994193" y="255976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8" name="矩形 148">
                    <a:extLst>
                      <a:ext uri="{FF2B5EF4-FFF2-40B4-BE49-F238E27FC236}">
                        <a16:creationId xmlns:a16="http://schemas.microsoft.com/office/drawing/2014/main" id="{0C8CFC44-1E1B-46CC-1A89-40FEBDE9E944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5060550" y="2312115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79" name="矩形 149">
                    <a:extLst>
                      <a:ext uri="{FF2B5EF4-FFF2-40B4-BE49-F238E27FC236}">
                        <a16:creationId xmlns:a16="http://schemas.microsoft.com/office/drawing/2014/main" id="{2E684C48-EC77-DAA9-A117-610C3C8942EB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5241843" y="2130822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0" name="任意多边形 150">
                    <a:extLst>
                      <a:ext uri="{FF2B5EF4-FFF2-40B4-BE49-F238E27FC236}">
                        <a16:creationId xmlns:a16="http://schemas.microsoft.com/office/drawing/2014/main" id="{FC08D915-77DC-8495-16E2-49CE8EAF7AE1}"/>
                      </a:ext>
                    </a:extLst>
                  </p:cNvPr>
                  <p:cNvSpPr/>
                  <p:nvPr/>
                </p:nvSpPr>
                <p:spPr>
                  <a:xfrm>
                    <a:off x="5091730" y="2129951"/>
                    <a:ext cx="933012" cy="933012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1" name="任意多边形 151">
                    <a:extLst>
                      <a:ext uri="{FF2B5EF4-FFF2-40B4-BE49-F238E27FC236}">
                        <a16:creationId xmlns:a16="http://schemas.microsoft.com/office/drawing/2014/main" id="{F7B7A937-FE2D-0AA6-9AC8-7F1B70CD2EA3}"/>
                      </a:ext>
                    </a:extLst>
                  </p:cNvPr>
                  <p:cNvSpPr/>
                  <p:nvPr/>
                </p:nvSpPr>
                <p:spPr>
                  <a:xfrm>
                    <a:off x="5168799" y="2212674"/>
                    <a:ext cx="771086" cy="771086"/>
                  </a:xfrm>
                  <a:custGeom>
                    <a:avLst/>
                    <a:gdLst>
                      <a:gd name="connsiteX0" fmla="*/ 389436 w 771086"/>
                      <a:gd name="connsiteY0" fmla="*/ 147342 h 771086"/>
                      <a:gd name="connsiteX1" fmla="*/ 152996 w 771086"/>
                      <a:gd name="connsiteY1" fmla="*/ 383782 h 771086"/>
                      <a:gd name="connsiteX2" fmla="*/ 389436 w 771086"/>
                      <a:gd name="connsiteY2" fmla="*/ 620222 h 771086"/>
                      <a:gd name="connsiteX3" fmla="*/ 625876 w 771086"/>
                      <a:gd name="connsiteY3" fmla="*/ 383782 h 771086"/>
                      <a:gd name="connsiteX4" fmla="*/ 389436 w 771086"/>
                      <a:gd name="connsiteY4" fmla="*/ 147342 h 771086"/>
                      <a:gd name="connsiteX5" fmla="*/ 385543 w 771086"/>
                      <a:gd name="connsiteY5" fmla="*/ 0 h 771086"/>
                      <a:gd name="connsiteX6" fmla="*/ 771086 w 771086"/>
                      <a:gd name="connsiteY6" fmla="*/ 385543 h 771086"/>
                      <a:gd name="connsiteX7" fmla="*/ 385543 w 771086"/>
                      <a:gd name="connsiteY7" fmla="*/ 771086 h 771086"/>
                      <a:gd name="connsiteX8" fmla="*/ 0 w 771086"/>
                      <a:gd name="connsiteY8" fmla="*/ 385543 h 771086"/>
                      <a:gd name="connsiteX9" fmla="*/ 385543 w 771086"/>
                      <a:gd name="connsiteY9" fmla="*/ 0 h 771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71086" h="771086">
                        <a:moveTo>
                          <a:pt x="389436" y="147342"/>
                        </a:moveTo>
                        <a:cubicBezTo>
                          <a:pt x="258854" y="147342"/>
                          <a:pt x="152996" y="253200"/>
                          <a:pt x="152996" y="383782"/>
                        </a:cubicBezTo>
                        <a:cubicBezTo>
                          <a:pt x="152996" y="514364"/>
                          <a:pt x="258854" y="620222"/>
                          <a:pt x="389436" y="620222"/>
                        </a:cubicBezTo>
                        <a:cubicBezTo>
                          <a:pt x="520018" y="620222"/>
                          <a:pt x="625876" y="514364"/>
                          <a:pt x="625876" y="383782"/>
                        </a:cubicBezTo>
                        <a:cubicBezTo>
                          <a:pt x="625876" y="253200"/>
                          <a:pt x="520018" y="147342"/>
                          <a:pt x="389436" y="147342"/>
                        </a:cubicBezTo>
                        <a:close/>
                        <a:moveTo>
                          <a:pt x="385543" y="0"/>
                        </a:moveTo>
                        <a:cubicBezTo>
                          <a:pt x="598473" y="0"/>
                          <a:pt x="771086" y="172613"/>
                          <a:pt x="771086" y="385543"/>
                        </a:cubicBezTo>
                        <a:cubicBezTo>
                          <a:pt x="771086" y="598473"/>
                          <a:pt x="598473" y="771086"/>
                          <a:pt x="385543" y="771086"/>
                        </a:cubicBezTo>
                        <a:cubicBezTo>
                          <a:pt x="172613" y="771086"/>
                          <a:pt x="0" y="598473"/>
                          <a:pt x="0" y="385543"/>
                        </a:cubicBezTo>
                        <a:cubicBezTo>
                          <a:pt x="0" y="172613"/>
                          <a:pt x="172613" y="0"/>
                          <a:pt x="385543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82" name="任意多边形 152">
                    <a:extLst>
                      <a:ext uri="{FF2B5EF4-FFF2-40B4-BE49-F238E27FC236}">
                        <a16:creationId xmlns:a16="http://schemas.microsoft.com/office/drawing/2014/main" id="{C3B8A75E-EED4-FB65-61EC-F72797296622}"/>
                      </a:ext>
                    </a:extLst>
                  </p:cNvPr>
                  <p:cNvSpPr/>
                  <p:nvPr/>
                </p:nvSpPr>
                <p:spPr>
                  <a:xfrm>
                    <a:off x="5220860" y="2262976"/>
                    <a:ext cx="666964" cy="666963"/>
                  </a:xfrm>
                  <a:custGeom>
                    <a:avLst/>
                    <a:gdLst>
                      <a:gd name="connsiteX0" fmla="*/ 331172 w 666964"/>
                      <a:gd name="connsiteY0" fmla="*/ 120540 h 666964"/>
                      <a:gd name="connsiteX1" fmla="*/ 124230 w 666964"/>
                      <a:gd name="connsiteY1" fmla="*/ 327482 h 666964"/>
                      <a:gd name="connsiteX2" fmla="*/ 331172 w 666964"/>
                      <a:gd name="connsiteY2" fmla="*/ 534424 h 666964"/>
                      <a:gd name="connsiteX3" fmla="*/ 538114 w 666964"/>
                      <a:gd name="connsiteY3" fmla="*/ 327482 h 666964"/>
                      <a:gd name="connsiteX4" fmla="*/ 331172 w 666964"/>
                      <a:gd name="connsiteY4" fmla="*/ 120540 h 666964"/>
                      <a:gd name="connsiteX5" fmla="*/ 333482 w 666964"/>
                      <a:gd name="connsiteY5" fmla="*/ 0 h 666964"/>
                      <a:gd name="connsiteX6" fmla="*/ 666964 w 666964"/>
                      <a:gd name="connsiteY6" fmla="*/ 333482 h 666964"/>
                      <a:gd name="connsiteX7" fmla="*/ 333482 w 666964"/>
                      <a:gd name="connsiteY7" fmla="*/ 666964 h 666964"/>
                      <a:gd name="connsiteX8" fmla="*/ 0 w 666964"/>
                      <a:gd name="connsiteY8" fmla="*/ 333482 h 666964"/>
                      <a:gd name="connsiteX9" fmla="*/ 333482 w 666964"/>
                      <a:gd name="connsiteY9" fmla="*/ 0 h 666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66964" h="666964">
                        <a:moveTo>
                          <a:pt x="331172" y="120540"/>
                        </a:moveTo>
                        <a:cubicBezTo>
                          <a:pt x="216881" y="120540"/>
                          <a:pt x="124230" y="213191"/>
                          <a:pt x="124230" y="327482"/>
                        </a:cubicBezTo>
                        <a:cubicBezTo>
                          <a:pt x="124230" y="441773"/>
                          <a:pt x="216881" y="534424"/>
                          <a:pt x="331172" y="534424"/>
                        </a:cubicBezTo>
                        <a:cubicBezTo>
                          <a:pt x="445463" y="534424"/>
                          <a:pt x="538114" y="441773"/>
                          <a:pt x="538114" y="327482"/>
                        </a:cubicBezTo>
                        <a:cubicBezTo>
                          <a:pt x="538114" y="213191"/>
                          <a:pt x="445463" y="120540"/>
                          <a:pt x="331172" y="120540"/>
                        </a:cubicBezTo>
                        <a:close/>
                        <a:moveTo>
                          <a:pt x="333482" y="0"/>
                        </a:moveTo>
                        <a:cubicBezTo>
                          <a:pt x="517659" y="0"/>
                          <a:pt x="666964" y="149305"/>
                          <a:pt x="666964" y="333482"/>
                        </a:cubicBezTo>
                        <a:cubicBezTo>
                          <a:pt x="666964" y="517659"/>
                          <a:pt x="517659" y="666964"/>
                          <a:pt x="333482" y="666964"/>
                        </a:cubicBezTo>
                        <a:cubicBezTo>
                          <a:pt x="149305" y="666964"/>
                          <a:pt x="0" y="517659"/>
                          <a:pt x="0" y="333482"/>
                        </a:cubicBezTo>
                        <a:cubicBezTo>
                          <a:pt x="0" y="149305"/>
                          <a:pt x="149305" y="0"/>
                          <a:pt x="333482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3" name="任意多边形 123">
                  <a:extLst>
                    <a:ext uri="{FF2B5EF4-FFF2-40B4-BE49-F238E27FC236}">
                      <a16:creationId xmlns:a16="http://schemas.microsoft.com/office/drawing/2014/main" id="{A364045F-DDE7-6F04-FA2F-CF0536032DEF}"/>
                    </a:ext>
                  </a:extLst>
                </p:cNvPr>
                <p:cNvSpPr/>
                <p:nvPr/>
              </p:nvSpPr>
              <p:spPr>
                <a:xfrm>
                  <a:off x="3408103" y="2576160"/>
                  <a:ext cx="1537436" cy="320085"/>
                </a:xfrm>
                <a:custGeom>
                  <a:avLst/>
                  <a:gdLst>
                    <a:gd name="connsiteX0" fmla="*/ 1184472 w 1537436"/>
                    <a:gd name="connsiteY0" fmla="*/ 0 h 320085"/>
                    <a:gd name="connsiteX1" fmla="*/ 1537436 w 1537436"/>
                    <a:gd name="connsiteY1" fmla="*/ 0 h 320085"/>
                    <a:gd name="connsiteX2" fmla="*/ 1537436 w 1537436"/>
                    <a:gd name="connsiteY2" fmla="*/ 9999 h 320085"/>
                    <a:gd name="connsiteX3" fmla="*/ 1360678 w 1537436"/>
                    <a:gd name="connsiteY3" fmla="*/ 161713 h 320085"/>
                    <a:gd name="connsiteX4" fmla="*/ 1537436 w 1537436"/>
                    <a:gd name="connsiteY4" fmla="*/ 313427 h 320085"/>
                    <a:gd name="connsiteX5" fmla="*/ 1537436 w 1537436"/>
                    <a:gd name="connsiteY5" fmla="*/ 320085 h 320085"/>
                    <a:gd name="connsiteX6" fmla="*/ 1184472 w 1537436"/>
                    <a:gd name="connsiteY6" fmla="*/ 320085 h 320085"/>
                    <a:gd name="connsiteX7" fmla="*/ 982517 w 1537436"/>
                    <a:gd name="connsiteY7" fmla="*/ 186471 h 320085"/>
                    <a:gd name="connsiteX8" fmla="*/ 310500 w 1537436"/>
                    <a:gd name="connsiteY8" fmla="*/ 186471 h 320085"/>
                    <a:gd name="connsiteX9" fmla="*/ 363008 w 1537436"/>
                    <a:gd name="connsiteY9" fmla="*/ 258248 h 320085"/>
                    <a:gd name="connsiteX10" fmla="*/ 363008 w 1537436"/>
                    <a:gd name="connsiteY10" fmla="*/ 267292 h 320085"/>
                    <a:gd name="connsiteX11" fmla="*/ 0 w 1537436"/>
                    <a:gd name="connsiteY11" fmla="*/ 161199 h 320085"/>
                    <a:gd name="connsiteX12" fmla="*/ 363008 w 1537436"/>
                    <a:gd name="connsiteY12" fmla="*/ 55106 h 320085"/>
                    <a:gd name="connsiteX13" fmla="*/ 363008 w 1537436"/>
                    <a:gd name="connsiteY13" fmla="*/ 64150 h 320085"/>
                    <a:gd name="connsiteX14" fmla="*/ 312191 w 1537436"/>
                    <a:gd name="connsiteY14" fmla="*/ 133615 h 320085"/>
                    <a:gd name="connsiteX15" fmla="*/ 982517 w 1537436"/>
                    <a:gd name="connsiteY15" fmla="*/ 133615 h 320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537436" h="320085">
                      <a:moveTo>
                        <a:pt x="1184472" y="0"/>
                      </a:moveTo>
                      <a:lnTo>
                        <a:pt x="1537436" y="0"/>
                      </a:lnTo>
                      <a:lnTo>
                        <a:pt x="1537436" y="9999"/>
                      </a:lnTo>
                      <a:lnTo>
                        <a:pt x="1360678" y="161713"/>
                      </a:lnTo>
                      <a:lnTo>
                        <a:pt x="1537436" y="313427"/>
                      </a:lnTo>
                      <a:lnTo>
                        <a:pt x="1537436" y="320085"/>
                      </a:lnTo>
                      <a:lnTo>
                        <a:pt x="1184472" y="320085"/>
                      </a:lnTo>
                      <a:lnTo>
                        <a:pt x="982517" y="186471"/>
                      </a:lnTo>
                      <a:lnTo>
                        <a:pt x="310500" y="186471"/>
                      </a:lnTo>
                      <a:lnTo>
                        <a:pt x="363008" y="258248"/>
                      </a:lnTo>
                      <a:lnTo>
                        <a:pt x="363008" y="267292"/>
                      </a:lnTo>
                      <a:lnTo>
                        <a:pt x="0" y="161199"/>
                      </a:lnTo>
                      <a:lnTo>
                        <a:pt x="363008" y="55106"/>
                      </a:lnTo>
                      <a:lnTo>
                        <a:pt x="363008" y="64150"/>
                      </a:lnTo>
                      <a:lnTo>
                        <a:pt x="312191" y="133615"/>
                      </a:lnTo>
                      <a:lnTo>
                        <a:pt x="982517" y="133615"/>
                      </a:lnTo>
                      <a:close/>
                    </a:path>
                  </a:pathLst>
                </a:cu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fr-FR"/>
                </a:p>
              </p:txBody>
            </p:sp>
            <p:grpSp>
              <p:nvGrpSpPr>
                <p:cNvPr id="54" name="组合 124">
                  <a:extLst>
                    <a:ext uri="{FF2B5EF4-FFF2-40B4-BE49-F238E27FC236}">
                      <a16:creationId xmlns:a16="http://schemas.microsoft.com/office/drawing/2014/main" id="{31C3040D-79CB-7066-E66D-A8EF8E08DA67}"/>
                    </a:ext>
                  </a:extLst>
                </p:cNvPr>
                <p:cNvGrpSpPr/>
                <p:nvPr/>
              </p:nvGrpSpPr>
              <p:grpSpPr>
                <a:xfrm>
                  <a:off x="3596272" y="1178520"/>
                  <a:ext cx="627196" cy="620988"/>
                  <a:chOff x="3596268" y="1178521"/>
                  <a:chExt cx="1066092" cy="1066091"/>
                </a:xfrm>
                <a:solidFill>
                  <a:srgbClr val="01ACBE"/>
                </a:solidFill>
              </p:grpSpPr>
              <p:sp>
                <p:nvSpPr>
                  <p:cNvPr id="55" name="矩形 125">
                    <a:extLst>
                      <a:ext uri="{FF2B5EF4-FFF2-40B4-BE49-F238E27FC236}">
                        <a16:creationId xmlns:a16="http://schemas.microsoft.com/office/drawing/2014/main" id="{0680835D-9EAF-E97C-640D-438CE75FEAE6}"/>
                      </a:ext>
                    </a:extLst>
                  </p:cNvPr>
                  <p:cNvSpPr/>
                  <p:nvPr/>
                </p:nvSpPr>
                <p:spPr>
                  <a:xfrm>
                    <a:off x="4062273" y="1178521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56" name="矩形 126">
                    <a:extLst>
                      <a:ext uri="{FF2B5EF4-FFF2-40B4-BE49-F238E27FC236}">
                        <a16:creationId xmlns:a16="http://schemas.microsoft.com/office/drawing/2014/main" id="{9F496378-3AE4-F31D-4B02-07EAAD06C100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4309923" y="1244878"/>
                    <a:ext cx="134084" cy="75493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57" name="矩形 127">
                    <a:extLst>
                      <a:ext uri="{FF2B5EF4-FFF2-40B4-BE49-F238E27FC236}">
                        <a16:creationId xmlns:a16="http://schemas.microsoft.com/office/drawing/2014/main" id="{69D1B5DE-818C-0D41-7D34-CE52C31F9863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4491214" y="1426172"/>
                    <a:ext cx="134084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58" name="矩形 128">
                    <a:extLst>
                      <a:ext uri="{FF2B5EF4-FFF2-40B4-BE49-F238E27FC236}">
                        <a16:creationId xmlns:a16="http://schemas.microsoft.com/office/drawing/2014/main" id="{F7F4C2AC-FF4D-DDD3-73CE-CE30F309E197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557572" y="1673821"/>
                    <a:ext cx="134084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59" name="矩形 129">
                    <a:extLst>
                      <a:ext uri="{FF2B5EF4-FFF2-40B4-BE49-F238E27FC236}">
                        <a16:creationId xmlns:a16="http://schemas.microsoft.com/office/drawing/2014/main" id="{6360818D-E889-9CEB-3280-E5F49D9246DD}"/>
                      </a:ext>
                    </a:extLst>
                  </p:cNvPr>
                  <p:cNvSpPr/>
                  <p:nvPr/>
                </p:nvSpPr>
                <p:spPr>
                  <a:xfrm rot="7200000">
                    <a:off x="4491215" y="1921471"/>
                    <a:ext cx="134084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0" name="矩形 130">
                    <a:extLst>
                      <a:ext uri="{FF2B5EF4-FFF2-40B4-BE49-F238E27FC236}">
                        <a16:creationId xmlns:a16="http://schemas.microsoft.com/office/drawing/2014/main" id="{468C317E-2423-3724-CA31-4821B322BB95}"/>
                      </a:ext>
                    </a:extLst>
                  </p:cNvPr>
                  <p:cNvSpPr/>
                  <p:nvPr/>
                </p:nvSpPr>
                <p:spPr>
                  <a:xfrm rot="9000000">
                    <a:off x="4309922" y="2102763"/>
                    <a:ext cx="134084" cy="75493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1" name="矩形 131">
                    <a:extLst>
                      <a:ext uri="{FF2B5EF4-FFF2-40B4-BE49-F238E27FC236}">
                        <a16:creationId xmlns:a16="http://schemas.microsoft.com/office/drawing/2014/main" id="{982DD2AB-338C-8DD3-C456-13D0E88EC72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062271" y="2169119"/>
                    <a:ext cx="134084" cy="75493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2" name="矩形 132">
                    <a:extLst>
                      <a:ext uri="{FF2B5EF4-FFF2-40B4-BE49-F238E27FC236}">
                        <a16:creationId xmlns:a16="http://schemas.microsoft.com/office/drawing/2014/main" id="{6ED931D5-131C-EADB-1C61-3E277D2D4322}"/>
                      </a:ext>
                    </a:extLst>
                  </p:cNvPr>
                  <p:cNvSpPr/>
                  <p:nvPr/>
                </p:nvSpPr>
                <p:spPr>
                  <a:xfrm rot="12600000">
                    <a:off x="3814621" y="2102763"/>
                    <a:ext cx="134084" cy="75493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3" name="矩形 133">
                    <a:extLst>
                      <a:ext uri="{FF2B5EF4-FFF2-40B4-BE49-F238E27FC236}">
                        <a16:creationId xmlns:a16="http://schemas.microsoft.com/office/drawing/2014/main" id="{A104607F-F087-C7E6-5900-827D07B96C62}"/>
                      </a:ext>
                    </a:extLst>
                  </p:cNvPr>
                  <p:cNvSpPr/>
                  <p:nvPr/>
                </p:nvSpPr>
                <p:spPr>
                  <a:xfrm rot="14400000">
                    <a:off x="3633329" y="1921471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4" name="矩形 134">
                    <a:extLst>
                      <a:ext uri="{FF2B5EF4-FFF2-40B4-BE49-F238E27FC236}">
                        <a16:creationId xmlns:a16="http://schemas.microsoft.com/office/drawing/2014/main" id="{086790AB-2E23-CAD7-1DD6-C56CA50936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566971" y="1673822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5" name="矩形 135">
                    <a:extLst>
                      <a:ext uri="{FF2B5EF4-FFF2-40B4-BE49-F238E27FC236}">
                        <a16:creationId xmlns:a16="http://schemas.microsoft.com/office/drawing/2014/main" id="{E07FA7AC-F170-99E8-7BD7-59D252CC9A2C}"/>
                      </a:ext>
                    </a:extLst>
                  </p:cNvPr>
                  <p:cNvSpPr/>
                  <p:nvPr/>
                </p:nvSpPr>
                <p:spPr>
                  <a:xfrm rot="18000000">
                    <a:off x="3633330" y="1426171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6" name="矩形 136">
                    <a:extLst>
                      <a:ext uri="{FF2B5EF4-FFF2-40B4-BE49-F238E27FC236}">
                        <a16:creationId xmlns:a16="http://schemas.microsoft.com/office/drawing/2014/main" id="{CA09D2C2-4CAE-B786-B781-E3608A6F0109}"/>
                      </a:ext>
                    </a:extLst>
                  </p:cNvPr>
                  <p:cNvSpPr/>
                  <p:nvPr/>
                </p:nvSpPr>
                <p:spPr>
                  <a:xfrm rot="19800000">
                    <a:off x="3814623" y="1244878"/>
                    <a:ext cx="134085" cy="75492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  <p:sp>
                <p:nvSpPr>
                  <p:cNvPr id="67" name="任意多边形 137">
                    <a:extLst>
                      <a:ext uri="{FF2B5EF4-FFF2-40B4-BE49-F238E27FC236}">
                        <a16:creationId xmlns:a16="http://schemas.microsoft.com/office/drawing/2014/main" id="{667FC7E6-57CD-BDCC-4341-68C8341E07B5}"/>
                      </a:ext>
                    </a:extLst>
                  </p:cNvPr>
                  <p:cNvSpPr/>
                  <p:nvPr/>
                </p:nvSpPr>
                <p:spPr>
                  <a:xfrm>
                    <a:off x="3664510" y="1244007"/>
                    <a:ext cx="933012" cy="933012"/>
                  </a:xfrm>
                  <a:custGeom>
                    <a:avLst/>
                    <a:gdLst>
                      <a:gd name="connsiteX0" fmla="*/ 462612 w 933012"/>
                      <a:gd name="connsiteY0" fmla="*/ 225519 h 933012"/>
                      <a:gd name="connsiteX1" fmla="*/ 226172 w 933012"/>
                      <a:gd name="connsiteY1" fmla="*/ 461959 h 933012"/>
                      <a:gd name="connsiteX2" fmla="*/ 462612 w 933012"/>
                      <a:gd name="connsiteY2" fmla="*/ 698399 h 933012"/>
                      <a:gd name="connsiteX3" fmla="*/ 699052 w 933012"/>
                      <a:gd name="connsiteY3" fmla="*/ 461959 h 933012"/>
                      <a:gd name="connsiteX4" fmla="*/ 462612 w 933012"/>
                      <a:gd name="connsiteY4" fmla="*/ 225519 h 933012"/>
                      <a:gd name="connsiteX5" fmla="*/ 466506 w 933012"/>
                      <a:gd name="connsiteY5" fmla="*/ 0 h 933012"/>
                      <a:gd name="connsiteX6" fmla="*/ 933012 w 933012"/>
                      <a:gd name="connsiteY6" fmla="*/ 466506 h 933012"/>
                      <a:gd name="connsiteX7" fmla="*/ 466506 w 933012"/>
                      <a:gd name="connsiteY7" fmla="*/ 933012 h 933012"/>
                      <a:gd name="connsiteX8" fmla="*/ 0 w 933012"/>
                      <a:gd name="connsiteY8" fmla="*/ 466506 h 933012"/>
                      <a:gd name="connsiteX9" fmla="*/ 466506 w 933012"/>
                      <a:gd name="connsiteY9" fmla="*/ 0 h 9330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33012" h="933012">
                        <a:moveTo>
                          <a:pt x="462612" y="225519"/>
                        </a:moveTo>
                        <a:cubicBezTo>
                          <a:pt x="332030" y="225519"/>
                          <a:pt x="226172" y="331377"/>
                          <a:pt x="226172" y="461959"/>
                        </a:cubicBezTo>
                        <a:cubicBezTo>
                          <a:pt x="226172" y="592541"/>
                          <a:pt x="332030" y="698399"/>
                          <a:pt x="462612" y="698399"/>
                        </a:cubicBezTo>
                        <a:cubicBezTo>
                          <a:pt x="593194" y="698399"/>
                          <a:pt x="699052" y="592541"/>
                          <a:pt x="699052" y="461959"/>
                        </a:cubicBezTo>
                        <a:cubicBezTo>
                          <a:pt x="699052" y="331377"/>
                          <a:pt x="593194" y="225519"/>
                          <a:pt x="462612" y="225519"/>
                        </a:cubicBezTo>
                        <a:close/>
                        <a:moveTo>
                          <a:pt x="466506" y="0"/>
                        </a:moveTo>
                        <a:cubicBezTo>
                          <a:pt x="724150" y="0"/>
                          <a:pt x="933012" y="208862"/>
                          <a:pt x="933012" y="466506"/>
                        </a:cubicBezTo>
                        <a:cubicBezTo>
                          <a:pt x="933012" y="724150"/>
                          <a:pt x="724150" y="933012"/>
                          <a:pt x="466506" y="933012"/>
                        </a:cubicBezTo>
                        <a:cubicBezTo>
                          <a:pt x="208862" y="933012"/>
                          <a:pt x="0" y="724150"/>
                          <a:pt x="0" y="466506"/>
                        </a:cubicBezTo>
                        <a:cubicBezTo>
                          <a:pt x="0" y="208862"/>
                          <a:pt x="208862" y="0"/>
                          <a:pt x="466506" y="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25" name="椭圆 95">
                <a:extLst>
                  <a:ext uri="{FF2B5EF4-FFF2-40B4-BE49-F238E27FC236}">
                    <a16:creationId xmlns:a16="http://schemas.microsoft.com/office/drawing/2014/main" id="{DA070582-F601-66C4-1F06-F2AAF3BED7BF}"/>
                  </a:ext>
                </a:extLst>
              </p:cNvPr>
              <p:cNvSpPr/>
              <p:nvPr/>
            </p:nvSpPr>
            <p:spPr>
              <a:xfrm>
                <a:off x="2184624" y="5249569"/>
                <a:ext cx="3166662" cy="486717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alpha val="30000"/>
                    </a:schemeClr>
                  </a:gs>
                  <a:gs pos="100000">
                    <a:srgbClr val="F3F3F3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2" name="任意多边形 312">
              <a:extLst>
                <a:ext uri="{FF2B5EF4-FFF2-40B4-BE49-F238E27FC236}">
                  <a16:creationId xmlns:a16="http://schemas.microsoft.com/office/drawing/2014/main" id="{6B03DAB2-26C5-AF0D-73DC-E811B344077E}"/>
                </a:ext>
              </a:extLst>
            </p:cNvPr>
            <p:cNvSpPr/>
            <p:nvPr/>
          </p:nvSpPr>
          <p:spPr>
            <a:xfrm>
              <a:off x="4902253" y="3394006"/>
              <a:ext cx="457582" cy="458524"/>
            </a:xfrm>
            <a:custGeom>
              <a:avLst/>
              <a:gdLst>
                <a:gd name="connsiteX0" fmla="*/ 413081 w 772416"/>
                <a:gd name="connsiteY0" fmla="*/ 961 h 772416"/>
                <a:gd name="connsiteX1" fmla="*/ 720618 w 772416"/>
                <a:gd name="connsiteY1" fmla="*/ 193136 h 772416"/>
                <a:gd name="connsiteX2" fmla="*/ 579280 w 772416"/>
                <a:gd name="connsiteY2" fmla="*/ 720618 h 772416"/>
                <a:gd name="connsiteX3" fmla="*/ 51797 w 772416"/>
                <a:gd name="connsiteY3" fmla="*/ 579280 h 772416"/>
                <a:gd name="connsiteX4" fmla="*/ 193136 w 772416"/>
                <a:gd name="connsiteY4" fmla="*/ 51797 h 772416"/>
                <a:gd name="connsiteX5" fmla="*/ 413081 w 772416"/>
                <a:gd name="connsiteY5" fmla="*/ 961 h 77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6">
                  <a:moveTo>
                    <a:pt x="413081" y="961"/>
                  </a:moveTo>
                  <a:cubicBezTo>
                    <a:pt x="536732" y="9700"/>
                    <a:pt x="653974" y="77705"/>
                    <a:pt x="720618" y="193136"/>
                  </a:cubicBezTo>
                  <a:cubicBezTo>
                    <a:pt x="827249" y="377825"/>
                    <a:pt x="763969" y="613988"/>
                    <a:pt x="579280" y="720618"/>
                  </a:cubicBezTo>
                  <a:cubicBezTo>
                    <a:pt x="394590" y="827249"/>
                    <a:pt x="158428" y="763969"/>
                    <a:pt x="51797" y="579280"/>
                  </a:cubicBezTo>
                  <a:cubicBezTo>
                    <a:pt x="-54833" y="394590"/>
                    <a:pt x="8446" y="158428"/>
                    <a:pt x="193136" y="51797"/>
                  </a:cubicBezTo>
                  <a:cubicBezTo>
                    <a:pt x="262394" y="11811"/>
                    <a:pt x="338891" y="-4282"/>
                    <a:pt x="413081" y="961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c</a:t>
              </a:r>
            </a:p>
          </p:txBody>
        </p:sp>
        <p:sp>
          <p:nvSpPr>
            <p:cNvPr id="18" name="任意多边形 318">
              <a:extLst>
                <a:ext uri="{FF2B5EF4-FFF2-40B4-BE49-F238E27FC236}">
                  <a16:creationId xmlns:a16="http://schemas.microsoft.com/office/drawing/2014/main" id="{691B3057-3E63-FEA2-FB1D-B9E147A4D499}"/>
                </a:ext>
              </a:extLst>
            </p:cNvPr>
            <p:cNvSpPr/>
            <p:nvPr/>
          </p:nvSpPr>
          <p:spPr>
            <a:xfrm>
              <a:off x="5248697" y="1529253"/>
              <a:ext cx="457582" cy="458524"/>
            </a:xfrm>
            <a:custGeom>
              <a:avLst/>
              <a:gdLst>
                <a:gd name="connsiteX0" fmla="*/ 413081 w 772416"/>
                <a:gd name="connsiteY0" fmla="*/ 962 h 772417"/>
                <a:gd name="connsiteX1" fmla="*/ 720618 w 772416"/>
                <a:gd name="connsiteY1" fmla="*/ 193137 h 772417"/>
                <a:gd name="connsiteX2" fmla="*/ 579280 w 772416"/>
                <a:gd name="connsiteY2" fmla="*/ 720619 h 772417"/>
                <a:gd name="connsiteX3" fmla="*/ 51797 w 772416"/>
                <a:gd name="connsiteY3" fmla="*/ 579281 h 772417"/>
                <a:gd name="connsiteX4" fmla="*/ 193136 w 772416"/>
                <a:gd name="connsiteY4" fmla="*/ 51798 h 772417"/>
                <a:gd name="connsiteX5" fmla="*/ 413081 w 772416"/>
                <a:gd name="connsiteY5" fmla="*/ 962 h 77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416" h="772417">
                  <a:moveTo>
                    <a:pt x="413081" y="962"/>
                  </a:moveTo>
                  <a:cubicBezTo>
                    <a:pt x="536732" y="9701"/>
                    <a:pt x="653974" y="77706"/>
                    <a:pt x="720618" y="193137"/>
                  </a:cubicBezTo>
                  <a:cubicBezTo>
                    <a:pt x="827249" y="377826"/>
                    <a:pt x="763969" y="613989"/>
                    <a:pt x="579280" y="720619"/>
                  </a:cubicBezTo>
                  <a:cubicBezTo>
                    <a:pt x="394590" y="827250"/>
                    <a:pt x="158428" y="763970"/>
                    <a:pt x="51797" y="579281"/>
                  </a:cubicBezTo>
                  <a:cubicBezTo>
                    <a:pt x="-54833" y="394591"/>
                    <a:pt x="8446" y="158429"/>
                    <a:pt x="193136" y="51798"/>
                  </a:cubicBezTo>
                  <a:cubicBezTo>
                    <a:pt x="262394" y="11812"/>
                    <a:pt x="338891" y="-4281"/>
                    <a:pt x="413081" y="962"/>
                  </a:cubicBez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矩形 326">
              <a:extLst>
                <a:ext uri="{FF2B5EF4-FFF2-40B4-BE49-F238E27FC236}">
                  <a16:creationId xmlns:a16="http://schemas.microsoft.com/office/drawing/2014/main" id="{D68A4E2C-8516-8029-07DA-46AA9241A917}"/>
                </a:ext>
              </a:extLst>
            </p:cNvPr>
            <p:cNvSpPr/>
            <p:nvPr/>
          </p:nvSpPr>
          <p:spPr>
            <a:xfrm>
              <a:off x="5079723" y="2763058"/>
              <a:ext cx="1603655" cy="2654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fr-FR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7" name="组合 30">
            <a:extLst>
              <a:ext uri="{FF2B5EF4-FFF2-40B4-BE49-F238E27FC236}">
                <a16:creationId xmlns:a16="http://schemas.microsoft.com/office/drawing/2014/main" id="{8038C4CB-1972-D58A-D7B6-80684B8659C0}"/>
              </a:ext>
            </a:extLst>
          </p:cNvPr>
          <p:cNvGrpSpPr/>
          <p:nvPr/>
        </p:nvGrpSpPr>
        <p:grpSpPr>
          <a:xfrm>
            <a:off x="131615" y="128155"/>
            <a:ext cx="8880767" cy="4887191"/>
            <a:chOff x="175487" y="170873"/>
            <a:chExt cx="11841022" cy="6516254"/>
          </a:xfrm>
        </p:grpSpPr>
        <p:sp>
          <p:nvSpPr>
            <p:cNvPr id="248" name="矩形: 圆角 31">
              <a:extLst>
                <a:ext uri="{FF2B5EF4-FFF2-40B4-BE49-F238E27FC236}">
                  <a16:creationId xmlns:a16="http://schemas.microsoft.com/office/drawing/2014/main" id="{401EBFCD-9F8F-7D1B-6E15-17096C02AD09}"/>
                </a:ext>
              </a:extLst>
            </p:cNvPr>
            <p:cNvSpPr/>
            <p:nvPr/>
          </p:nvSpPr>
          <p:spPr>
            <a:xfrm>
              <a:off x="175487" y="170873"/>
              <a:ext cx="11841022" cy="6516254"/>
            </a:xfrm>
            <a:prstGeom prst="roundRect">
              <a:avLst>
                <a:gd name="adj" fmla="val 1764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srgbClr val="FFFFFF"/>
                </a:solidFill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49" name="椭圆 32">
              <a:extLst>
                <a:ext uri="{FF2B5EF4-FFF2-40B4-BE49-F238E27FC236}">
                  <a16:creationId xmlns:a16="http://schemas.microsoft.com/office/drawing/2014/main" id="{12DB978D-B0B6-D923-237F-85BA8C7C4810}"/>
                </a:ext>
              </a:extLst>
            </p:cNvPr>
            <p:cNvSpPr/>
            <p:nvPr/>
          </p:nvSpPr>
          <p:spPr>
            <a:xfrm>
              <a:off x="706167" y="581881"/>
              <a:ext cx="354861" cy="3549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3" tIns="45702" rIns="91403" bIns="45702" rtlCol="0" anchor="ctr"/>
            <a:lstStyle/>
            <a:p>
              <a:pPr algn="ctr" defTabSz="685800"/>
              <a:endParaRPr lang="zh-CN" altLang="en-US" sz="1424" dirty="0">
                <a:solidFill>
                  <a:srgbClr val="FFFFFF"/>
                </a:solidFill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62" name="Freeform 383">
            <a:extLst>
              <a:ext uri="{FF2B5EF4-FFF2-40B4-BE49-F238E27FC236}">
                <a16:creationId xmlns:a16="http://schemas.microsoft.com/office/drawing/2014/main" id="{88600CA2-5E3E-8FEA-6028-76077836143F}"/>
              </a:ext>
            </a:extLst>
          </p:cNvPr>
          <p:cNvSpPr>
            <a:spLocks/>
          </p:cNvSpPr>
          <p:nvPr/>
        </p:nvSpPr>
        <p:spPr bwMode="auto">
          <a:xfrm flipH="1">
            <a:off x="6501112" y="1917917"/>
            <a:ext cx="243223" cy="232737"/>
          </a:xfrm>
          <a:custGeom>
            <a:avLst/>
            <a:gdLst>
              <a:gd name="T0" fmla="*/ 846768036 w 165"/>
              <a:gd name="T1" fmla="*/ 675804009 h 156"/>
              <a:gd name="T2" fmla="*/ 748666501 w 165"/>
              <a:gd name="T3" fmla="*/ 613897120 h 156"/>
              <a:gd name="T4" fmla="*/ 614423729 w 165"/>
              <a:gd name="T5" fmla="*/ 557150652 h 156"/>
              <a:gd name="T6" fmla="*/ 578280222 w 165"/>
              <a:gd name="T7" fmla="*/ 546834350 h 156"/>
              <a:gd name="T8" fmla="*/ 542138985 w 165"/>
              <a:gd name="T9" fmla="*/ 484927461 h 156"/>
              <a:gd name="T10" fmla="*/ 521485553 w 165"/>
              <a:gd name="T11" fmla="*/ 484927461 h 156"/>
              <a:gd name="T12" fmla="*/ 542138985 w 165"/>
              <a:gd name="T13" fmla="*/ 438499564 h 156"/>
              <a:gd name="T14" fmla="*/ 552465702 w 165"/>
              <a:gd name="T15" fmla="*/ 381750826 h 156"/>
              <a:gd name="T16" fmla="*/ 578280222 w 165"/>
              <a:gd name="T17" fmla="*/ 361115953 h 156"/>
              <a:gd name="T18" fmla="*/ 588606938 w 165"/>
              <a:gd name="T19" fmla="*/ 325004358 h 156"/>
              <a:gd name="T20" fmla="*/ 588606938 w 165"/>
              <a:gd name="T21" fmla="*/ 263099738 h 156"/>
              <a:gd name="T22" fmla="*/ 578280222 w 165"/>
              <a:gd name="T23" fmla="*/ 237304445 h 156"/>
              <a:gd name="T24" fmla="*/ 583443580 w 165"/>
              <a:gd name="T25" fmla="*/ 154764952 h 156"/>
              <a:gd name="T26" fmla="*/ 573116864 w 165"/>
              <a:gd name="T27" fmla="*/ 98016215 h 156"/>
              <a:gd name="T28" fmla="*/ 552465702 w 165"/>
              <a:gd name="T29" fmla="*/ 61904619 h 156"/>
              <a:gd name="T30" fmla="*/ 526648911 w 165"/>
              <a:gd name="T31" fmla="*/ 56746468 h 156"/>
              <a:gd name="T32" fmla="*/ 511158836 w 165"/>
              <a:gd name="T33" fmla="*/ 41269746 h 156"/>
              <a:gd name="T34" fmla="*/ 330445841 w 165"/>
              <a:gd name="T35" fmla="*/ 46430167 h 156"/>
              <a:gd name="T36" fmla="*/ 263324455 w 165"/>
              <a:gd name="T37" fmla="*/ 237304445 h 156"/>
              <a:gd name="T38" fmla="*/ 252997739 w 165"/>
              <a:gd name="T39" fmla="*/ 273416040 h 156"/>
              <a:gd name="T40" fmla="*/ 278814530 w 165"/>
              <a:gd name="T41" fmla="*/ 371434524 h 156"/>
              <a:gd name="T42" fmla="*/ 299465692 w 165"/>
              <a:gd name="T43" fmla="*/ 376592675 h 156"/>
              <a:gd name="T44" fmla="*/ 304629050 w 165"/>
              <a:gd name="T45" fmla="*/ 443657715 h 156"/>
              <a:gd name="T46" fmla="*/ 325282483 w 165"/>
              <a:gd name="T47" fmla="*/ 484927461 h 156"/>
              <a:gd name="T48" fmla="*/ 309792408 w 165"/>
              <a:gd name="T49" fmla="*/ 484927461 h 156"/>
              <a:gd name="T50" fmla="*/ 273651172 w 165"/>
              <a:gd name="T51" fmla="*/ 546834350 h 156"/>
              <a:gd name="T52" fmla="*/ 237507665 w 165"/>
              <a:gd name="T53" fmla="*/ 557150652 h 156"/>
              <a:gd name="T54" fmla="*/ 103264893 w 165"/>
              <a:gd name="T55" fmla="*/ 613897120 h 156"/>
              <a:gd name="T56" fmla="*/ 5163358 w 165"/>
              <a:gd name="T57" fmla="*/ 675804009 h 156"/>
              <a:gd name="T58" fmla="*/ 0 w 165"/>
              <a:gd name="T59" fmla="*/ 804773668 h 156"/>
              <a:gd name="T60" fmla="*/ 371752707 w 165"/>
              <a:gd name="T61" fmla="*/ 804773668 h 156"/>
              <a:gd name="T62" fmla="*/ 402730585 w 165"/>
              <a:gd name="T63" fmla="*/ 619057541 h 156"/>
              <a:gd name="T64" fmla="*/ 376916065 w 165"/>
              <a:gd name="T65" fmla="*/ 572627374 h 156"/>
              <a:gd name="T66" fmla="*/ 428547376 w 165"/>
              <a:gd name="T67" fmla="*/ 546834350 h 156"/>
              <a:gd name="T68" fmla="*/ 475015329 w 165"/>
              <a:gd name="T69" fmla="*/ 572627374 h 156"/>
              <a:gd name="T70" fmla="*/ 449200809 w 165"/>
              <a:gd name="T71" fmla="*/ 619057541 h 156"/>
              <a:gd name="T72" fmla="*/ 495668762 w 165"/>
              <a:gd name="T73" fmla="*/ 804773668 h 156"/>
              <a:gd name="T74" fmla="*/ 846768036 w 165"/>
              <a:gd name="T75" fmla="*/ 804773668 h 156"/>
              <a:gd name="T76" fmla="*/ 846768036 w 165"/>
              <a:gd name="T77" fmla="*/ 675804009 h 1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240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5CC724FF-DA88-C029-4A19-0750C3E2601B}"/>
              </a:ext>
            </a:extLst>
          </p:cNvPr>
          <p:cNvGrpSpPr/>
          <p:nvPr/>
        </p:nvGrpSpPr>
        <p:grpSpPr>
          <a:xfrm>
            <a:off x="6206897" y="3818588"/>
            <a:ext cx="189704" cy="189703"/>
            <a:chOff x="4806951" y="2245785"/>
            <a:chExt cx="476250" cy="476249"/>
          </a:xfrm>
        </p:grpSpPr>
        <p:sp>
          <p:nvSpPr>
            <p:cNvPr id="263" name="Oval 28">
              <a:extLst>
                <a:ext uri="{FF2B5EF4-FFF2-40B4-BE49-F238E27FC236}">
                  <a16:creationId xmlns:a16="http://schemas.microsoft.com/office/drawing/2014/main" id="{380C298D-5981-794B-1958-45D8587FF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952" y="2592918"/>
              <a:ext cx="131233" cy="129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64" name="Freeform 29">
              <a:extLst>
                <a:ext uri="{FF2B5EF4-FFF2-40B4-BE49-F238E27FC236}">
                  <a16:creationId xmlns:a16="http://schemas.microsoft.com/office/drawing/2014/main" id="{36F9AC8E-36E9-0B88-9099-A885BA245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1" y="2406651"/>
              <a:ext cx="317500" cy="315383"/>
            </a:xfrm>
            <a:custGeom>
              <a:avLst/>
              <a:gdLst>
                <a:gd name="T0" fmla="*/ 540033482 w 105"/>
                <a:gd name="T1" fmla="*/ 532857037 h 105"/>
                <a:gd name="T2" fmla="*/ 380594054 w 105"/>
                <a:gd name="T3" fmla="*/ 532857037 h 105"/>
                <a:gd name="T4" fmla="*/ 0 w 105"/>
                <a:gd name="T5" fmla="*/ 157319632 h 105"/>
                <a:gd name="T6" fmla="*/ 0 w 105"/>
                <a:gd name="T7" fmla="*/ 157319632 h 105"/>
                <a:gd name="T8" fmla="*/ 0 w 105"/>
                <a:gd name="T9" fmla="*/ 0 h 105"/>
                <a:gd name="T10" fmla="*/ 540033482 w 105"/>
                <a:gd name="T11" fmla="*/ 532857037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5" h="105">
                  <a:moveTo>
                    <a:pt x="105" y="105"/>
                  </a:moveTo>
                  <a:cubicBezTo>
                    <a:pt x="74" y="105"/>
                    <a:pt x="74" y="105"/>
                    <a:pt x="74" y="105"/>
                  </a:cubicBezTo>
                  <a:cubicBezTo>
                    <a:pt x="74" y="64"/>
                    <a:pt x="41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" y="0"/>
                    <a:pt x="105" y="47"/>
                    <a:pt x="105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265" name="Freeform 30">
              <a:extLst>
                <a:ext uri="{FF2B5EF4-FFF2-40B4-BE49-F238E27FC236}">
                  <a16:creationId xmlns:a16="http://schemas.microsoft.com/office/drawing/2014/main" id="{FCDD162A-6652-052F-41D0-6872FE36F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2" y="2245785"/>
              <a:ext cx="476249" cy="476249"/>
            </a:xfrm>
            <a:custGeom>
              <a:avLst/>
              <a:gdLst>
                <a:gd name="T0" fmla="*/ 643944862 w 158"/>
                <a:gd name="T1" fmla="*/ 807486773 h 158"/>
                <a:gd name="T2" fmla="*/ 0 w 158"/>
                <a:gd name="T3" fmla="*/ 163541911 h 158"/>
                <a:gd name="T4" fmla="*/ 0 w 158"/>
                <a:gd name="T5" fmla="*/ 0 h 158"/>
                <a:gd name="T6" fmla="*/ 807486773 w 158"/>
                <a:gd name="T7" fmla="*/ 807486773 h 158"/>
                <a:gd name="T8" fmla="*/ 643944862 w 158"/>
                <a:gd name="T9" fmla="*/ 807486773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158">
                  <a:moveTo>
                    <a:pt x="126" y="158"/>
                  </a:moveTo>
                  <a:cubicBezTo>
                    <a:pt x="126" y="88"/>
                    <a:pt x="7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0"/>
                    <a:pt x="158" y="71"/>
                    <a:pt x="158" y="158"/>
                  </a:cubicBezTo>
                  <a:lnTo>
                    <a:pt x="126" y="1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/>
            </a:p>
          </p:txBody>
        </p:sp>
      </p:grpSp>
      <p:grpSp>
        <p:nvGrpSpPr>
          <p:cNvPr id="8" name="Group 265">
            <a:extLst>
              <a:ext uri="{FF2B5EF4-FFF2-40B4-BE49-F238E27FC236}">
                <a16:creationId xmlns:a16="http://schemas.microsoft.com/office/drawing/2014/main" id="{92BD990F-B0FE-0D33-350B-5FCD988D6AA3}"/>
              </a:ext>
            </a:extLst>
          </p:cNvPr>
          <p:cNvGrpSpPr/>
          <p:nvPr/>
        </p:nvGrpSpPr>
        <p:grpSpPr>
          <a:xfrm>
            <a:off x="2445053" y="1971547"/>
            <a:ext cx="189704" cy="189703"/>
            <a:chOff x="4806951" y="2245785"/>
            <a:chExt cx="476250" cy="476249"/>
          </a:xfrm>
        </p:grpSpPr>
        <p:sp>
          <p:nvSpPr>
            <p:cNvPr id="9" name="Oval 28">
              <a:extLst>
                <a:ext uri="{FF2B5EF4-FFF2-40B4-BE49-F238E27FC236}">
                  <a16:creationId xmlns:a16="http://schemas.microsoft.com/office/drawing/2014/main" id="{6FA3E10C-20AC-B300-767A-0CFCD8E8E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6952" y="2592918"/>
              <a:ext cx="131233" cy="1291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Lao UI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10" name="Freeform 29">
              <a:extLst>
                <a:ext uri="{FF2B5EF4-FFF2-40B4-BE49-F238E27FC236}">
                  <a16:creationId xmlns:a16="http://schemas.microsoft.com/office/drawing/2014/main" id="{ADD4720E-4A0F-1463-1079-11C682B49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1" y="2406651"/>
              <a:ext cx="317500" cy="315383"/>
            </a:xfrm>
            <a:custGeom>
              <a:avLst/>
              <a:gdLst>
                <a:gd name="T0" fmla="*/ 540033482 w 105"/>
                <a:gd name="T1" fmla="*/ 532857037 h 105"/>
                <a:gd name="T2" fmla="*/ 380594054 w 105"/>
                <a:gd name="T3" fmla="*/ 532857037 h 105"/>
                <a:gd name="T4" fmla="*/ 0 w 105"/>
                <a:gd name="T5" fmla="*/ 157319632 h 105"/>
                <a:gd name="T6" fmla="*/ 0 w 105"/>
                <a:gd name="T7" fmla="*/ 157319632 h 105"/>
                <a:gd name="T8" fmla="*/ 0 w 105"/>
                <a:gd name="T9" fmla="*/ 0 h 105"/>
                <a:gd name="T10" fmla="*/ 540033482 w 105"/>
                <a:gd name="T11" fmla="*/ 532857037 h 1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5" h="105">
                  <a:moveTo>
                    <a:pt x="105" y="105"/>
                  </a:moveTo>
                  <a:cubicBezTo>
                    <a:pt x="74" y="105"/>
                    <a:pt x="74" y="105"/>
                    <a:pt x="74" y="105"/>
                  </a:cubicBezTo>
                  <a:cubicBezTo>
                    <a:pt x="74" y="64"/>
                    <a:pt x="41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8" y="0"/>
                    <a:pt x="105" y="47"/>
                    <a:pt x="105" y="1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3F79D654-30DF-9150-65DB-0BEC688D3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6952" y="2245785"/>
              <a:ext cx="476249" cy="476249"/>
            </a:xfrm>
            <a:custGeom>
              <a:avLst/>
              <a:gdLst>
                <a:gd name="T0" fmla="*/ 643944862 w 158"/>
                <a:gd name="T1" fmla="*/ 807486773 h 158"/>
                <a:gd name="T2" fmla="*/ 0 w 158"/>
                <a:gd name="T3" fmla="*/ 163541911 h 158"/>
                <a:gd name="T4" fmla="*/ 0 w 158"/>
                <a:gd name="T5" fmla="*/ 0 h 158"/>
                <a:gd name="T6" fmla="*/ 807486773 w 158"/>
                <a:gd name="T7" fmla="*/ 807486773 h 158"/>
                <a:gd name="T8" fmla="*/ 643944862 w 158"/>
                <a:gd name="T9" fmla="*/ 807486773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8" h="158">
                  <a:moveTo>
                    <a:pt x="126" y="158"/>
                  </a:moveTo>
                  <a:cubicBezTo>
                    <a:pt x="126" y="88"/>
                    <a:pt x="70" y="32"/>
                    <a:pt x="0" y="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7" y="0"/>
                    <a:pt x="158" y="71"/>
                    <a:pt x="158" y="158"/>
                  </a:cubicBezTo>
                  <a:lnTo>
                    <a:pt x="126" y="1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17" name="任意多边形 318">
            <a:extLst>
              <a:ext uri="{FF2B5EF4-FFF2-40B4-BE49-F238E27FC236}">
                <a16:creationId xmlns:a16="http://schemas.microsoft.com/office/drawing/2014/main" id="{9FA686E9-1ACF-1742-8D8F-FB06D258952B}"/>
              </a:ext>
            </a:extLst>
          </p:cNvPr>
          <p:cNvSpPr/>
          <p:nvPr/>
        </p:nvSpPr>
        <p:spPr>
          <a:xfrm>
            <a:off x="2335293" y="1847346"/>
            <a:ext cx="457575" cy="458500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143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9" name="任意多边形 318">
            <a:extLst>
              <a:ext uri="{FF2B5EF4-FFF2-40B4-BE49-F238E27FC236}">
                <a16:creationId xmlns:a16="http://schemas.microsoft.com/office/drawing/2014/main" id="{283C6CDF-23D8-F0C0-49F1-690D4CF284A9}"/>
              </a:ext>
            </a:extLst>
          </p:cNvPr>
          <p:cNvSpPr/>
          <p:nvPr/>
        </p:nvSpPr>
        <p:spPr>
          <a:xfrm>
            <a:off x="2200270" y="2865566"/>
            <a:ext cx="457575" cy="458500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143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1" name="任意多边形 318">
            <a:extLst>
              <a:ext uri="{FF2B5EF4-FFF2-40B4-BE49-F238E27FC236}">
                <a16:creationId xmlns:a16="http://schemas.microsoft.com/office/drawing/2014/main" id="{BD56704C-377B-9E1F-CB90-3A1396A2D92A}"/>
              </a:ext>
            </a:extLst>
          </p:cNvPr>
          <p:cNvSpPr/>
          <p:nvPr/>
        </p:nvSpPr>
        <p:spPr>
          <a:xfrm>
            <a:off x="2595003" y="3706972"/>
            <a:ext cx="457575" cy="458500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143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23" name="任意多边形 318">
            <a:extLst>
              <a:ext uri="{FF2B5EF4-FFF2-40B4-BE49-F238E27FC236}">
                <a16:creationId xmlns:a16="http://schemas.microsoft.com/office/drawing/2014/main" id="{4F9CEC7A-CEB5-6FBA-DB85-E972779EAF89}"/>
              </a:ext>
            </a:extLst>
          </p:cNvPr>
          <p:cNvSpPr/>
          <p:nvPr/>
        </p:nvSpPr>
        <p:spPr>
          <a:xfrm>
            <a:off x="2977323" y="1099526"/>
            <a:ext cx="457575" cy="458500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143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50" name="任意多边形 318">
            <a:extLst>
              <a:ext uri="{FF2B5EF4-FFF2-40B4-BE49-F238E27FC236}">
                <a16:creationId xmlns:a16="http://schemas.microsoft.com/office/drawing/2014/main" id="{D2D4C2E6-765F-E36B-CD08-3618C183C0FA}"/>
              </a:ext>
            </a:extLst>
          </p:cNvPr>
          <p:cNvSpPr/>
          <p:nvPr/>
        </p:nvSpPr>
        <p:spPr>
          <a:xfrm>
            <a:off x="5670683" y="1125905"/>
            <a:ext cx="457575" cy="458500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143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251" name="任意多边形 318">
            <a:extLst>
              <a:ext uri="{FF2B5EF4-FFF2-40B4-BE49-F238E27FC236}">
                <a16:creationId xmlns:a16="http://schemas.microsoft.com/office/drawing/2014/main" id="{34F079A2-03F6-5793-C788-C8FCC7A18689}"/>
              </a:ext>
            </a:extLst>
          </p:cNvPr>
          <p:cNvSpPr/>
          <p:nvPr/>
        </p:nvSpPr>
        <p:spPr>
          <a:xfrm>
            <a:off x="6491953" y="2865566"/>
            <a:ext cx="457575" cy="458500"/>
          </a:xfrm>
          <a:custGeom>
            <a:avLst/>
            <a:gdLst>
              <a:gd name="connsiteX0" fmla="*/ 413081 w 772416"/>
              <a:gd name="connsiteY0" fmla="*/ 962 h 772417"/>
              <a:gd name="connsiteX1" fmla="*/ 720618 w 772416"/>
              <a:gd name="connsiteY1" fmla="*/ 193137 h 772417"/>
              <a:gd name="connsiteX2" fmla="*/ 579280 w 772416"/>
              <a:gd name="connsiteY2" fmla="*/ 720619 h 772417"/>
              <a:gd name="connsiteX3" fmla="*/ 51797 w 772416"/>
              <a:gd name="connsiteY3" fmla="*/ 579281 h 772417"/>
              <a:gd name="connsiteX4" fmla="*/ 193136 w 772416"/>
              <a:gd name="connsiteY4" fmla="*/ 51798 h 772417"/>
              <a:gd name="connsiteX5" fmla="*/ 413081 w 772416"/>
              <a:gd name="connsiteY5" fmla="*/ 962 h 772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416" h="772417">
                <a:moveTo>
                  <a:pt x="413081" y="962"/>
                </a:moveTo>
                <a:cubicBezTo>
                  <a:pt x="536732" y="9701"/>
                  <a:pt x="653974" y="77706"/>
                  <a:pt x="720618" y="193137"/>
                </a:cubicBezTo>
                <a:cubicBezTo>
                  <a:pt x="827249" y="377826"/>
                  <a:pt x="763969" y="613989"/>
                  <a:pt x="579280" y="720619"/>
                </a:cubicBezTo>
                <a:cubicBezTo>
                  <a:pt x="394590" y="827250"/>
                  <a:pt x="158428" y="763970"/>
                  <a:pt x="51797" y="579281"/>
                </a:cubicBezTo>
                <a:cubicBezTo>
                  <a:pt x="-54833" y="394591"/>
                  <a:pt x="8446" y="158429"/>
                  <a:pt x="193136" y="51798"/>
                </a:cubicBezTo>
                <a:cubicBezTo>
                  <a:pt x="262394" y="11812"/>
                  <a:pt x="338891" y="-4281"/>
                  <a:pt x="413081" y="962"/>
                </a:cubicBezTo>
                <a:close/>
              </a:path>
            </a:pathLst>
          </a:cu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143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pic>
        <p:nvPicPr>
          <p:cNvPr id="281" name="Graphique 280" descr="Engrenage">
            <a:extLst>
              <a:ext uri="{FF2B5EF4-FFF2-40B4-BE49-F238E27FC236}">
                <a16:creationId xmlns:a16="http://schemas.microsoft.com/office/drawing/2014/main" id="{27BC2335-8FBA-574B-45A0-7F272C1D7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4062" y="1832540"/>
            <a:ext cx="336271" cy="508524"/>
          </a:xfrm>
          <a:prstGeom prst="rect">
            <a:avLst/>
          </a:prstGeom>
        </p:spPr>
      </p:pic>
      <p:pic>
        <p:nvPicPr>
          <p:cNvPr id="283" name="Graphique 282" descr="Bâtiment">
            <a:extLst>
              <a:ext uri="{FF2B5EF4-FFF2-40B4-BE49-F238E27FC236}">
                <a16:creationId xmlns:a16="http://schemas.microsoft.com/office/drawing/2014/main" id="{ADA498E4-42C4-429F-EF98-DF3287839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6260" y="2962087"/>
            <a:ext cx="465594" cy="265457"/>
          </a:xfrm>
          <a:prstGeom prst="rect">
            <a:avLst/>
          </a:prstGeom>
        </p:spPr>
      </p:pic>
      <p:pic>
        <p:nvPicPr>
          <p:cNvPr id="285" name="Graphique 284" descr="Enveloppe">
            <a:extLst>
              <a:ext uri="{FF2B5EF4-FFF2-40B4-BE49-F238E27FC236}">
                <a16:creationId xmlns:a16="http://schemas.microsoft.com/office/drawing/2014/main" id="{2FDC5544-B596-D78B-8FFB-061E9412E1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75140" y="1073146"/>
            <a:ext cx="259576" cy="511259"/>
          </a:xfrm>
          <a:prstGeom prst="rect">
            <a:avLst/>
          </a:prstGeom>
        </p:spPr>
      </p:pic>
      <p:pic>
        <p:nvPicPr>
          <p:cNvPr id="287" name="Graphique 286" descr="Écran">
            <a:extLst>
              <a:ext uri="{FF2B5EF4-FFF2-40B4-BE49-F238E27FC236}">
                <a16:creationId xmlns:a16="http://schemas.microsoft.com/office/drawing/2014/main" id="{E5EDEB4E-8446-5E52-E3FE-551C5AC5D2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97343" y="1281097"/>
            <a:ext cx="404253" cy="208233"/>
          </a:xfrm>
          <a:prstGeom prst="rect">
            <a:avLst/>
          </a:prstGeom>
        </p:spPr>
      </p:pic>
      <p:pic>
        <p:nvPicPr>
          <p:cNvPr id="289" name="Graphique 288" descr="Processeur">
            <a:extLst>
              <a:ext uri="{FF2B5EF4-FFF2-40B4-BE49-F238E27FC236}">
                <a16:creationId xmlns:a16="http://schemas.microsoft.com/office/drawing/2014/main" id="{9FA144DF-FE7E-3E69-33F4-7802B1691A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5694" y="3711204"/>
            <a:ext cx="458501" cy="458501"/>
          </a:xfrm>
          <a:prstGeom prst="rect">
            <a:avLst/>
          </a:prstGeom>
        </p:spPr>
      </p:pic>
      <p:pic>
        <p:nvPicPr>
          <p:cNvPr id="291" name="Graphique 290" descr="Satellite">
            <a:extLst>
              <a:ext uri="{FF2B5EF4-FFF2-40B4-BE49-F238E27FC236}">
                <a16:creationId xmlns:a16="http://schemas.microsoft.com/office/drawing/2014/main" id="{DD9B6E83-CB65-111E-2542-804B5DB724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25354" y="2914754"/>
            <a:ext cx="390771" cy="3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3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EB8101-004A-467C-9DAC-EF3A274E374B}"/>
              </a:ext>
            </a:extLst>
          </p:cNvPr>
          <p:cNvSpPr/>
          <p:nvPr/>
        </p:nvSpPr>
        <p:spPr>
          <a:xfrm>
            <a:off x="1059873" y="637309"/>
            <a:ext cx="7024254" cy="3885725"/>
          </a:xfrm>
          <a:prstGeom prst="roundRect">
            <a:avLst>
              <a:gd name="adj" fmla="val 17647"/>
            </a:avLst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0335B6A-2753-4863-964A-4993C8656D53}"/>
              </a:ext>
            </a:extLst>
          </p:cNvPr>
          <p:cNvSpPr/>
          <p:nvPr/>
        </p:nvSpPr>
        <p:spPr>
          <a:xfrm>
            <a:off x="1239982" y="838200"/>
            <a:ext cx="6664037" cy="3483942"/>
          </a:xfrm>
          <a:prstGeom prst="roundRect">
            <a:avLst>
              <a:gd name="adj" fmla="val 17647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30D8BD-E66A-4E82-BEE4-1C8E8B4CAD3A}"/>
              </a:ext>
            </a:extLst>
          </p:cNvPr>
          <p:cNvSpPr/>
          <p:nvPr/>
        </p:nvSpPr>
        <p:spPr>
          <a:xfrm>
            <a:off x="1378524" y="983673"/>
            <a:ext cx="6386949" cy="3175283"/>
          </a:xfrm>
          <a:prstGeom prst="roundRect">
            <a:avLst>
              <a:gd name="adj" fmla="val 17647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5A572-84D4-4734-877A-14A25393BF84}"/>
              </a:ext>
            </a:extLst>
          </p:cNvPr>
          <p:cNvSpPr/>
          <p:nvPr/>
        </p:nvSpPr>
        <p:spPr>
          <a:xfrm>
            <a:off x="1523997" y="1086063"/>
            <a:ext cx="6096003" cy="2971374"/>
          </a:xfrm>
          <a:prstGeom prst="roundRect">
            <a:avLst>
              <a:gd name="adj" fmla="val 17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2C5E8E-E088-48D4-A047-DDD1C96EE428}"/>
              </a:ext>
            </a:extLst>
          </p:cNvPr>
          <p:cNvSpPr/>
          <p:nvPr/>
        </p:nvSpPr>
        <p:spPr>
          <a:xfrm>
            <a:off x="3974126" y="2424760"/>
            <a:ext cx="424854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fr-FR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CONCLUSION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59D33-1367-4A1A-A06C-2DC7836E75C0}"/>
              </a:ext>
            </a:extLst>
          </p:cNvPr>
          <p:cNvSpPr/>
          <p:nvPr/>
        </p:nvSpPr>
        <p:spPr>
          <a:xfrm>
            <a:off x="2210359" y="2135949"/>
            <a:ext cx="987129" cy="100851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726C263E-0A6F-4747-9331-F2E69386E422}"/>
              </a:ext>
            </a:extLst>
          </p:cNvPr>
          <p:cNvCxnSpPr>
            <a:cxnSpLocks/>
          </p:cNvCxnSpPr>
          <p:nvPr/>
        </p:nvCxnSpPr>
        <p:spPr>
          <a:xfrm>
            <a:off x="3582537" y="1957853"/>
            <a:ext cx="0" cy="136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5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组合 21"/>
          <p:cNvGrpSpPr/>
          <p:nvPr>
            <p:custDataLst>
              <p:tags r:id="rId1"/>
            </p:custDataLst>
          </p:nvPr>
        </p:nvGrpSpPr>
        <p:grpSpPr>
          <a:xfrm>
            <a:off x="2774005" y="1007452"/>
            <a:ext cx="431541" cy="43154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grpSp>
        <p:nvGrpSpPr>
          <p:cNvPr id="25" name="PA_组合 24"/>
          <p:cNvGrpSpPr/>
          <p:nvPr>
            <p:custDataLst>
              <p:tags r:id="rId2"/>
            </p:custDataLst>
          </p:nvPr>
        </p:nvGrpSpPr>
        <p:grpSpPr>
          <a:xfrm>
            <a:off x="2761039" y="2396080"/>
            <a:ext cx="594066" cy="59406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913684" y="1231951"/>
            <a:ext cx="2146541" cy="2146539"/>
            <a:chOff x="304800" y="673100"/>
            <a:chExt cx="4000500" cy="4000500"/>
          </a:xfrm>
          <a:solidFill>
            <a:srgbClr val="FF8500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grpSp>
        <p:nvGrpSpPr>
          <p:cNvPr id="31" name="PA_组合 30"/>
          <p:cNvGrpSpPr/>
          <p:nvPr>
            <p:custDataLst>
              <p:tags r:id="rId4"/>
            </p:custDataLst>
          </p:nvPr>
        </p:nvGrpSpPr>
        <p:grpSpPr>
          <a:xfrm>
            <a:off x="389055" y="1278944"/>
            <a:ext cx="864096" cy="864095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solidFill>
                <a:srgbClr val="73C2E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73C2E3"/>
            </a:solidFill>
            <a:ln w="25400" cap="flat" cmpd="sng" algn="ctr">
              <a:solidFill>
                <a:srgbClr val="73C2E3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grpSp>
        <p:nvGrpSpPr>
          <p:cNvPr id="34" name="PA_组合 33"/>
          <p:cNvGrpSpPr/>
          <p:nvPr>
            <p:custDataLst>
              <p:tags r:id="rId5"/>
            </p:custDataLst>
          </p:nvPr>
        </p:nvGrpSpPr>
        <p:grpSpPr>
          <a:xfrm>
            <a:off x="563952" y="3756785"/>
            <a:ext cx="705051" cy="7050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grpSp>
        <p:nvGrpSpPr>
          <p:cNvPr id="37" name="PA_组合 36"/>
          <p:cNvGrpSpPr/>
          <p:nvPr>
            <p:custDataLst>
              <p:tags r:id="rId6"/>
            </p:custDataLst>
          </p:nvPr>
        </p:nvGrpSpPr>
        <p:grpSpPr>
          <a:xfrm>
            <a:off x="1586183" y="3756786"/>
            <a:ext cx="431541" cy="43154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SimSun" pitchFamily="2" charset="-122"/>
                <a:cs typeface="+mn-cs"/>
              </a:endParaRPr>
            </a:p>
          </p:txBody>
        </p:sp>
      </p:grpSp>
      <p:sp>
        <p:nvSpPr>
          <p:cNvPr id="78" name="PA_矩形 77"/>
          <p:cNvSpPr/>
          <p:nvPr>
            <p:custDataLst>
              <p:tags r:id="rId7"/>
            </p:custDataLst>
          </p:nvPr>
        </p:nvSpPr>
        <p:spPr>
          <a:xfrm>
            <a:off x="3034322" y="1720211"/>
            <a:ext cx="577713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4800" b="1" spc="3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Merci</a:t>
            </a:r>
            <a:r>
              <a:rPr lang="zh-CN" altLang="en-US" sz="4800" b="1" spc="300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!</a:t>
            </a:r>
            <a:endParaRPr kumimoji="0" lang="zh-CN" altLang="en-US" sz="4800" b="1" i="0" u="none" strike="noStrike" kern="1200" cap="none" spc="30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cxnSp>
        <p:nvCxnSpPr>
          <p:cNvPr id="79" name="PA_直接连接符 78"/>
          <p:cNvCxnSpPr/>
          <p:nvPr>
            <p:custDataLst>
              <p:tags r:id="rId8"/>
            </p:custDataLst>
          </p:nvPr>
        </p:nvCxnSpPr>
        <p:spPr>
          <a:xfrm>
            <a:off x="3627142" y="2590911"/>
            <a:ext cx="46433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PA_直接连接符 79"/>
          <p:cNvCxnSpPr/>
          <p:nvPr>
            <p:custDataLst>
              <p:tags r:id="rId9"/>
            </p:custDataLst>
          </p:nvPr>
        </p:nvCxnSpPr>
        <p:spPr>
          <a:xfrm>
            <a:off x="3627142" y="2633799"/>
            <a:ext cx="4643307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PA_组合 80"/>
          <p:cNvGrpSpPr/>
          <p:nvPr>
            <p:custDataLst>
              <p:tags r:id="rId10"/>
            </p:custDataLst>
          </p:nvPr>
        </p:nvGrpSpPr>
        <p:grpSpPr>
          <a:xfrm>
            <a:off x="3932298" y="2851645"/>
            <a:ext cx="4033629" cy="276999"/>
            <a:chOff x="3400972" y="3469364"/>
            <a:chExt cx="5542578" cy="369428"/>
          </a:xfrm>
        </p:grpSpPr>
        <p:sp>
          <p:nvSpPr>
            <p:cNvPr id="41" name="矩形 40"/>
            <p:cNvSpPr>
              <a:spLocks noChangeArrowheads="1"/>
            </p:cNvSpPr>
            <p:nvPr/>
          </p:nvSpPr>
          <p:spPr bwMode="auto">
            <a:xfrm>
              <a:off x="3898035" y="3469364"/>
              <a:ext cx="4395931" cy="369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SimSun" pitchFamily="2" charset="-122"/>
                </a:defRPr>
              </a:lvl9pPr>
            </a:lstStyle>
            <a:p>
              <a:pPr marL="0" marR="0" lvl="0" indent="0" algn="dist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Impact MT Std" pitchFamily="34" charset="0"/>
                <a:ea typeface="SimSun" pitchFamily="2" charset="-122"/>
                <a:cs typeface="+mn-cs"/>
              </a:endParaRPr>
            </a:p>
          </p:txBody>
        </p:sp>
        <p:cxnSp>
          <p:nvCxnSpPr>
            <p:cNvPr id="42" name="直接连接符 41"/>
            <p:cNvCxnSpPr>
              <a:endCxn id="44" idx="1"/>
            </p:cNvCxnSpPr>
            <p:nvPr/>
          </p:nvCxnSpPr>
          <p:spPr bwMode="auto">
            <a:xfrm>
              <a:off x="3400972" y="3608217"/>
              <a:ext cx="827892" cy="1132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  <p:cxnSp>
          <p:nvCxnSpPr>
            <p:cNvPr id="43" name="直接连接符 42"/>
            <p:cNvCxnSpPr>
              <a:stCxn id="44" idx="3"/>
            </p:cNvCxnSpPr>
            <p:nvPr/>
          </p:nvCxnSpPr>
          <p:spPr bwMode="auto">
            <a:xfrm flipV="1">
              <a:off x="8114821" y="3608217"/>
              <a:ext cx="828729" cy="11322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</p:cxnSp>
      </p:grpSp>
      <p:sp>
        <p:nvSpPr>
          <p:cNvPr id="44" name="PA_矩形 84"/>
          <p:cNvSpPr/>
          <p:nvPr>
            <p:custDataLst>
              <p:tags r:id="rId11"/>
            </p:custDataLst>
          </p:nvPr>
        </p:nvSpPr>
        <p:spPr>
          <a:xfrm>
            <a:off x="4534799" y="2825747"/>
            <a:ext cx="28280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zh-CN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Implementation du reseau </a:t>
            </a:r>
            <a:r>
              <a:rPr lang="en-US" altLang="zh-CN" sz="1200" dirty="0" err="1">
                <a:solidFill>
                  <a:prstClr val="black">
                    <a:lumMod val="50000"/>
                    <a:lumOff val="50000"/>
                  </a:prstClr>
                </a:solidFill>
                <a:latin typeface="Arial" panose="020B0604020202020204" pitchFamily="34" charset="0"/>
                <a:ea typeface="方正兰亭黑简体" panose="02000000000000000000" pitchFamily="2" charset="-122"/>
                <a:cs typeface="Arial" panose="020B0604020202020204" pitchFamily="34" charset="0"/>
              </a:rPr>
              <a:t>techcampus</a:t>
            </a:r>
            <a:endParaRPr lang="en-US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方正兰亭黑简体" panose="02000000000000000000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3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4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 tmFilter="0,0; .5, 1; 1, 1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46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16" presetClass="entr" presetSubtype="37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51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8" grpId="0"/>
          <p:bldP spid="4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组合 153"/>
          <p:cNvGrpSpPr/>
          <p:nvPr/>
        </p:nvGrpSpPr>
        <p:grpSpPr>
          <a:xfrm>
            <a:off x="3222625" y="311150"/>
            <a:ext cx="2971800" cy="1299845"/>
            <a:chOff x="2894659" y="1465288"/>
            <a:chExt cx="1727827" cy="1727827"/>
          </a:xfrm>
          <a:solidFill>
            <a:srgbClr val="002060"/>
          </a:solidFill>
        </p:grpSpPr>
        <p:grpSp>
          <p:nvGrpSpPr>
            <p:cNvPr id="155" name="组合 154"/>
            <p:cNvGrpSpPr/>
            <p:nvPr/>
          </p:nvGrpSpPr>
          <p:grpSpPr>
            <a:xfrm rot="1771504">
              <a:off x="2914532" y="1485269"/>
              <a:ext cx="1688083" cy="1687866"/>
              <a:chOff x="1827622" y="1343919"/>
              <a:chExt cx="2304000" cy="2304000"/>
            </a:xfrm>
            <a:grpFill/>
          </p:grpSpPr>
          <p:sp>
            <p:nvSpPr>
              <p:cNvPr id="157" name="椭圆 156"/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pFill/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  <p:sp>
            <p:nvSpPr>
              <p:cNvPr id="158" name="椭圆 157"/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</p:grpSp>
        <p:sp>
          <p:nvSpPr>
            <p:cNvPr id="156" name="流程图: 联系 5"/>
            <p:cNvSpPr/>
            <p:nvPr/>
          </p:nvSpPr>
          <p:spPr>
            <a:xfrm>
              <a:off x="2894659" y="1465288"/>
              <a:ext cx="1727827" cy="1727827"/>
            </a:xfrm>
            <a:prstGeom prst="flowChartConnector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/>
                <a:ea typeface="Microsoft YaHei"/>
                <a:cs typeface="+mn-cs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 rot="1771504">
            <a:off x="2367915" y="517372"/>
            <a:ext cx="272244" cy="272209"/>
            <a:chOff x="1827622" y="1343919"/>
            <a:chExt cx="2304000" cy="2304000"/>
          </a:xfrm>
          <a:solidFill>
            <a:srgbClr val="F66E04"/>
          </a:solidFill>
        </p:grpSpPr>
        <p:sp>
          <p:nvSpPr>
            <p:cNvPr id="160" name="椭圆 159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 rot="1771504">
            <a:off x="6615373" y="320623"/>
            <a:ext cx="272244" cy="272209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163" name="椭圆 162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rot="1771504">
            <a:off x="3782130" y="1715811"/>
            <a:ext cx="216832" cy="216804"/>
            <a:chOff x="1827622" y="1343919"/>
            <a:chExt cx="2304000" cy="2304000"/>
          </a:xfrm>
        </p:grpSpPr>
        <p:sp>
          <p:nvSpPr>
            <p:cNvPr id="166" name="椭圆 165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rgbClr val="FEFEFE"/>
                </a:gs>
              </a:gsLst>
              <a:path path="circle">
                <a:fillToRect l="100000" b="100000"/>
              </a:path>
              <a:tileRect t="-100000" r="-100000"/>
            </a:gra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 rot="1771504">
            <a:off x="6819106" y="1147705"/>
            <a:ext cx="402249" cy="402197"/>
            <a:chOff x="1827622" y="1343919"/>
            <a:chExt cx="2304000" cy="2304000"/>
          </a:xfrm>
          <a:solidFill>
            <a:srgbClr val="73C2E3"/>
          </a:solidFill>
        </p:grpSpPr>
        <p:sp>
          <p:nvSpPr>
            <p:cNvPr id="169" name="椭圆 168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 rot="1771504">
            <a:off x="2864111" y="1246659"/>
            <a:ext cx="202768" cy="202742"/>
            <a:chOff x="1827622" y="1343919"/>
            <a:chExt cx="2304000" cy="2304000"/>
          </a:xfrm>
          <a:solidFill>
            <a:schemeClr val="accent1"/>
          </a:solidFill>
        </p:grpSpPr>
        <p:sp>
          <p:nvSpPr>
            <p:cNvPr id="175" name="椭圆 174"/>
            <p:cNvSpPr/>
            <p:nvPr/>
          </p:nvSpPr>
          <p:spPr>
            <a:xfrm>
              <a:off x="1827622" y="1343919"/>
              <a:ext cx="2304000" cy="2304000"/>
            </a:xfrm>
            <a:prstGeom prst="ellipse">
              <a:avLst/>
            </a:prstGeom>
            <a:grpFill/>
            <a:ln w="12700">
              <a:noFill/>
            </a:ln>
            <a:effectLst>
              <a:outerShdw blurRad="254000" dist="241300" dir="7800000" sx="85000" sy="85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1877481" y="1393778"/>
              <a:ext cx="2204282" cy="2204282"/>
            </a:xfrm>
            <a:prstGeom prst="ellipse">
              <a:avLst/>
            </a:prstGeom>
            <a:grp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endParaRPr>
            </a:p>
          </p:txBody>
        </p:sp>
      </p:grpSp>
      <p:sp>
        <p:nvSpPr>
          <p:cNvPr id="177" name="文本框 176"/>
          <p:cNvSpPr txBox="1"/>
          <p:nvPr/>
        </p:nvSpPr>
        <p:spPr>
          <a:xfrm>
            <a:off x="3654425" y="700405"/>
            <a:ext cx="2039620" cy="52197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  <a:alpha val="40000"/>
                    </a:prstClr>
                  </a:outerShdw>
                </a:effectLst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Sommaire</a:t>
            </a:r>
          </a:p>
        </p:txBody>
      </p:sp>
      <p:sp>
        <p:nvSpPr>
          <p:cNvPr id="246" name="文本框 77"/>
          <p:cNvSpPr txBox="1"/>
          <p:nvPr/>
        </p:nvSpPr>
        <p:spPr>
          <a:xfrm>
            <a:off x="4935150" y="2691889"/>
            <a:ext cx="1765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6851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600" b="1" i="0" u="none" strike="noStrike" cap="none" spc="0" normalizeH="0" baseline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zh-CN" dirty="0"/>
              <a:t>Configuration</a:t>
            </a:r>
            <a:r>
              <a: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s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椭圆 204">
            <a:extLst>
              <a:ext uri="{FF2B5EF4-FFF2-40B4-BE49-F238E27FC236}">
                <a16:creationId xmlns:a16="http://schemas.microsoft.com/office/drawing/2014/main" id="{7ED1558F-99A7-326B-05BC-446B75BEEDB7}"/>
              </a:ext>
            </a:extLst>
          </p:cNvPr>
          <p:cNvSpPr/>
          <p:nvPr/>
        </p:nvSpPr>
        <p:spPr>
          <a:xfrm rot="1771504">
            <a:off x="7090353" y="1707162"/>
            <a:ext cx="586637" cy="58656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EFEFE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>
            <a:outerShdw blurRad="190500" dist="152400" dir="7260000" algn="r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框 200">
            <a:extLst>
              <a:ext uri="{FF2B5EF4-FFF2-40B4-BE49-F238E27FC236}">
                <a16:creationId xmlns:a16="http://schemas.microsoft.com/office/drawing/2014/main" id="{5383027C-E435-2FEA-49BF-9D7C3B3D8353}"/>
              </a:ext>
            </a:extLst>
          </p:cNvPr>
          <p:cNvSpPr txBox="1"/>
          <p:nvPr/>
        </p:nvSpPr>
        <p:spPr>
          <a:xfrm>
            <a:off x="7219690" y="1794326"/>
            <a:ext cx="51769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767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5</a:t>
            </a:r>
          </a:p>
        </p:txBody>
      </p:sp>
      <p:sp>
        <p:nvSpPr>
          <p:cNvPr id="5" name="椭圆 228">
            <a:extLst>
              <a:ext uri="{FF2B5EF4-FFF2-40B4-BE49-F238E27FC236}">
                <a16:creationId xmlns:a16="http://schemas.microsoft.com/office/drawing/2014/main" id="{CE6A0F6A-BF82-98FE-6CEF-E11C767B0DF4}"/>
              </a:ext>
            </a:extLst>
          </p:cNvPr>
          <p:cNvSpPr/>
          <p:nvPr/>
        </p:nvSpPr>
        <p:spPr>
          <a:xfrm rot="1771504">
            <a:off x="7489750" y="2123851"/>
            <a:ext cx="214260" cy="214233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EFEFE"/>
              </a:gs>
            </a:gsLst>
            <a:path path="circle">
              <a:fillToRect l="100000" b="100000"/>
            </a:path>
            <a:tileRect t="-100000" r="-100000"/>
          </a:gra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cxnSp>
        <p:nvCxnSpPr>
          <p:cNvPr id="6" name="直接连接符 237">
            <a:extLst>
              <a:ext uri="{FF2B5EF4-FFF2-40B4-BE49-F238E27FC236}">
                <a16:creationId xmlns:a16="http://schemas.microsoft.com/office/drawing/2014/main" id="{67724A69-2975-0251-FE79-CE427616BE1D}"/>
              </a:ext>
            </a:extLst>
          </p:cNvPr>
          <p:cNvCxnSpPr/>
          <p:nvPr/>
        </p:nvCxnSpPr>
        <p:spPr>
          <a:xfrm flipV="1">
            <a:off x="6598878" y="1718428"/>
            <a:ext cx="0" cy="158307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52">
            <a:extLst>
              <a:ext uri="{FF2B5EF4-FFF2-40B4-BE49-F238E27FC236}">
                <a16:creationId xmlns:a16="http://schemas.microsoft.com/office/drawing/2014/main" id="{F8E5A4D9-4440-F89F-296A-03010F668EF6}"/>
              </a:ext>
            </a:extLst>
          </p:cNvPr>
          <p:cNvSpPr txBox="1"/>
          <p:nvPr/>
        </p:nvSpPr>
        <p:spPr>
          <a:xfrm>
            <a:off x="6913152" y="2706467"/>
            <a:ext cx="1629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FC2659A7-3B37-931C-54AE-BC11CB001D10}"/>
              </a:ext>
            </a:extLst>
          </p:cNvPr>
          <p:cNvGrpSpPr/>
          <p:nvPr/>
        </p:nvGrpSpPr>
        <p:grpSpPr>
          <a:xfrm>
            <a:off x="165683" y="1752084"/>
            <a:ext cx="5922535" cy="1744808"/>
            <a:chOff x="563839" y="2098220"/>
            <a:chExt cx="7588677" cy="2121037"/>
          </a:xfrm>
        </p:grpSpPr>
        <p:grpSp>
          <p:nvGrpSpPr>
            <p:cNvPr id="8" name="组合 177">
              <a:extLst>
                <a:ext uri="{FF2B5EF4-FFF2-40B4-BE49-F238E27FC236}">
                  <a16:creationId xmlns:a16="http://schemas.microsoft.com/office/drawing/2014/main" id="{01740470-292B-C138-5F6A-7E11BD7A4374}"/>
                </a:ext>
              </a:extLst>
            </p:cNvPr>
            <p:cNvGrpSpPr/>
            <p:nvPr/>
          </p:nvGrpSpPr>
          <p:grpSpPr>
            <a:xfrm>
              <a:off x="972349" y="2104614"/>
              <a:ext cx="854904" cy="762943"/>
              <a:chOff x="1254722" y="1864234"/>
              <a:chExt cx="854904" cy="762943"/>
            </a:xfrm>
          </p:grpSpPr>
          <p:grpSp>
            <p:nvGrpSpPr>
              <p:cNvPr id="49" name="组合 178">
                <a:extLst>
                  <a:ext uri="{FF2B5EF4-FFF2-40B4-BE49-F238E27FC236}">
                    <a16:creationId xmlns:a16="http://schemas.microsoft.com/office/drawing/2014/main" id="{09193B69-D7B8-E69A-3323-A78CD01135DE}"/>
                  </a:ext>
                </a:extLst>
              </p:cNvPr>
              <p:cNvGrpSpPr/>
              <p:nvPr/>
            </p:nvGrpSpPr>
            <p:grpSpPr>
              <a:xfrm>
                <a:off x="1254722" y="1864234"/>
                <a:ext cx="762943" cy="762943"/>
                <a:chOff x="2894659" y="1465288"/>
                <a:chExt cx="1727827" cy="1727827"/>
              </a:xfrm>
            </p:grpSpPr>
            <p:grpSp>
              <p:nvGrpSpPr>
                <p:cNvPr id="51" name="组合 180">
                  <a:extLst>
                    <a:ext uri="{FF2B5EF4-FFF2-40B4-BE49-F238E27FC236}">
                      <a16:creationId xmlns:a16="http://schemas.microsoft.com/office/drawing/2014/main" id="{EBFEA935-B798-7EEC-953C-A6950DA2EAF0}"/>
                    </a:ext>
                  </a:extLst>
                </p:cNvPr>
                <p:cNvGrpSpPr/>
                <p:nvPr/>
              </p:nvGrpSpPr>
              <p:grpSpPr>
                <a:xfrm rot="1771504">
                  <a:off x="2914532" y="1485269"/>
                  <a:ext cx="1688083" cy="1687866"/>
                  <a:chOff x="1827622" y="1343919"/>
                  <a:chExt cx="2304000" cy="2304000"/>
                </a:xfrm>
              </p:grpSpPr>
              <p:sp>
                <p:nvSpPr>
                  <p:cNvPr id="53" name="椭圆 182">
                    <a:extLst>
                      <a:ext uri="{FF2B5EF4-FFF2-40B4-BE49-F238E27FC236}">
                        <a16:creationId xmlns:a16="http://schemas.microsoft.com/office/drawing/2014/main" id="{BBDE0B8C-46D2-21B3-5026-CA3C19D418BD}"/>
                      </a:ext>
                    </a:extLst>
                  </p:cNvPr>
                  <p:cNvSpPr/>
                  <p:nvPr/>
                </p:nvSpPr>
                <p:spPr>
                  <a:xfrm>
                    <a:off x="1827622" y="1343919"/>
                    <a:ext cx="2304000" cy="2304000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>
                    <a:outerShdw blurRad="254000" dist="241300" dir="7800000" sx="85000" sy="85000" algn="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51435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B7CA"/>
                      </a:solidFill>
                      <a:effectLst/>
                      <a:uLnTx/>
                      <a:uFillTx/>
                      <a:latin typeface="华文细黑" panose="02010600040101010101" pitchFamily="2" charset="-122"/>
                      <a:ea typeface="华文细黑" panose="020106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54" name="椭圆 183">
                    <a:extLst>
                      <a:ext uri="{FF2B5EF4-FFF2-40B4-BE49-F238E27FC236}">
                        <a16:creationId xmlns:a16="http://schemas.microsoft.com/office/drawing/2014/main" id="{9B6C5EEC-983D-D310-CACA-3EE6FDDFF63D}"/>
                      </a:ext>
                    </a:extLst>
                  </p:cNvPr>
                  <p:cNvSpPr/>
                  <p:nvPr/>
                </p:nvSpPr>
                <p:spPr>
                  <a:xfrm>
                    <a:off x="1877481" y="1393778"/>
                    <a:ext cx="2204282" cy="220428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rgbClr val="FEFEFE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51435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B7CA"/>
                      </a:solidFill>
                      <a:effectLst/>
                      <a:uLnTx/>
                      <a:uFillTx/>
                      <a:latin typeface="华文细黑" panose="02010600040101010101" pitchFamily="2" charset="-122"/>
                      <a:ea typeface="华文细黑" panose="0201060004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52" name="流程图: 联系 31">
                  <a:extLst>
                    <a:ext uri="{FF2B5EF4-FFF2-40B4-BE49-F238E27FC236}">
                      <a16:creationId xmlns:a16="http://schemas.microsoft.com/office/drawing/2014/main" id="{63F03292-2F95-EAB1-AF83-7CE71994AEA6}"/>
                    </a:ext>
                  </a:extLst>
                </p:cNvPr>
                <p:cNvSpPr/>
                <p:nvPr/>
              </p:nvSpPr>
              <p:spPr>
                <a:xfrm>
                  <a:off x="2894659" y="1465288"/>
                  <a:ext cx="1727827" cy="1727827"/>
                </a:xfrm>
                <a:prstGeom prst="flowChartConnector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B7CA"/>
                    </a:solidFill>
                    <a:effectLst/>
                    <a:uLnTx/>
                    <a:uFillTx/>
                    <a:latin typeface="Microsoft YaHei"/>
                    <a:ea typeface="Microsoft YaHei"/>
                    <a:cs typeface="+mn-cs"/>
                  </a:endParaRPr>
                </a:p>
              </p:txBody>
            </p:sp>
          </p:grpSp>
          <p:sp>
            <p:nvSpPr>
              <p:cNvPr id="50" name="文本框 179">
                <a:extLst>
                  <a:ext uri="{FF2B5EF4-FFF2-40B4-BE49-F238E27FC236}">
                    <a16:creationId xmlns:a16="http://schemas.microsoft.com/office/drawing/2014/main" id="{CC9FE9B6-0D60-6D7B-AB21-CA5B2811354B}"/>
                  </a:ext>
                </a:extLst>
              </p:cNvPr>
              <p:cNvSpPr txBox="1"/>
              <p:nvPr/>
            </p:nvSpPr>
            <p:spPr>
              <a:xfrm>
                <a:off x="1336355" y="2052908"/>
                <a:ext cx="773271" cy="486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165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9" name="组合 184">
              <a:extLst>
                <a:ext uri="{FF2B5EF4-FFF2-40B4-BE49-F238E27FC236}">
                  <a16:creationId xmlns:a16="http://schemas.microsoft.com/office/drawing/2014/main" id="{68337E73-D256-0014-4204-906916E8FCF6}"/>
                </a:ext>
              </a:extLst>
            </p:cNvPr>
            <p:cNvGrpSpPr/>
            <p:nvPr/>
          </p:nvGrpSpPr>
          <p:grpSpPr>
            <a:xfrm>
              <a:off x="3102950" y="2104614"/>
              <a:ext cx="795191" cy="762943"/>
              <a:chOff x="2705448" y="1864234"/>
              <a:chExt cx="795191" cy="762943"/>
            </a:xfrm>
          </p:grpSpPr>
          <p:grpSp>
            <p:nvGrpSpPr>
              <p:cNvPr id="43" name="组合 185">
                <a:extLst>
                  <a:ext uri="{FF2B5EF4-FFF2-40B4-BE49-F238E27FC236}">
                    <a16:creationId xmlns:a16="http://schemas.microsoft.com/office/drawing/2014/main" id="{C2FF82B7-3AFF-CFFA-42AE-6A05940B9449}"/>
                  </a:ext>
                </a:extLst>
              </p:cNvPr>
              <p:cNvGrpSpPr/>
              <p:nvPr/>
            </p:nvGrpSpPr>
            <p:grpSpPr>
              <a:xfrm>
                <a:off x="2705448" y="1864234"/>
                <a:ext cx="762943" cy="762943"/>
                <a:chOff x="2894659" y="1465288"/>
                <a:chExt cx="1727827" cy="1727827"/>
              </a:xfrm>
            </p:grpSpPr>
            <p:grpSp>
              <p:nvGrpSpPr>
                <p:cNvPr id="45" name="组合 187">
                  <a:extLst>
                    <a:ext uri="{FF2B5EF4-FFF2-40B4-BE49-F238E27FC236}">
                      <a16:creationId xmlns:a16="http://schemas.microsoft.com/office/drawing/2014/main" id="{9CF175DC-60BE-966E-FE99-9A6BD7BA772D}"/>
                    </a:ext>
                  </a:extLst>
                </p:cNvPr>
                <p:cNvGrpSpPr/>
                <p:nvPr/>
              </p:nvGrpSpPr>
              <p:grpSpPr>
                <a:xfrm rot="1771504">
                  <a:off x="2914532" y="1485269"/>
                  <a:ext cx="1688083" cy="1687866"/>
                  <a:chOff x="1827622" y="1343919"/>
                  <a:chExt cx="2304000" cy="2304000"/>
                </a:xfrm>
              </p:grpSpPr>
              <p:sp>
                <p:nvSpPr>
                  <p:cNvPr id="47" name="椭圆 189">
                    <a:extLst>
                      <a:ext uri="{FF2B5EF4-FFF2-40B4-BE49-F238E27FC236}">
                        <a16:creationId xmlns:a16="http://schemas.microsoft.com/office/drawing/2014/main" id="{AC8EB63F-8114-91AE-8100-F74BA35D8CD4}"/>
                      </a:ext>
                    </a:extLst>
                  </p:cNvPr>
                  <p:cNvSpPr/>
                  <p:nvPr/>
                </p:nvSpPr>
                <p:spPr>
                  <a:xfrm>
                    <a:off x="1827622" y="1343919"/>
                    <a:ext cx="2304000" cy="2304000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>
                    <a:outerShdw blurRad="254000" dist="241300" dir="7800000" sx="85000" sy="85000" algn="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51435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B757"/>
                      </a:solidFill>
                      <a:effectLst/>
                      <a:uLnTx/>
                      <a:uFillTx/>
                      <a:latin typeface="华文细黑" panose="02010600040101010101" pitchFamily="2" charset="-122"/>
                      <a:ea typeface="华文细黑" panose="020106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8" name="椭圆 190">
                    <a:extLst>
                      <a:ext uri="{FF2B5EF4-FFF2-40B4-BE49-F238E27FC236}">
                        <a16:creationId xmlns:a16="http://schemas.microsoft.com/office/drawing/2014/main" id="{82F15059-D2C8-1439-747D-D88B696C5718}"/>
                      </a:ext>
                    </a:extLst>
                  </p:cNvPr>
                  <p:cNvSpPr/>
                  <p:nvPr/>
                </p:nvSpPr>
                <p:spPr>
                  <a:xfrm>
                    <a:off x="1877481" y="1393778"/>
                    <a:ext cx="2204282" cy="220428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rgbClr val="FEFEFE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51435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B757"/>
                      </a:solidFill>
                      <a:effectLst/>
                      <a:uLnTx/>
                      <a:uFillTx/>
                      <a:latin typeface="华文细黑" panose="02010600040101010101" pitchFamily="2" charset="-122"/>
                      <a:ea typeface="华文细黑" panose="0201060004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46" name="流程图: 联系 38">
                  <a:extLst>
                    <a:ext uri="{FF2B5EF4-FFF2-40B4-BE49-F238E27FC236}">
                      <a16:creationId xmlns:a16="http://schemas.microsoft.com/office/drawing/2014/main" id="{E47BC614-5596-A9EB-BB69-460E588AD89D}"/>
                    </a:ext>
                  </a:extLst>
                </p:cNvPr>
                <p:cNvSpPr/>
                <p:nvPr/>
              </p:nvSpPr>
              <p:spPr>
                <a:xfrm>
                  <a:off x="2894659" y="1465288"/>
                  <a:ext cx="1727827" cy="1727827"/>
                </a:xfrm>
                <a:prstGeom prst="flowChartConnector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B757"/>
                    </a:solidFill>
                    <a:effectLst/>
                    <a:uLnTx/>
                    <a:uFillTx/>
                    <a:latin typeface="Microsoft YaHei"/>
                    <a:ea typeface="Microsoft YaHei"/>
                    <a:cs typeface="+mn-cs"/>
                  </a:endParaRPr>
                </a:p>
              </p:txBody>
            </p:sp>
          </p:grpSp>
          <p:sp>
            <p:nvSpPr>
              <p:cNvPr id="44" name="文本框 186">
                <a:extLst>
                  <a:ext uri="{FF2B5EF4-FFF2-40B4-BE49-F238E27FC236}">
                    <a16:creationId xmlns:a16="http://schemas.microsoft.com/office/drawing/2014/main" id="{9C299130-8DB6-EF1E-808C-FBCA493BDFCE}"/>
                  </a:ext>
                </a:extLst>
              </p:cNvPr>
              <p:cNvSpPr txBox="1"/>
              <p:nvPr/>
            </p:nvSpPr>
            <p:spPr>
              <a:xfrm>
                <a:off x="2780129" y="2017048"/>
                <a:ext cx="720510" cy="486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chemeClr val="accen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67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0" name="组合 191">
              <a:extLst>
                <a:ext uri="{FF2B5EF4-FFF2-40B4-BE49-F238E27FC236}">
                  <a16:creationId xmlns:a16="http://schemas.microsoft.com/office/drawing/2014/main" id="{4E28C90F-EB3D-EDB7-F3C6-E375D05BCCF7}"/>
                </a:ext>
              </a:extLst>
            </p:cNvPr>
            <p:cNvGrpSpPr/>
            <p:nvPr/>
          </p:nvGrpSpPr>
          <p:grpSpPr>
            <a:xfrm>
              <a:off x="5178941" y="2098220"/>
              <a:ext cx="837779" cy="762943"/>
              <a:chOff x="4132381" y="1864234"/>
              <a:chExt cx="837779" cy="762943"/>
            </a:xfrm>
          </p:grpSpPr>
          <p:grpSp>
            <p:nvGrpSpPr>
              <p:cNvPr id="37" name="组合 192">
                <a:extLst>
                  <a:ext uri="{FF2B5EF4-FFF2-40B4-BE49-F238E27FC236}">
                    <a16:creationId xmlns:a16="http://schemas.microsoft.com/office/drawing/2014/main" id="{7348DB06-D3B7-AE99-0AAF-30D28512EC0B}"/>
                  </a:ext>
                </a:extLst>
              </p:cNvPr>
              <p:cNvGrpSpPr/>
              <p:nvPr/>
            </p:nvGrpSpPr>
            <p:grpSpPr>
              <a:xfrm>
                <a:off x="4132381" y="1864234"/>
                <a:ext cx="762943" cy="762943"/>
                <a:chOff x="2894659" y="1465288"/>
                <a:chExt cx="1727827" cy="1727827"/>
              </a:xfrm>
            </p:grpSpPr>
            <p:grpSp>
              <p:nvGrpSpPr>
                <p:cNvPr id="39" name="组合 194">
                  <a:extLst>
                    <a:ext uri="{FF2B5EF4-FFF2-40B4-BE49-F238E27FC236}">
                      <a16:creationId xmlns:a16="http://schemas.microsoft.com/office/drawing/2014/main" id="{32B1C923-B4FD-CAC3-8E4D-53D0AFEA1EC7}"/>
                    </a:ext>
                  </a:extLst>
                </p:cNvPr>
                <p:cNvGrpSpPr/>
                <p:nvPr/>
              </p:nvGrpSpPr>
              <p:grpSpPr>
                <a:xfrm rot="1771504">
                  <a:off x="2914532" y="1485269"/>
                  <a:ext cx="1688083" cy="1687866"/>
                  <a:chOff x="1827622" y="1343919"/>
                  <a:chExt cx="2304000" cy="2304000"/>
                </a:xfrm>
              </p:grpSpPr>
              <p:sp>
                <p:nvSpPr>
                  <p:cNvPr id="41" name="椭圆 196">
                    <a:extLst>
                      <a:ext uri="{FF2B5EF4-FFF2-40B4-BE49-F238E27FC236}">
                        <a16:creationId xmlns:a16="http://schemas.microsoft.com/office/drawing/2014/main" id="{407F3252-6A6D-4852-2AF9-36B46D1F90F6}"/>
                      </a:ext>
                    </a:extLst>
                  </p:cNvPr>
                  <p:cNvSpPr/>
                  <p:nvPr/>
                </p:nvSpPr>
                <p:spPr>
                  <a:xfrm>
                    <a:off x="1827622" y="1343919"/>
                    <a:ext cx="2304000" cy="2304000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>
                    <a:outerShdw blurRad="254000" dist="241300" dir="7800000" sx="85000" sy="85000" algn="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51435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华文细黑" panose="02010600040101010101" pitchFamily="2" charset="-122"/>
                      <a:ea typeface="华文细黑" panose="020106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2" name="椭圆 197">
                    <a:extLst>
                      <a:ext uri="{FF2B5EF4-FFF2-40B4-BE49-F238E27FC236}">
                        <a16:creationId xmlns:a16="http://schemas.microsoft.com/office/drawing/2014/main" id="{F1F2799C-34F7-5C83-7BB8-9AC73A78B1E2}"/>
                      </a:ext>
                    </a:extLst>
                  </p:cNvPr>
                  <p:cNvSpPr/>
                  <p:nvPr/>
                </p:nvSpPr>
                <p:spPr>
                  <a:xfrm>
                    <a:off x="1877481" y="1393778"/>
                    <a:ext cx="2204282" cy="220428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rgbClr val="FEFEFE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51435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华文细黑" panose="02010600040101010101" pitchFamily="2" charset="-122"/>
                      <a:ea typeface="华文细黑" panose="0201060004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40" name="流程图: 联系 45">
                  <a:extLst>
                    <a:ext uri="{FF2B5EF4-FFF2-40B4-BE49-F238E27FC236}">
                      <a16:creationId xmlns:a16="http://schemas.microsoft.com/office/drawing/2014/main" id="{C0C7C2C1-D3C1-290B-4CC2-706EA6FC865F}"/>
                    </a:ext>
                  </a:extLst>
                </p:cNvPr>
                <p:cNvSpPr/>
                <p:nvPr/>
              </p:nvSpPr>
              <p:spPr>
                <a:xfrm>
                  <a:off x="2894659" y="1465288"/>
                  <a:ext cx="1727827" cy="1727827"/>
                </a:xfrm>
                <a:prstGeom prst="flowChartConnector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icrosoft YaHei"/>
                    <a:ea typeface="Microsoft YaHei"/>
                    <a:cs typeface="+mn-cs"/>
                  </a:endParaRPr>
                </a:p>
              </p:txBody>
            </p:sp>
          </p:grpSp>
          <p:sp>
            <p:nvSpPr>
              <p:cNvPr id="38" name="文本框 193">
                <a:extLst>
                  <a:ext uri="{FF2B5EF4-FFF2-40B4-BE49-F238E27FC236}">
                    <a16:creationId xmlns:a16="http://schemas.microsoft.com/office/drawing/2014/main" id="{D480D7F1-DAFC-65DB-40A5-09BED57A1E79}"/>
                  </a:ext>
                </a:extLst>
              </p:cNvPr>
              <p:cNvSpPr txBox="1"/>
              <p:nvPr/>
            </p:nvSpPr>
            <p:spPr>
              <a:xfrm>
                <a:off x="4196350" y="2010416"/>
                <a:ext cx="773810" cy="486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chemeClr val="accen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67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11" name="组合 198">
              <a:extLst>
                <a:ext uri="{FF2B5EF4-FFF2-40B4-BE49-F238E27FC236}">
                  <a16:creationId xmlns:a16="http://schemas.microsoft.com/office/drawing/2014/main" id="{527C1D05-092E-F24B-90C8-8FD31B2A3419}"/>
                </a:ext>
              </a:extLst>
            </p:cNvPr>
            <p:cNvGrpSpPr/>
            <p:nvPr/>
          </p:nvGrpSpPr>
          <p:grpSpPr>
            <a:xfrm>
              <a:off x="7282238" y="2098220"/>
              <a:ext cx="762943" cy="762943"/>
              <a:chOff x="5617616" y="1872229"/>
              <a:chExt cx="762943" cy="762943"/>
            </a:xfrm>
          </p:grpSpPr>
          <p:grpSp>
            <p:nvGrpSpPr>
              <p:cNvPr id="31" name="组合 199">
                <a:extLst>
                  <a:ext uri="{FF2B5EF4-FFF2-40B4-BE49-F238E27FC236}">
                    <a16:creationId xmlns:a16="http://schemas.microsoft.com/office/drawing/2014/main" id="{76FC955A-080F-A689-06A7-22BDE185B492}"/>
                  </a:ext>
                </a:extLst>
              </p:cNvPr>
              <p:cNvGrpSpPr/>
              <p:nvPr/>
            </p:nvGrpSpPr>
            <p:grpSpPr>
              <a:xfrm>
                <a:off x="5617616" y="1872229"/>
                <a:ext cx="762943" cy="762943"/>
                <a:chOff x="2894659" y="1465288"/>
                <a:chExt cx="1727827" cy="1727827"/>
              </a:xfrm>
            </p:grpSpPr>
            <p:grpSp>
              <p:nvGrpSpPr>
                <p:cNvPr id="33" name="组合 201">
                  <a:extLst>
                    <a:ext uri="{FF2B5EF4-FFF2-40B4-BE49-F238E27FC236}">
                      <a16:creationId xmlns:a16="http://schemas.microsoft.com/office/drawing/2014/main" id="{27231C6D-A9A2-B7FC-E065-0B82AF95F220}"/>
                    </a:ext>
                  </a:extLst>
                </p:cNvPr>
                <p:cNvGrpSpPr/>
                <p:nvPr/>
              </p:nvGrpSpPr>
              <p:grpSpPr>
                <a:xfrm rot="1771504">
                  <a:off x="2914532" y="1485269"/>
                  <a:ext cx="1688083" cy="1687866"/>
                  <a:chOff x="1827622" y="1343919"/>
                  <a:chExt cx="2304000" cy="2304000"/>
                </a:xfrm>
              </p:grpSpPr>
              <p:sp>
                <p:nvSpPr>
                  <p:cNvPr id="35" name="椭圆 203">
                    <a:extLst>
                      <a:ext uri="{FF2B5EF4-FFF2-40B4-BE49-F238E27FC236}">
                        <a16:creationId xmlns:a16="http://schemas.microsoft.com/office/drawing/2014/main" id="{EC8EDD41-5376-CB86-4D87-B6BB7ECED3A4}"/>
                      </a:ext>
                    </a:extLst>
                  </p:cNvPr>
                  <p:cNvSpPr/>
                  <p:nvPr/>
                </p:nvSpPr>
                <p:spPr>
                  <a:xfrm>
                    <a:off x="1827622" y="1343919"/>
                    <a:ext cx="2304000" cy="2304000"/>
                  </a:xfrm>
                  <a:prstGeom prst="ellipse">
                    <a:avLst/>
                  </a:prstGeom>
                  <a:gradFill flip="none" rotWithShape="1">
                    <a:gsLst>
                      <a:gs pos="100000">
                        <a:schemeClr val="bg1">
                          <a:lumMod val="85000"/>
                        </a:schemeClr>
                      </a:gs>
                      <a:gs pos="0">
                        <a:schemeClr val="bg1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>
                    <a:outerShdw blurRad="254000" dist="241300" dir="7800000" sx="85000" sy="85000" algn="tr" rotWithShape="0">
                      <a:prstClr val="black">
                        <a:alpha val="3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51435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华文细黑" panose="02010600040101010101" pitchFamily="2" charset="-122"/>
                      <a:ea typeface="华文细黑" panose="020106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6" name="椭圆 204">
                    <a:extLst>
                      <a:ext uri="{FF2B5EF4-FFF2-40B4-BE49-F238E27FC236}">
                        <a16:creationId xmlns:a16="http://schemas.microsoft.com/office/drawing/2014/main" id="{E92292B3-6E7A-B942-A201-94C1DE98A9FC}"/>
                      </a:ext>
                    </a:extLst>
                  </p:cNvPr>
                  <p:cNvSpPr/>
                  <p:nvPr/>
                </p:nvSpPr>
                <p:spPr>
                  <a:xfrm>
                    <a:off x="1877481" y="1393778"/>
                    <a:ext cx="2204282" cy="2204282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bg1">
                          <a:lumMod val="85000"/>
                        </a:schemeClr>
                      </a:gs>
                      <a:gs pos="100000">
                        <a:srgbClr val="FEFEFE"/>
                      </a:gs>
                    </a:gsLst>
                    <a:path path="circle">
                      <a:fillToRect l="100000" b="100000"/>
                    </a:path>
                    <a:tileRect t="-100000" r="-100000"/>
                  </a:gra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51435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05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华文细黑" panose="02010600040101010101" pitchFamily="2" charset="-122"/>
                      <a:ea typeface="华文细黑" panose="0201060004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4" name="流程图: 联系 52">
                  <a:extLst>
                    <a:ext uri="{FF2B5EF4-FFF2-40B4-BE49-F238E27FC236}">
                      <a16:creationId xmlns:a16="http://schemas.microsoft.com/office/drawing/2014/main" id="{6EA1FE10-2A86-1906-A8B8-57802E3C86AD}"/>
                    </a:ext>
                  </a:extLst>
                </p:cNvPr>
                <p:cNvSpPr/>
                <p:nvPr/>
              </p:nvSpPr>
              <p:spPr>
                <a:xfrm>
                  <a:off x="2894659" y="1465288"/>
                  <a:ext cx="1727827" cy="1727827"/>
                </a:xfrm>
                <a:prstGeom prst="flowChartConnector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Microsoft YaHei"/>
                    <a:ea typeface="Microsoft YaHei"/>
                    <a:cs typeface="+mn-cs"/>
                  </a:endParaRPr>
                </a:p>
              </p:txBody>
            </p:sp>
          </p:grpSp>
          <p:sp>
            <p:nvSpPr>
              <p:cNvPr id="32" name="文本框 200">
                <a:extLst>
                  <a:ext uri="{FF2B5EF4-FFF2-40B4-BE49-F238E27FC236}">
                    <a16:creationId xmlns:a16="http://schemas.microsoft.com/office/drawing/2014/main" id="{C6854D92-7C76-AAF6-5301-32B85B0E5CE9}"/>
                  </a:ext>
                </a:extLst>
              </p:cNvPr>
              <p:cNvSpPr txBox="1"/>
              <p:nvPr/>
            </p:nvSpPr>
            <p:spPr>
              <a:xfrm>
                <a:off x="5684423" y="2031437"/>
                <a:ext cx="629328" cy="4863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 b="1">
                    <a:solidFill>
                      <a:schemeClr val="accen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76700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rPr>
                  <a:t>4</a:t>
                </a:r>
              </a:p>
            </p:txBody>
          </p:sp>
        </p:grpSp>
        <p:grpSp>
          <p:nvGrpSpPr>
            <p:cNvPr id="12" name="组合 217">
              <a:extLst>
                <a:ext uri="{FF2B5EF4-FFF2-40B4-BE49-F238E27FC236}">
                  <a16:creationId xmlns:a16="http://schemas.microsoft.com/office/drawing/2014/main" id="{7B6F9122-F173-6FFB-CE45-3B479B2B82B1}"/>
                </a:ext>
              </a:extLst>
            </p:cNvPr>
            <p:cNvGrpSpPr/>
            <p:nvPr/>
          </p:nvGrpSpPr>
          <p:grpSpPr>
            <a:xfrm rot="1771504">
              <a:off x="1505614" y="2598176"/>
              <a:ext cx="272244" cy="272209"/>
              <a:chOff x="1827622" y="1343919"/>
              <a:chExt cx="2304000" cy="2304000"/>
            </a:xfrm>
          </p:grpSpPr>
          <p:sp>
            <p:nvSpPr>
              <p:cNvPr id="29" name="椭圆 218">
                <a:extLst>
                  <a:ext uri="{FF2B5EF4-FFF2-40B4-BE49-F238E27FC236}">
                    <a16:creationId xmlns:a16="http://schemas.microsoft.com/office/drawing/2014/main" id="{E0532606-29C4-E20B-5C4B-0ED75667B3D8}"/>
                  </a:ext>
                </a:extLst>
              </p:cNvPr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  <p:sp>
            <p:nvSpPr>
              <p:cNvPr id="30" name="椭圆 219">
                <a:extLst>
                  <a:ext uri="{FF2B5EF4-FFF2-40B4-BE49-F238E27FC236}">
                    <a16:creationId xmlns:a16="http://schemas.microsoft.com/office/drawing/2014/main" id="{49D94488-54D3-88D7-1B32-C51681C71352}"/>
                  </a:ext>
                </a:extLst>
              </p:cNvPr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组合 220">
              <a:extLst>
                <a:ext uri="{FF2B5EF4-FFF2-40B4-BE49-F238E27FC236}">
                  <a16:creationId xmlns:a16="http://schemas.microsoft.com/office/drawing/2014/main" id="{6F434956-7257-D3DF-C45F-20D0B794C011}"/>
                </a:ext>
              </a:extLst>
            </p:cNvPr>
            <p:cNvGrpSpPr/>
            <p:nvPr/>
          </p:nvGrpSpPr>
          <p:grpSpPr>
            <a:xfrm rot="1771504">
              <a:off x="3624479" y="2606205"/>
              <a:ext cx="272244" cy="272209"/>
              <a:chOff x="1827622" y="1343919"/>
              <a:chExt cx="2304000" cy="2304000"/>
            </a:xfrm>
          </p:grpSpPr>
          <p:sp>
            <p:nvSpPr>
              <p:cNvPr id="26" name="椭圆 221">
                <a:extLst>
                  <a:ext uri="{FF2B5EF4-FFF2-40B4-BE49-F238E27FC236}">
                    <a16:creationId xmlns:a16="http://schemas.microsoft.com/office/drawing/2014/main" id="{2A02AB37-5DB2-0BE4-BDD8-CC6AFBB005C6}"/>
                  </a:ext>
                </a:extLst>
              </p:cNvPr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  <p:sp>
            <p:nvSpPr>
              <p:cNvPr id="28" name="椭圆 222">
                <a:extLst>
                  <a:ext uri="{FF2B5EF4-FFF2-40B4-BE49-F238E27FC236}">
                    <a16:creationId xmlns:a16="http://schemas.microsoft.com/office/drawing/2014/main" id="{0103A446-8531-F476-A820-2526D6D8CEC3}"/>
                  </a:ext>
                </a:extLst>
              </p:cNvPr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4" name="组合 223">
              <a:extLst>
                <a:ext uri="{FF2B5EF4-FFF2-40B4-BE49-F238E27FC236}">
                  <a16:creationId xmlns:a16="http://schemas.microsoft.com/office/drawing/2014/main" id="{445E7683-E899-5F74-AD94-BD569121D129}"/>
                </a:ext>
              </a:extLst>
            </p:cNvPr>
            <p:cNvGrpSpPr/>
            <p:nvPr/>
          </p:nvGrpSpPr>
          <p:grpSpPr>
            <a:xfrm rot="1771504">
              <a:off x="5743165" y="2586494"/>
              <a:ext cx="272244" cy="272209"/>
              <a:chOff x="1827622" y="1343919"/>
              <a:chExt cx="2304000" cy="2304000"/>
            </a:xfrm>
          </p:grpSpPr>
          <p:sp>
            <p:nvSpPr>
              <p:cNvPr id="24" name="椭圆 224">
                <a:extLst>
                  <a:ext uri="{FF2B5EF4-FFF2-40B4-BE49-F238E27FC236}">
                    <a16:creationId xmlns:a16="http://schemas.microsoft.com/office/drawing/2014/main" id="{09A3405A-E12F-EB41-7F10-FD1B2AC4F961}"/>
                  </a:ext>
                </a:extLst>
              </p:cNvPr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  <p:sp>
            <p:nvSpPr>
              <p:cNvPr id="25" name="椭圆 225">
                <a:extLst>
                  <a:ext uri="{FF2B5EF4-FFF2-40B4-BE49-F238E27FC236}">
                    <a16:creationId xmlns:a16="http://schemas.microsoft.com/office/drawing/2014/main" id="{B76EB9D2-CEFA-642D-5DE7-BF1B79AC7794}"/>
                  </a:ext>
                </a:extLst>
              </p:cNvPr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</p:grpSp>
        <p:grpSp>
          <p:nvGrpSpPr>
            <p:cNvPr id="15" name="组合 226">
              <a:extLst>
                <a:ext uri="{FF2B5EF4-FFF2-40B4-BE49-F238E27FC236}">
                  <a16:creationId xmlns:a16="http://schemas.microsoft.com/office/drawing/2014/main" id="{C7861065-292E-E737-E645-4C20A15633FE}"/>
                </a:ext>
              </a:extLst>
            </p:cNvPr>
            <p:cNvGrpSpPr/>
            <p:nvPr/>
          </p:nvGrpSpPr>
          <p:grpSpPr>
            <a:xfrm rot="1771504">
              <a:off x="7880272" y="2590355"/>
              <a:ext cx="272244" cy="272209"/>
              <a:chOff x="1827622" y="1343919"/>
              <a:chExt cx="2304000" cy="2304000"/>
            </a:xfrm>
          </p:grpSpPr>
          <p:sp>
            <p:nvSpPr>
              <p:cNvPr id="22" name="椭圆 227">
                <a:extLst>
                  <a:ext uri="{FF2B5EF4-FFF2-40B4-BE49-F238E27FC236}">
                    <a16:creationId xmlns:a16="http://schemas.microsoft.com/office/drawing/2014/main" id="{31C03542-1A2E-DFAF-1228-88D70B5EECBF}"/>
                  </a:ext>
                </a:extLst>
              </p:cNvPr>
              <p:cNvSpPr/>
              <p:nvPr/>
            </p:nvSpPr>
            <p:spPr>
              <a:xfrm>
                <a:off x="1827622" y="1343919"/>
                <a:ext cx="2304000" cy="2304000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>
                <a:outerShdw blurRad="254000" dist="241300" dir="7800000" sx="85000" sy="85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  <p:sp>
            <p:nvSpPr>
              <p:cNvPr id="23" name="椭圆 228">
                <a:extLst>
                  <a:ext uri="{FF2B5EF4-FFF2-40B4-BE49-F238E27FC236}">
                    <a16:creationId xmlns:a16="http://schemas.microsoft.com/office/drawing/2014/main" id="{411E3602-F723-8E57-AD25-661F7BC85824}"/>
                  </a:ext>
                </a:extLst>
              </p:cNvPr>
              <p:cNvSpPr/>
              <p:nvPr/>
            </p:nvSpPr>
            <p:spPr>
              <a:xfrm>
                <a:off x="1877481" y="1393778"/>
                <a:ext cx="2204282" cy="2204282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rgbClr val="FEFEFE"/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  <a:cs typeface="+mn-cs"/>
                </a:endParaRPr>
              </a:p>
            </p:txBody>
          </p:sp>
        </p:grpSp>
        <p:cxnSp>
          <p:nvCxnSpPr>
            <p:cNvPr id="16" name="直接连接符 229">
              <a:extLst>
                <a:ext uri="{FF2B5EF4-FFF2-40B4-BE49-F238E27FC236}">
                  <a16:creationId xmlns:a16="http://schemas.microsoft.com/office/drawing/2014/main" id="{D3133D6B-5509-1081-FF69-15D521F0D266}"/>
                </a:ext>
              </a:extLst>
            </p:cNvPr>
            <p:cNvCxnSpPr/>
            <p:nvPr/>
          </p:nvCxnSpPr>
          <p:spPr>
            <a:xfrm flipV="1">
              <a:off x="2468703" y="2098220"/>
              <a:ext cx="0" cy="192442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236">
              <a:extLst>
                <a:ext uri="{FF2B5EF4-FFF2-40B4-BE49-F238E27FC236}">
                  <a16:creationId xmlns:a16="http://schemas.microsoft.com/office/drawing/2014/main" id="{6486D6EF-FDF7-A00D-9E95-42A126E5D64F}"/>
                </a:ext>
              </a:extLst>
            </p:cNvPr>
            <p:cNvCxnSpPr/>
            <p:nvPr/>
          </p:nvCxnSpPr>
          <p:spPr>
            <a:xfrm flipV="1">
              <a:off x="4571883" y="2098220"/>
              <a:ext cx="0" cy="192442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237">
              <a:extLst>
                <a:ext uri="{FF2B5EF4-FFF2-40B4-BE49-F238E27FC236}">
                  <a16:creationId xmlns:a16="http://schemas.microsoft.com/office/drawing/2014/main" id="{8848D616-157E-FA3B-6462-17858DBA6C9D}"/>
                </a:ext>
              </a:extLst>
            </p:cNvPr>
            <p:cNvCxnSpPr/>
            <p:nvPr/>
          </p:nvCxnSpPr>
          <p:spPr>
            <a:xfrm flipV="1">
              <a:off x="6675296" y="2098220"/>
              <a:ext cx="0" cy="1924424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52">
              <a:extLst>
                <a:ext uri="{FF2B5EF4-FFF2-40B4-BE49-F238E27FC236}">
                  <a16:creationId xmlns:a16="http://schemas.microsoft.com/office/drawing/2014/main" id="{C4B05A3F-0FC2-C1C1-00B0-1A9B70D156D2}"/>
                </a:ext>
              </a:extLst>
            </p:cNvPr>
            <p:cNvSpPr txBox="1"/>
            <p:nvPr/>
          </p:nvSpPr>
          <p:spPr>
            <a:xfrm>
              <a:off x="563839" y="3260379"/>
              <a:ext cx="1980820" cy="4115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Introduction</a:t>
              </a:r>
            </a:p>
          </p:txBody>
        </p:sp>
        <p:sp>
          <p:nvSpPr>
            <p:cNvPr id="20" name="文本框 73">
              <a:extLst>
                <a:ext uri="{FF2B5EF4-FFF2-40B4-BE49-F238E27FC236}">
                  <a16:creationId xmlns:a16="http://schemas.microsoft.com/office/drawing/2014/main" id="{ED37D669-9419-E2D6-2FA6-ECFC047D9632}"/>
                </a:ext>
              </a:extLst>
            </p:cNvPr>
            <p:cNvSpPr txBox="1"/>
            <p:nvPr/>
          </p:nvSpPr>
          <p:spPr>
            <a:xfrm>
              <a:off x="2522745" y="3221413"/>
              <a:ext cx="2328959" cy="710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6851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6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marL="0" marR="0" lvl="0" indent="0" algn="l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Structure du reseau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  <p:sp>
          <p:nvSpPr>
            <p:cNvPr id="21" name="文本框 75">
              <a:extLst>
                <a:ext uri="{FF2B5EF4-FFF2-40B4-BE49-F238E27FC236}">
                  <a16:creationId xmlns:a16="http://schemas.microsoft.com/office/drawing/2014/main" id="{ECEBE600-41F1-0CDD-8349-73CBEF174A43}"/>
                </a:ext>
              </a:extLst>
            </p:cNvPr>
            <p:cNvSpPr txBox="1"/>
            <p:nvPr/>
          </p:nvSpPr>
          <p:spPr>
            <a:xfrm>
              <a:off x="4638950" y="3209074"/>
              <a:ext cx="2077915" cy="101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6851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6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marL="0" marR="0" lvl="0" indent="0" algn="l" defTabSz="6851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</a:rPr>
                <a:t>Technologie et mise en œuvre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14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9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0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3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4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30000" fill="hold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7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8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7" grpId="0" bldLvl="0" animBg="1"/>
          <p:bldP spid="24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3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1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1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16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1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accel="3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16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1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500"/>
                                            <p:tgtEl>
                                              <p:spTgt spid="2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7" grpId="0" bldLvl="0" animBg="1"/>
          <p:bldP spid="246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EB8101-004A-467C-9DAC-EF3A274E374B}"/>
              </a:ext>
            </a:extLst>
          </p:cNvPr>
          <p:cNvSpPr/>
          <p:nvPr/>
        </p:nvSpPr>
        <p:spPr>
          <a:xfrm>
            <a:off x="1059873" y="637309"/>
            <a:ext cx="7024254" cy="3885725"/>
          </a:xfrm>
          <a:prstGeom prst="roundRect">
            <a:avLst>
              <a:gd name="adj" fmla="val 17647"/>
            </a:avLst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0335B6A-2753-4863-964A-4993C8656D53}"/>
              </a:ext>
            </a:extLst>
          </p:cNvPr>
          <p:cNvSpPr/>
          <p:nvPr/>
        </p:nvSpPr>
        <p:spPr>
          <a:xfrm>
            <a:off x="1239982" y="838200"/>
            <a:ext cx="6664037" cy="3483942"/>
          </a:xfrm>
          <a:prstGeom prst="roundRect">
            <a:avLst>
              <a:gd name="adj" fmla="val 17647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30D8BD-E66A-4E82-BEE4-1C8E8B4CAD3A}"/>
              </a:ext>
            </a:extLst>
          </p:cNvPr>
          <p:cNvSpPr/>
          <p:nvPr/>
        </p:nvSpPr>
        <p:spPr>
          <a:xfrm>
            <a:off x="1378524" y="983673"/>
            <a:ext cx="6386949" cy="3175283"/>
          </a:xfrm>
          <a:prstGeom prst="roundRect">
            <a:avLst>
              <a:gd name="adj" fmla="val 17647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5A572-84D4-4734-877A-14A25393BF84}"/>
              </a:ext>
            </a:extLst>
          </p:cNvPr>
          <p:cNvSpPr/>
          <p:nvPr/>
        </p:nvSpPr>
        <p:spPr>
          <a:xfrm>
            <a:off x="1523997" y="1086063"/>
            <a:ext cx="6096003" cy="2971374"/>
          </a:xfrm>
          <a:prstGeom prst="roundRect">
            <a:avLst>
              <a:gd name="adj" fmla="val 17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2C5E8E-E088-48D4-A047-DDD1C96EE428}"/>
              </a:ext>
            </a:extLst>
          </p:cNvPr>
          <p:cNvSpPr/>
          <p:nvPr/>
        </p:nvSpPr>
        <p:spPr>
          <a:xfrm>
            <a:off x="4015693" y="2424760"/>
            <a:ext cx="4248543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fr-FR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INTRODUCTION 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59D33-1367-4A1A-A06C-2DC7836E75C0}"/>
              </a:ext>
            </a:extLst>
          </p:cNvPr>
          <p:cNvSpPr/>
          <p:nvPr/>
        </p:nvSpPr>
        <p:spPr>
          <a:xfrm>
            <a:off x="2210359" y="2135949"/>
            <a:ext cx="987129" cy="100851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726C263E-0A6F-4747-9331-F2E69386E422}"/>
              </a:ext>
            </a:extLst>
          </p:cNvPr>
          <p:cNvCxnSpPr>
            <a:cxnSpLocks/>
          </p:cNvCxnSpPr>
          <p:nvPr/>
        </p:nvCxnSpPr>
        <p:spPr>
          <a:xfrm>
            <a:off x="3582537" y="1957853"/>
            <a:ext cx="0" cy="136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61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5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"/>
          <p:cNvSpPr txBox="1"/>
          <p:nvPr/>
        </p:nvSpPr>
        <p:spPr>
          <a:xfrm>
            <a:off x="-3115" y="0"/>
            <a:ext cx="9144000" cy="523220"/>
          </a:xfrm>
          <a:prstGeom prst="rect">
            <a:avLst/>
          </a:prstGeom>
          <a:solidFill>
            <a:srgbClr val="00206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0" marR="0" lvl="1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  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INTRODUCTION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rPr>
              <a:t> </a:t>
            </a:r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 flipV="1">
            <a:off x="698673" y="592089"/>
            <a:ext cx="0" cy="32867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851208" y="1081295"/>
            <a:ext cx="62759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réseaux informatiques ont un impact significatif sur le fonctionnement d’une organisation aussi ils  jouent un rôle crucial dans le bon fonctionnement des universités, notamment pour la gestion de l’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de l’administration, de la communication, de bibliothèques numériques et de l’automatisation. Ce projet vise a concevoir la topologie d’un reseau universitaire a l’aide du logiciel Cisco Packet Tracer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华文细黑"/>
              <a:ea typeface="微软雅黑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4685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EB8101-004A-467C-9DAC-EF3A274E374B}"/>
              </a:ext>
            </a:extLst>
          </p:cNvPr>
          <p:cNvSpPr/>
          <p:nvPr/>
        </p:nvSpPr>
        <p:spPr>
          <a:xfrm>
            <a:off x="1059873" y="637309"/>
            <a:ext cx="7024254" cy="3885725"/>
          </a:xfrm>
          <a:prstGeom prst="roundRect">
            <a:avLst>
              <a:gd name="adj" fmla="val 17647"/>
            </a:avLst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0335B6A-2753-4863-964A-4993C8656D53}"/>
              </a:ext>
            </a:extLst>
          </p:cNvPr>
          <p:cNvSpPr/>
          <p:nvPr/>
        </p:nvSpPr>
        <p:spPr>
          <a:xfrm>
            <a:off x="1239982" y="838200"/>
            <a:ext cx="6664037" cy="3483942"/>
          </a:xfrm>
          <a:prstGeom prst="roundRect">
            <a:avLst>
              <a:gd name="adj" fmla="val 17647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30D8BD-E66A-4E82-BEE4-1C8E8B4CAD3A}"/>
              </a:ext>
            </a:extLst>
          </p:cNvPr>
          <p:cNvSpPr/>
          <p:nvPr/>
        </p:nvSpPr>
        <p:spPr>
          <a:xfrm>
            <a:off x="1378524" y="983673"/>
            <a:ext cx="6386949" cy="3175283"/>
          </a:xfrm>
          <a:prstGeom prst="roundRect">
            <a:avLst>
              <a:gd name="adj" fmla="val 17647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5A572-84D4-4734-877A-14A25393BF84}"/>
              </a:ext>
            </a:extLst>
          </p:cNvPr>
          <p:cNvSpPr/>
          <p:nvPr/>
        </p:nvSpPr>
        <p:spPr>
          <a:xfrm>
            <a:off x="1523997" y="1086063"/>
            <a:ext cx="6096003" cy="2971374"/>
          </a:xfrm>
          <a:prstGeom prst="roundRect">
            <a:avLst>
              <a:gd name="adj" fmla="val 17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2C5E8E-E088-48D4-A047-DDD1C96EE428}"/>
              </a:ext>
            </a:extLst>
          </p:cNvPr>
          <p:cNvSpPr/>
          <p:nvPr/>
        </p:nvSpPr>
        <p:spPr>
          <a:xfrm>
            <a:off x="3756507" y="1989315"/>
            <a:ext cx="386349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fr-FR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Structure du reseau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59D33-1367-4A1A-A06C-2DC7836E75C0}"/>
              </a:ext>
            </a:extLst>
          </p:cNvPr>
          <p:cNvSpPr/>
          <p:nvPr/>
        </p:nvSpPr>
        <p:spPr>
          <a:xfrm>
            <a:off x="2210359" y="2135949"/>
            <a:ext cx="987129" cy="100851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726C263E-0A6F-4747-9331-F2E69386E422}"/>
              </a:ext>
            </a:extLst>
          </p:cNvPr>
          <p:cNvCxnSpPr>
            <a:cxnSpLocks/>
          </p:cNvCxnSpPr>
          <p:nvPr/>
        </p:nvCxnSpPr>
        <p:spPr>
          <a:xfrm>
            <a:off x="3582537" y="1957853"/>
            <a:ext cx="0" cy="136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10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4372A-CE15-0C46-311C-7C420C3AA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F9810AED-D63D-C386-E282-8900588908BA}"/>
              </a:ext>
            </a:extLst>
          </p:cNvPr>
          <p:cNvGrpSpPr/>
          <p:nvPr/>
        </p:nvGrpSpPr>
        <p:grpSpPr>
          <a:xfrm>
            <a:off x="750984" y="1294842"/>
            <a:ext cx="3598947" cy="2029244"/>
            <a:chOff x="1134426" y="1411030"/>
            <a:chExt cx="3089340" cy="1435693"/>
          </a:xfrm>
        </p:grpSpPr>
        <p:grpSp>
          <p:nvGrpSpPr>
            <p:cNvPr id="7" name="组合 64">
              <a:extLst>
                <a:ext uri="{FF2B5EF4-FFF2-40B4-BE49-F238E27FC236}">
                  <a16:creationId xmlns:a16="http://schemas.microsoft.com/office/drawing/2014/main" id="{1B14F2FD-2416-B6DF-EEB0-9A5B30693D4E}"/>
                </a:ext>
              </a:extLst>
            </p:cNvPr>
            <p:cNvGrpSpPr/>
            <p:nvPr/>
          </p:nvGrpSpPr>
          <p:grpSpPr>
            <a:xfrm>
              <a:off x="1134426" y="1478760"/>
              <a:ext cx="3089340" cy="1367963"/>
              <a:chOff x="0" y="1012106"/>
              <a:chExt cx="4120364" cy="1824508"/>
            </a:xfrm>
          </p:grpSpPr>
          <p:sp>
            <p:nvSpPr>
              <p:cNvPr id="54" name="任意多边形 65">
                <a:extLst>
                  <a:ext uri="{FF2B5EF4-FFF2-40B4-BE49-F238E27FC236}">
                    <a16:creationId xmlns:a16="http://schemas.microsoft.com/office/drawing/2014/main" id="{ED420452-E6F7-A82B-DFE5-E3F86ED7DF31}"/>
                  </a:ext>
                </a:extLst>
              </p:cNvPr>
              <p:cNvSpPr/>
              <p:nvPr/>
            </p:nvSpPr>
            <p:spPr>
              <a:xfrm>
                <a:off x="210200" y="1012106"/>
                <a:ext cx="3685604" cy="1716379"/>
              </a:xfrm>
              <a:custGeom>
                <a:avLst/>
                <a:gdLst>
                  <a:gd name="connsiteX0" fmla="*/ 702018 w 793458"/>
                  <a:gd name="connsiteY0" fmla="*/ 1664080 h 1755520"/>
                  <a:gd name="connsiteX1" fmla="*/ 286769 w 793458"/>
                  <a:gd name="connsiteY1" fmla="*/ 1664080 h 1755520"/>
                  <a:gd name="connsiteX2" fmla="*/ 286769 w 793458"/>
                  <a:gd name="connsiteY2" fmla="*/ 771911 h 1755520"/>
                  <a:gd name="connsiteX3" fmla="*/ 277518 w 793458"/>
                  <a:gd name="connsiteY3" fmla="*/ 539619 h 1755520"/>
                  <a:gd name="connsiteX4" fmla="*/ 226640 w 793458"/>
                  <a:gd name="connsiteY4" fmla="*/ 480518 h 1755520"/>
                  <a:gd name="connsiteX5" fmla="*/ 41114 w 793458"/>
                  <a:gd name="connsiteY5" fmla="*/ 460475 h 1755520"/>
                  <a:gd name="connsiteX6" fmla="*/ 0 w 793458"/>
                  <a:gd name="connsiteY6" fmla="*/ 460475 h 1755520"/>
                  <a:gd name="connsiteX7" fmla="*/ 0 w 793458"/>
                  <a:gd name="connsiteY7" fmla="*/ 266469 h 1755520"/>
                  <a:gd name="connsiteX8" fmla="*/ 457391 w 793458"/>
                  <a:gd name="connsiteY8" fmla="*/ 0 h 1755520"/>
                  <a:gd name="connsiteX9" fmla="*/ 702018 w 793458"/>
                  <a:gd name="connsiteY9" fmla="*/ 0 h 1755520"/>
                  <a:gd name="connsiteX10" fmla="*/ 793458 w 793458"/>
                  <a:gd name="connsiteY10" fmla="*/ 1755520 h 1755520"/>
                  <a:gd name="connsiteX0-1" fmla="*/ 0 w 1958340"/>
                  <a:gd name="connsiteY0-2" fmla="*/ 1676780 h 1755520"/>
                  <a:gd name="connsiteX1-3" fmla="*/ 1451651 w 1958340"/>
                  <a:gd name="connsiteY1-4" fmla="*/ 1664080 h 1755520"/>
                  <a:gd name="connsiteX2-5" fmla="*/ 1451651 w 1958340"/>
                  <a:gd name="connsiteY2-6" fmla="*/ 771911 h 1755520"/>
                  <a:gd name="connsiteX3-7" fmla="*/ 1442400 w 1958340"/>
                  <a:gd name="connsiteY3-8" fmla="*/ 539619 h 1755520"/>
                  <a:gd name="connsiteX4-9" fmla="*/ 1391522 w 1958340"/>
                  <a:gd name="connsiteY4-10" fmla="*/ 480518 h 1755520"/>
                  <a:gd name="connsiteX5-11" fmla="*/ 1205996 w 1958340"/>
                  <a:gd name="connsiteY5-12" fmla="*/ 460475 h 1755520"/>
                  <a:gd name="connsiteX6-13" fmla="*/ 1164882 w 1958340"/>
                  <a:gd name="connsiteY6-14" fmla="*/ 460475 h 1755520"/>
                  <a:gd name="connsiteX7-15" fmla="*/ 1164882 w 1958340"/>
                  <a:gd name="connsiteY7-16" fmla="*/ 266469 h 1755520"/>
                  <a:gd name="connsiteX8-17" fmla="*/ 1622273 w 1958340"/>
                  <a:gd name="connsiteY8-18" fmla="*/ 0 h 1755520"/>
                  <a:gd name="connsiteX9-19" fmla="*/ 1866900 w 1958340"/>
                  <a:gd name="connsiteY9-20" fmla="*/ 0 h 1755520"/>
                  <a:gd name="connsiteX10-21" fmla="*/ 1958340 w 1958340"/>
                  <a:gd name="connsiteY10-22" fmla="*/ 1755520 h 1755520"/>
                  <a:gd name="connsiteX0-23" fmla="*/ 0 w 1901190"/>
                  <a:gd name="connsiteY0-24" fmla="*/ 1676780 h 1676780"/>
                  <a:gd name="connsiteX1-25" fmla="*/ 1451651 w 1901190"/>
                  <a:gd name="connsiteY1-26" fmla="*/ 1664080 h 1676780"/>
                  <a:gd name="connsiteX2-27" fmla="*/ 1451651 w 1901190"/>
                  <a:gd name="connsiteY2-28" fmla="*/ 771911 h 1676780"/>
                  <a:gd name="connsiteX3-29" fmla="*/ 1442400 w 1901190"/>
                  <a:gd name="connsiteY3-30" fmla="*/ 539619 h 1676780"/>
                  <a:gd name="connsiteX4-31" fmla="*/ 1391522 w 1901190"/>
                  <a:gd name="connsiteY4-32" fmla="*/ 480518 h 1676780"/>
                  <a:gd name="connsiteX5-33" fmla="*/ 1205996 w 1901190"/>
                  <a:gd name="connsiteY5-34" fmla="*/ 460475 h 1676780"/>
                  <a:gd name="connsiteX6-35" fmla="*/ 1164882 w 1901190"/>
                  <a:gd name="connsiteY6-36" fmla="*/ 460475 h 1676780"/>
                  <a:gd name="connsiteX7-37" fmla="*/ 1164882 w 1901190"/>
                  <a:gd name="connsiteY7-38" fmla="*/ 266469 h 1676780"/>
                  <a:gd name="connsiteX8-39" fmla="*/ 1622273 w 1901190"/>
                  <a:gd name="connsiteY8-40" fmla="*/ 0 h 1676780"/>
                  <a:gd name="connsiteX9-41" fmla="*/ 1866900 w 1901190"/>
                  <a:gd name="connsiteY9-42" fmla="*/ 0 h 1676780"/>
                  <a:gd name="connsiteX10-43" fmla="*/ 1901190 w 1901190"/>
                  <a:gd name="connsiteY10-44" fmla="*/ 1666620 h 1676780"/>
                  <a:gd name="connsiteX0-45" fmla="*/ 0 w 1901190"/>
                  <a:gd name="connsiteY0-46" fmla="*/ 1676780 h 1687854"/>
                  <a:gd name="connsiteX1-47" fmla="*/ 1451651 w 1901190"/>
                  <a:gd name="connsiteY1-48" fmla="*/ 1664080 h 1687854"/>
                  <a:gd name="connsiteX2-49" fmla="*/ 1451651 w 1901190"/>
                  <a:gd name="connsiteY2-50" fmla="*/ 771911 h 1687854"/>
                  <a:gd name="connsiteX3-51" fmla="*/ 1442400 w 1901190"/>
                  <a:gd name="connsiteY3-52" fmla="*/ 539619 h 1687854"/>
                  <a:gd name="connsiteX4-53" fmla="*/ 1391522 w 1901190"/>
                  <a:gd name="connsiteY4-54" fmla="*/ 480518 h 1687854"/>
                  <a:gd name="connsiteX5-55" fmla="*/ 1205996 w 1901190"/>
                  <a:gd name="connsiteY5-56" fmla="*/ 460475 h 1687854"/>
                  <a:gd name="connsiteX6-57" fmla="*/ 1164882 w 1901190"/>
                  <a:gd name="connsiteY6-58" fmla="*/ 460475 h 1687854"/>
                  <a:gd name="connsiteX7-59" fmla="*/ 1164882 w 1901190"/>
                  <a:gd name="connsiteY7-60" fmla="*/ 266469 h 1687854"/>
                  <a:gd name="connsiteX8-61" fmla="*/ 1622273 w 1901190"/>
                  <a:gd name="connsiteY8-62" fmla="*/ 0 h 1687854"/>
                  <a:gd name="connsiteX9-63" fmla="*/ 1866900 w 1901190"/>
                  <a:gd name="connsiteY9-64" fmla="*/ 0 h 1687854"/>
                  <a:gd name="connsiteX10-65" fmla="*/ 1882773 w 1901190"/>
                  <a:gd name="connsiteY10-66" fmla="*/ 1519154 h 1687854"/>
                  <a:gd name="connsiteX11" fmla="*/ 1901190 w 1901190"/>
                  <a:gd name="connsiteY11" fmla="*/ 1666620 h 1687854"/>
                  <a:gd name="connsiteX0-67" fmla="*/ 0 w 2517140"/>
                  <a:gd name="connsiteY0-68" fmla="*/ 1676780 h 1681863"/>
                  <a:gd name="connsiteX1-69" fmla="*/ 1451651 w 2517140"/>
                  <a:gd name="connsiteY1-70" fmla="*/ 1664080 h 1681863"/>
                  <a:gd name="connsiteX2-71" fmla="*/ 1451651 w 2517140"/>
                  <a:gd name="connsiteY2-72" fmla="*/ 771911 h 1681863"/>
                  <a:gd name="connsiteX3-73" fmla="*/ 1442400 w 2517140"/>
                  <a:gd name="connsiteY3-74" fmla="*/ 539619 h 1681863"/>
                  <a:gd name="connsiteX4-75" fmla="*/ 1391522 w 2517140"/>
                  <a:gd name="connsiteY4-76" fmla="*/ 480518 h 1681863"/>
                  <a:gd name="connsiteX5-77" fmla="*/ 1205996 w 2517140"/>
                  <a:gd name="connsiteY5-78" fmla="*/ 460475 h 1681863"/>
                  <a:gd name="connsiteX6-79" fmla="*/ 1164882 w 2517140"/>
                  <a:gd name="connsiteY6-80" fmla="*/ 460475 h 1681863"/>
                  <a:gd name="connsiteX7-81" fmla="*/ 1164882 w 2517140"/>
                  <a:gd name="connsiteY7-82" fmla="*/ 266469 h 1681863"/>
                  <a:gd name="connsiteX8-83" fmla="*/ 1622273 w 2517140"/>
                  <a:gd name="connsiteY8-84" fmla="*/ 0 h 1681863"/>
                  <a:gd name="connsiteX9-85" fmla="*/ 1866900 w 2517140"/>
                  <a:gd name="connsiteY9-86" fmla="*/ 0 h 1681863"/>
                  <a:gd name="connsiteX10-87" fmla="*/ 1882773 w 2517140"/>
                  <a:gd name="connsiteY10-88" fmla="*/ 1519154 h 1681863"/>
                  <a:gd name="connsiteX11-89" fmla="*/ 2517140 w 2517140"/>
                  <a:gd name="connsiteY11-90" fmla="*/ 1653920 h 1681863"/>
                  <a:gd name="connsiteX0-91" fmla="*/ 0 w 2517140"/>
                  <a:gd name="connsiteY0-92" fmla="*/ 1676780 h 1752086"/>
                  <a:gd name="connsiteX1-93" fmla="*/ 1451651 w 2517140"/>
                  <a:gd name="connsiteY1-94" fmla="*/ 1664080 h 1752086"/>
                  <a:gd name="connsiteX2-95" fmla="*/ 1451651 w 2517140"/>
                  <a:gd name="connsiteY2-96" fmla="*/ 771911 h 1752086"/>
                  <a:gd name="connsiteX3-97" fmla="*/ 1442400 w 2517140"/>
                  <a:gd name="connsiteY3-98" fmla="*/ 539619 h 1752086"/>
                  <a:gd name="connsiteX4-99" fmla="*/ 1391522 w 2517140"/>
                  <a:gd name="connsiteY4-100" fmla="*/ 480518 h 1752086"/>
                  <a:gd name="connsiteX5-101" fmla="*/ 1205996 w 2517140"/>
                  <a:gd name="connsiteY5-102" fmla="*/ 460475 h 1752086"/>
                  <a:gd name="connsiteX6-103" fmla="*/ 1164882 w 2517140"/>
                  <a:gd name="connsiteY6-104" fmla="*/ 460475 h 1752086"/>
                  <a:gd name="connsiteX7-105" fmla="*/ 1164882 w 2517140"/>
                  <a:gd name="connsiteY7-106" fmla="*/ 266469 h 1752086"/>
                  <a:gd name="connsiteX8-107" fmla="*/ 1622273 w 2517140"/>
                  <a:gd name="connsiteY8-108" fmla="*/ 0 h 1752086"/>
                  <a:gd name="connsiteX9-109" fmla="*/ 1866900 w 2517140"/>
                  <a:gd name="connsiteY9-110" fmla="*/ 0 h 1752086"/>
                  <a:gd name="connsiteX10-111" fmla="*/ 1882773 w 2517140"/>
                  <a:gd name="connsiteY10-112" fmla="*/ 1627104 h 1752086"/>
                  <a:gd name="connsiteX11-113" fmla="*/ 2517140 w 2517140"/>
                  <a:gd name="connsiteY11-114" fmla="*/ 1653920 h 1752086"/>
                  <a:gd name="connsiteX0-115" fmla="*/ 0 w 2517140"/>
                  <a:gd name="connsiteY0-116" fmla="*/ 1676780 h 1752086"/>
                  <a:gd name="connsiteX1-117" fmla="*/ 1451651 w 2517140"/>
                  <a:gd name="connsiteY1-118" fmla="*/ 1664080 h 1752086"/>
                  <a:gd name="connsiteX2-119" fmla="*/ 1451651 w 2517140"/>
                  <a:gd name="connsiteY2-120" fmla="*/ 771911 h 1752086"/>
                  <a:gd name="connsiteX3-121" fmla="*/ 1442400 w 2517140"/>
                  <a:gd name="connsiteY3-122" fmla="*/ 539619 h 1752086"/>
                  <a:gd name="connsiteX4-123" fmla="*/ 1391522 w 2517140"/>
                  <a:gd name="connsiteY4-124" fmla="*/ 480518 h 1752086"/>
                  <a:gd name="connsiteX5-125" fmla="*/ 1205996 w 2517140"/>
                  <a:gd name="connsiteY5-126" fmla="*/ 460475 h 1752086"/>
                  <a:gd name="connsiteX6-127" fmla="*/ 1164882 w 2517140"/>
                  <a:gd name="connsiteY6-128" fmla="*/ 460475 h 1752086"/>
                  <a:gd name="connsiteX7-129" fmla="*/ 1164882 w 2517140"/>
                  <a:gd name="connsiteY7-130" fmla="*/ 266469 h 1752086"/>
                  <a:gd name="connsiteX8-131" fmla="*/ 1622273 w 2517140"/>
                  <a:gd name="connsiteY8-132" fmla="*/ 0 h 1752086"/>
                  <a:gd name="connsiteX9-133" fmla="*/ 1866900 w 2517140"/>
                  <a:gd name="connsiteY9-134" fmla="*/ 0 h 1752086"/>
                  <a:gd name="connsiteX10-135" fmla="*/ 1882773 w 2517140"/>
                  <a:gd name="connsiteY10-136" fmla="*/ 1627104 h 1752086"/>
                  <a:gd name="connsiteX11-137" fmla="*/ 2517140 w 2517140"/>
                  <a:gd name="connsiteY11-138" fmla="*/ 1653920 h 1752086"/>
                  <a:gd name="connsiteX0-139" fmla="*/ 0 w 2517140"/>
                  <a:gd name="connsiteY0-140" fmla="*/ 1676780 h 1752086"/>
                  <a:gd name="connsiteX1-141" fmla="*/ 1451651 w 2517140"/>
                  <a:gd name="connsiteY1-142" fmla="*/ 1664080 h 1752086"/>
                  <a:gd name="connsiteX2-143" fmla="*/ 1451651 w 2517140"/>
                  <a:gd name="connsiteY2-144" fmla="*/ 771911 h 1752086"/>
                  <a:gd name="connsiteX3-145" fmla="*/ 1442400 w 2517140"/>
                  <a:gd name="connsiteY3-146" fmla="*/ 539619 h 1752086"/>
                  <a:gd name="connsiteX4-147" fmla="*/ 1391522 w 2517140"/>
                  <a:gd name="connsiteY4-148" fmla="*/ 480518 h 1752086"/>
                  <a:gd name="connsiteX5-149" fmla="*/ 1205996 w 2517140"/>
                  <a:gd name="connsiteY5-150" fmla="*/ 460475 h 1752086"/>
                  <a:gd name="connsiteX6-151" fmla="*/ 1164882 w 2517140"/>
                  <a:gd name="connsiteY6-152" fmla="*/ 460475 h 1752086"/>
                  <a:gd name="connsiteX7-153" fmla="*/ 1164882 w 2517140"/>
                  <a:gd name="connsiteY7-154" fmla="*/ 266469 h 1752086"/>
                  <a:gd name="connsiteX8-155" fmla="*/ 1622273 w 2517140"/>
                  <a:gd name="connsiteY8-156" fmla="*/ 0 h 1752086"/>
                  <a:gd name="connsiteX9-157" fmla="*/ 1866900 w 2517140"/>
                  <a:gd name="connsiteY9-158" fmla="*/ 0 h 1752086"/>
                  <a:gd name="connsiteX10-159" fmla="*/ 1882773 w 2517140"/>
                  <a:gd name="connsiteY10-160" fmla="*/ 1627104 h 1752086"/>
                  <a:gd name="connsiteX11-161" fmla="*/ 2517140 w 2517140"/>
                  <a:gd name="connsiteY11-162" fmla="*/ 1653920 h 1752086"/>
                  <a:gd name="connsiteX0-163" fmla="*/ 0 w 2929890"/>
                  <a:gd name="connsiteY0-164" fmla="*/ 1676780 h 1744818"/>
                  <a:gd name="connsiteX1-165" fmla="*/ 1451651 w 2929890"/>
                  <a:gd name="connsiteY1-166" fmla="*/ 1664080 h 1744818"/>
                  <a:gd name="connsiteX2-167" fmla="*/ 1451651 w 2929890"/>
                  <a:gd name="connsiteY2-168" fmla="*/ 771911 h 1744818"/>
                  <a:gd name="connsiteX3-169" fmla="*/ 1442400 w 2929890"/>
                  <a:gd name="connsiteY3-170" fmla="*/ 539619 h 1744818"/>
                  <a:gd name="connsiteX4-171" fmla="*/ 1391522 w 2929890"/>
                  <a:gd name="connsiteY4-172" fmla="*/ 480518 h 1744818"/>
                  <a:gd name="connsiteX5-173" fmla="*/ 1205996 w 2929890"/>
                  <a:gd name="connsiteY5-174" fmla="*/ 460475 h 1744818"/>
                  <a:gd name="connsiteX6-175" fmla="*/ 1164882 w 2929890"/>
                  <a:gd name="connsiteY6-176" fmla="*/ 460475 h 1744818"/>
                  <a:gd name="connsiteX7-177" fmla="*/ 1164882 w 2929890"/>
                  <a:gd name="connsiteY7-178" fmla="*/ 266469 h 1744818"/>
                  <a:gd name="connsiteX8-179" fmla="*/ 1622273 w 2929890"/>
                  <a:gd name="connsiteY8-180" fmla="*/ 0 h 1744818"/>
                  <a:gd name="connsiteX9-181" fmla="*/ 1866900 w 2929890"/>
                  <a:gd name="connsiteY9-182" fmla="*/ 0 h 1744818"/>
                  <a:gd name="connsiteX10-183" fmla="*/ 1882773 w 2929890"/>
                  <a:gd name="connsiteY10-184" fmla="*/ 1627104 h 1744818"/>
                  <a:gd name="connsiteX11-185" fmla="*/ 2929890 w 2929890"/>
                  <a:gd name="connsiteY11-186" fmla="*/ 1634870 h 1744818"/>
                  <a:gd name="connsiteX0-187" fmla="*/ 0 w 2929890"/>
                  <a:gd name="connsiteY0-188" fmla="*/ 1676780 h 1767931"/>
                  <a:gd name="connsiteX1-189" fmla="*/ 1451651 w 2929890"/>
                  <a:gd name="connsiteY1-190" fmla="*/ 1664080 h 1767931"/>
                  <a:gd name="connsiteX2-191" fmla="*/ 1451651 w 2929890"/>
                  <a:gd name="connsiteY2-192" fmla="*/ 771911 h 1767931"/>
                  <a:gd name="connsiteX3-193" fmla="*/ 1442400 w 2929890"/>
                  <a:gd name="connsiteY3-194" fmla="*/ 539619 h 1767931"/>
                  <a:gd name="connsiteX4-195" fmla="*/ 1391522 w 2929890"/>
                  <a:gd name="connsiteY4-196" fmla="*/ 480518 h 1767931"/>
                  <a:gd name="connsiteX5-197" fmla="*/ 1205996 w 2929890"/>
                  <a:gd name="connsiteY5-198" fmla="*/ 460475 h 1767931"/>
                  <a:gd name="connsiteX6-199" fmla="*/ 1164882 w 2929890"/>
                  <a:gd name="connsiteY6-200" fmla="*/ 460475 h 1767931"/>
                  <a:gd name="connsiteX7-201" fmla="*/ 1164882 w 2929890"/>
                  <a:gd name="connsiteY7-202" fmla="*/ 266469 h 1767931"/>
                  <a:gd name="connsiteX8-203" fmla="*/ 1622273 w 2929890"/>
                  <a:gd name="connsiteY8-204" fmla="*/ 0 h 1767931"/>
                  <a:gd name="connsiteX9-205" fmla="*/ 1866900 w 2929890"/>
                  <a:gd name="connsiteY9-206" fmla="*/ 0 h 1767931"/>
                  <a:gd name="connsiteX10-207" fmla="*/ 1882773 w 2929890"/>
                  <a:gd name="connsiteY10-208" fmla="*/ 1627104 h 1767931"/>
                  <a:gd name="connsiteX11-209" fmla="*/ 2929890 w 2929890"/>
                  <a:gd name="connsiteY11-210" fmla="*/ 1634870 h 1767931"/>
                  <a:gd name="connsiteX0-211" fmla="*/ 0 w 2929890"/>
                  <a:gd name="connsiteY0-212" fmla="*/ 1676780 h 1768155"/>
                  <a:gd name="connsiteX1-213" fmla="*/ 1451651 w 2929890"/>
                  <a:gd name="connsiteY1-214" fmla="*/ 1664080 h 1768155"/>
                  <a:gd name="connsiteX2-215" fmla="*/ 1451651 w 2929890"/>
                  <a:gd name="connsiteY2-216" fmla="*/ 771911 h 1768155"/>
                  <a:gd name="connsiteX3-217" fmla="*/ 1442400 w 2929890"/>
                  <a:gd name="connsiteY3-218" fmla="*/ 539619 h 1768155"/>
                  <a:gd name="connsiteX4-219" fmla="*/ 1391522 w 2929890"/>
                  <a:gd name="connsiteY4-220" fmla="*/ 480518 h 1768155"/>
                  <a:gd name="connsiteX5-221" fmla="*/ 1205996 w 2929890"/>
                  <a:gd name="connsiteY5-222" fmla="*/ 460475 h 1768155"/>
                  <a:gd name="connsiteX6-223" fmla="*/ 1164882 w 2929890"/>
                  <a:gd name="connsiteY6-224" fmla="*/ 460475 h 1768155"/>
                  <a:gd name="connsiteX7-225" fmla="*/ 1164882 w 2929890"/>
                  <a:gd name="connsiteY7-226" fmla="*/ 266469 h 1768155"/>
                  <a:gd name="connsiteX8-227" fmla="*/ 1622273 w 2929890"/>
                  <a:gd name="connsiteY8-228" fmla="*/ 0 h 1768155"/>
                  <a:gd name="connsiteX9-229" fmla="*/ 1866900 w 2929890"/>
                  <a:gd name="connsiteY9-230" fmla="*/ 0 h 1768155"/>
                  <a:gd name="connsiteX10-231" fmla="*/ 1882773 w 2929890"/>
                  <a:gd name="connsiteY10-232" fmla="*/ 1627104 h 1768155"/>
                  <a:gd name="connsiteX11-233" fmla="*/ 2929890 w 2929890"/>
                  <a:gd name="connsiteY11-234" fmla="*/ 1634870 h 1768155"/>
                  <a:gd name="connsiteX0-235" fmla="*/ 0 w 2929890"/>
                  <a:gd name="connsiteY0-236" fmla="*/ 1676780 h 1792399"/>
                  <a:gd name="connsiteX1-237" fmla="*/ 1451651 w 2929890"/>
                  <a:gd name="connsiteY1-238" fmla="*/ 1664080 h 1792399"/>
                  <a:gd name="connsiteX2-239" fmla="*/ 1451651 w 2929890"/>
                  <a:gd name="connsiteY2-240" fmla="*/ 771911 h 1792399"/>
                  <a:gd name="connsiteX3-241" fmla="*/ 1442400 w 2929890"/>
                  <a:gd name="connsiteY3-242" fmla="*/ 539619 h 1792399"/>
                  <a:gd name="connsiteX4-243" fmla="*/ 1391522 w 2929890"/>
                  <a:gd name="connsiteY4-244" fmla="*/ 480518 h 1792399"/>
                  <a:gd name="connsiteX5-245" fmla="*/ 1205996 w 2929890"/>
                  <a:gd name="connsiteY5-246" fmla="*/ 460475 h 1792399"/>
                  <a:gd name="connsiteX6-247" fmla="*/ 1164882 w 2929890"/>
                  <a:gd name="connsiteY6-248" fmla="*/ 460475 h 1792399"/>
                  <a:gd name="connsiteX7-249" fmla="*/ 1164882 w 2929890"/>
                  <a:gd name="connsiteY7-250" fmla="*/ 266469 h 1792399"/>
                  <a:gd name="connsiteX8-251" fmla="*/ 1622273 w 2929890"/>
                  <a:gd name="connsiteY8-252" fmla="*/ 0 h 1792399"/>
                  <a:gd name="connsiteX9-253" fmla="*/ 1866900 w 2929890"/>
                  <a:gd name="connsiteY9-254" fmla="*/ 0 h 1792399"/>
                  <a:gd name="connsiteX10-255" fmla="*/ 1895473 w 2929890"/>
                  <a:gd name="connsiteY10-256" fmla="*/ 1658854 h 1792399"/>
                  <a:gd name="connsiteX11-257" fmla="*/ 2929890 w 2929890"/>
                  <a:gd name="connsiteY11-258" fmla="*/ 1634870 h 1792399"/>
                  <a:gd name="connsiteX0-259" fmla="*/ 0 w 2929890"/>
                  <a:gd name="connsiteY0-260" fmla="*/ 1676780 h 1792399"/>
                  <a:gd name="connsiteX1-261" fmla="*/ 1451651 w 2929890"/>
                  <a:gd name="connsiteY1-262" fmla="*/ 1664080 h 1792399"/>
                  <a:gd name="connsiteX2-263" fmla="*/ 1451651 w 2929890"/>
                  <a:gd name="connsiteY2-264" fmla="*/ 771911 h 1792399"/>
                  <a:gd name="connsiteX3-265" fmla="*/ 1442400 w 2929890"/>
                  <a:gd name="connsiteY3-266" fmla="*/ 539619 h 1792399"/>
                  <a:gd name="connsiteX4-267" fmla="*/ 1391522 w 2929890"/>
                  <a:gd name="connsiteY4-268" fmla="*/ 480518 h 1792399"/>
                  <a:gd name="connsiteX5-269" fmla="*/ 1205996 w 2929890"/>
                  <a:gd name="connsiteY5-270" fmla="*/ 460475 h 1792399"/>
                  <a:gd name="connsiteX6-271" fmla="*/ 1164882 w 2929890"/>
                  <a:gd name="connsiteY6-272" fmla="*/ 460475 h 1792399"/>
                  <a:gd name="connsiteX7-273" fmla="*/ 1164882 w 2929890"/>
                  <a:gd name="connsiteY7-274" fmla="*/ 266469 h 1792399"/>
                  <a:gd name="connsiteX8-275" fmla="*/ 1622273 w 2929890"/>
                  <a:gd name="connsiteY8-276" fmla="*/ 0 h 1792399"/>
                  <a:gd name="connsiteX9-277" fmla="*/ 1866900 w 2929890"/>
                  <a:gd name="connsiteY9-278" fmla="*/ 0 h 1792399"/>
                  <a:gd name="connsiteX10-279" fmla="*/ 1895473 w 2929890"/>
                  <a:gd name="connsiteY10-280" fmla="*/ 1658854 h 1792399"/>
                  <a:gd name="connsiteX11-281" fmla="*/ 2929890 w 2929890"/>
                  <a:gd name="connsiteY11-282" fmla="*/ 1634870 h 1792399"/>
                  <a:gd name="connsiteX0-283" fmla="*/ 0 w 2929890"/>
                  <a:gd name="connsiteY0-284" fmla="*/ 1676780 h 1792399"/>
                  <a:gd name="connsiteX1-285" fmla="*/ 1451651 w 2929890"/>
                  <a:gd name="connsiteY1-286" fmla="*/ 1664080 h 1792399"/>
                  <a:gd name="connsiteX2-287" fmla="*/ 1451651 w 2929890"/>
                  <a:gd name="connsiteY2-288" fmla="*/ 771911 h 1792399"/>
                  <a:gd name="connsiteX3-289" fmla="*/ 1442400 w 2929890"/>
                  <a:gd name="connsiteY3-290" fmla="*/ 539619 h 1792399"/>
                  <a:gd name="connsiteX4-291" fmla="*/ 1391522 w 2929890"/>
                  <a:gd name="connsiteY4-292" fmla="*/ 480518 h 1792399"/>
                  <a:gd name="connsiteX5-293" fmla="*/ 1205996 w 2929890"/>
                  <a:gd name="connsiteY5-294" fmla="*/ 460475 h 1792399"/>
                  <a:gd name="connsiteX6-295" fmla="*/ 1164882 w 2929890"/>
                  <a:gd name="connsiteY6-296" fmla="*/ 460475 h 1792399"/>
                  <a:gd name="connsiteX7-297" fmla="*/ 1164882 w 2929890"/>
                  <a:gd name="connsiteY7-298" fmla="*/ 266469 h 1792399"/>
                  <a:gd name="connsiteX8-299" fmla="*/ 1622273 w 2929890"/>
                  <a:gd name="connsiteY8-300" fmla="*/ 0 h 1792399"/>
                  <a:gd name="connsiteX9-301" fmla="*/ 1866900 w 2929890"/>
                  <a:gd name="connsiteY9-302" fmla="*/ 0 h 1792399"/>
                  <a:gd name="connsiteX10-303" fmla="*/ 1895473 w 2929890"/>
                  <a:gd name="connsiteY10-304" fmla="*/ 1658854 h 1792399"/>
                  <a:gd name="connsiteX11-305" fmla="*/ 2929890 w 2929890"/>
                  <a:gd name="connsiteY11-306" fmla="*/ 1634870 h 1792399"/>
                  <a:gd name="connsiteX0-307" fmla="*/ 0 w 2929890"/>
                  <a:gd name="connsiteY0-308" fmla="*/ 1676780 h 1807315"/>
                  <a:gd name="connsiteX1-309" fmla="*/ 1451651 w 2929890"/>
                  <a:gd name="connsiteY1-310" fmla="*/ 1664080 h 1807315"/>
                  <a:gd name="connsiteX2-311" fmla="*/ 1451651 w 2929890"/>
                  <a:gd name="connsiteY2-312" fmla="*/ 771911 h 1807315"/>
                  <a:gd name="connsiteX3-313" fmla="*/ 1442400 w 2929890"/>
                  <a:gd name="connsiteY3-314" fmla="*/ 539619 h 1807315"/>
                  <a:gd name="connsiteX4-315" fmla="*/ 1391522 w 2929890"/>
                  <a:gd name="connsiteY4-316" fmla="*/ 480518 h 1807315"/>
                  <a:gd name="connsiteX5-317" fmla="*/ 1205996 w 2929890"/>
                  <a:gd name="connsiteY5-318" fmla="*/ 460475 h 1807315"/>
                  <a:gd name="connsiteX6-319" fmla="*/ 1164882 w 2929890"/>
                  <a:gd name="connsiteY6-320" fmla="*/ 460475 h 1807315"/>
                  <a:gd name="connsiteX7-321" fmla="*/ 1164882 w 2929890"/>
                  <a:gd name="connsiteY7-322" fmla="*/ 266469 h 1807315"/>
                  <a:gd name="connsiteX8-323" fmla="*/ 1622273 w 2929890"/>
                  <a:gd name="connsiteY8-324" fmla="*/ 0 h 1807315"/>
                  <a:gd name="connsiteX9-325" fmla="*/ 1866900 w 2929890"/>
                  <a:gd name="connsiteY9-326" fmla="*/ 0 h 1807315"/>
                  <a:gd name="connsiteX10-327" fmla="*/ 1876423 w 2929890"/>
                  <a:gd name="connsiteY10-328" fmla="*/ 1677904 h 1807315"/>
                  <a:gd name="connsiteX11-329" fmla="*/ 2929890 w 2929890"/>
                  <a:gd name="connsiteY11-330" fmla="*/ 1634870 h 1807315"/>
                  <a:gd name="connsiteX0-331" fmla="*/ 0 w 2929890"/>
                  <a:gd name="connsiteY0-332" fmla="*/ 1676780 h 1807316"/>
                  <a:gd name="connsiteX1-333" fmla="*/ 1451651 w 2929890"/>
                  <a:gd name="connsiteY1-334" fmla="*/ 1664080 h 1807316"/>
                  <a:gd name="connsiteX2-335" fmla="*/ 1451651 w 2929890"/>
                  <a:gd name="connsiteY2-336" fmla="*/ 771911 h 1807316"/>
                  <a:gd name="connsiteX3-337" fmla="*/ 1442400 w 2929890"/>
                  <a:gd name="connsiteY3-338" fmla="*/ 539619 h 1807316"/>
                  <a:gd name="connsiteX4-339" fmla="*/ 1391522 w 2929890"/>
                  <a:gd name="connsiteY4-340" fmla="*/ 480518 h 1807316"/>
                  <a:gd name="connsiteX5-341" fmla="*/ 1205996 w 2929890"/>
                  <a:gd name="connsiteY5-342" fmla="*/ 460475 h 1807316"/>
                  <a:gd name="connsiteX6-343" fmla="*/ 1164882 w 2929890"/>
                  <a:gd name="connsiteY6-344" fmla="*/ 460475 h 1807316"/>
                  <a:gd name="connsiteX7-345" fmla="*/ 1164882 w 2929890"/>
                  <a:gd name="connsiteY7-346" fmla="*/ 266469 h 1807316"/>
                  <a:gd name="connsiteX8-347" fmla="*/ 1622273 w 2929890"/>
                  <a:gd name="connsiteY8-348" fmla="*/ 0 h 1807316"/>
                  <a:gd name="connsiteX9-349" fmla="*/ 1866900 w 2929890"/>
                  <a:gd name="connsiteY9-350" fmla="*/ 0 h 1807316"/>
                  <a:gd name="connsiteX10-351" fmla="*/ 1876423 w 2929890"/>
                  <a:gd name="connsiteY10-352" fmla="*/ 1677904 h 1807316"/>
                  <a:gd name="connsiteX11-353" fmla="*/ 2929890 w 2929890"/>
                  <a:gd name="connsiteY11-354" fmla="*/ 1634870 h 1807316"/>
                  <a:gd name="connsiteX0-355" fmla="*/ 0 w 2929890"/>
                  <a:gd name="connsiteY0-356" fmla="*/ 1676780 h 1807316"/>
                  <a:gd name="connsiteX1-357" fmla="*/ 1451651 w 2929890"/>
                  <a:gd name="connsiteY1-358" fmla="*/ 1664080 h 1807316"/>
                  <a:gd name="connsiteX2-359" fmla="*/ 1451651 w 2929890"/>
                  <a:gd name="connsiteY2-360" fmla="*/ 771911 h 1807316"/>
                  <a:gd name="connsiteX3-361" fmla="*/ 1442400 w 2929890"/>
                  <a:gd name="connsiteY3-362" fmla="*/ 539619 h 1807316"/>
                  <a:gd name="connsiteX4-363" fmla="*/ 1391522 w 2929890"/>
                  <a:gd name="connsiteY4-364" fmla="*/ 480518 h 1807316"/>
                  <a:gd name="connsiteX5-365" fmla="*/ 1205996 w 2929890"/>
                  <a:gd name="connsiteY5-366" fmla="*/ 460475 h 1807316"/>
                  <a:gd name="connsiteX6-367" fmla="*/ 1164882 w 2929890"/>
                  <a:gd name="connsiteY6-368" fmla="*/ 460475 h 1807316"/>
                  <a:gd name="connsiteX7-369" fmla="*/ 1164882 w 2929890"/>
                  <a:gd name="connsiteY7-370" fmla="*/ 266469 h 1807316"/>
                  <a:gd name="connsiteX8-371" fmla="*/ 1622273 w 2929890"/>
                  <a:gd name="connsiteY8-372" fmla="*/ 0 h 1807316"/>
                  <a:gd name="connsiteX9-373" fmla="*/ 1866900 w 2929890"/>
                  <a:gd name="connsiteY9-374" fmla="*/ 0 h 1807316"/>
                  <a:gd name="connsiteX10-375" fmla="*/ 1876423 w 2929890"/>
                  <a:gd name="connsiteY10-376" fmla="*/ 1677904 h 1807316"/>
                  <a:gd name="connsiteX11-377" fmla="*/ 2929890 w 2929890"/>
                  <a:gd name="connsiteY11-378" fmla="*/ 1634870 h 1807316"/>
                  <a:gd name="connsiteX0-379" fmla="*/ 0 w 2929890"/>
                  <a:gd name="connsiteY0-380" fmla="*/ 1676780 h 1807316"/>
                  <a:gd name="connsiteX1-381" fmla="*/ 1451651 w 2929890"/>
                  <a:gd name="connsiteY1-382" fmla="*/ 1664080 h 1807316"/>
                  <a:gd name="connsiteX2-383" fmla="*/ 1451651 w 2929890"/>
                  <a:gd name="connsiteY2-384" fmla="*/ 771911 h 1807316"/>
                  <a:gd name="connsiteX3-385" fmla="*/ 1442400 w 2929890"/>
                  <a:gd name="connsiteY3-386" fmla="*/ 539619 h 1807316"/>
                  <a:gd name="connsiteX4-387" fmla="*/ 1391522 w 2929890"/>
                  <a:gd name="connsiteY4-388" fmla="*/ 480518 h 1807316"/>
                  <a:gd name="connsiteX5-389" fmla="*/ 1205996 w 2929890"/>
                  <a:gd name="connsiteY5-390" fmla="*/ 460475 h 1807316"/>
                  <a:gd name="connsiteX6-391" fmla="*/ 1164882 w 2929890"/>
                  <a:gd name="connsiteY6-392" fmla="*/ 460475 h 1807316"/>
                  <a:gd name="connsiteX7-393" fmla="*/ 1164882 w 2929890"/>
                  <a:gd name="connsiteY7-394" fmla="*/ 266469 h 1807316"/>
                  <a:gd name="connsiteX8-395" fmla="*/ 1622273 w 2929890"/>
                  <a:gd name="connsiteY8-396" fmla="*/ 0 h 1807316"/>
                  <a:gd name="connsiteX9-397" fmla="*/ 1866900 w 2929890"/>
                  <a:gd name="connsiteY9-398" fmla="*/ 0 h 1807316"/>
                  <a:gd name="connsiteX10-399" fmla="*/ 1876423 w 2929890"/>
                  <a:gd name="connsiteY10-400" fmla="*/ 1677904 h 1807316"/>
                  <a:gd name="connsiteX11-401" fmla="*/ 2929890 w 2929890"/>
                  <a:gd name="connsiteY11-402" fmla="*/ 1634870 h 1807316"/>
                  <a:gd name="connsiteX0-403" fmla="*/ 0 w 2929890"/>
                  <a:gd name="connsiteY0-404" fmla="*/ 1676780 h 1677904"/>
                  <a:gd name="connsiteX1-405" fmla="*/ 1451651 w 2929890"/>
                  <a:gd name="connsiteY1-406" fmla="*/ 1664080 h 1677904"/>
                  <a:gd name="connsiteX2-407" fmla="*/ 1451651 w 2929890"/>
                  <a:gd name="connsiteY2-408" fmla="*/ 771911 h 1677904"/>
                  <a:gd name="connsiteX3-409" fmla="*/ 1442400 w 2929890"/>
                  <a:gd name="connsiteY3-410" fmla="*/ 539619 h 1677904"/>
                  <a:gd name="connsiteX4-411" fmla="*/ 1391522 w 2929890"/>
                  <a:gd name="connsiteY4-412" fmla="*/ 480518 h 1677904"/>
                  <a:gd name="connsiteX5-413" fmla="*/ 1205996 w 2929890"/>
                  <a:gd name="connsiteY5-414" fmla="*/ 460475 h 1677904"/>
                  <a:gd name="connsiteX6-415" fmla="*/ 1164882 w 2929890"/>
                  <a:gd name="connsiteY6-416" fmla="*/ 460475 h 1677904"/>
                  <a:gd name="connsiteX7-417" fmla="*/ 1164882 w 2929890"/>
                  <a:gd name="connsiteY7-418" fmla="*/ 266469 h 1677904"/>
                  <a:gd name="connsiteX8-419" fmla="*/ 1622273 w 2929890"/>
                  <a:gd name="connsiteY8-420" fmla="*/ 0 h 1677904"/>
                  <a:gd name="connsiteX9-421" fmla="*/ 1866900 w 2929890"/>
                  <a:gd name="connsiteY9-422" fmla="*/ 0 h 1677904"/>
                  <a:gd name="connsiteX10-423" fmla="*/ 1876423 w 2929890"/>
                  <a:gd name="connsiteY10-424" fmla="*/ 1677904 h 1677904"/>
                  <a:gd name="connsiteX11-425" fmla="*/ 2929890 w 2929890"/>
                  <a:gd name="connsiteY11-426" fmla="*/ 1634870 h 1677904"/>
                  <a:gd name="connsiteX0-427" fmla="*/ 0 w 2942590"/>
                  <a:gd name="connsiteY0-428" fmla="*/ 1676780 h 1677904"/>
                  <a:gd name="connsiteX1-429" fmla="*/ 1451651 w 2942590"/>
                  <a:gd name="connsiteY1-430" fmla="*/ 1664080 h 1677904"/>
                  <a:gd name="connsiteX2-431" fmla="*/ 1451651 w 2942590"/>
                  <a:gd name="connsiteY2-432" fmla="*/ 771911 h 1677904"/>
                  <a:gd name="connsiteX3-433" fmla="*/ 1442400 w 2942590"/>
                  <a:gd name="connsiteY3-434" fmla="*/ 539619 h 1677904"/>
                  <a:gd name="connsiteX4-435" fmla="*/ 1391522 w 2942590"/>
                  <a:gd name="connsiteY4-436" fmla="*/ 480518 h 1677904"/>
                  <a:gd name="connsiteX5-437" fmla="*/ 1205996 w 2942590"/>
                  <a:gd name="connsiteY5-438" fmla="*/ 460475 h 1677904"/>
                  <a:gd name="connsiteX6-439" fmla="*/ 1164882 w 2942590"/>
                  <a:gd name="connsiteY6-440" fmla="*/ 460475 h 1677904"/>
                  <a:gd name="connsiteX7-441" fmla="*/ 1164882 w 2942590"/>
                  <a:gd name="connsiteY7-442" fmla="*/ 266469 h 1677904"/>
                  <a:gd name="connsiteX8-443" fmla="*/ 1622273 w 2942590"/>
                  <a:gd name="connsiteY8-444" fmla="*/ 0 h 1677904"/>
                  <a:gd name="connsiteX9-445" fmla="*/ 1866900 w 2942590"/>
                  <a:gd name="connsiteY9-446" fmla="*/ 0 h 1677904"/>
                  <a:gd name="connsiteX10-447" fmla="*/ 1876423 w 2942590"/>
                  <a:gd name="connsiteY10-448" fmla="*/ 1677904 h 1677904"/>
                  <a:gd name="connsiteX11-449" fmla="*/ 2942590 w 2942590"/>
                  <a:gd name="connsiteY11-450" fmla="*/ 1653920 h 1677904"/>
                  <a:gd name="connsiteX0-451" fmla="*/ 0 w 2580640"/>
                  <a:gd name="connsiteY0-452" fmla="*/ 1676780 h 1692020"/>
                  <a:gd name="connsiteX1-453" fmla="*/ 1451651 w 2580640"/>
                  <a:gd name="connsiteY1-454" fmla="*/ 1664080 h 1692020"/>
                  <a:gd name="connsiteX2-455" fmla="*/ 1451651 w 2580640"/>
                  <a:gd name="connsiteY2-456" fmla="*/ 771911 h 1692020"/>
                  <a:gd name="connsiteX3-457" fmla="*/ 1442400 w 2580640"/>
                  <a:gd name="connsiteY3-458" fmla="*/ 539619 h 1692020"/>
                  <a:gd name="connsiteX4-459" fmla="*/ 1391522 w 2580640"/>
                  <a:gd name="connsiteY4-460" fmla="*/ 480518 h 1692020"/>
                  <a:gd name="connsiteX5-461" fmla="*/ 1205996 w 2580640"/>
                  <a:gd name="connsiteY5-462" fmla="*/ 460475 h 1692020"/>
                  <a:gd name="connsiteX6-463" fmla="*/ 1164882 w 2580640"/>
                  <a:gd name="connsiteY6-464" fmla="*/ 460475 h 1692020"/>
                  <a:gd name="connsiteX7-465" fmla="*/ 1164882 w 2580640"/>
                  <a:gd name="connsiteY7-466" fmla="*/ 266469 h 1692020"/>
                  <a:gd name="connsiteX8-467" fmla="*/ 1622273 w 2580640"/>
                  <a:gd name="connsiteY8-468" fmla="*/ 0 h 1692020"/>
                  <a:gd name="connsiteX9-469" fmla="*/ 1866900 w 2580640"/>
                  <a:gd name="connsiteY9-470" fmla="*/ 0 h 1692020"/>
                  <a:gd name="connsiteX10-471" fmla="*/ 1876423 w 2580640"/>
                  <a:gd name="connsiteY10-472" fmla="*/ 1677904 h 1692020"/>
                  <a:gd name="connsiteX11-473" fmla="*/ 2580640 w 2580640"/>
                  <a:gd name="connsiteY11-474" fmla="*/ 1692020 h 1692020"/>
                  <a:gd name="connsiteX0-475" fmla="*/ 0 w 2574290"/>
                  <a:gd name="connsiteY0-476" fmla="*/ 1676780 h 1677904"/>
                  <a:gd name="connsiteX1-477" fmla="*/ 1451651 w 2574290"/>
                  <a:gd name="connsiteY1-478" fmla="*/ 1664080 h 1677904"/>
                  <a:gd name="connsiteX2-479" fmla="*/ 1451651 w 2574290"/>
                  <a:gd name="connsiteY2-480" fmla="*/ 771911 h 1677904"/>
                  <a:gd name="connsiteX3-481" fmla="*/ 1442400 w 2574290"/>
                  <a:gd name="connsiteY3-482" fmla="*/ 539619 h 1677904"/>
                  <a:gd name="connsiteX4-483" fmla="*/ 1391522 w 2574290"/>
                  <a:gd name="connsiteY4-484" fmla="*/ 480518 h 1677904"/>
                  <a:gd name="connsiteX5-485" fmla="*/ 1205996 w 2574290"/>
                  <a:gd name="connsiteY5-486" fmla="*/ 460475 h 1677904"/>
                  <a:gd name="connsiteX6-487" fmla="*/ 1164882 w 2574290"/>
                  <a:gd name="connsiteY6-488" fmla="*/ 460475 h 1677904"/>
                  <a:gd name="connsiteX7-489" fmla="*/ 1164882 w 2574290"/>
                  <a:gd name="connsiteY7-490" fmla="*/ 266469 h 1677904"/>
                  <a:gd name="connsiteX8-491" fmla="*/ 1622273 w 2574290"/>
                  <a:gd name="connsiteY8-492" fmla="*/ 0 h 1677904"/>
                  <a:gd name="connsiteX9-493" fmla="*/ 1866900 w 2574290"/>
                  <a:gd name="connsiteY9-494" fmla="*/ 0 h 1677904"/>
                  <a:gd name="connsiteX10-495" fmla="*/ 1876423 w 2574290"/>
                  <a:gd name="connsiteY10-496" fmla="*/ 1677904 h 1677904"/>
                  <a:gd name="connsiteX11-497" fmla="*/ 2574290 w 2574290"/>
                  <a:gd name="connsiteY11-498" fmla="*/ 1672970 h 1677904"/>
                  <a:gd name="connsiteX0-499" fmla="*/ 0 w 2580640"/>
                  <a:gd name="connsiteY0-500" fmla="*/ 1670430 h 1677904"/>
                  <a:gd name="connsiteX1-501" fmla="*/ 1458001 w 2580640"/>
                  <a:gd name="connsiteY1-502" fmla="*/ 1664080 h 1677904"/>
                  <a:gd name="connsiteX2-503" fmla="*/ 1458001 w 2580640"/>
                  <a:gd name="connsiteY2-504" fmla="*/ 771911 h 1677904"/>
                  <a:gd name="connsiteX3-505" fmla="*/ 1448750 w 2580640"/>
                  <a:gd name="connsiteY3-506" fmla="*/ 539619 h 1677904"/>
                  <a:gd name="connsiteX4-507" fmla="*/ 1397872 w 2580640"/>
                  <a:gd name="connsiteY4-508" fmla="*/ 480518 h 1677904"/>
                  <a:gd name="connsiteX5-509" fmla="*/ 1212346 w 2580640"/>
                  <a:gd name="connsiteY5-510" fmla="*/ 460475 h 1677904"/>
                  <a:gd name="connsiteX6-511" fmla="*/ 1171232 w 2580640"/>
                  <a:gd name="connsiteY6-512" fmla="*/ 460475 h 1677904"/>
                  <a:gd name="connsiteX7-513" fmla="*/ 1171232 w 2580640"/>
                  <a:gd name="connsiteY7-514" fmla="*/ 266469 h 1677904"/>
                  <a:gd name="connsiteX8-515" fmla="*/ 1628623 w 2580640"/>
                  <a:gd name="connsiteY8-516" fmla="*/ 0 h 1677904"/>
                  <a:gd name="connsiteX9-517" fmla="*/ 1873250 w 2580640"/>
                  <a:gd name="connsiteY9-518" fmla="*/ 0 h 1677904"/>
                  <a:gd name="connsiteX10-519" fmla="*/ 1882773 w 2580640"/>
                  <a:gd name="connsiteY10-520" fmla="*/ 1677904 h 1677904"/>
                  <a:gd name="connsiteX11-521" fmla="*/ 2580640 w 2580640"/>
                  <a:gd name="connsiteY11-522" fmla="*/ 1672970 h 1677904"/>
                  <a:gd name="connsiteX0-523" fmla="*/ 0 w 3602990"/>
                  <a:gd name="connsiteY0-524" fmla="*/ 1683130 h 1683130"/>
                  <a:gd name="connsiteX1-525" fmla="*/ 2480351 w 3602990"/>
                  <a:gd name="connsiteY1-526" fmla="*/ 1664080 h 1683130"/>
                  <a:gd name="connsiteX2-527" fmla="*/ 2480351 w 3602990"/>
                  <a:gd name="connsiteY2-528" fmla="*/ 771911 h 1683130"/>
                  <a:gd name="connsiteX3-529" fmla="*/ 2471100 w 3602990"/>
                  <a:gd name="connsiteY3-530" fmla="*/ 539619 h 1683130"/>
                  <a:gd name="connsiteX4-531" fmla="*/ 2420222 w 3602990"/>
                  <a:gd name="connsiteY4-532" fmla="*/ 480518 h 1683130"/>
                  <a:gd name="connsiteX5-533" fmla="*/ 2234696 w 3602990"/>
                  <a:gd name="connsiteY5-534" fmla="*/ 460475 h 1683130"/>
                  <a:gd name="connsiteX6-535" fmla="*/ 2193582 w 3602990"/>
                  <a:gd name="connsiteY6-536" fmla="*/ 460475 h 1683130"/>
                  <a:gd name="connsiteX7-537" fmla="*/ 2193582 w 3602990"/>
                  <a:gd name="connsiteY7-538" fmla="*/ 266469 h 1683130"/>
                  <a:gd name="connsiteX8-539" fmla="*/ 2650973 w 3602990"/>
                  <a:gd name="connsiteY8-540" fmla="*/ 0 h 1683130"/>
                  <a:gd name="connsiteX9-541" fmla="*/ 2895600 w 3602990"/>
                  <a:gd name="connsiteY9-542" fmla="*/ 0 h 1683130"/>
                  <a:gd name="connsiteX10-543" fmla="*/ 2905123 w 3602990"/>
                  <a:gd name="connsiteY10-544" fmla="*/ 1677904 h 1683130"/>
                  <a:gd name="connsiteX11-545" fmla="*/ 3602990 w 3602990"/>
                  <a:gd name="connsiteY11-546" fmla="*/ 1672970 h 1683130"/>
                  <a:gd name="connsiteX0-547" fmla="*/ 0 w 3602990"/>
                  <a:gd name="connsiteY0-548" fmla="*/ 1676780 h 1677904"/>
                  <a:gd name="connsiteX1-549" fmla="*/ 2480351 w 3602990"/>
                  <a:gd name="connsiteY1-550" fmla="*/ 1664080 h 1677904"/>
                  <a:gd name="connsiteX2-551" fmla="*/ 2480351 w 3602990"/>
                  <a:gd name="connsiteY2-552" fmla="*/ 771911 h 1677904"/>
                  <a:gd name="connsiteX3-553" fmla="*/ 2471100 w 3602990"/>
                  <a:gd name="connsiteY3-554" fmla="*/ 539619 h 1677904"/>
                  <a:gd name="connsiteX4-555" fmla="*/ 2420222 w 3602990"/>
                  <a:gd name="connsiteY4-556" fmla="*/ 480518 h 1677904"/>
                  <a:gd name="connsiteX5-557" fmla="*/ 2234696 w 3602990"/>
                  <a:gd name="connsiteY5-558" fmla="*/ 460475 h 1677904"/>
                  <a:gd name="connsiteX6-559" fmla="*/ 2193582 w 3602990"/>
                  <a:gd name="connsiteY6-560" fmla="*/ 460475 h 1677904"/>
                  <a:gd name="connsiteX7-561" fmla="*/ 2193582 w 3602990"/>
                  <a:gd name="connsiteY7-562" fmla="*/ 266469 h 1677904"/>
                  <a:gd name="connsiteX8-563" fmla="*/ 2650973 w 3602990"/>
                  <a:gd name="connsiteY8-564" fmla="*/ 0 h 1677904"/>
                  <a:gd name="connsiteX9-565" fmla="*/ 2895600 w 3602990"/>
                  <a:gd name="connsiteY9-566" fmla="*/ 0 h 1677904"/>
                  <a:gd name="connsiteX10-567" fmla="*/ 2905123 w 3602990"/>
                  <a:gd name="connsiteY10-568" fmla="*/ 1677904 h 1677904"/>
                  <a:gd name="connsiteX11-569" fmla="*/ 3602990 w 3602990"/>
                  <a:gd name="connsiteY11-570" fmla="*/ 1672970 h 1677904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89" y="connsiteY11-90"/>
                  </a:cxn>
                </a:cxnLst>
                <a:rect l="l" t="t" r="r" b="b"/>
                <a:pathLst>
                  <a:path w="3602990" h="1677904">
                    <a:moveTo>
                      <a:pt x="0" y="1676780"/>
                    </a:moveTo>
                    <a:lnTo>
                      <a:pt x="2480351" y="1664080"/>
                    </a:lnTo>
                    <a:lnTo>
                      <a:pt x="2480351" y="771911"/>
                    </a:lnTo>
                    <a:cubicBezTo>
                      <a:pt x="2480351" y="643088"/>
                      <a:pt x="2477267" y="565657"/>
                      <a:pt x="2471100" y="539619"/>
                    </a:cubicBezTo>
                    <a:cubicBezTo>
                      <a:pt x="2464933" y="513580"/>
                      <a:pt x="2447974" y="493880"/>
                      <a:pt x="2420222" y="480518"/>
                    </a:cubicBezTo>
                    <a:cubicBezTo>
                      <a:pt x="2392470" y="467156"/>
                      <a:pt x="2330628" y="460475"/>
                      <a:pt x="2234696" y="460475"/>
                    </a:cubicBezTo>
                    <a:lnTo>
                      <a:pt x="2193582" y="460475"/>
                    </a:lnTo>
                    <a:lnTo>
                      <a:pt x="2193582" y="266469"/>
                    </a:lnTo>
                    <a:cubicBezTo>
                      <a:pt x="2394355" y="223257"/>
                      <a:pt x="2546818" y="134434"/>
                      <a:pt x="2650973" y="0"/>
                    </a:cubicBezTo>
                    <a:lnTo>
                      <a:pt x="2895600" y="0"/>
                    </a:lnTo>
                    <a:cubicBezTo>
                      <a:pt x="2907267" y="614084"/>
                      <a:pt x="2905758" y="859326"/>
                      <a:pt x="2905123" y="1677904"/>
                    </a:cubicBezTo>
                    <a:lnTo>
                      <a:pt x="3602990" y="1672970"/>
                    </a:lnTo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>
                <a:outerShdw blurRad="152400" dist="381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5" name="组合 66">
                <a:extLst>
                  <a:ext uri="{FF2B5EF4-FFF2-40B4-BE49-F238E27FC236}">
                    <a16:creationId xmlns:a16="http://schemas.microsoft.com/office/drawing/2014/main" id="{2EBF0D08-C8FF-AB1A-7C30-9C171BD9CC0F}"/>
                  </a:ext>
                </a:extLst>
              </p:cNvPr>
              <p:cNvGrpSpPr/>
              <p:nvPr/>
            </p:nvGrpSpPr>
            <p:grpSpPr>
              <a:xfrm>
                <a:off x="0" y="2620353"/>
                <a:ext cx="216261" cy="216261"/>
                <a:chOff x="0" y="2620353"/>
                <a:chExt cx="248226" cy="248226"/>
              </a:xfrm>
            </p:grpSpPr>
            <p:sp>
              <p:nvSpPr>
                <p:cNvPr id="59" name="椭圆 70">
                  <a:extLst>
                    <a:ext uri="{FF2B5EF4-FFF2-40B4-BE49-F238E27FC236}">
                      <a16:creationId xmlns:a16="http://schemas.microsoft.com/office/drawing/2014/main" id="{A4BA65CE-E6D4-4186-56BA-FB55B145B8D5}"/>
                    </a:ext>
                  </a:extLst>
                </p:cNvPr>
                <p:cNvSpPr/>
                <p:nvPr/>
              </p:nvSpPr>
              <p:spPr>
                <a:xfrm>
                  <a:off x="0" y="262035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椭圆 71">
                  <a:extLst>
                    <a:ext uri="{FF2B5EF4-FFF2-40B4-BE49-F238E27FC236}">
                      <a16:creationId xmlns:a16="http://schemas.microsoft.com/office/drawing/2014/main" id="{29BB639E-DAB3-B03A-BBD2-6415F8E9F577}"/>
                    </a:ext>
                  </a:extLst>
                </p:cNvPr>
                <p:cNvSpPr/>
                <p:nvPr/>
              </p:nvSpPr>
              <p:spPr>
                <a:xfrm>
                  <a:off x="43699" y="2666433"/>
                  <a:ext cx="156066" cy="15606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76200" dist="25400" dir="13500000">
                    <a:prstClr val="black">
                      <a:alpha val="44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6" name="组合 67">
                <a:extLst>
                  <a:ext uri="{FF2B5EF4-FFF2-40B4-BE49-F238E27FC236}">
                    <a16:creationId xmlns:a16="http://schemas.microsoft.com/office/drawing/2014/main" id="{1DFABD14-5FD1-FE02-6943-0A3634776D63}"/>
                  </a:ext>
                </a:extLst>
              </p:cNvPr>
              <p:cNvGrpSpPr/>
              <p:nvPr/>
            </p:nvGrpSpPr>
            <p:grpSpPr>
              <a:xfrm>
                <a:off x="3904103" y="2620353"/>
                <a:ext cx="216261" cy="216261"/>
                <a:chOff x="3904103" y="2620353"/>
                <a:chExt cx="248226" cy="248226"/>
              </a:xfrm>
            </p:grpSpPr>
            <p:sp>
              <p:nvSpPr>
                <p:cNvPr id="57" name="椭圆 68">
                  <a:extLst>
                    <a:ext uri="{FF2B5EF4-FFF2-40B4-BE49-F238E27FC236}">
                      <a16:creationId xmlns:a16="http://schemas.microsoft.com/office/drawing/2014/main" id="{CCE558BE-7651-2D61-9D1F-8DABE3820A85}"/>
                    </a:ext>
                  </a:extLst>
                </p:cNvPr>
                <p:cNvSpPr/>
                <p:nvPr/>
              </p:nvSpPr>
              <p:spPr>
                <a:xfrm>
                  <a:off x="3904103" y="262035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椭圆 69">
                  <a:extLst>
                    <a:ext uri="{FF2B5EF4-FFF2-40B4-BE49-F238E27FC236}">
                      <a16:creationId xmlns:a16="http://schemas.microsoft.com/office/drawing/2014/main" id="{252AD607-B606-FF9E-0E72-C65264B90E40}"/>
                    </a:ext>
                  </a:extLst>
                </p:cNvPr>
                <p:cNvSpPr/>
                <p:nvPr/>
              </p:nvSpPr>
              <p:spPr>
                <a:xfrm>
                  <a:off x="3947801" y="2666433"/>
                  <a:ext cx="156066" cy="156065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76200" dist="25400" dir="13500000">
                    <a:prstClr val="black">
                      <a:alpha val="44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" name="文本框 23">
              <a:extLst>
                <a:ext uri="{FF2B5EF4-FFF2-40B4-BE49-F238E27FC236}">
                  <a16:creationId xmlns:a16="http://schemas.microsoft.com/office/drawing/2014/main" id="{B60AEF00-44B8-894A-4A35-E652CFFB40E7}"/>
                </a:ext>
              </a:extLst>
            </p:cNvPr>
            <p:cNvSpPr txBox="1"/>
            <p:nvPr/>
          </p:nvSpPr>
          <p:spPr>
            <a:xfrm>
              <a:off x="1134426" y="1910419"/>
              <a:ext cx="2168381" cy="571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fr-F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Calibri" panose="020F0502020204030204" pitchFamily="34" charset="0"/>
                  <a:cs typeface="Times New Roman" panose="02020603050405020304" pitchFamily="18" charset="0"/>
                </a:rPr>
                <a:t>Bâtiment Administratif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fr-F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Calibri" panose="020F0502020204030204" pitchFamily="34" charset="0"/>
                  <a:cs typeface="Times New Roman" panose="02020603050405020304" pitchFamily="18" charset="0"/>
                </a:rPr>
                <a:t>Bâtiment de Bibliothèque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fr-F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Calibri" panose="020F0502020204030204" pitchFamily="34" charset="0"/>
                  <a:cs typeface="Times New Roman" panose="02020603050405020304" pitchFamily="18" charset="0"/>
                </a:rPr>
                <a:t>Bâtiment du service informatique</a:t>
              </a:r>
              <a:endParaRPr kumimoji="0" lang="fr-FR" sz="11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" name="组合 73">
              <a:extLst>
                <a:ext uri="{FF2B5EF4-FFF2-40B4-BE49-F238E27FC236}">
                  <a16:creationId xmlns:a16="http://schemas.microsoft.com/office/drawing/2014/main" id="{5E6E5F29-B5B6-6A3F-A0DC-BED88ED5F8A4}"/>
                </a:ext>
              </a:extLst>
            </p:cNvPr>
            <p:cNvGrpSpPr/>
            <p:nvPr/>
          </p:nvGrpSpPr>
          <p:grpSpPr>
            <a:xfrm>
              <a:off x="1375716" y="1411030"/>
              <a:ext cx="1081401" cy="491711"/>
              <a:chOff x="239637" y="1096209"/>
              <a:chExt cx="1442304" cy="655815"/>
            </a:xfr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</p:grpSpPr>
          <p:sp>
            <p:nvSpPr>
              <p:cNvPr id="51" name="矩形 74">
                <a:extLst>
                  <a:ext uri="{FF2B5EF4-FFF2-40B4-BE49-F238E27FC236}">
                    <a16:creationId xmlns:a16="http://schemas.microsoft.com/office/drawing/2014/main" id="{86501721-8DA3-18BA-7249-84895F575134}"/>
                  </a:ext>
                </a:extLst>
              </p:cNvPr>
              <p:cNvSpPr/>
              <p:nvPr/>
            </p:nvSpPr>
            <p:spPr>
              <a:xfrm>
                <a:off x="239857" y="1173993"/>
                <a:ext cx="1442084" cy="495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52" name="图片 75">
                <a:extLst>
                  <a:ext uri="{FF2B5EF4-FFF2-40B4-BE49-F238E27FC236}">
                    <a16:creationId xmlns:a16="http://schemas.microsoft.com/office/drawing/2014/main" id="{B592484E-8A8E-B10B-DD81-8FDCAD4B3C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 flipH="1">
                <a:off x="-60855" y="1396701"/>
                <a:ext cx="655815" cy="54832"/>
              </a:xfrm>
              <a:prstGeom prst="rect">
                <a:avLst/>
              </a:prstGeom>
              <a:grpFill/>
            </p:spPr>
          </p:pic>
          <p:sp>
            <p:nvSpPr>
              <p:cNvPr id="53" name="文本框 32">
                <a:extLst>
                  <a:ext uri="{FF2B5EF4-FFF2-40B4-BE49-F238E27FC236}">
                    <a16:creationId xmlns:a16="http://schemas.microsoft.com/office/drawing/2014/main" id="{55125565-30A2-3698-B12F-00C588B6B8FB}"/>
                  </a:ext>
                </a:extLst>
              </p:cNvPr>
              <p:cNvSpPr txBox="1"/>
              <p:nvPr/>
            </p:nvSpPr>
            <p:spPr>
              <a:xfrm>
                <a:off x="335331" y="1236724"/>
                <a:ext cx="1346551" cy="4156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b="1" dirty="0">
                    <a:solidFill>
                      <a:srgbClr val="FFFFFF"/>
                    </a:solidFill>
                    <a:latin typeface="Microsoft YaHei" panose="020B0503020204020204" pitchFamily="34" charset="-122"/>
                    <a:ea typeface="Calibri" panose="020F0502020204030204" pitchFamily="34" charset="0"/>
                    <a:cs typeface="Times New Roman" panose="02020603050405020304" pitchFamily="18" charset="0"/>
                  </a:rPr>
                  <a:t>Campus</a:t>
                </a:r>
                <a:endParaRPr kumimoji="0" lang="fr-FR" sz="11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E68846F-1453-470E-E90A-E5DA60245884}"/>
              </a:ext>
            </a:extLst>
          </p:cNvPr>
          <p:cNvGrpSpPr/>
          <p:nvPr/>
        </p:nvGrpSpPr>
        <p:grpSpPr>
          <a:xfrm>
            <a:off x="5233914" y="3324085"/>
            <a:ext cx="3805583" cy="1599248"/>
            <a:chOff x="4681811" y="1411030"/>
            <a:chExt cx="3327760" cy="1415807"/>
          </a:xfrm>
        </p:grpSpPr>
        <p:grpSp>
          <p:nvGrpSpPr>
            <p:cNvPr id="10" name="组合 77">
              <a:extLst>
                <a:ext uri="{FF2B5EF4-FFF2-40B4-BE49-F238E27FC236}">
                  <a16:creationId xmlns:a16="http://schemas.microsoft.com/office/drawing/2014/main" id="{D66D05A4-A4E1-0343-906C-546F7F8ABE21}"/>
                </a:ext>
              </a:extLst>
            </p:cNvPr>
            <p:cNvGrpSpPr/>
            <p:nvPr/>
          </p:nvGrpSpPr>
          <p:grpSpPr>
            <a:xfrm>
              <a:off x="4681811" y="1417379"/>
              <a:ext cx="3327760" cy="1409458"/>
              <a:chOff x="3547981" y="967542"/>
              <a:chExt cx="4438354" cy="1879852"/>
            </a:xfrm>
          </p:grpSpPr>
          <p:sp>
            <p:nvSpPr>
              <p:cNvPr id="44" name="任意多边形 78">
                <a:extLst>
                  <a:ext uri="{FF2B5EF4-FFF2-40B4-BE49-F238E27FC236}">
                    <a16:creationId xmlns:a16="http://schemas.microsoft.com/office/drawing/2014/main" id="{0E9D5336-BBDA-259F-9FD3-B429D7A70115}"/>
                  </a:ext>
                </a:extLst>
              </p:cNvPr>
              <p:cNvSpPr/>
              <p:nvPr/>
            </p:nvSpPr>
            <p:spPr>
              <a:xfrm>
                <a:off x="3656111" y="967542"/>
                <a:ext cx="4239939" cy="1771721"/>
              </a:xfrm>
              <a:custGeom>
                <a:avLst/>
                <a:gdLst>
                  <a:gd name="connsiteX0" fmla="*/ 1095678 w 1187118"/>
                  <a:gd name="connsiteY0" fmla="*/ 2033597 h 2125037"/>
                  <a:gd name="connsiteX1" fmla="*/ 0 w 1187118"/>
                  <a:gd name="connsiteY1" fmla="*/ 2033597 h 2125037"/>
                  <a:gd name="connsiteX2" fmla="*/ 308 w 1187118"/>
                  <a:gd name="connsiteY2" fmla="*/ 1748894 h 2125037"/>
                  <a:gd name="connsiteX3" fmla="*/ 578959 w 1187118"/>
                  <a:gd name="connsiteY3" fmla="*/ 763524 h 2125037"/>
                  <a:gd name="connsiteX4" fmla="*/ 670779 w 1187118"/>
                  <a:gd name="connsiteY4" fmla="*/ 468344 h 2125037"/>
                  <a:gd name="connsiteX5" fmla="*/ 643010 w 1187118"/>
                  <a:gd name="connsiteY5" fmla="*/ 346944 h 2125037"/>
                  <a:gd name="connsiteX6" fmla="*/ 558469 w 1187118"/>
                  <a:gd name="connsiteY6" fmla="*/ 306889 h 2125037"/>
                  <a:gd name="connsiteX7" fmla="*/ 473928 w 1187118"/>
                  <a:gd name="connsiteY7" fmla="*/ 351258 h 2125037"/>
                  <a:gd name="connsiteX8" fmla="*/ 446159 w 1187118"/>
                  <a:gd name="connsiteY8" fmla="*/ 527503 h 2125037"/>
                  <a:gd name="connsiteX9" fmla="*/ 446159 w 1187118"/>
                  <a:gd name="connsiteY9" fmla="*/ 717305 h 2125037"/>
                  <a:gd name="connsiteX10" fmla="*/ 0 w 1187118"/>
                  <a:gd name="connsiteY10" fmla="*/ 717305 h 2125037"/>
                  <a:gd name="connsiteX11" fmla="*/ 0 w 1187118"/>
                  <a:gd name="connsiteY11" fmla="*/ 644589 h 2125037"/>
                  <a:gd name="connsiteX12" fmla="*/ 17255 w 1187118"/>
                  <a:gd name="connsiteY12" fmla="*/ 380221 h 2125037"/>
                  <a:gd name="connsiteX13" fmla="*/ 102296 w 1187118"/>
                  <a:gd name="connsiteY13" fmla="*/ 189803 h 2125037"/>
                  <a:gd name="connsiteX14" fmla="*/ 278541 w 1187118"/>
                  <a:gd name="connsiteY14" fmla="*/ 48067 h 2125037"/>
                  <a:gd name="connsiteX15" fmla="*/ 538595 w 1187118"/>
                  <a:gd name="connsiteY15" fmla="*/ 0 h 2125037"/>
                  <a:gd name="connsiteX16" fmla="*/ 987835 w 1187118"/>
                  <a:gd name="connsiteY16" fmla="*/ 147282 h 2125037"/>
                  <a:gd name="connsiteX17" fmla="*/ 1140047 w 1187118"/>
                  <a:gd name="connsiteY17" fmla="*/ 520108 h 2125037"/>
                  <a:gd name="connsiteX18" fmla="*/ 1054380 w 1187118"/>
                  <a:gd name="connsiteY18" fmla="*/ 882458 h 2125037"/>
                  <a:gd name="connsiteX19" fmla="*/ 549649 w 1187118"/>
                  <a:gd name="connsiteY19" fmla="*/ 1693432 h 2125037"/>
                  <a:gd name="connsiteX20" fmla="*/ 1095678 w 1187118"/>
                  <a:gd name="connsiteY20" fmla="*/ 1693432 h 2125037"/>
                  <a:gd name="connsiteX21" fmla="*/ 1187118 w 1187118"/>
                  <a:gd name="connsiteY21" fmla="*/ 2125037 h 2125037"/>
                  <a:gd name="connsiteX0-1" fmla="*/ 0 w 3901440"/>
                  <a:gd name="connsiteY0-2" fmla="*/ 2033597 h 2125037"/>
                  <a:gd name="connsiteX1-3" fmla="*/ 2714322 w 3901440"/>
                  <a:gd name="connsiteY1-4" fmla="*/ 2033597 h 2125037"/>
                  <a:gd name="connsiteX2-5" fmla="*/ 2714630 w 3901440"/>
                  <a:gd name="connsiteY2-6" fmla="*/ 1748894 h 2125037"/>
                  <a:gd name="connsiteX3-7" fmla="*/ 3293281 w 3901440"/>
                  <a:gd name="connsiteY3-8" fmla="*/ 763524 h 2125037"/>
                  <a:gd name="connsiteX4-9" fmla="*/ 3385101 w 3901440"/>
                  <a:gd name="connsiteY4-10" fmla="*/ 468344 h 2125037"/>
                  <a:gd name="connsiteX5-11" fmla="*/ 3357332 w 3901440"/>
                  <a:gd name="connsiteY5-12" fmla="*/ 346944 h 2125037"/>
                  <a:gd name="connsiteX6-13" fmla="*/ 3272791 w 3901440"/>
                  <a:gd name="connsiteY6-14" fmla="*/ 306889 h 2125037"/>
                  <a:gd name="connsiteX7-15" fmla="*/ 3188250 w 3901440"/>
                  <a:gd name="connsiteY7-16" fmla="*/ 351258 h 2125037"/>
                  <a:gd name="connsiteX8-17" fmla="*/ 3160481 w 3901440"/>
                  <a:gd name="connsiteY8-18" fmla="*/ 527503 h 2125037"/>
                  <a:gd name="connsiteX9-19" fmla="*/ 3160481 w 3901440"/>
                  <a:gd name="connsiteY9-20" fmla="*/ 717305 h 2125037"/>
                  <a:gd name="connsiteX10-21" fmla="*/ 2714322 w 3901440"/>
                  <a:gd name="connsiteY10-22" fmla="*/ 717305 h 2125037"/>
                  <a:gd name="connsiteX11-23" fmla="*/ 2714322 w 3901440"/>
                  <a:gd name="connsiteY11-24" fmla="*/ 644589 h 2125037"/>
                  <a:gd name="connsiteX12-25" fmla="*/ 2731577 w 3901440"/>
                  <a:gd name="connsiteY12-26" fmla="*/ 380221 h 2125037"/>
                  <a:gd name="connsiteX13-27" fmla="*/ 2816618 w 3901440"/>
                  <a:gd name="connsiteY13-28" fmla="*/ 189803 h 2125037"/>
                  <a:gd name="connsiteX14-29" fmla="*/ 2992863 w 3901440"/>
                  <a:gd name="connsiteY14-30" fmla="*/ 48067 h 2125037"/>
                  <a:gd name="connsiteX15-31" fmla="*/ 3252917 w 3901440"/>
                  <a:gd name="connsiteY15-32" fmla="*/ 0 h 2125037"/>
                  <a:gd name="connsiteX16-33" fmla="*/ 3702157 w 3901440"/>
                  <a:gd name="connsiteY16-34" fmla="*/ 147282 h 2125037"/>
                  <a:gd name="connsiteX17-35" fmla="*/ 3854369 w 3901440"/>
                  <a:gd name="connsiteY17-36" fmla="*/ 520108 h 2125037"/>
                  <a:gd name="connsiteX18-37" fmla="*/ 3768702 w 3901440"/>
                  <a:gd name="connsiteY18-38" fmla="*/ 882458 h 2125037"/>
                  <a:gd name="connsiteX19-39" fmla="*/ 3263971 w 3901440"/>
                  <a:gd name="connsiteY19-40" fmla="*/ 1693432 h 2125037"/>
                  <a:gd name="connsiteX20-41" fmla="*/ 3810000 w 3901440"/>
                  <a:gd name="connsiteY20-42" fmla="*/ 1693432 h 2125037"/>
                  <a:gd name="connsiteX21-43" fmla="*/ 3901440 w 3901440"/>
                  <a:gd name="connsiteY21-44" fmla="*/ 2125037 h 2125037"/>
                  <a:gd name="connsiteX0-45" fmla="*/ 0 w 4148183"/>
                  <a:gd name="connsiteY0-46" fmla="*/ 2033597 h 2125037"/>
                  <a:gd name="connsiteX1-47" fmla="*/ 2961065 w 4148183"/>
                  <a:gd name="connsiteY1-48" fmla="*/ 2033597 h 2125037"/>
                  <a:gd name="connsiteX2-49" fmla="*/ 2961373 w 4148183"/>
                  <a:gd name="connsiteY2-50" fmla="*/ 1748894 h 2125037"/>
                  <a:gd name="connsiteX3-51" fmla="*/ 3540024 w 4148183"/>
                  <a:gd name="connsiteY3-52" fmla="*/ 763524 h 2125037"/>
                  <a:gd name="connsiteX4-53" fmla="*/ 3631844 w 4148183"/>
                  <a:gd name="connsiteY4-54" fmla="*/ 468344 h 2125037"/>
                  <a:gd name="connsiteX5-55" fmla="*/ 3604075 w 4148183"/>
                  <a:gd name="connsiteY5-56" fmla="*/ 346944 h 2125037"/>
                  <a:gd name="connsiteX6-57" fmla="*/ 3519534 w 4148183"/>
                  <a:gd name="connsiteY6-58" fmla="*/ 306889 h 2125037"/>
                  <a:gd name="connsiteX7-59" fmla="*/ 3434993 w 4148183"/>
                  <a:gd name="connsiteY7-60" fmla="*/ 351258 h 2125037"/>
                  <a:gd name="connsiteX8-61" fmla="*/ 3407224 w 4148183"/>
                  <a:gd name="connsiteY8-62" fmla="*/ 527503 h 2125037"/>
                  <a:gd name="connsiteX9-63" fmla="*/ 3407224 w 4148183"/>
                  <a:gd name="connsiteY9-64" fmla="*/ 717305 h 2125037"/>
                  <a:gd name="connsiteX10-65" fmla="*/ 2961065 w 4148183"/>
                  <a:gd name="connsiteY10-66" fmla="*/ 717305 h 2125037"/>
                  <a:gd name="connsiteX11-67" fmla="*/ 2961065 w 4148183"/>
                  <a:gd name="connsiteY11-68" fmla="*/ 644589 h 2125037"/>
                  <a:gd name="connsiteX12-69" fmla="*/ 2978320 w 4148183"/>
                  <a:gd name="connsiteY12-70" fmla="*/ 380221 h 2125037"/>
                  <a:gd name="connsiteX13-71" fmla="*/ 3063361 w 4148183"/>
                  <a:gd name="connsiteY13-72" fmla="*/ 189803 h 2125037"/>
                  <a:gd name="connsiteX14-73" fmla="*/ 3239606 w 4148183"/>
                  <a:gd name="connsiteY14-74" fmla="*/ 48067 h 2125037"/>
                  <a:gd name="connsiteX15-75" fmla="*/ 3499660 w 4148183"/>
                  <a:gd name="connsiteY15-76" fmla="*/ 0 h 2125037"/>
                  <a:gd name="connsiteX16-77" fmla="*/ 3948900 w 4148183"/>
                  <a:gd name="connsiteY16-78" fmla="*/ 147282 h 2125037"/>
                  <a:gd name="connsiteX17-79" fmla="*/ 4101112 w 4148183"/>
                  <a:gd name="connsiteY17-80" fmla="*/ 520108 h 2125037"/>
                  <a:gd name="connsiteX18-81" fmla="*/ 4015445 w 4148183"/>
                  <a:gd name="connsiteY18-82" fmla="*/ 882458 h 2125037"/>
                  <a:gd name="connsiteX19-83" fmla="*/ 3510714 w 4148183"/>
                  <a:gd name="connsiteY19-84" fmla="*/ 1693432 h 2125037"/>
                  <a:gd name="connsiteX20-85" fmla="*/ 4056743 w 4148183"/>
                  <a:gd name="connsiteY20-86" fmla="*/ 1693432 h 2125037"/>
                  <a:gd name="connsiteX21-87" fmla="*/ 4148183 w 4148183"/>
                  <a:gd name="connsiteY21-88" fmla="*/ 2125037 h 2125037"/>
                  <a:gd name="connsiteX0-89" fmla="*/ 0 w 4003040"/>
                  <a:gd name="connsiteY0-90" fmla="*/ 2033597 h 2125037"/>
                  <a:gd name="connsiteX1-91" fmla="*/ 2815922 w 4003040"/>
                  <a:gd name="connsiteY1-92" fmla="*/ 2033597 h 2125037"/>
                  <a:gd name="connsiteX2-93" fmla="*/ 2816230 w 4003040"/>
                  <a:gd name="connsiteY2-94" fmla="*/ 1748894 h 2125037"/>
                  <a:gd name="connsiteX3-95" fmla="*/ 3394881 w 4003040"/>
                  <a:gd name="connsiteY3-96" fmla="*/ 763524 h 2125037"/>
                  <a:gd name="connsiteX4-97" fmla="*/ 3486701 w 4003040"/>
                  <a:gd name="connsiteY4-98" fmla="*/ 468344 h 2125037"/>
                  <a:gd name="connsiteX5-99" fmla="*/ 3458932 w 4003040"/>
                  <a:gd name="connsiteY5-100" fmla="*/ 346944 h 2125037"/>
                  <a:gd name="connsiteX6-101" fmla="*/ 3374391 w 4003040"/>
                  <a:gd name="connsiteY6-102" fmla="*/ 306889 h 2125037"/>
                  <a:gd name="connsiteX7-103" fmla="*/ 3289850 w 4003040"/>
                  <a:gd name="connsiteY7-104" fmla="*/ 351258 h 2125037"/>
                  <a:gd name="connsiteX8-105" fmla="*/ 3262081 w 4003040"/>
                  <a:gd name="connsiteY8-106" fmla="*/ 527503 h 2125037"/>
                  <a:gd name="connsiteX9-107" fmla="*/ 3262081 w 4003040"/>
                  <a:gd name="connsiteY9-108" fmla="*/ 717305 h 2125037"/>
                  <a:gd name="connsiteX10-109" fmla="*/ 2815922 w 4003040"/>
                  <a:gd name="connsiteY10-110" fmla="*/ 717305 h 2125037"/>
                  <a:gd name="connsiteX11-111" fmla="*/ 2815922 w 4003040"/>
                  <a:gd name="connsiteY11-112" fmla="*/ 644589 h 2125037"/>
                  <a:gd name="connsiteX12-113" fmla="*/ 2833177 w 4003040"/>
                  <a:gd name="connsiteY12-114" fmla="*/ 380221 h 2125037"/>
                  <a:gd name="connsiteX13-115" fmla="*/ 2918218 w 4003040"/>
                  <a:gd name="connsiteY13-116" fmla="*/ 189803 h 2125037"/>
                  <a:gd name="connsiteX14-117" fmla="*/ 3094463 w 4003040"/>
                  <a:gd name="connsiteY14-118" fmla="*/ 48067 h 2125037"/>
                  <a:gd name="connsiteX15-119" fmla="*/ 3354517 w 4003040"/>
                  <a:gd name="connsiteY15-120" fmla="*/ 0 h 2125037"/>
                  <a:gd name="connsiteX16-121" fmla="*/ 3803757 w 4003040"/>
                  <a:gd name="connsiteY16-122" fmla="*/ 147282 h 2125037"/>
                  <a:gd name="connsiteX17-123" fmla="*/ 3955969 w 4003040"/>
                  <a:gd name="connsiteY17-124" fmla="*/ 520108 h 2125037"/>
                  <a:gd name="connsiteX18-125" fmla="*/ 3870302 w 4003040"/>
                  <a:gd name="connsiteY18-126" fmla="*/ 882458 h 2125037"/>
                  <a:gd name="connsiteX19-127" fmla="*/ 3365571 w 4003040"/>
                  <a:gd name="connsiteY19-128" fmla="*/ 1693432 h 2125037"/>
                  <a:gd name="connsiteX20-129" fmla="*/ 3911600 w 4003040"/>
                  <a:gd name="connsiteY20-130" fmla="*/ 1693432 h 2125037"/>
                  <a:gd name="connsiteX21-131" fmla="*/ 4003040 w 4003040"/>
                  <a:gd name="connsiteY21-132" fmla="*/ 2125037 h 2125037"/>
                  <a:gd name="connsiteX0-133" fmla="*/ 0 w 4003040"/>
                  <a:gd name="connsiteY0-134" fmla="*/ 2033597 h 2125037"/>
                  <a:gd name="connsiteX1-135" fmla="*/ 2815922 w 4003040"/>
                  <a:gd name="connsiteY1-136" fmla="*/ 2033597 h 2125037"/>
                  <a:gd name="connsiteX2-137" fmla="*/ 2816230 w 4003040"/>
                  <a:gd name="connsiteY2-138" fmla="*/ 1748894 h 2125037"/>
                  <a:gd name="connsiteX3-139" fmla="*/ 3394881 w 4003040"/>
                  <a:gd name="connsiteY3-140" fmla="*/ 763524 h 2125037"/>
                  <a:gd name="connsiteX4-141" fmla="*/ 3486701 w 4003040"/>
                  <a:gd name="connsiteY4-142" fmla="*/ 468344 h 2125037"/>
                  <a:gd name="connsiteX5-143" fmla="*/ 3458932 w 4003040"/>
                  <a:gd name="connsiteY5-144" fmla="*/ 346944 h 2125037"/>
                  <a:gd name="connsiteX6-145" fmla="*/ 3374391 w 4003040"/>
                  <a:gd name="connsiteY6-146" fmla="*/ 306889 h 2125037"/>
                  <a:gd name="connsiteX7-147" fmla="*/ 3289850 w 4003040"/>
                  <a:gd name="connsiteY7-148" fmla="*/ 351258 h 2125037"/>
                  <a:gd name="connsiteX8-149" fmla="*/ 3262081 w 4003040"/>
                  <a:gd name="connsiteY8-150" fmla="*/ 527503 h 2125037"/>
                  <a:gd name="connsiteX9-151" fmla="*/ 3262081 w 4003040"/>
                  <a:gd name="connsiteY9-152" fmla="*/ 717305 h 2125037"/>
                  <a:gd name="connsiteX10-153" fmla="*/ 2815922 w 4003040"/>
                  <a:gd name="connsiteY10-154" fmla="*/ 717305 h 2125037"/>
                  <a:gd name="connsiteX11-155" fmla="*/ 2815922 w 4003040"/>
                  <a:gd name="connsiteY11-156" fmla="*/ 644589 h 2125037"/>
                  <a:gd name="connsiteX12-157" fmla="*/ 2833177 w 4003040"/>
                  <a:gd name="connsiteY12-158" fmla="*/ 380221 h 2125037"/>
                  <a:gd name="connsiteX13-159" fmla="*/ 2918218 w 4003040"/>
                  <a:gd name="connsiteY13-160" fmla="*/ 189803 h 2125037"/>
                  <a:gd name="connsiteX14-161" fmla="*/ 3094463 w 4003040"/>
                  <a:gd name="connsiteY14-162" fmla="*/ 48067 h 2125037"/>
                  <a:gd name="connsiteX15-163" fmla="*/ 3354517 w 4003040"/>
                  <a:gd name="connsiteY15-164" fmla="*/ 0 h 2125037"/>
                  <a:gd name="connsiteX16-165" fmla="*/ 3803757 w 4003040"/>
                  <a:gd name="connsiteY16-166" fmla="*/ 147282 h 2125037"/>
                  <a:gd name="connsiteX17-167" fmla="*/ 3955969 w 4003040"/>
                  <a:gd name="connsiteY17-168" fmla="*/ 520108 h 2125037"/>
                  <a:gd name="connsiteX18-169" fmla="*/ 3870302 w 4003040"/>
                  <a:gd name="connsiteY18-170" fmla="*/ 882458 h 2125037"/>
                  <a:gd name="connsiteX19-171" fmla="*/ 3365571 w 4003040"/>
                  <a:gd name="connsiteY19-172" fmla="*/ 1693432 h 2125037"/>
                  <a:gd name="connsiteX20-173" fmla="*/ 3911600 w 4003040"/>
                  <a:gd name="connsiteY20-174" fmla="*/ 1693432 h 2125037"/>
                  <a:gd name="connsiteX21-175" fmla="*/ 3956897 w 4003040"/>
                  <a:gd name="connsiteY21-176" fmla="*/ 1974406 h 2125037"/>
                  <a:gd name="connsiteX22" fmla="*/ 4003040 w 4003040"/>
                  <a:gd name="connsiteY22" fmla="*/ 2125037 h 2125037"/>
                  <a:gd name="connsiteX0-177" fmla="*/ 0 w 4923790"/>
                  <a:gd name="connsiteY0-178" fmla="*/ 2033597 h 2033597"/>
                  <a:gd name="connsiteX1-179" fmla="*/ 2815922 w 4923790"/>
                  <a:gd name="connsiteY1-180" fmla="*/ 2033597 h 2033597"/>
                  <a:gd name="connsiteX2-181" fmla="*/ 2816230 w 4923790"/>
                  <a:gd name="connsiteY2-182" fmla="*/ 1748894 h 2033597"/>
                  <a:gd name="connsiteX3-183" fmla="*/ 3394881 w 4923790"/>
                  <a:gd name="connsiteY3-184" fmla="*/ 763524 h 2033597"/>
                  <a:gd name="connsiteX4-185" fmla="*/ 3486701 w 4923790"/>
                  <a:gd name="connsiteY4-186" fmla="*/ 468344 h 2033597"/>
                  <a:gd name="connsiteX5-187" fmla="*/ 3458932 w 4923790"/>
                  <a:gd name="connsiteY5-188" fmla="*/ 346944 h 2033597"/>
                  <a:gd name="connsiteX6-189" fmla="*/ 3374391 w 4923790"/>
                  <a:gd name="connsiteY6-190" fmla="*/ 306889 h 2033597"/>
                  <a:gd name="connsiteX7-191" fmla="*/ 3289850 w 4923790"/>
                  <a:gd name="connsiteY7-192" fmla="*/ 351258 h 2033597"/>
                  <a:gd name="connsiteX8-193" fmla="*/ 3262081 w 4923790"/>
                  <a:gd name="connsiteY8-194" fmla="*/ 527503 h 2033597"/>
                  <a:gd name="connsiteX9-195" fmla="*/ 3262081 w 4923790"/>
                  <a:gd name="connsiteY9-196" fmla="*/ 717305 h 2033597"/>
                  <a:gd name="connsiteX10-197" fmla="*/ 2815922 w 4923790"/>
                  <a:gd name="connsiteY10-198" fmla="*/ 717305 h 2033597"/>
                  <a:gd name="connsiteX11-199" fmla="*/ 2815922 w 4923790"/>
                  <a:gd name="connsiteY11-200" fmla="*/ 644589 h 2033597"/>
                  <a:gd name="connsiteX12-201" fmla="*/ 2833177 w 4923790"/>
                  <a:gd name="connsiteY12-202" fmla="*/ 380221 h 2033597"/>
                  <a:gd name="connsiteX13-203" fmla="*/ 2918218 w 4923790"/>
                  <a:gd name="connsiteY13-204" fmla="*/ 189803 h 2033597"/>
                  <a:gd name="connsiteX14-205" fmla="*/ 3094463 w 4923790"/>
                  <a:gd name="connsiteY14-206" fmla="*/ 48067 h 2033597"/>
                  <a:gd name="connsiteX15-207" fmla="*/ 3354517 w 4923790"/>
                  <a:gd name="connsiteY15-208" fmla="*/ 0 h 2033597"/>
                  <a:gd name="connsiteX16-209" fmla="*/ 3803757 w 4923790"/>
                  <a:gd name="connsiteY16-210" fmla="*/ 147282 h 2033597"/>
                  <a:gd name="connsiteX17-211" fmla="*/ 3955969 w 4923790"/>
                  <a:gd name="connsiteY17-212" fmla="*/ 520108 h 2033597"/>
                  <a:gd name="connsiteX18-213" fmla="*/ 3870302 w 4923790"/>
                  <a:gd name="connsiteY18-214" fmla="*/ 882458 h 2033597"/>
                  <a:gd name="connsiteX19-215" fmla="*/ 3365571 w 4923790"/>
                  <a:gd name="connsiteY19-216" fmla="*/ 1693432 h 2033597"/>
                  <a:gd name="connsiteX20-217" fmla="*/ 3911600 w 4923790"/>
                  <a:gd name="connsiteY20-218" fmla="*/ 1693432 h 2033597"/>
                  <a:gd name="connsiteX21-219" fmla="*/ 3956897 w 4923790"/>
                  <a:gd name="connsiteY21-220" fmla="*/ 1974406 h 2033597"/>
                  <a:gd name="connsiteX22-221" fmla="*/ 4923790 w 4923790"/>
                  <a:gd name="connsiteY22-222" fmla="*/ 1998037 h 2033597"/>
                  <a:gd name="connsiteX0-223" fmla="*/ 0 w 4923790"/>
                  <a:gd name="connsiteY0-224" fmla="*/ 2033597 h 2042452"/>
                  <a:gd name="connsiteX1-225" fmla="*/ 2815922 w 4923790"/>
                  <a:gd name="connsiteY1-226" fmla="*/ 2033597 h 2042452"/>
                  <a:gd name="connsiteX2-227" fmla="*/ 2816230 w 4923790"/>
                  <a:gd name="connsiteY2-228" fmla="*/ 1748894 h 2042452"/>
                  <a:gd name="connsiteX3-229" fmla="*/ 3394881 w 4923790"/>
                  <a:gd name="connsiteY3-230" fmla="*/ 763524 h 2042452"/>
                  <a:gd name="connsiteX4-231" fmla="*/ 3486701 w 4923790"/>
                  <a:gd name="connsiteY4-232" fmla="*/ 468344 h 2042452"/>
                  <a:gd name="connsiteX5-233" fmla="*/ 3458932 w 4923790"/>
                  <a:gd name="connsiteY5-234" fmla="*/ 346944 h 2042452"/>
                  <a:gd name="connsiteX6-235" fmla="*/ 3374391 w 4923790"/>
                  <a:gd name="connsiteY6-236" fmla="*/ 306889 h 2042452"/>
                  <a:gd name="connsiteX7-237" fmla="*/ 3289850 w 4923790"/>
                  <a:gd name="connsiteY7-238" fmla="*/ 351258 h 2042452"/>
                  <a:gd name="connsiteX8-239" fmla="*/ 3262081 w 4923790"/>
                  <a:gd name="connsiteY8-240" fmla="*/ 527503 h 2042452"/>
                  <a:gd name="connsiteX9-241" fmla="*/ 3262081 w 4923790"/>
                  <a:gd name="connsiteY9-242" fmla="*/ 717305 h 2042452"/>
                  <a:gd name="connsiteX10-243" fmla="*/ 2815922 w 4923790"/>
                  <a:gd name="connsiteY10-244" fmla="*/ 717305 h 2042452"/>
                  <a:gd name="connsiteX11-245" fmla="*/ 2815922 w 4923790"/>
                  <a:gd name="connsiteY11-246" fmla="*/ 644589 h 2042452"/>
                  <a:gd name="connsiteX12-247" fmla="*/ 2833177 w 4923790"/>
                  <a:gd name="connsiteY12-248" fmla="*/ 380221 h 2042452"/>
                  <a:gd name="connsiteX13-249" fmla="*/ 2918218 w 4923790"/>
                  <a:gd name="connsiteY13-250" fmla="*/ 189803 h 2042452"/>
                  <a:gd name="connsiteX14-251" fmla="*/ 3094463 w 4923790"/>
                  <a:gd name="connsiteY14-252" fmla="*/ 48067 h 2042452"/>
                  <a:gd name="connsiteX15-253" fmla="*/ 3354517 w 4923790"/>
                  <a:gd name="connsiteY15-254" fmla="*/ 0 h 2042452"/>
                  <a:gd name="connsiteX16-255" fmla="*/ 3803757 w 4923790"/>
                  <a:gd name="connsiteY16-256" fmla="*/ 147282 h 2042452"/>
                  <a:gd name="connsiteX17-257" fmla="*/ 3955969 w 4923790"/>
                  <a:gd name="connsiteY17-258" fmla="*/ 520108 h 2042452"/>
                  <a:gd name="connsiteX18-259" fmla="*/ 3870302 w 4923790"/>
                  <a:gd name="connsiteY18-260" fmla="*/ 882458 h 2042452"/>
                  <a:gd name="connsiteX19-261" fmla="*/ 3365571 w 4923790"/>
                  <a:gd name="connsiteY19-262" fmla="*/ 1693432 h 2042452"/>
                  <a:gd name="connsiteX20-263" fmla="*/ 3911600 w 4923790"/>
                  <a:gd name="connsiteY20-264" fmla="*/ 1693432 h 2042452"/>
                  <a:gd name="connsiteX21-265" fmla="*/ 3944197 w 4923790"/>
                  <a:gd name="connsiteY21-266" fmla="*/ 2018856 h 2042452"/>
                  <a:gd name="connsiteX22-267" fmla="*/ 4923790 w 4923790"/>
                  <a:gd name="connsiteY22-268" fmla="*/ 1998037 h 2042452"/>
                  <a:gd name="connsiteX0-269" fmla="*/ 0 w 4923790"/>
                  <a:gd name="connsiteY0-270" fmla="*/ 2033597 h 2042452"/>
                  <a:gd name="connsiteX1-271" fmla="*/ 2815922 w 4923790"/>
                  <a:gd name="connsiteY1-272" fmla="*/ 2033597 h 2042452"/>
                  <a:gd name="connsiteX2-273" fmla="*/ 2816230 w 4923790"/>
                  <a:gd name="connsiteY2-274" fmla="*/ 1748894 h 2042452"/>
                  <a:gd name="connsiteX3-275" fmla="*/ 3394881 w 4923790"/>
                  <a:gd name="connsiteY3-276" fmla="*/ 763524 h 2042452"/>
                  <a:gd name="connsiteX4-277" fmla="*/ 3486701 w 4923790"/>
                  <a:gd name="connsiteY4-278" fmla="*/ 468344 h 2042452"/>
                  <a:gd name="connsiteX5-279" fmla="*/ 3458932 w 4923790"/>
                  <a:gd name="connsiteY5-280" fmla="*/ 346944 h 2042452"/>
                  <a:gd name="connsiteX6-281" fmla="*/ 3374391 w 4923790"/>
                  <a:gd name="connsiteY6-282" fmla="*/ 306889 h 2042452"/>
                  <a:gd name="connsiteX7-283" fmla="*/ 3289850 w 4923790"/>
                  <a:gd name="connsiteY7-284" fmla="*/ 351258 h 2042452"/>
                  <a:gd name="connsiteX8-285" fmla="*/ 3262081 w 4923790"/>
                  <a:gd name="connsiteY8-286" fmla="*/ 527503 h 2042452"/>
                  <a:gd name="connsiteX9-287" fmla="*/ 3262081 w 4923790"/>
                  <a:gd name="connsiteY9-288" fmla="*/ 717305 h 2042452"/>
                  <a:gd name="connsiteX10-289" fmla="*/ 2815922 w 4923790"/>
                  <a:gd name="connsiteY10-290" fmla="*/ 717305 h 2042452"/>
                  <a:gd name="connsiteX11-291" fmla="*/ 2815922 w 4923790"/>
                  <a:gd name="connsiteY11-292" fmla="*/ 644589 h 2042452"/>
                  <a:gd name="connsiteX12-293" fmla="*/ 2833177 w 4923790"/>
                  <a:gd name="connsiteY12-294" fmla="*/ 380221 h 2042452"/>
                  <a:gd name="connsiteX13-295" fmla="*/ 2918218 w 4923790"/>
                  <a:gd name="connsiteY13-296" fmla="*/ 189803 h 2042452"/>
                  <a:gd name="connsiteX14-297" fmla="*/ 3094463 w 4923790"/>
                  <a:gd name="connsiteY14-298" fmla="*/ 48067 h 2042452"/>
                  <a:gd name="connsiteX15-299" fmla="*/ 3354517 w 4923790"/>
                  <a:gd name="connsiteY15-300" fmla="*/ 0 h 2042452"/>
                  <a:gd name="connsiteX16-301" fmla="*/ 3803757 w 4923790"/>
                  <a:gd name="connsiteY16-302" fmla="*/ 147282 h 2042452"/>
                  <a:gd name="connsiteX17-303" fmla="*/ 3955969 w 4923790"/>
                  <a:gd name="connsiteY17-304" fmla="*/ 520108 h 2042452"/>
                  <a:gd name="connsiteX18-305" fmla="*/ 3870302 w 4923790"/>
                  <a:gd name="connsiteY18-306" fmla="*/ 882458 h 2042452"/>
                  <a:gd name="connsiteX19-307" fmla="*/ 3365571 w 4923790"/>
                  <a:gd name="connsiteY19-308" fmla="*/ 1693432 h 2042452"/>
                  <a:gd name="connsiteX20-309" fmla="*/ 3911600 w 4923790"/>
                  <a:gd name="connsiteY20-310" fmla="*/ 1693432 h 2042452"/>
                  <a:gd name="connsiteX21-311" fmla="*/ 3944197 w 4923790"/>
                  <a:gd name="connsiteY21-312" fmla="*/ 2018856 h 2042452"/>
                  <a:gd name="connsiteX22-313" fmla="*/ 4923790 w 4923790"/>
                  <a:gd name="connsiteY22-314" fmla="*/ 1998037 h 2042452"/>
                  <a:gd name="connsiteX0-315" fmla="*/ 0 w 4923790"/>
                  <a:gd name="connsiteY0-316" fmla="*/ 2033597 h 2042452"/>
                  <a:gd name="connsiteX1-317" fmla="*/ 2815922 w 4923790"/>
                  <a:gd name="connsiteY1-318" fmla="*/ 2033597 h 2042452"/>
                  <a:gd name="connsiteX2-319" fmla="*/ 2816230 w 4923790"/>
                  <a:gd name="connsiteY2-320" fmla="*/ 1748894 h 2042452"/>
                  <a:gd name="connsiteX3-321" fmla="*/ 3394881 w 4923790"/>
                  <a:gd name="connsiteY3-322" fmla="*/ 763524 h 2042452"/>
                  <a:gd name="connsiteX4-323" fmla="*/ 3486701 w 4923790"/>
                  <a:gd name="connsiteY4-324" fmla="*/ 468344 h 2042452"/>
                  <a:gd name="connsiteX5-325" fmla="*/ 3458932 w 4923790"/>
                  <a:gd name="connsiteY5-326" fmla="*/ 346944 h 2042452"/>
                  <a:gd name="connsiteX6-327" fmla="*/ 3374391 w 4923790"/>
                  <a:gd name="connsiteY6-328" fmla="*/ 306889 h 2042452"/>
                  <a:gd name="connsiteX7-329" fmla="*/ 3289850 w 4923790"/>
                  <a:gd name="connsiteY7-330" fmla="*/ 351258 h 2042452"/>
                  <a:gd name="connsiteX8-331" fmla="*/ 3262081 w 4923790"/>
                  <a:gd name="connsiteY8-332" fmla="*/ 527503 h 2042452"/>
                  <a:gd name="connsiteX9-333" fmla="*/ 3262081 w 4923790"/>
                  <a:gd name="connsiteY9-334" fmla="*/ 717305 h 2042452"/>
                  <a:gd name="connsiteX10-335" fmla="*/ 2815922 w 4923790"/>
                  <a:gd name="connsiteY10-336" fmla="*/ 717305 h 2042452"/>
                  <a:gd name="connsiteX11-337" fmla="*/ 2815922 w 4923790"/>
                  <a:gd name="connsiteY11-338" fmla="*/ 644589 h 2042452"/>
                  <a:gd name="connsiteX12-339" fmla="*/ 2833177 w 4923790"/>
                  <a:gd name="connsiteY12-340" fmla="*/ 380221 h 2042452"/>
                  <a:gd name="connsiteX13-341" fmla="*/ 2918218 w 4923790"/>
                  <a:gd name="connsiteY13-342" fmla="*/ 189803 h 2042452"/>
                  <a:gd name="connsiteX14-343" fmla="*/ 3094463 w 4923790"/>
                  <a:gd name="connsiteY14-344" fmla="*/ 48067 h 2042452"/>
                  <a:gd name="connsiteX15-345" fmla="*/ 3354517 w 4923790"/>
                  <a:gd name="connsiteY15-346" fmla="*/ 0 h 2042452"/>
                  <a:gd name="connsiteX16-347" fmla="*/ 3803757 w 4923790"/>
                  <a:gd name="connsiteY16-348" fmla="*/ 147282 h 2042452"/>
                  <a:gd name="connsiteX17-349" fmla="*/ 3955969 w 4923790"/>
                  <a:gd name="connsiteY17-350" fmla="*/ 520108 h 2042452"/>
                  <a:gd name="connsiteX18-351" fmla="*/ 3870302 w 4923790"/>
                  <a:gd name="connsiteY18-352" fmla="*/ 882458 h 2042452"/>
                  <a:gd name="connsiteX19-353" fmla="*/ 3365571 w 4923790"/>
                  <a:gd name="connsiteY19-354" fmla="*/ 1693432 h 2042452"/>
                  <a:gd name="connsiteX20-355" fmla="*/ 3911600 w 4923790"/>
                  <a:gd name="connsiteY20-356" fmla="*/ 1693432 h 2042452"/>
                  <a:gd name="connsiteX21-357" fmla="*/ 3944197 w 4923790"/>
                  <a:gd name="connsiteY21-358" fmla="*/ 2018856 h 2042452"/>
                  <a:gd name="connsiteX22-359" fmla="*/ 4923790 w 4923790"/>
                  <a:gd name="connsiteY22-360" fmla="*/ 1998037 h 2042452"/>
                  <a:gd name="connsiteX0-361" fmla="*/ 0 w 4923790"/>
                  <a:gd name="connsiteY0-362" fmla="*/ 2033597 h 2034670"/>
                  <a:gd name="connsiteX1-363" fmla="*/ 2815922 w 4923790"/>
                  <a:gd name="connsiteY1-364" fmla="*/ 2033597 h 2034670"/>
                  <a:gd name="connsiteX2-365" fmla="*/ 2816230 w 4923790"/>
                  <a:gd name="connsiteY2-366" fmla="*/ 1748894 h 2034670"/>
                  <a:gd name="connsiteX3-367" fmla="*/ 3394881 w 4923790"/>
                  <a:gd name="connsiteY3-368" fmla="*/ 763524 h 2034670"/>
                  <a:gd name="connsiteX4-369" fmla="*/ 3486701 w 4923790"/>
                  <a:gd name="connsiteY4-370" fmla="*/ 468344 h 2034670"/>
                  <a:gd name="connsiteX5-371" fmla="*/ 3458932 w 4923790"/>
                  <a:gd name="connsiteY5-372" fmla="*/ 346944 h 2034670"/>
                  <a:gd name="connsiteX6-373" fmla="*/ 3374391 w 4923790"/>
                  <a:gd name="connsiteY6-374" fmla="*/ 306889 h 2034670"/>
                  <a:gd name="connsiteX7-375" fmla="*/ 3289850 w 4923790"/>
                  <a:gd name="connsiteY7-376" fmla="*/ 351258 h 2034670"/>
                  <a:gd name="connsiteX8-377" fmla="*/ 3262081 w 4923790"/>
                  <a:gd name="connsiteY8-378" fmla="*/ 527503 h 2034670"/>
                  <a:gd name="connsiteX9-379" fmla="*/ 3262081 w 4923790"/>
                  <a:gd name="connsiteY9-380" fmla="*/ 717305 h 2034670"/>
                  <a:gd name="connsiteX10-381" fmla="*/ 2815922 w 4923790"/>
                  <a:gd name="connsiteY10-382" fmla="*/ 717305 h 2034670"/>
                  <a:gd name="connsiteX11-383" fmla="*/ 2815922 w 4923790"/>
                  <a:gd name="connsiteY11-384" fmla="*/ 644589 h 2034670"/>
                  <a:gd name="connsiteX12-385" fmla="*/ 2833177 w 4923790"/>
                  <a:gd name="connsiteY12-386" fmla="*/ 380221 h 2034670"/>
                  <a:gd name="connsiteX13-387" fmla="*/ 2918218 w 4923790"/>
                  <a:gd name="connsiteY13-388" fmla="*/ 189803 h 2034670"/>
                  <a:gd name="connsiteX14-389" fmla="*/ 3094463 w 4923790"/>
                  <a:gd name="connsiteY14-390" fmla="*/ 48067 h 2034670"/>
                  <a:gd name="connsiteX15-391" fmla="*/ 3354517 w 4923790"/>
                  <a:gd name="connsiteY15-392" fmla="*/ 0 h 2034670"/>
                  <a:gd name="connsiteX16-393" fmla="*/ 3803757 w 4923790"/>
                  <a:gd name="connsiteY16-394" fmla="*/ 147282 h 2034670"/>
                  <a:gd name="connsiteX17-395" fmla="*/ 3955969 w 4923790"/>
                  <a:gd name="connsiteY17-396" fmla="*/ 520108 h 2034670"/>
                  <a:gd name="connsiteX18-397" fmla="*/ 3870302 w 4923790"/>
                  <a:gd name="connsiteY18-398" fmla="*/ 882458 h 2034670"/>
                  <a:gd name="connsiteX19-399" fmla="*/ 3365571 w 4923790"/>
                  <a:gd name="connsiteY19-400" fmla="*/ 1693432 h 2034670"/>
                  <a:gd name="connsiteX20-401" fmla="*/ 3911600 w 4923790"/>
                  <a:gd name="connsiteY20-402" fmla="*/ 1693432 h 2034670"/>
                  <a:gd name="connsiteX21-403" fmla="*/ 3944197 w 4923790"/>
                  <a:gd name="connsiteY21-404" fmla="*/ 2018856 h 2034670"/>
                  <a:gd name="connsiteX22-405" fmla="*/ 4923790 w 4923790"/>
                  <a:gd name="connsiteY22-406" fmla="*/ 1998037 h 2034670"/>
                  <a:gd name="connsiteX0-407" fmla="*/ 0 w 4923790"/>
                  <a:gd name="connsiteY0-408" fmla="*/ 2033597 h 2034670"/>
                  <a:gd name="connsiteX1-409" fmla="*/ 2815922 w 4923790"/>
                  <a:gd name="connsiteY1-410" fmla="*/ 2033597 h 2034670"/>
                  <a:gd name="connsiteX2-411" fmla="*/ 2816230 w 4923790"/>
                  <a:gd name="connsiteY2-412" fmla="*/ 1748894 h 2034670"/>
                  <a:gd name="connsiteX3-413" fmla="*/ 3394881 w 4923790"/>
                  <a:gd name="connsiteY3-414" fmla="*/ 763524 h 2034670"/>
                  <a:gd name="connsiteX4-415" fmla="*/ 3486701 w 4923790"/>
                  <a:gd name="connsiteY4-416" fmla="*/ 468344 h 2034670"/>
                  <a:gd name="connsiteX5-417" fmla="*/ 3458932 w 4923790"/>
                  <a:gd name="connsiteY5-418" fmla="*/ 346944 h 2034670"/>
                  <a:gd name="connsiteX6-419" fmla="*/ 3374391 w 4923790"/>
                  <a:gd name="connsiteY6-420" fmla="*/ 306889 h 2034670"/>
                  <a:gd name="connsiteX7-421" fmla="*/ 3289850 w 4923790"/>
                  <a:gd name="connsiteY7-422" fmla="*/ 351258 h 2034670"/>
                  <a:gd name="connsiteX8-423" fmla="*/ 3262081 w 4923790"/>
                  <a:gd name="connsiteY8-424" fmla="*/ 527503 h 2034670"/>
                  <a:gd name="connsiteX9-425" fmla="*/ 3262081 w 4923790"/>
                  <a:gd name="connsiteY9-426" fmla="*/ 717305 h 2034670"/>
                  <a:gd name="connsiteX10-427" fmla="*/ 2815922 w 4923790"/>
                  <a:gd name="connsiteY10-428" fmla="*/ 717305 h 2034670"/>
                  <a:gd name="connsiteX11-429" fmla="*/ 2815922 w 4923790"/>
                  <a:gd name="connsiteY11-430" fmla="*/ 644589 h 2034670"/>
                  <a:gd name="connsiteX12-431" fmla="*/ 2833177 w 4923790"/>
                  <a:gd name="connsiteY12-432" fmla="*/ 380221 h 2034670"/>
                  <a:gd name="connsiteX13-433" fmla="*/ 2918218 w 4923790"/>
                  <a:gd name="connsiteY13-434" fmla="*/ 189803 h 2034670"/>
                  <a:gd name="connsiteX14-435" fmla="*/ 3094463 w 4923790"/>
                  <a:gd name="connsiteY14-436" fmla="*/ 48067 h 2034670"/>
                  <a:gd name="connsiteX15-437" fmla="*/ 3354517 w 4923790"/>
                  <a:gd name="connsiteY15-438" fmla="*/ 0 h 2034670"/>
                  <a:gd name="connsiteX16-439" fmla="*/ 3803757 w 4923790"/>
                  <a:gd name="connsiteY16-440" fmla="*/ 147282 h 2034670"/>
                  <a:gd name="connsiteX17-441" fmla="*/ 3955969 w 4923790"/>
                  <a:gd name="connsiteY17-442" fmla="*/ 520108 h 2034670"/>
                  <a:gd name="connsiteX18-443" fmla="*/ 3870302 w 4923790"/>
                  <a:gd name="connsiteY18-444" fmla="*/ 882458 h 2034670"/>
                  <a:gd name="connsiteX19-445" fmla="*/ 3365571 w 4923790"/>
                  <a:gd name="connsiteY19-446" fmla="*/ 1693432 h 2034670"/>
                  <a:gd name="connsiteX20-447" fmla="*/ 3911600 w 4923790"/>
                  <a:gd name="connsiteY20-448" fmla="*/ 1693432 h 2034670"/>
                  <a:gd name="connsiteX21-449" fmla="*/ 3944197 w 4923790"/>
                  <a:gd name="connsiteY21-450" fmla="*/ 2018856 h 2034670"/>
                  <a:gd name="connsiteX22-451" fmla="*/ 4923790 w 4923790"/>
                  <a:gd name="connsiteY22-452" fmla="*/ 1998037 h 2034670"/>
                  <a:gd name="connsiteX0-453" fmla="*/ 0 w 4923790"/>
                  <a:gd name="connsiteY0-454" fmla="*/ 2033597 h 2034670"/>
                  <a:gd name="connsiteX1-455" fmla="*/ 2815922 w 4923790"/>
                  <a:gd name="connsiteY1-456" fmla="*/ 2033597 h 2034670"/>
                  <a:gd name="connsiteX2-457" fmla="*/ 2816230 w 4923790"/>
                  <a:gd name="connsiteY2-458" fmla="*/ 1748894 h 2034670"/>
                  <a:gd name="connsiteX3-459" fmla="*/ 3394881 w 4923790"/>
                  <a:gd name="connsiteY3-460" fmla="*/ 763524 h 2034670"/>
                  <a:gd name="connsiteX4-461" fmla="*/ 3486701 w 4923790"/>
                  <a:gd name="connsiteY4-462" fmla="*/ 468344 h 2034670"/>
                  <a:gd name="connsiteX5-463" fmla="*/ 3458932 w 4923790"/>
                  <a:gd name="connsiteY5-464" fmla="*/ 346944 h 2034670"/>
                  <a:gd name="connsiteX6-465" fmla="*/ 3374391 w 4923790"/>
                  <a:gd name="connsiteY6-466" fmla="*/ 306889 h 2034670"/>
                  <a:gd name="connsiteX7-467" fmla="*/ 3289850 w 4923790"/>
                  <a:gd name="connsiteY7-468" fmla="*/ 351258 h 2034670"/>
                  <a:gd name="connsiteX8-469" fmla="*/ 3262081 w 4923790"/>
                  <a:gd name="connsiteY8-470" fmla="*/ 527503 h 2034670"/>
                  <a:gd name="connsiteX9-471" fmla="*/ 3262081 w 4923790"/>
                  <a:gd name="connsiteY9-472" fmla="*/ 717305 h 2034670"/>
                  <a:gd name="connsiteX10-473" fmla="*/ 2815922 w 4923790"/>
                  <a:gd name="connsiteY10-474" fmla="*/ 717305 h 2034670"/>
                  <a:gd name="connsiteX11-475" fmla="*/ 2815922 w 4923790"/>
                  <a:gd name="connsiteY11-476" fmla="*/ 644589 h 2034670"/>
                  <a:gd name="connsiteX12-477" fmla="*/ 2833177 w 4923790"/>
                  <a:gd name="connsiteY12-478" fmla="*/ 380221 h 2034670"/>
                  <a:gd name="connsiteX13-479" fmla="*/ 2918218 w 4923790"/>
                  <a:gd name="connsiteY13-480" fmla="*/ 189803 h 2034670"/>
                  <a:gd name="connsiteX14-481" fmla="*/ 3094463 w 4923790"/>
                  <a:gd name="connsiteY14-482" fmla="*/ 48067 h 2034670"/>
                  <a:gd name="connsiteX15-483" fmla="*/ 3354517 w 4923790"/>
                  <a:gd name="connsiteY15-484" fmla="*/ 0 h 2034670"/>
                  <a:gd name="connsiteX16-485" fmla="*/ 3803757 w 4923790"/>
                  <a:gd name="connsiteY16-486" fmla="*/ 147282 h 2034670"/>
                  <a:gd name="connsiteX17-487" fmla="*/ 3955969 w 4923790"/>
                  <a:gd name="connsiteY17-488" fmla="*/ 520108 h 2034670"/>
                  <a:gd name="connsiteX18-489" fmla="*/ 3870302 w 4923790"/>
                  <a:gd name="connsiteY18-490" fmla="*/ 882458 h 2034670"/>
                  <a:gd name="connsiteX19-491" fmla="*/ 3365571 w 4923790"/>
                  <a:gd name="connsiteY19-492" fmla="*/ 1693432 h 2034670"/>
                  <a:gd name="connsiteX20-493" fmla="*/ 3911600 w 4923790"/>
                  <a:gd name="connsiteY20-494" fmla="*/ 1693432 h 2034670"/>
                  <a:gd name="connsiteX21-495" fmla="*/ 3912447 w 4923790"/>
                  <a:gd name="connsiteY21-496" fmla="*/ 2018856 h 2034670"/>
                  <a:gd name="connsiteX22-497" fmla="*/ 4923790 w 4923790"/>
                  <a:gd name="connsiteY22-498" fmla="*/ 1998037 h 2034670"/>
                  <a:gd name="connsiteX0-499" fmla="*/ 0 w 4923790"/>
                  <a:gd name="connsiteY0-500" fmla="*/ 2033597 h 2034670"/>
                  <a:gd name="connsiteX1-501" fmla="*/ 2815922 w 4923790"/>
                  <a:gd name="connsiteY1-502" fmla="*/ 2033597 h 2034670"/>
                  <a:gd name="connsiteX2-503" fmla="*/ 2816230 w 4923790"/>
                  <a:gd name="connsiteY2-504" fmla="*/ 1748894 h 2034670"/>
                  <a:gd name="connsiteX3-505" fmla="*/ 3394881 w 4923790"/>
                  <a:gd name="connsiteY3-506" fmla="*/ 763524 h 2034670"/>
                  <a:gd name="connsiteX4-507" fmla="*/ 3486701 w 4923790"/>
                  <a:gd name="connsiteY4-508" fmla="*/ 468344 h 2034670"/>
                  <a:gd name="connsiteX5-509" fmla="*/ 3458932 w 4923790"/>
                  <a:gd name="connsiteY5-510" fmla="*/ 346944 h 2034670"/>
                  <a:gd name="connsiteX6-511" fmla="*/ 3374391 w 4923790"/>
                  <a:gd name="connsiteY6-512" fmla="*/ 306889 h 2034670"/>
                  <a:gd name="connsiteX7-513" fmla="*/ 3289850 w 4923790"/>
                  <a:gd name="connsiteY7-514" fmla="*/ 351258 h 2034670"/>
                  <a:gd name="connsiteX8-515" fmla="*/ 3262081 w 4923790"/>
                  <a:gd name="connsiteY8-516" fmla="*/ 527503 h 2034670"/>
                  <a:gd name="connsiteX9-517" fmla="*/ 3262081 w 4923790"/>
                  <a:gd name="connsiteY9-518" fmla="*/ 717305 h 2034670"/>
                  <a:gd name="connsiteX10-519" fmla="*/ 2815922 w 4923790"/>
                  <a:gd name="connsiteY10-520" fmla="*/ 717305 h 2034670"/>
                  <a:gd name="connsiteX11-521" fmla="*/ 2815922 w 4923790"/>
                  <a:gd name="connsiteY11-522" fmla="*/ 644589 h 2034670"/>
                  <a:gd name="connsiteX12-523" fmla="*/ 2833177 w 4923790"/>
                  <a:gd name="connsiteY12-524" fmla="*/ 380221 h 2034670"/>
                  <a:gd name="connsiteX13-525" fmla="*/ 2918218 w 4923790"/>
                  <a:gd name="connsiteY13-526" fmla="*/ 189803 h 2034670"/>
                  <a:gd name="connsiteX14-527" fmla="*/ 3094463 w 4923790"/>
                  <a:gd name="connsiteY14-528" fmla="*/ 48067 h 2034670"/>
                  <a:gd name="connsiteX15-529" fmla="*/ 3354517 w 4923790"/>
                  <a:gd name="connsiteY15-530" fmla="*/ 0 h 2034670"/>
                  <a:gd name="connsiteX16-531" fmla="*/ 3803757 w 4923790"/>
                  <a:gd name="connsiteY16-532" fmla="*/ 147282 h 2034670"/>
                  <a:gd name="connsiteX17-533" fmla="*/ 3955969 w 4923790"/>
                  <a:gd name="connsiteY17-534" fmla="*/ 520108 h 2034670"/>
                  <a:gd name="connsiteX18-535" fmla="*/ 3870302 w 4923790"/>
                  <a:gd name="connsiteY18-536" fmla="*/ 882458 h 2034670"/>
                  <a:gd name="connsiteX19-537" fmla="*/ 3365571 w 4923790"/>
                  <a:gd name="connsiteY19-538" fmla="*/ 1693432 h 2034670"/>
                  <a:gd name="connsiteX20-539" fmla="*/ 3911600 w 4923790"/>
                  <a:gd name="connsiteY20-540" fmla="*/ 1693432 h 2034670"/>
                  <a:gd name="connsiteX21-541" fmla="*/ 3912447 w 4923790"/>
                  <a:gd name="connsiteY21-542" fmla="*/ 2018856 h 2034670"/>
                  <a:gd name="connsiteX22-543" fmla="*/ 4923790 w 4923790"/>
                  <a:gd name="connsiteY22-544" fmla="*/ 1998037 h 2034670"/>
                  <a:gd name="connsiteX0-545" fmla="*/ 0 w 4923790"/>
                  <a:gd name="connsiteY0-546" fmla="*/ 2033597 h 2034670"/>
                  <a:gd name="connsiteX1-547" fmla="*/ 2815922 w 4923790"/>
                  <a:gd name="connsiteY1-548" fmla="*/ 2033597 h 2034670"/>
                  <a:gd name="connsiteX2-549" fmla="*/ 2816230 w 4923790"/>
                  <a:gd name="connsiteY2-550" fmla="*/ 1748894 h 2034670"/>
                  <a:gd name="connsiteX3-551" fmla="*/ 3394881 w 4923790"/>
                  <a:gd name="connsiteY3-552" fmla="*/ 763524 h 2034670"/>
                  <a:gd name="connsiteX4-553" fmla="*/ 3486701 w 4923790"/>
                  <a:gd name="connsiteY4-554" fmla="*/ 468344 h 2034670"/>
                  <a:gd name="connsiteX5-555" fmla="*/ 3458932 w 4923790"/>
                  <a:gd name="connsiteY5-556" fmla="*/ 346944 h 2034670"/>
                  <a:gd name="connsiteX6-557" fmla="*/ 3374391 w 4923790"/>
                  <a:gd name="connsiteY6-558" fmla="*/ 306889 h 2034670"/>
                  <a:gd name="connsiteX7-559" fmla="*/ 3289850 w 4923790"/>
                  <a:gd name="connsiteY7-560" fmla="*/ 351258 h 2034670"/>
                  <a:gd name="connsiteX8-561" fmla="*/ 3262081 w 4923790"/>
                  <a:gd name="connsiteY8-562" fmla="*/ 527503 h 2034670"/>
                  <a:gd name="connsiteX9-563" fmla="*/ 3262081 w 4923790"/>
                  <a:gd name="connsiteY9-564" fmla="*/ 717305 h 2034670"/>
                  <a:gd name="connsiteX10-565" fmla="*/ 2815922 w 4923790"/>
                  <a:gd name="connsiteY10-566" fmla="*/ 717305 h 2034670"/>
                  <a:gd name="connsiteX11-567" fmla="*/ 2815922 w 4923790"/>
                  <a:gd name="connsiteY11-568" fmla="*/ 644589 h 2034670"/>
                  <a:gd name="connsiteX12-569" fmla="*/ 2833177 w 4923790"/>
                  <a:gd name="connsiteY12-570" fmla="*/ 380221 h 2034670"/>
                  <a:gd name="connsiteX13-571" fmla="*/ 2918218 w 4923790"/>
                  <a:gd name="connsiteY13-572" fmla="*/ 189803 h 2034670"/>
                  <a:gd name="connsiteX14-573" fmla="*/ 3094463 w 4923790"/>
                  <a:gd name="connsiteY14-574" fmla="*/ 48067 h 2034670"/>
                  <a:gd name="connsiteX15-575" fmla="*/ 3354517 w 4923790"/>
                  <a:gd name="connsiteY15-576" fmla="*/ 0 h 2034670"/>
                  <a:gd name="connsiteX16-577" fmla="*/ 3803757 w 4923790"/>
                  <a:gd name="connsiteY16-578" fmla="*/ 147282 h 2034670"/>
                  <a:gd name="connsiteX17-579" fmla="*/ 3955969 w 4923790"/>
                  <a:gd name="connsiteY17-580" fmla="*/ 520108 h 2034670"/>
                  <a:gd name="connsiteX18-581" fmla="*/ 3870302 w 4923790"/>
                  <a:gd name="connsiteY18-582" fmla="*/ 882458 h 2034670"/>
                  <a:gd name="connsiteX19-583" fmla="*/ 3365571 w 4923790"/>
                  <a:gd name="connsiteY19-584" fmla="*/ 1693432 h 2034670"/>
                  <a:gd name="connsiteX20-585" fmla="*/ 3911600 w 4923790"/>
                  <a:gd name="connsiteY20-586" fmla="*/ 1693432 h 2034670"/>
                  <a:gd name="connsiteX21-587" fmla="*/ 3912447 w 4923790"/>
                  <a:gd name="connsiteY21-588" fmla="*/ 2018856 h 2034670"/>
                  <a:gd name="connsiteX22-589" fmla="*/ 4923790 w 4923790"/>
                  <a:gd name="connsiteY22-590" fmla="*/ 1998037 h 2034670"/>
                  <a:gd name="connsiteX0-591" fmla="*/ 0 w 4923790"/>
                  <a:gd name="connsiteY0-592" fmla="*/ 2033597 h 2034670"/>
                  <a:gd name="connsiteX1-593" fmla="*/ 2815922 w 4923790"/>
                  <a:gd name="connsiteY1-594" fmla="*/ 2033597 h 2034670"/>
                  <a:gd name="connsiteX2-595" fmla="*/ 2816230 w 4923790"/>
                  <a:gd name="connsiteY2-596" fmla="*/ 1748894 h 2034670"/>
                  <a:gd name="connsiteX3-597" fmla="*/ 3394881 w 4923790"/>
                  <a:gd name="connsiteY3-598" fmla="*/ 763524 h 2034670"/>
                  <a:gd name="connsiteX4-599" fmla="*/ 3486701 w 4923790"/>
                  <a:gd name="connsiteY4-600" fmla="*/ 468344 h 2034670"/>
                  <a:gd name="connsiteX5-601" fmla="*/ 3458932 w 4923790"/>
                  <a:gd name="connsiteY5-602" fmla="*/ 346944 h 2034670"/>
                  <a:gd name="connsiteX6-603" fmla="*/ 3374391 w 4923790"/>
                  <a:gd name="connsiteY6-604" fmla="*/ 306889 h 2034670"/>
                  <a:gd name="connsiteX7-605" fmla="*/ 3289850 w 4923790"/>
                  <a:gd name="connsiteY7-606" fmla="*/ 351258 h 2034670"/>
                  <a:gd name="connsiteX8-607" fmla="*/ 3262081 w 4923790"/>
                  <a:gd name="connsiteY8-608" fmla="*/ 527503 h 2034670"/>
                  <a:gd name="connsiteX9-609" fmla="*/ 3262081 w 4923790"/>
                  <a:gd name="connsiteY9-610" fmla="*/ 717305 h 2034670"/>
                  <a:gd name="connsiteX10-611" fmla="*/ 2815922 w 4923790"/>
                  <a:gd name="connsiteY10-612" fmla="*/ 717305 h 2034670"/>
                  <a:gd name="connsiteX11-613" fmla="*/ 2815922 w 4923790"/>
                  <a:gd name="connsiteY11-614" fmla="*/ 644589 h 2034670"/>
                  <a:gd name="connsiteX12-615" fmla="*/ 2833177 w 4923790"/>
                  <a:gd name="connsiteY12-616" fmla="*/ 380221 h 2034670"/>
                  <a:gd name="connsiteX13-617" fmla="*/ 2918218 w 4923790"/>
                  <a:gd name="connsiteY13-618" fmla="*/ 189803 h 2034670"/>
                  <a:gd name="connsiteX14-619" fmla="*/ 3094463 w 4923790"/>
                  <a:gd name="connsiteY14-620" fmla="*/ 48067 h 2034670"/>
                  <a:gd name="connsiteX15-621" fmla="*/ 3354517 w 4923790"/>
                  <a:gd name="connsiteY15-622" fmla="*/ 0 h 2034670"/>
                  <a:gd name="connsiteX16-623" fmla="*/ 3803757 w 4923790"/>
                  <a:gd name="connsiteY16-624" fmla="*/ 147282 h 2034670"/>
                  <a:gd name="connsiteX17-625" fmla="*/ 3955969 w 4923790"/>
                  <a:gd name="connsiteY17-626" fmla="*/ 520108 h 2034670"/>
                  <a:gd name="connsiteX18-627" fmla="*/ 3870302 w 4923790"/>
                  <a:gd name="connsiteY18-628" fmla="*/ 882458 h 2034670"/>
                  <a:gd name="connsiteX19-629" fmla="*/ 3365571 w 4923790"/>
                  <a:gd name="connsiteY19-630" fmla="*/ 1693432 h 2034670"/>
                  <a:gd name="connsiteX20-631" fmla="*/ 3911600 w 4923790"/>
                  <a:gd name="connsiteY20-632" fmla="*/ 1693432 h 2034670"/>
                  <a:gd name="connsiteX21-633" fmla="*/ 3912447 w 4923790"/>
                  <a:gd name="connsiteY21-634" fmla="*/ 2018856 h 2034670"/>
                  <a:gd name="connsiteX22-635" fmla="*/ 4923790 w 4923790"/>
                  <a:gd name="connsiteY22-636" fmla="*/ 1998037 h 2034670"/>
                  <a:gd name="connsiteX0-637" fmla="*/ 0 w 4923790"/>
                  <a:gd name="connsiteY0-638" fmla="*/ 2033597 h 2045972"/>
                  <a:gd name="connsiteX1-639" fmla="*/ 2815922 w 4923790"/>
                  <a:gd name="connsiteY1-640" fmla="*/ 2033597 h 2045972"/>
                  <a:gd name="connsiteX2-641" fmla="*/ 2816230 w 4923790"/>
                  <a:gd name="connsiteY2-642" fmla="*/ 1748894 h 2045972"/>
                  <a:gd name="connsiteX3-643" fmla="*/ 3394881 w 4923790"/>
                  <a:gd name="connsiteY3-644" fmla="*/ 763524 h 2045972"/>
                  <a:gd name="connsiteX4-645" fmla="*/ 3486701 w 4923790"/>
                  <a:gd name="connsiteY4-646" fmla="*/ 468344 h 2045972"/>
                  <a:gd name="connsiteX5-647" fmla="*/ 3458932 w 4923790"/>
                  <a:gd name="connsiteY5-648" fmla="*/ 346944 h 2045972"/>
                  <a:gd name="connsiteX6-649" fmla="*/ 3374391 w 4923790"/>
                  <a:gd name="connsiteY6-650" fmla="*/ 306889 h 2045972"/>
                  <a:gd name="connsiteX7-651" fmla="*/ 3289850 w 4923790"/>
                  <a:gd name="connsiteY7-652" fmla="*/ 351258 h 2045972"/>
                  <a:gd name="connsiteX8-653" fmla="*/ 3262081 w 4923790"/>
                  <a:gd name="connsiteY8-654" fmla="*/ 527503 h 2045972"/>
                  <a:gd name="connsiteX9-655" fmla="*/ 3262081 w 4923790"/>
                  <a:gd name="connsiteY9-656" fmla="*/ 717305 h 2045972"/>
                  <a:gd name="connsiteX10-657" fmla="*/ 2815922 w 4923790"/>
                  <a:gd name="connsiteY10-658" fmla="*/ 717305 h 2045972"/>
                  <a:gd name="connsiteX11-659" fmla="*/ 2815922 w 4923790"/>
                  <a:gd name="connsiteY11-660" fmla="*/ 644589 h 2045972"/>
                  <a:gd name="connsiteX12-661" fmla="*/ 2833177 w 4923790"/>
                  <a:gd name="connsiteY12-662" fmla="*/ 380221 h 2045972"/>
                  <a:gd name="connsiteX13-663" fmla="*/ 2918218 w 4923790"/>
                  <a:gd name="connsiteY13-664" fmla="*/ 189803 h 2045972"/>
                  <a:gd name="connsiteX14-665" fmla="*/ 3094463 w 4923790"/>
                  <a:gd name="connsiteY14-666" fmla="*/ 48067 h 2045972"/>
                  <a:gd name="connsiteX15-667" fmla="*/ 3354517 w 4923790"/>
                  <a:gd name="connsiteY15-668" fmla="*/ 0 h 2045972"/>
                  <a:gd name="connsiteX16-669" fmla="*/ 3803757 w 4923790"/>
                  <a:gd name="connsiteY16-670" fmla="*/ 147282 h 2045972"/>
                  <a:gd name="connsiteX17-671" fmla="*/ 3955969 w 4923790"/>
                  <a:gd name="connsiteY17-672" fmla="*/ 520108 h 2045972"/>
                  <a:gd name="connsiteX18-673" fmla="*/ 3870302 w 4923790"/>
                  <a:gd name="connsiteY18-674" fmla="*/ 882458 h 2045972"/>
                  <a:gd name="connsiteX19-675" fmla="*/ 3365571 w 4923790"/>
                  <a:gd name="connsiteY19-676" fmla="*/ 1693432 h 2045972"/>
                  <a:gd name="connsiteX20-677" fmla="*/ 3911600 w 4923790"/>
                  <a:gd name="connsiteY20-678" fmla="*/ 1693432 h 2045972"/>
                  <a:gd name="connsiteX21-679" fmla="*/ 3906097 w 4923790"/>
                  <a:gd name="connsiteY21-680" fmla="*/ 2031556 h 2045972"/>
                  <a:gd name="connsiteX22-681" fmla="*/ 4923790 w 4923790"/>
                  <a:gd name="connsiteY22-682" fmla="*/ 1998037 h 2045972"/>
                  <a:gd name="connsiteX0-683" fmla="*/ 0 w 4923790"/>
                  <a:gd name="connsiteY0-684" fmla="*/ 2033597 h 2045972"/>
                  <a:gd name="connsiteX1-685" fmla="*/ 2815922 w 4923790"/>
                  <a:gd name="connsiteY1-686" fmla="*/ 2033597 h 2045972"/>
                  <a:gd name="connsiteX2-687" fmla="*/ 2816230 w 4923790"/>
                  <a:gd name="connsiteY2-688" fmla="*/ 1748894 h 2045972"/>
                  <a:gd name="connsiteX3-689" fmla="*/ 3394881 w 4923790"/>
                  <a:gd name="connsiteY3-690" fmla="*/ 763524 h 2045972"/>
                  <a:gd name="connsiteX4-691" fmla="*/ 3486701 w 4923790"/>
                  <a:gd name="connsiteY4-692" fmla="*/ 468344 h 2045972"/>
                  <a:gd name="connsiteX5-693" fmla="*/ 3458932 w 4923790"/>
                  <a:gd name="connsiteY5-694" fmla="*/ 346944 h 2045972"/>
                  <a:gd name="connsiteX6-695" fmla="*/ 3374391 w 4923790"/>
                  <a:gd name="connsiteY6-696" fmla="*/ 306889 h 2045972"/>
                  <a:gd name="connsiteX7-697" fmla="*/ 3289850 w 4923790"/>
                  <a:gd name="connsiteY7-698" fmla="*/ 351258 h 2045972"/>
                  <a:gd name="connsiteX8-699" fmla="*/ 3262081 w 4923790"/>
                  <a:gd name="connsiteY8-700" fmla="*/ 527503 h 2045972"/>
                  <a:gd name="connsiteX9-701" fmla="*/ 3262081 w 4923790"/>
                  <a:gd name="connsiteY9-702" fmla="*/ 717305 h 2045972"/>
                  <a:gd name="connsiteX10-703" fmla="*/ 2815922 w 4923790"/>
                  <a:gd name="connsiteY10-704" fmla="*/ 717305 h 2045972"/>
                  <a:gd name="connsiteX11-705" fmla="*/ 2815922 w 4923790"/>
                  <a:gd name="connsiteY11-706" fmla="*/ 644589 h 2045972"/>
                  <a:gd name="connsiteX12-707" fmla="*/ 2833177 w 4923790"/>
                  <a:gd name="connsiteY12-708" fmla="*/ 380221 h 2045972"/>
                  <a:gd name="connsiteX13-709" fmla="*/ 2918218 w 4923790"/>
                  <a:gd name="connsiteY13-710" fmla="*/ 189803 h 2045972"/>
                  <a:gd name="connsiteX14-711" fmla="*/ 3094463 w 4923790"/>
                  <a:gd name="connsiteY14-712" fmla="*/ 48067 h 2045972"/>
                  <a:gd name="connsiteX15-713" fmla="*/ 3354517 w 4923790"/>
                  <a:gd name="connsiteY15-714" fmla="*/ 0 h 2045972"/>
                  <a:gd name="connsiteX16-715" fmla="*/ 3803757 w 4923790"/>
                  <a:gd name="connsiteY16-716" fmla="*/ 147282 h 2045972"/>
                  <a:gd name="connsiteX17-717" fmla="*/ 3955969 w 4923790"/>
                  <a:gd name="connsiteY17-718" fmla="*/ 520108 h 2045972"/>
                  <a:gd name="connsiteX18-719" fmla="*/ 3870302 w 4923790"/>
                  <a:gd name="connsiteY18-720" fmla="*/ 882458 h 2045972"/>
                  <a:gd name="connsiteX19-721" fmla="*/ 3365571 w 4923790"/>
                  <a:gd name="connsiteY19-722" fmla="*/ 1693432 h 2045972"/>
                  <a:gd name="connsiteX20-723" fmla="*/ 3911600 w 4923790"/>
                  <a:gd name="connsiteY20-724" fmla="*/ 1693432 h 2045972"/>
                  <a:gd name="connsiteX21-725" fmla="*/ 3906097 w 4923790"/>
                  <a:gd name="connsiteY21-726" fmla="*/ 2031556 h 2045972"/>
                  <a:gd name="connsiteX22-727" fmla="*/ 4923790 w 4923790"/>
                  <a:gd name="connsiteY22-728" fmla="*/ 1998037 h 2045972"/>
                  <a:gd name="connsiteX0-729" fmla="*/ 0 w 4923790"/>
                  <a:gd name="connsiteY0-730" fmla="*/ 2033597 h 2033597"/>
                  <a:gd name="connsiteX1-731" fmla="*/ 2815922 w 4923790"/>
                  <a:gd name="connsiteY1-732" fmla="*/ 2033597 h 2033597"/>
                  <a:gd name="connsiteX2-733" fmla="*/ 2816230 w 4923790"/>
                  <a:gd name="connsiteY2-734" fmla="*/ 1748894 h 2033597"/>
                  <a:gd name="connsiteX3-735" fmla="*/ 3394881 w 4923790"/>
                  <a:gd name="connsiteY3-736" fmla="*/ 763524 h 2033597"/>
                  <a:gd name="connsiteX4-737" fmla="*/ 3486701 w 4923790"/>
                  <a:gd name="connsiteY4-738" fmla="*/ 468344 h 2033597"/>
                  <a:gd name="connsiteX5-739" fmla="*/ 3458932 w 4923790"/>
                  <a:gd name="connsiteY5-740" fmla="*/ 346944 h 2033597"/>
                  <a:gd name="connsiteX6-741" fmla="*/ 3374391 w 4923790"/>
                  <a:gd name="connsiteY6-742" fmla="*/ 306889 h 2033597"/>
                  <a:gd name="connsiteX7-743" fmla="*/ 3289850 w 4923790"/>
                  <a:gd name="connsiteY7-744" fmla="*/ 351258 h 2033597"/>
                  <a:gd name="connsiteX8-745" fmla="*/ 3262081 w 4923790"/>
                  <a:gd name="connsiteY8-746" fmla="*/ 527503 h 2033597"/>
                  <a:gd name="connsiteX9-747" fmla="*/ 3262081 w 4923790"/>
                  <a:gd name="connsiteY9-748" fmla="*/ 717305 h 2033597"/>
                  <a:gd name="connsiteX10-749" fmla="*/ 2815922 w 4923790"/>
                  <a:gd name="connsiteY10-750" fmla="*/ 717305 h 2033597"/>
                  <a:gd name="connsiteX11-751" fmla="*/ 2815922 w 4923790"/>
                  <a:gd name="connsiteY11-752" fmla="*/ 644589 h 2033597"/>
                  <a:gd name="connsiteX12-753" fmla="*/ 2833177 w 4923790"/>
                  <a:gd name="connsiteY12-754" fmla="*/ 380221 h 2033597"/>
                  <a:gd name="connsiteX13-755" fmla="*/ 2918218 w 4923790"/>
                  <a:gd name="connsiteY13-756" fmla="*/ 189803 h 2033597"/>
                  <a:gd name="connsiteX14-757" fmla="*/ 3094463 w 4923790"/>
                  <a:gd name="connsiteY14-758" fmla="*/ 48067 h 2033597"/>
                  <a:gd name="connsiteX15-759" fmla="*/ 3354517 w 4923790"/>
                  <a:gd name="connsiteY15-760" fmla="*/ 0 h 2033597"/>
                  <a:gd name="connsiteX16-761" fmla="*/ 3803757 w 4923790"/>
                  <a:gd name="connsiteY16-762" fmla="*/ 147282 h 2033597"/>
                  <a:gd name="connsiteX17-763" fmla="*/ 3955969 w 4923790"/>
                  <a:gd name="connsiteY17-764" fmla="*/ 520108 h 2033597"/>
                  <a:gd name="connsiteX18-765" fmla="*/ 3870302 w 4923790"/>
                  <a:gd name="connsiteY18-766" fmla="*/ 882458 h 2033597"/>
                  <a:gd name="connsiteX19-767" fmla="*/ 3365571 w 4923790"/>
                  <a:gd name="connsiteY19-768" fmla="*/ 1693432 h 2033597"/>
                  <a:gd name="connsiteX20-769" fmla="*/ 3911600 w 4923790"/>
                  <a:gd name="connsiteY20-770" fmla="*/ 1693432 h 2033597"/>
                  <a:gd name="connsiteX21-771" fmla="*/ 3906097 w 4923790"/>
                  <a:gd name="connsiteY21-772" fmla="*/ 2031556 h 2033597"/>
                  <a:gd name="connsiteX22-773" fmla="*/ 4923790 w 4923790"/>
                  <a:gd name="connsiteY22-774" fmla="*/ 1998037 h 2033597"/>
                  <a:gd name="connsiteX0-775" fmla="*/ 0 w 4968240"/>
                  <a:gd name="connsiteY0-776" fmla="*/ 2033597 h 2036137"/>
                  <a:gd name="connsiteX1-777" fmla="*/ 2815922 w 4968240"/>
                  <a:gd name="connsiteY1-778" fmla="*/ 2033597 h 2036137"/>
                  <a:gd name="connsiteX2-779" fmla="*/ 2816230 w 4968240"/>
                  <a:gd name="connsiteY2-780" fmla="*/ 1748894 h 2036137"/>
                  <a:gd name="connsiteX3-781" fmla="*/ 3394881 w 4968240"/>
                  <a:gd name="connsiteY3-782" fmla="*/ 763524 h 2036137"/>
                  <a:gd name="connsiteX4-783" fmla="*/ 3486701 w 4968240"/>
                  <a:gd name="connsiteY4-784" fmla="*/ 468344 h 2036137"/>
                  <a:gd name="connsiteX5-785" fmla="*/ 3458932 w 4968240"/>
                  <a:gd name="connsiteY5-786" fmla="*/ 346944 h 2036137"/>
                  <a:gd name="connsiteX6-787" fmla="*/ 3374391 w 4968240"/>
                  <a:gd name="connsiteY6-788" fmla="*/ 306889 h 2036137"/>
                  <a:gd name="connsiteX7-789" fmla="*/ 3289850 w 4968240"/>
                  <a:gd name="connsiteY7-790" fmla="*/ 351258 h 2036137"/>
                  <a:gd name="connsiteX8-791" fmla="*/ 3262081 w 4968240"/>
                  <a:gd name="connsiteY8-792" fmla="*/ 527503 h 2036137"/>
                  <a:gd name="connsiteX9-793" fmla="*/ 3262081 w 4968240"/>
                  <a:gd name="connsiteY9-794" fmla="*/ 717305 h 2036137"/>
                  <a:gd name="connsiteX10-795" fmla="*/ 2815922 w 4968240"/>
                  <a:gd name="connsiteY10-796" fmla="*/ 717305 h 2036137"/>
                  <a:gd name="connsiteX11-797" fmla="*/ 2815922 w 4968240"/>
                  <a:gd name="connsiteY11-798" fmla="*/ 644589 h 2036137"/>
                  <a:gd name="connsiteX12-799" fmla="*/ 2833177 w 4968240"/>
                  <a:gd name="connsiteY12-800" fmla="*/ 380221 h 2036137"/>
                  <a:gd name="connsiteX13-801" fmla="*/ 2918218 w 4968240"/>
                  <a:gd name="connsiteY13-802" fmla="*/ 189803 h 2036137"/>
                  <a:gd name="connsiteX14-803" fmla="*/ 3094463 w 4968240"/>
                  <a:gd name="connsiteY14-804" fmla="*/ 48067 h 2036137"/>
                  <a:gd name="connsiteX15-805" fmla="*/ 3354517 w 4968240"/>
                  <a:gd name="connsiteY15-806" fmla="*/ 0 h 2036137"/>
                  <a:gd name="connsiteX16-807" fmla="*/ 3803757 w 4968240"/>
                  <a:gd name="connsiteY16-808" fmla="*/ 147282 h 2036137"/>
                  <a:gd name="connsiteX17-809" fmla="*/ 3955969 w 4968240"/>
                  <a:gd name="connsiteY17-810" fmla="*/ 520108 h 2036137"/>
                  <a:gd name="connsiteX18-811" fmla="*/ 3870302 w 4968240"/>
                  <a:gd name="connsiteY18-812" fmla="*/ 882458 h 2036137"/>
                  <a:gd name="connsiteX19-813" fmla="*/ 3365571 w 4968240"/>
                  <a:gd name="connsiteY19-814" fmla="*/ 1693432 h 2036137"/>
                  <a:gd name="connsiteX20-815" fmla="*/ 3911600 w 4968240"/>
                  <a:gd name="connsiteY20-816" fmla="*/ 1693432 h 2036137"/>
                  <a:gd name="connsiteX21-817" fmla="*/ 3906097 w 4968240"/>
                  <a:gd name="connsiteY21-818" fmla="*/ 2031556 h 2036137"/>
                  <a:gd name="connsiteX22-819" fmla="*/ 4968240 w 4968240"/>
                  <a:gd name="connsiteY22-820" fmla="*/ 2036137 h 2036137"/>
                  <a:gd name="connsiteX0-821" fmla="*/ 0 w 4968240"/>
                  <a:gd name="connsiteY0-822" fmla="*/ 2033597 h 2041886"/>
                  <a:gd name="connsiteX1-823" fmla="*/ 2815922 w 4968240"/>
                  <a:gd name="connsiteY1-824" fmla="*/ 2033597 h 2041886"/>
                  <a:gd name="connsiteX2-825" fmla="*/ 2816230 w 4968240"/>
                  <a:gd name="connsiteY2-826" fmla="*/ 1748894 h 2041886"/>
                  <a:gd name="connsiteX3-827" fmla="*/ 3394881 w 4968240"/>
                  <a:gd name="connsiteY3-828" fmla="*/ 763524 h 2041886"/>
                  <a:gd name="connsiteX4-829" fmla="*/ 3486701 w 4968240"/>
                  <a:gd name="connsiteY4-830" fmla="*/ 468344 h 2041886"/>
                  <a:gd name="connsiteX5-831" fmla="*/ 3458932 w 4968240"/>
                  <a:gd name="connsiteY5-832" fmla="*/ 346944 h 2041886"/>
                  <a:gd name="connsiteX6-833" fmla="*/ 3374391 w 4968240"/>
                  <a:gd name="connsiteY6-834" fmla="*/ 306889 h 2041886"/>
                  <a:gd name="connsiteX7-835" fmla="*/ 3289850 w 4968240"/>
                  <a:gd name="connsiteY7-836" fmla="*/ 351258 h 2041886"/>
                  <a:gd name="connsiteX8-837" fmla="*/ 3262081 w 4968240"/>
                  <a:gd name="connsiteY8-838" fmla="*/ 527503 h 2041886"/>
                  <a:gd name="connsiteX9-839" fmla="*/ 3262081 w 4968240"/>
                  <a:gd name="connsiteY9-840" fmla="*/ 717305 h 2041886"/>
                  <a:gd name="connsiteX10-841" fmla="*/ 2815922 w 4968240"/>
                  <a:gd name="connsiteY10-842" fmla="*/ 717305 h 2041886"/>
                  <a:gd name="connsiteX11-843" fmla="*/ 2815922 w 4968240"/>
                  <a:gd name="connsiteY11-844" fmla="*/ 644589 h 2041886"/>
                  <a:gd name="connsiteX12-845" fmla="*/ 2833177 w 4968240"/>
                  <a:gd name="connsiteY12-846" fmla="*/ 380221 h 2041886"/>
                  <a:gd name="connsiteX13-847" fmla="*/ 2918218 w 4968240"/>
                  <a:gd name="connsiteY13-848" fmla="*/ 189803 h 2041886"/>
                  <a:gd name="connsiteX14-849" fmla="*/ 3094463 w 4968240"/>
                  <a:gd name="connsiteY14-850" fmla="*/ 48067 h 2041886"/>
                  <a:gd name="connsiteX15-851" fmla="*/ 3354517 w 4968240"/>
                  <a:gd name="connsiteY15-852" fmla="*/ 0 h 2041886"/>
                  <a:gd name="connsiteX16-853" fmla="*/ 3803757 w 4968240"/>
                  <a:gd name="connsiteY16-854" fmla="*/ 147282 h 2041886"/>
                  <a:gd name="connsiteX17-855" fmla="*/ 3955969 w 4968240"/>
                  <a:gd name="connsiteY17-856" fmla="*/ 520108 h 2041886"/>
                  <a:gd name="connsiteX18-857" fmla="*/ 3870302 w 4968240"/>
                  <a:gd name="connsiteY18-858" fmla="*/ 882458 h 2041886"/>
                  <a:gd name="connsiteX19-859" fmla="*/ 3365571 w 4968240"/>
                  <a:gd name="connsiteY19-860" fmla="*/ 1693432 h 2041886"/>
                  <a:gd name="connsiteX20-861" fmla="*/ 3911600 w 4968240"/>
                  <a:gd name="connsiteY20-862" fmla="*/ 1693432 h 2041886"/>
                  <a:gd name="connsiteX21-863" fmla="*/ 3906097 w 4968240"/>
                  <a:gd name="connsiteY21-864" fmla="*/ 2031556 h 2041886"/>
                  <a:gd name="connsiteX22-865" fmla="*/ 4968240 w 4968240"/>
                  <a:gd name="connsiteY22-866" fmla="*/ 2036137 h 2041886"/>
                  <a:gd name="connsiteX0-867" fmla="*/ 0 w 4866640"/>
                  <a:gd name="connsiteY0-868" fmla="*/ 2033597 h 2039247"/>
                  <a:gd name="connsiteX1-869" fmla="*/ 2815922 w 4866640"/>
                  <a:gd name="connsiteY1-870" fmla="*/ 2033597 h 2039247"/>
                  <a:gd name="connsiteX2-871" fmla="*/ 2816230 w 4866640"/>
                  <a:gd name="connsiteY2-872" fmla="*/ 1748894 h 2039247"/>
                  <a:gd name="connsiteX3-873" fmla="*/ 3394881 w 4866640"/>
                  <a:gd name="connsiteY3-874" fmla="*/ 763524 h 2039247"/>
                  <a:gd name="connsiteX4-875" fmla="*/ 3486701 w 4866640"/>
                  <a:gd name="connsiteY4-876" fmla="*/ 468344 h 2039247"/>
                  <a:gd name="connsiteX5-877" fmla="*/ 3458932 w 4866640"/>
                  <a:gd name="connsiteY5-878" fmla="*/ 346944 h 2039247"/>
                  <a:gd name="connsiteX6-879" fmla="*/ 3374391 w 4866640"/>
                  <a:gd name="connsiteY6-880" fmla="*/ 306889 h 2039247"/>
                  <a:gd name="connsiteX7-881" fmla="*/ 3289850 w 4866640"/>
                  <a:gd name="connsiteY7-882" fmla="*/ 351258 h 2039247"/>
                  <a:gd name="connsiteX8-883" fmla="*/ 3262081 w 4866640"/>
                  <a:gd name="connsiteY8-884" fmla="*/ 527503 h 2039247"/>
                  <a:gd name="connsiteX9-885" fmla="*/ 3262081 w 4866640"/>
                  <a:gd name="connsiteY9-886" fmla="*/ 717305 h 2039247"/>
                  <a:gd name="connsiteX10-887" fmla="*/ 2815922 w 4866640"/>
                  <a:gd name="connsiteY10-888" fmla="*/ 717305 h 2039247"/>
                  <a:gd name="connsiteX11-889" fmla="*/ 2815922 w 4866640"/>
                  <a:gd name="connsiteY11-890" fmla="*/ 644589 h 2039247"/>
                  <a:gd name="connsiteX12-891" fmla="*/ 2833177 w 4866640"/>
                  <a:gd name="connsiteY12-892" fmla="*/ 380221 h 2039247"/>
                  <a:gd name="connsiteX13-893" fmla="*/ 2918218 w 4866640"/>
                  <a:gd name="connsiteY13-894" fmla="*/ 189803 h 2039247"/>
                  <a:gd name="connsiteX14-895" fmla="*/ 3094463 w 4866640"/>
                  <a:gd name="connsiteY14-896" fmla="*/ 48067 h 2039247"/>
                  <a:gd name="connsiteX15-897" fmla="*/ 3354517 w 4866640"/>
                  <a:gd name="connsiteY15-898" fmla="*/ 0 h 2039247"/>
                  <a:gd name="connsiteX16-899" fmla="*/ 3803757 w 4866640"/>
                  <a:gd name="connsiteY16-900" fmla="*/ 147282 h 2039247"/>
                  <a:gd name="connsiteX17-901" fmla="*/ 3955969 w 4866640"/>
                  <a:gd name="connsiteY17-902" fmla="*/ 520108 h 2039247"/>
                  <a:gd name="connsiteX18-903" fmla="*/ 3870302 w 4866640"/>
                  <a:gd name="connsiteY18-904" fmla="*/ 882458 h 2039247"/>
                  <a:gd name="connsiteX19-905" fmla="*/ 3365571 w 4866640"/>
                  <a:gd name="connsiteY19-906" fmla="*/ 1693432 h 2039247"/>
                  <a:gd name="connsiteX20-907" fmla="*/ 3911600 w 4866640"/>
                  <a:gd name="connsiteY20-908" fmla="*/ 1693432 h 2039247"/>
                  <a:gd name="connsiteX21-909" fmla="*/ 3906097 w 4866640"/>
                  <a:gd name="connsiteY21-910" fmla="*/ 2031556 h 2039247"/>
                  <a:gd name="connsiteX22-911" fmla="*/ 4866640 w 4866640"/>
                  <a:gd name="connsiteY22-912" fmla="*/ 2029787 h 2039247"/>
                  <a:gd name="connsiteX0-913" fmla="*/ 0 w 4866640"/>
                  <a:gd name="connsiteY0-914" fmla="*/ 2033597 h 2037756"/>
                  <a:gd name="connsiteX1-915" fmla="*/ 2815922 w 4866640"/>
                  <a:gd name="connsiteY1-916" fmla="*/ 2033597 h 2037756"/>
                  <a:gd name="connsiteX2-917" fmla="*/ 2816230 w 4866640"/>
                  <a:gd name="connsiteY2-918" fmla="*/ 1748894 h 2037756"/>
                  <a:gd name="connsiteX3-919" fmla="*/ 3394881 w 4866640"/>
                  <a:gd name="connsiteY3-920" fmla="*/ 763524 h 2037756"/>
                  <a:gd name="connsiteX4-921" fmla="*/ 3486701 w 4866640"/>
                  <a:gd name="connsiteY4-922" fmla="*/ 468344 h 2037756"/>
                  <a:gd name="connsiteX5-923" fmla="*/ 3458932 w 4866640"/>
                  <a:gd name="connsiteY5-924" fmla="*/ 346944 h 2037756"/>
                  <a:gd name="connsiteX6-925" fmla="*/ 3374391 w 4866640"/>
                  <a:gd name="connsiteY6-926" fmla="*/ 306889 h 2037756"/>
                  <a:gd name="connsiteX7-927" fmla="*/ 3289850 w 4866640"/>
                  <a:gd name="connsiteY7-928" fmla="*/ 351258 h 2037756"/>
                  <a:gd name="connsiteX8-929" fmla="*/ 3262081 w 4866640"/>
                  <a:gd name="connsiteY8-930" fmla="*/ 527503 h 2037756"/>
                  <a:gd name="connsiteX9-931" fmla="*/ 3262081 w 4866640"/>
                  <a:gd name="connsiteY9-932" fmla="*/ 717305 h 2037756"/>
                  <a:gd name="connsiteX10-933" fmla="*/ 2815922 w 4866640"/>
                  <a:gd name="connsiteY10-934" fmla="*/ 717305 h 2037756"/>
                  <a:gd name="connsiteX11-935" fmla="*/ 2815922 w 4866640"/>
                  <a:gd name="connsiteY11-936" fmla="*/ 644589 h 2037756"/>
                  <a:gd name="connsiteX12-937" fmla="*/ 2833177 w 4866640"/>
                  <a:gd name="connsiteY12-938" fmla="*/ 380221 h 2037756"/>
                  <a:gd name="connsiteX13-939" fmla="*/ 2918218 w 4866640"/>
                  <a:gd name="connsiteY13-940" fmla="*/ 189803 h 2037756"/>
                  <a:gd name="connsiteX14-941" fmla="*/ 3094463 w 4866640"/>
                  <a:gd name="connsiteY14-942" fmla="*/ 48067 h 2037756"/>
                  <a:gd name="connsiteX15-943" fmla="*/ 3354517 w 4866640"/>
                  <a:gd name="connsiteY15-944" fmla="*/ 0 h 2037756"/>
                  <a:gd name="connsiteX16-945" fmla="*/ 3803757 w 4866640"/>
                  <a:gd name="connsiteY16-946" fmla="*/ 147282 h 2037756"/>
                  <a:gd name="connsiteX17-947" fmla="*/ 3955969 w 4866640"/>
                  <a:gd name="connsiteY17-948" fmla="*/ 520108 h 2037756"/>
                  <a:gd name="connsiteX18-949" fmla="*/ 3870302 w 4866640"/>
                  <a:gd name="connsiteY18-950" fmla="*/ 882458 h 2037756"/>
                  <a:gd name="connsiteX19-951" fmla="*/ 3365571 w 4866640"/>
                  <a:gd name="connsiteY19-952" fmla="*/ 1693432 h 2037756"/>
                  <a:gd name="connsiteX20-953" fmla="*/ 3911600 w 4866640"/>
                  <a:gd name="connsiteY20-954" fmla="*/ 1693432 h 2037756"/>
                  <a:gd name="connsiteX21-955" fmla="*/ 3906097 w 4866640"/>
                  <a:gd name="connsiteY21-956" fmla="*/ 2031556 h 2037756"/>
                  <a:gd name="connsiteX22-957" fmla="*/ 4866640 w 4866640"/>
                  <a:gd name="connsiteY22-958" fmla="*/ 2029787 h 2037756"/>
                  <a:gd name="connsiteX0-959" fmla="*/ 0 w 4866640"/>
                  <a:gd name="connsiteY0-960" fmla="*/ 2033597 h 2033597"/>
                  <a:gd name="connsiteX1-961" fmla="*/ 2815922 w 4866640"/>
                  <a:gd name="connsiteY1-962" fmla="*/ 2033597 h 2033597"/>
                  <a:gd name="connsiteX2-963" fmla="*/ 2816230 w 4866640"/>
                  <a:gd name="connsiteY2-964" fmla="*/ 1748894 h 2033597"/>
                  <a:gd name="connsiteX3-965" fmla="*/ 3394881 w 4866640"/>
                  <a:gd name="connsiteY3-966" fmla="*/ 763524 h 2033597"/>
                  <a:gd name="connsiteX4-967" fmla="*/ 3486701 w 4866640"/>
                  <a:gd name="connsiteY4-968" fmla="*/ 468344 h 2033597"/>
                  <a:gd name="connsiteX5-969" fmla="*/ 3458932 w 4866640"/>
                  <a:gd name="connsiteY5-970" fmla="*/ 346944 h 2033597"/>
                  <a:gd name="connsiteX6-971" fmla="*/ 3374391 w 4866640"/>
                  <a:gd name="connsiteY6-972" fmla="*/ 306889 h 2033597"/>
                  <a:gd name="connsiteX7-973" fmla="*/ 3289850 w 4866640"/>
                  <a:gd name="connsiteY7-974" fmla="*/ 351258 h 2033597"/>
                  <a:gd name="connsiteX8-975" fmla="*/ 3262081 w 4866640"/>
                  <a:gd name="connsiteY8-976" fmla="*/ 527503 h 2033597"/>
                  <a:gd name="connsiteX9-977" fmla="*/ 3262081 w 4866640"/>
                  <a:gd name="connsiteY9-978" fmla="*/ 717305 h 2033597"/>
                  <a:gd name="connsiteX10-979" fmla="*/ 2815922 w 4866640"/>
                  <a:gd name="connsiteY10-980" fmla="*/ 717305 h 2033597"/>
                  <a:gd name="connsiteX11-981" fmla="*/ 2815922 w 4866640"/>
                  <a:gd name="connsiteY11-982" fmla="*/ 644589 h 2033597"/>
                  <a:gd name="connsiteX12-983" fmla="*/ 2833177 w 4866640"/>
                  <a:gd name="connsiteY12-984" fmla="*/ 380221 h 2033597"/>
                  <a:gd name="connsiteX13-985" fmla="*/ 2918218 w 4866640"/>
                  <a:gd name="connsiteY13-986" fmla="*/ 189803 h 2033597"/>
                  <a:gd name="connsiteX14-987" fmla="*/ 3094463 w 4866640"/>
                  <a:gd name="connsiteY14-988" fmla="*/ 48067 h 2033597"/>
                  <a:gd name="connsiteX15-989" fmla="*/ 3354517 w 4866640"/>
                  <a:gd name="connsiteY15-990" fmla="*/ 0 h 2033597"/>
                  <a:gd name="connsiteX16-991" fmla="*/ 3803757 w 4866640"/>
                  <a:gd name="connsiteY16-992" fmla="*/ 147282 h 2033597"/>
                  <a:gd name="connsiteX17-993" fmla="*/ 3955969 w 4866640"/>
                  <a:gd name="connsiteY17-994" fmla="*/ 520108 h 2033597"/>
                  <a:gd name="connsiteX18-995" fmla="*/ 3870302 w 4866640"/>
                  <a:gd name="connsiteY18-996" fmla="*/ 882458 h 2033597"/>
                  <a:gd name="connsiteX19-997" fmla="*/ 3365571 w 4866640"/>
                  <a:gd name="connsiteY19-998" fmla="*/ 1693432 h 2033597"/>
                  <a:gd name="connsiteX20-999" fmla="*/ 3911600 w 4866640"/>
                  <a:gd name="connsiteY20-1000" fmla="*/ 1693432 h 2033597"/>
                  <a:gd name="connsiteX21-1001" fmla="*/ 3906097 w 4866640"/>
                  <a:gd name="connsiteY21-1002" fmla="*/ 2031556 h 2033597"/>
                  <a:gd name="connsiteX22-1003" fmla="*/ 4866640 w 4866640"/>
                  <a:gd name="connsiteY22-1004" fmla="*/ 2029787 h 2033597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  <a:cxn ang="0">
                    <a:pos x="connsiteX16-33" y="connsiteY16-34"/>
                  </a:cxn>
                  <a:cxn ang="0">
                    <a:pos x="connsiteX17-35" y="connsiteY17-36"/>
                  </a:cxn>
                  <a:cxn ang="0">
                    <a:pos x="connsiteX18-37" y="connsiteY18-38"/>
                  </a:cxn>
                  <a:cxn ang="0">
                    <a:pos x="connsiteX19-39" y="connsiteY19-40"/>
                  </a:cxn>
                  <a:cxn ang="0">
                    <a:pos x="connsiteX20-41" y="connsiteY20-42"/>
                  </a:cxn>
                  <a:cxn ang="0">
                    <a:pos x="connsiteX21-43" y="connsiteY21-44"/>
                  </a:cxn>
                  <a:cxn ang="0">
                    <a:pos x="connsiteX22-221" y="connsiteY22-222"/>
                  </a:cxn>
                </a:cxnLst>
                <a:rect l="l" t="t" r="r" b="b"/>
                <a:pathLst>
                  <a:path w="4866640" h="2033597">
                    <a:moveTo>
                      <a:pt x="0" y="2033597"/>
                    </a:moveTo>
                    <a:lnTo>
                      <a:pt x="2815922" y="2033597"/>
                    </a:lnTo>
                    <a:cubicBezTo>
                      <a:pt x="2816025" y="1938696"/>
                      <a:pt x="2816127" y="1843795"/>
                      <a:pt x="2816230" y="1748894"/>
                    </a:cubicBezTo>
                    <a:cubicBezTo>
                      <a:pt x="3140784" y="1218104"/>
                      <a:pt x="3333668" y="889648"/>
                      <a:pt x="3394881" y="763524"/>
                    </a:cubicBezTo>
                    <a:cubicBezTo>
                      <a:pt x="3456094" y="637399"/>
                      <a:pt x="3486701" y="539006"/>
                      <a:pt x="3486701" y="468344"/>
                    </a:cubicBezTo>
                    <a:cubicBezTo>
                      <a:pt x="3486701" y="414115"/>
                      <a:pt x="3477445" y="373648"/>
                      <a:pt x="3458932" y="346944"/>
                    </a:cubicBezTo>
                    <a:cubicBezTo>
                      <a:pt x="3440419" y="320241"/>
                      <a:pt x="3412239" y="306889"/>
                      <a:pt x="3374391" y="306889"/>
                    </a:cubicBezTo>
                    <a:cubicBezTo>
                      <a:pt x="3336544" y="306889"/>
                      <a:pt x="3308363" y="321678"/>
                      <a:pt x="3289850" y="351258"/>
                    </a:cubicBezTo>
                    <a:cubicBezTo>
                      <a:pt x="3271338" y="380838"/>
                      <a:pt x="3262081" y="439586"/>
                      <a:pt x="3262081" y="527503"/>
                    </a:cubicBezTo>
                    <a:lnTo>
                      <a:pt x="3262081" y="717305"/>
                    </a:lnTo>
                    <a:lnTo>
                      <a:pt x="2815922" y="717305"/>
                    </a:lnTo>
                    <a:lnTo>
                      <a:pt x="2815922" y="644589"/>
                    </a:lnTo>
                    <a:cubicBezTo>
                      <a:pt x="2815922" y="532844"/>
                      <a:pt x="2821674" y="444721"/>
                      <a:pt x="2833177" y="380221"/>
                    </a:cubicBezTo>
                    <a:cubicBezTo>
                      <a:pt x="2844680" y="315721"/>
                      <a:pt x="2873027" y="252248"/>
                      <a:pt x="2918218" y="189803"/>
                    </a:cubicBezTo>
                    <a:cubicBezTo>
                      <a:pt x="2963409" y="127357"/>
                      <a:pt x="3022158" y="80112"/>
                      <a:pt x="3094463" y="48067"/>
                    </a:cubicBezTo>
                    <a:cubicBezTo>
                      <a:pt x="3166769" y="16023"/>
                      <a:pt x="3253454" y="0"/>
                      <a:pt x="3354517" y="0"/>
                    </a:cubicBezTo>
                    <a:cubicBezTo>
                      <a:pt x="3552536" y="0"/>
                      <a:pt x="3702283" y="49094"/>
                      <a:pt x="3803757" y="147282"/>
                    </a:cubicBezTo>
                    <a:cubicBezTo>
                      <a:pt x="3905232" y="245470"/>
                      <a:pt x="3955969" y="369745"/>
                      <a:pt x="3955969" y="520108"/>
                    </a:cubicBezTo>
                    <a:cubicBezTo>
                      <a:pt x="3955969" y="634318"/>
                      <a:pt x="3927413" y="755102"/>
                      <a:pt x="3870302" y="882458"/>
                    </a:cubicBezTo>
                    <a:cubicBezTo>
                      <a:pt x="3813190" y="1009815"/>
                      <a:pt x="3644947" y="1280139"/>
                      <a:pt x="3365571" y="1693432"/>
                    </a:cubicBezTo>
                    <a:lnTo>
                      <a:pt x="3911600" y="1693432"/>
                    </a:lnTo>
                    <a:cubicBezTo>
                      <a:pt x="3912788" y="1861969"/>
                      <a:pt x="3907263" y="1910192"/>
                      <a:pt x="3906097" y="2031556"/>
                    </a:cubicBezTo>
                    <a:lnTo>
                      <a:pt x="4866640" y="2029787"/>
                    </a:lnTo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  <a:effectLst>
                <a:outerShdw blurRad="1524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5" name="组合 79">
                <a:extLst>
                  <a:ext uri="{FF2B5EF4-FFF2-40B4-BE49-F238E27FC236}">
                    <a16:creationId xmlns:a16="http://schemas.microsoft.com/office/drawing/2014/main" id="{718F89B0-1493-A893-5B1C-EF42B2AA74F3}"/>
                  </a:ext>
                </a:extLst>
              </p:cNvPr>
              <p:cNvGrpSpPr/>
              <p:nvPr/>
            </p:nvGrpSpPr>
            <p:grpSpPr>
              <a:xfrm>
                <a:off x="3547981" y="2631133"/>
                <a:ext cx="216261" cy="216261"/>
                <a:chOff x="3547981" y="2631133"/>
                <a:chExt cx="248226" cy="248226"/>
              </a:xfrm>
            </p:grpSpPr>
            <p:sp>
              <p:nvSpPr>
                <p:cNvPr id="49" name="椭圆 83">
                  <a:extLst>
                    <a:ext uri="{FF2B5EF4-FFF2-40B4-BE49-F238E27FC236}">
                      <a16:creationId xmlns:a16="http://schemas.microsoft.com/office/drawing/2014/main" id="{366E91B4-9D13-B20C-F37A-2DAC99BAB8BD}"/>
                    </a:ext>
                  </a:extLst>
                </p:cNvPr>
                <p:cNvSpPr/>
                <p:nvPr/>
              </p:nvSpPr>
              <p:spPr>
                <a:xfrm>
                  <a:off x="3547981" y="263113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椭圆 84">
                  <a:extLst>
                    <a:ext uri="{FF2B5EF4-FFF2-40B4-BE49-F238E27FC236}">
                      <a16:creationId xmlns:a16="http://schemas.microsoft.com/office/drawing/2014/main" id="{1DEA2772-FFDC-A8CB-6162-5586F22917B1}"/>
                    </a:ext>
                  </a:extLst>
                </p:cNvPr>
                <p:cNvSpPr/>
                <p:nvPr/>
              </p:nvSpPr>
              <p:spPr>
                <a:xfrm>
                  <a:off x="3591680" y="2677213"/>
                  <a:ext cx="156066" cy="15606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76200" dist="25400" dir="13500000">
                    <a:prstClr val="black">
                      <a:alpha val="44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6" name="组合 80">
                <a:extLst>
                  <a:ext uri="{FF2B5EF4-FFF2-40B4-BE49-F238E27FC236}">
                    <a16:creationId xmlns:a16="http://schemas.microsoft.com/office/drawing/2014/main" id="{81E21130-DECF-75B9-57C1-41EF008E67C3}"/>
                  </a:ext>
                </a:extLst>
              </p:cNvPr>
              <p:cNvGrpSpPr/>
              <p:nvPr/>
            </p:nvGrpSpPr>
            <p:grpSpPr>
              <a:xfrm>
                <a:off x="7770074" y="2631133"/>
                <a:ext cx="216261" cy="216261"/>
                <a:chOff x="7770074" y="2631133"/>
                <a:chExt cx="248226" cy="248226"/>
              </a:xfrm>
            </p:grpSpPr>
            <p:sp>
              <p:nvSpPr>
                <p:cNvPr id="47" name="椭圆 81">
                  <a:extLst>
                    <a:ext uri="{FF2B5EF4-FFF2-40B4-BE49-F238E27FC236}">
                      <a16:creationId xmlns:a16="http://schemas.microsoft.com/office/drawing/2014/main" id="{F177A025-4744-3ACB-EB90-3840D2B7CDC9}"/>
                    </a:ext>
                  </a:extLst>
                </p:cNvPr>
                <p:cNvSpPr/>
                <p:nvPr/>
              </p:nvSpPr>
              <p:spPr>
                <a:xfrm>
                  <a:off x="7770074" y="2631133"/>
                  <a:ext cx="248226" cy="24822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524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椭圆 82">
                  <a:extLst>
                    <a:ext uri="{FF2B5EF4-FFF2-40B4-BE49-F238E27FC236}">
                      <a16:creationId xmlns:a16="http://schemas.microsoft.com/office/drawing/2014/main" id="{2EBF2CA8-3D40-0CE2-277A-021979961743}"/>
                    </a:ext>
                  </a:extLst>
                </p:cNvPr>
                <p:cNvSpPr/>
                <p:nvPr/>
              </p:nvSpPr>
              <p:spPr>
                <a:xfrm>
                  <a:off x="7813773" y="2677213"/>
                  <a:ext cx="156066" cy="156066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  <a:effectLst>
                  <a:innerShdw blurRad="76200" dist="25400" dir="13500000">
                    <a:prstClr val="black">
                      <a:alpha val="44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文本框 46">
              <a:extLst>
                <a:ext uri="{FF2B5EF4-FFF2-40B4-BE49-F238E27FC236}">
                  <a16:creationId xmlns:a16="http://schemas.microsoft.com/office/drawing/2014/main" id="{6DB86E1B-A2BD-29B1-C17E-887FDB0DA2F7}"/>
                </a:ext>
              </a:extLst>
            </p:cNvPr>
            <p:cNvSpPr txBox="1"/>
            <p:nvPr/>
          </p:nvSpPr>
          <p:spPr>
            <a:xfrm>
              <a:off x="4843958" y="1868483"/>
              <a:ext cx="2154664" cy="689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Impact MT Std"/>
                  <a:ea typeface="Calibri" panose="020F0502020204030204" pitchFamily="34" charset="0"/>
                  <a:cs typeface="Times New Roman" panose="02020603050405020304" pitchFamily="18" charset="0"/>
                </a:rPr>
                <a:t>Bâtiment du laboratoire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Impact MT Std"/>
                  <a:ea typeface="Calibri" panose="020F0502020204030204" pitchFamily="34" charset="0"/>
                  <a:cs typeface="Times New Roman" panose="02020603050405020304" pitchFamily="18" charset="0"/>
                </a:rPr>
                <a:t>Bâtiment du staff de gestion du campus</a:t>
              </a:r>
              <a:endParaRPr kumimoji="0" lang="fr-FR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Impact MT Std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" name="组合 86">
              <a:extLst>
                <a:ext uri="{FF2B5EF4-FFF2-40B4-BE49-F238E27FC236}">
                  <a16:creationId xmlns:a16="http://schemas.microsoft.com/office/drawing/2014/main" id="{ECC6F93E-52C9-1B41-8196-9199B34EB800}"/>
                </a:ext>
              </a:extLst>
            </p:cNvPr>
            <p:cNvGrpSpPr/>
            <p:nvPr/>
          </p:nvGrpSpPr>
          <p:grpSpPr>
            <a:xfrm>
              <a:off x="4940035" y="1411030"/>
              <a:ext cx="1081402" cy="491711"/>
              <a:chOff x="3808471" y="1096209"/>
              <a:chExt cx="1442304" cy="655815"/>
            </a:xfrm>
            <a:gradFill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</p:grpSpPr>
          <p:sp>
            <p:nvSpPr>
              <p:cNvPr id="41" name="矩形 87">
                <a:extLst>
                  <a:ext uri="{FF2B5EF4-FFF2-40B4-BE49-F238E27FC236}">
                    <a16:creationId xmlns:a16="http://schemas.microsoft.com/office/drawing/2014/main" id="{92F634D3-AA5D-39C1-94ED-A8B9EFD7C88A}"/>
                  </a:ext>
                </a:extLst>
              </p:cNvPr>
              <p:cNvSpPr/>
              <p:nvPr/>
            </p:nvSpPr>
            <p:spPr>
              <a:xfrm>
                <a:off x="3808691" y="1173993"/>
                <a:ext cx="1442084" cy="495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42" name="图片 88">
                <a:extLst>
                  <a:ext uri="{FF2B5EF4-FFF2-40B4-BE49-F238E27FC236}">
                    <a16:creationId xmlns:a16="http://schemas.microsoft.com/office/drawing/2014/main" id="{AB169CC2-C214-3A76-EEBD-C581D3419A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 rot="16200000" flipH="1">
                <a:off x="3507979" y="1396701"/>
                <a:ext cx="655815" cy="54832"/>
              </a:xfrm>
              <a:prstGeom prst="rect">
                <a:avLst/>
              </a:prstGeom>
              <a:grpFill/>
            </p:spPr>
          </p:pic>
          <p:sp>
            <p:nvSpPr>
              <p:cNvPr id="43" name="文本框 50">
                <a:extLst>
                  <a:ext uri="{FF2B5EF4-FFF2-40B4-BE49-F238E27FC236}">
                    <a16:creationId xmlns:a16="http://schemas.microsoft.com/office/drawing/2014/main" id="{0BBCE28C-FBA2-AD0B-C5AC-A0DCD6F59C32}"/>
                  </a:ext>
                </a:extLst>
              </p:cNvPr>
              <p:cNvSpPr txBox="1"/>
              <p:nvPr/>
            </p:nvSpPr>
            <p:spPr>
              <a:xfrm>
                <a:off x="3904165" y="1236724"/>
                <a:ext cx="1346550" cy="4156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Calibri" panose="020F0502020204030204" pitchFamily="34" charset="0"/>
                    <a:cs typeface="Times New Roman" panose="02020603050405020304" pitchFamily="18" charset="0"/>
                  </a:rPr>
                  <a:t>Campus</a:t>
                </a:r>
                <a:endParaRPr kumimoji="0" lang="fr-FR" sz="11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69" name="圆角矩形 1">
            <a:extLst>
              <a:ext uri="{FF2B5EF4-FFF2-40B4-BE49-F238E27FC236}">
                <a16:creationId xmlns:a16="http://schemas.microsoft.com/office/drawing/2014/main" id="{46D83BAD-AE73-00B9-AEBE-06D19C776208}"/>
              </a:ext>
            </a:extLst>
          </p:cNvPr>
          <p:cNvSpPr/>
          <p:nvPr/>
        </p:nvSpPr>
        <p:spPr>
          <a:xfrm>
            <a:off x="2803785" y="220167"/>
            <a:ext cx="3933850" cy="43904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7F62B82-8452-0AC4-2B38-51269C8FD9CC}"/>
              </a:ext>
            </a:extLst>
          </p:cNvPr>
          <p:cNvGrpSpPr/>
          <p:nvPr/>
        </p:nvGrpSpPr>
        <p:grpSpPr>
          <a:xfrm>
            <a:off x="7072410" y="315792"/>
            <a:ext cx="453144" cy="161968"/>
            <a:chOff x="5871058" y="351516"/>
            <a:chExt cx="453144" cy="161968"/>
          </a:xfrm>
        </p:grpSpPr>
        <p:sp>
          <p:nvSpPr>
            <p:cNvPr id="71" name="燕尾形 3">
              <a:extLst>
                <a:ext uri="{FF2B5EF4-FFF2-40B4-BE49-F238E27FC236}">
                  <a16:creationId xmlns:a16="http://schemas.microsoft.com/office/drawing/2014/main" id="{274FAA27-A192-25DD-8C28-F6345CDE4B6A}"/>
                </a:ext>
              </a:extLst>
            </p:cNvPr>
            <p:cNvSpPr/>
            <p:nvPr/>
          </p:nvSpPr>
          <p:spPr>
            <a:xfrm>
              <a:off x="5871058" y="351516"/>
              <a:ext cx="161973" cy="161968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燕尾形 4">
              <a:extLst>
                <a:ext uri="{FF2B5EF4-FFF2-40B4-BE49-F238E27FC236}">
                  <a16:creationId xmlns:a16="http://schemas.microsoft.com/office/drawing/2014/main" id="{610A96AB-8E85-0FBA-9F10-DC27A1EBB9CA}"/>
                </a:ext>
              </a:extLst>
            </p:cNvPr>
            <p:cNvSpPr/>
            <p:nvPr/>
          </p:nvSpPr>
          <p:spPr>
            <a:xfrm>
              <a:off x="6013500" y="351516"/>
              <a:ext cx="161973" cy="161968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燕尾形 5">
              <a:extLst>
                <a:ext uri="{FF2B5EF4-FFF2-40B4-BE49-F238E27FC236}">
                  <a16:creationId xmlns:a16="http://schemas.microsoft.com/office/drawing/2014/main" id="{B66147FC-5C50-CA3E-7339-BFB0616FEE64}"/>
                </a:ext>
              </a:extLst>
            </p:cNvPr>
            <p:cNvSpPr/>
            <p:nvPr/>
          </p:nvSpPr>
          <p:spPr>
            <a:xfrm>
              <a:off x="6162229" y="351516"/>
              <a:ext cx="161973" cy="161968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9F444CB-B0EF-2B73-8BAF-D3A6800700E9}"/>
              </a:ext>
            </a:extLst>
          </p:cNvPr>
          <p:cNvGrpSpPr/>
          <p:nvPr/>
        </p:nvGrpSpPr>
        <p:grpSpPr>
          <a:xfrm>
            <a:off x="1845018" y="331991"/>
            <a:ext cx="453144" cy="161968"/>
            <a:chOff x="2736007" y="351516"/>
            <a:chExt cx="453144" cy="161968"/>
          </a:xfrm>
        </p:grpSpPr>
        <p:sp>
          <p:nvSpPr>
            <p:cNvPr id="75" name="燕尾形 7">
              <a:extLst>
                <a:ext uri="{FF2B5EF4-FFF2-40B4-BE49-F238E27FC236}">
                  <a16:creationId xmlns:a16="http://schemas.microsoft.com/office/drawing/2014/main" id="{835C71F6-BAC1-5A51-5880-BDFB7A742326}"/>
                </a:ext>
              </a:extLst>
            </p:cNvPr>
            <p:cNvSpPr/>
            <p:nvPr/>
          </p:nvSpPr>
          <p:spPr>
            <a:xfrm rot="10800000">
              <a:off x="3027178" y="351516"/>
              <a:ext cx="161973" cy="161968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燕尾形 8">
              <a:extLst>
                <a:ext uri="{FF2B5EF4-FFF2-40B4-BE49-F238E27FC236}">
                  <a16:creationId xmlns:a16="http://schemas.microsoft.com/office/drawing/2014/main" id="{C88FCEEE-35FC-5D89-FC59-7D1770411CF7}"/>
                </a:ext>
              </a:extLst>
            </p:cNvPr>
            <p:cNvSpPr/>
            <p:nvPr/>
          </p:nvSpPr>
          <p:spPr>
            <a:xfrm rot="10800000">
              <a:off x="2884735" y="351516"/>
              <a:ext cx="161973" cy="161968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燕尾形 9">
              <a:extLst>
                <a:ext uri="{FF2B5EF4-FFF2-40B4-BE49-F238E27FC236}">
                  <a16:creationId xmlns:a16="http://schemas.microsoft.com/office/drawing/2014/main" id="{8A138AF8-95E7-46B5-FF2C-3289672D5AFD}"/>
                </a:ext>
              </a:extLst>
            </p:cNvPr>
            <p:cNvSpPr/>
            <p:nvPr/>
          </p:nvSpPr>
          <p:spPr>
            <a:xfrm rot="10800000">
              <a:off x="2736007" y="351516"/>
              <a:ext cx="161973" cy="161968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AEDDBE2-C06D-B4AC-0D59-70B7C1933CCA}"/>
              </a:ext>
            </a:extLst>
          </p:cNvPr>
          <p:cNvSpPr txBox="1"/>
          <p:nvPr/>
        </p:nvSpPr>
        <p:spPr>
          <a:xfrm>
            <a:off x="3482400" y="285798"/>
            <a:ext cx="2738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rPr>
              <a:t>Structure du reseau</a:t>
            </a:r>
          </a:p>
        </p:txBody>
      </p:sp>
    </p:spTree>
    <p:extLst>
      <p:ext uri="{BB962C8B-B14F-4D97-AF65-F5344CB8AC3E}">
        <p14:creationId xmlns:p14="http://schemas.microsoft.com/office/powerpoint/2010/main" val="165031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AEB8101-004A-467C-9DAC-EF3A274E374B}"/>
              </a:ext>
            </a:extLst>
          </p:cNvPr>
          <p:cNvSpPr/>
          <p:nvPr/>
        </p:nvSpPr>
        <p:spPr>
          <a:xfrm>
            <a:off x="1059873" y="637309"/>
            <a:ext cx="7024254" cy="3885725"/>
          </a:xfrm>
          <a:prstGeom prst="roundRect">
            <a:avLst>
              <a:gd name="adj" fmla="val 17647"/>
            </a:avLst>
          </a:prstGeom>
          <a:solidFill>
            <a:schemeClr val="accent1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0335B6A-2753-4863-964A-4993C8656D53}"/>
              </a:ext>
            </a:extLst>
          </p:cNvPr>
          <p:cNvSpPr/>
          <p:nvPr/>
        </p:nvSpPr>
        <p:spPr>
          <a:xfrm>
            <a:off x="1239982" y="838200"/>
            <a:ext cx="6664037" cy="3483942"/>
          </a:xfrm>
          <a:prstGeom prst="roundRect">
            <a:avLst>
              <a:gd name="adj" fmla="val 17647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30D8BD-E66A-4E82-BEE4-1C8E8B4CAD3A}"/>
              </a:ext>
            </a:extLst>
          </p:cNvPr>
          <p:cNvSpPr/>
          <p:nvPr/>
        </p:nvSpPr>
        <p:spPr>
          <a:xfrm>
            <a:off x="1378524" y="983673"/>
            <a:ext cx="6386949" cy="3175283"/>
          </a:xfrm>
          <a:prstGeom prst="roundRect">
            <a:avLst>
              <a:gd name="adj" fmla="val 17647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5A572-84D4-4734-877A-14A25393BF84}"/>
              </a:ext>
            </a:extLst>
          </p:cNvPr>
          <p:cNvSpPr/>
          <p:nvPr/>
        </p:nvSpPr>
        <p:spPr>
          <a:xfrm>
            <a:off x="1523997" y="1086063"/>
            <a:ext cx="6096003" cy="2971374"/>
          </a:xfrm>
          <a:prstGeom prst="roundRect">
            <a:avLst>
              <a:gd name="adj" fmla="val 176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2C5E8E-E088-48D4-A047-DDD1C96EE428}"/>
              </a:ext>
            </a:extLst>
          </p:cNvPr>
          <p:cNvSpPr/>
          <p:nvPr/>
        </p:nvSpPr>
        <p:spPr>
          <a:xfrm>
            <a:off x="3707226" y="2210839"/>
            <a:ext cx="4466955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/>
            <a:r>
              <a:rPr lang="fr-FR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Technologie &amp; mise en œuvre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59D33-1367-4A1A-A06C-2DC7836E75C0}"/>
              </a:ext>
            </a:extLst>
          </p:cNvPr>
          <p:cNvSpPr/>
          <p:nvPr/>
        </p:nvSpPr>
        <p:spPr>
          <a:xfrm>
            <a:off x="2210359" y="2135949"/>
            <a:ext cx="987129" cy="100851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726C263E-0A6F-4747-9331-F2E69386E422}"/>
              </a:ext>
            </a:extLst>
          </p:cNvPr>
          <p:cNvCxnSpPr>
            <a:cxnSpLocks/>
          </p:cNvCxnSpPr>
          <p:nvPr/>
        </p:nvCxnSpPr>
        <p:spPr>
          <a:xfrm>
            <a:off x="3582537" y="1957853"/>
            <a:ext cx="0" cy="1364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9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688E7-51BE-7A56-7E3D-20CAB8303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262C69B-4537-FB63-3DAB-E4A1D99D8373}"/>
              </a:ext>
            </a:extLst>
          </p:cNvPr>
          <p:cNvGrpSpPr/>
          <p:nvPr/>
        </p:nvGrpSpPr>
        <p:grpSpPr>
          <a:xfrm>
            <a:off x="131615" y="128155"/>
            <a:ext cx="8880767" cy="4887191"/>
            <a:chOff x="175487" y="170873"/>
            <a:chExt cx="11841022" cy="6516254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78AD872-B535-28C5-6A4C-DEFBF773FF9F}"/>
                </a:ext>
              </a:extLst>
            </p:cNvPr>
            <p:cNvSpPr/>
            <p:nvPr/>
          </p:nvSpPr>
          <p:spPr>
            <a:xfrm>
              <a:off x="175487" y="170873"/>
              <a:ext cx="11841022" cy="6516254"/>
            </a:xfrm>
            <a:prstGeom prst="roundRect">
              <a:avLst>
                <a:gd name="adj" fmla="val 1764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675A331-3051-C7CE-8384-5D98D54CBE28}"/>
                </a:ext>
              </a:extLst>
            </p:cNvPr>
            <p:cNvSpPr/>
            <p:nvPr/>
          </p:nvSpPr>
          <p:spPr>
            <a:xfrm>
              <a:off x="706167" y="581881"/>
              <a:ext cx="354861" cy="3549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3" tIns="45702" rIns="91403" bIns="45702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2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18ACB24-1BBB-C766-CE10-E10685738F14}"/>
              </a:ext>
            </a:extLst>
          </p:cNvPr>
          <p:cNvGrpSpPr/>
          <p:nvPr/>
        </p:nvGrpSpPr>
        <p:grpSpPr>
          <a:xfrm>
            <a:off x="5599004" y="819474"/>
            <a:ext cx="2817693" cy="2538295"/>
            <a:chOff x="3211191" y="2064296"/>
            <a:chExt cx="2641600" cy="2379662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71E3A933-1E69-6164-EC19-6AA81321C2F0}"/>
                </a:ext>
              </a:extLst>
            </p:cNvPr>
            <p:cNvSpPr/>
            <p:nvPr/>
          </p:nvSpPr>
          <p:spPr bwMode="auto">
            <a:xfrm>
              <a:off x="3211191" y="2064296"/>
              <a:ext cx="1158875" cy="1128712"/>
            </a:xfrm>
            <a:custGeom>
              <a:avLst/>
              <a:gdLst>
                <a:gd name="T0" fmla="*/ 275 w 913"/>
                <a:gd name="T1" fmla="*/ 0 h 735"/>
                <a:gd name="T2" fmla="*/ 636 w 913"/>
                <a:gd name="T3" fmla="*/ 0 h 735"/>
                <a:gd name="T4" fmla="*/ 637 w 913"/>
                <a:gd name="T5" fmla="*/ 0 h 735"/>
                <a:gd name="T6" fmla="*/ 638 w 913"/>
                <a:gd name="T7" fmla="*/ 0 h 735"/>
                <a:gd name="T8" fmla="*/ 911 w 913"/>
                <a:gd name="T9" fmla="*/ 273 h 735"/>
                <a:gd name="T10" fmla="*/ 913 w 913"/>
                <a:gd name="T11" fmla="*/ 735 h 735"/>
                <a:gd name="T12" fmla="*/ 677 w 913"/>
                <a:gd name="T13" fmla="*/ 557 h 735"/>
                <a:gd name="T14" fmla="*/ 275 w 913"/>
                <a:gd name="T15" fmla="*/ 550 h 735"/>
                <a:gd name="T16" fmla="*/ 0 w 913"/>
                <a:gd name="T17" fmla="*/ 275 h 735"/>
                <a:gd name="T18" fmla="*/ 275 w 913"/>
                <a:gd name="T19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3" h="735">
                  <a:moveTo>
                    <a:pt x="275" y="0"/>
                  </a:moveTo>
                  <a:cubicBezTo>
                    <a:pt x="636" y="0"/>
                    <a:pt x="636" y="0"/>
                    <a:pt x="636" y="0"/>
                  </a:cubicBezTo>
                  <a:cubicBezTo>
                    <a:pt x="636" y="0"/>
                    <a:pt x="637" y="0"/>
                    <a:pt x="637" y="0"/>
                  </a:cubicBezTo>
                  <a:cubicBezTo>
                    <a:pt x="637" y="0"/>
                    <a:pt x="638" y="0"/>
                    <a:pt x="638" y="0"/>
                  </a:cubicBezTo>
                  <a:cubicBezTo>
                    <a:pt x="789" y="0"/>
                    <a:pt x="911" y="122"/>
                    <a:pt x="911" y="273"/>
                  </a:cubicBezTo>
                  <a:cubicBezTo>
                    <a:pt x="911" y="424"/>
                    <a:pt x="913" y="735"/>
                    <a:pt x="913" y="735"/>
                  </a:cubicBezTo>
                  <a:cubicBezTo>
                    <a:pt x="913" y="735"/>
                    <a:pt x="844" y="582"/>
                    <a:pt x="677" y="557"/>
                  </a:cubicBezTo>
                  <a:cubicBezTo>
                    <a:pt x="656" y="554"/>
                    <a:pt x="275" y="550"/>
                    <a:pt x="275" y="550"/>
                  </a:cubicBezTo>
                  <a:cubicBezTo>
                    <a:pt x="123" y="550"/>
                    <a:pt x="0" y="427"/>
                    <a:pt x="0" y="275"/>
                  </a:cubicBezTo>
                  <a:cubicBezTo>
                    <a:pt x="0" y="123"/>
                    <a:pt x="123" y="0"/>
                    <a:pt x="275" y="0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400000" scaled="0"/>
            </a:gradFill>
            <a:ln>
              <a:noFill/>
            </a:ln>
            <a:effectLst/>
          </p:spPr>
          <p:txBody>
            <a:bodyPr lIns="51423" tIns="25712" rIns="51423" bIns="25712" anchor="ctr"/>
            <a:lstStyle/>
            <a:p>
              <a:pPr marL="0" marR="0" lvl="0" indent="0" algn="ctr" defTabSz="6853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cs"/>
                  <a:sym typeface="+mn-lt"/>
                </a:rPr>
                <a:t>03</a:t>
              </a:r>
            </a:p>
            <a:p>
              <a:pPr marL="0" marR="0" lvl="0" indent="0" algn="ctr" defTabSz="6853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  <a:sym typeface="+mn-lt"/>
              </a:endParaRPr>
            </a:p>
          </p:txBody>
        </p:sp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7363FCC2-44EF-FF8A-8C40-AE2BBE1E9FCE}"/>
                </a:ext>
              </a:extLst>
            </p:cNvPr>
            <p:cNvSpPr/>
            <p:nvPr/>
          </p:nvSpPr>
          <p:spPr bwMode="auto">
            <a:xfrm>
              <a:off x="3211191" y="3021558"/>
              <a:ext cx="1158875" cy="1128713"/>
            </a:xfrm>
            <a:custGeom>
              <a:avLst/>
              <a:gdLst>
                <a:gd name="T0" fmla="*/ 275 w 913"/>
                <a:gd name="T1" fmla="*/ 0 h 735"/>
                <a:gd name="T2" fmla="*/ 636 w 913"/>
                <a:gd name="T3" fmla="*/ 0 h 735"/>
                <a:gd name="T4" fmla="*/ 637 w 913"/>
                <a:gd name="T5" fmla="*/ 0 h 735"/>
                <a:gd name="T6" fmla="*/ 638 w 913"/>
                <a:gd name="T7" fmla="*/ 0 h 735"/>
                <a:gd name="T8" fmla="*/ 911 w 913"/>
                <a:gd name="T9" fmla="*/ 273 h 735"/>
                <a:gd name="T10" fmla="*/ 913 w 913"/>
                <a:gd name="T11" fmla="*/ 735 h 735"/>
                <a:gd name="T12" fmla="*/ 677 w 913"/>
                <a:gd name="T13" fmla="*/ 557 h 735"/>
                <a:gd name="T14" fmla="*/ 275 w 913"/>
                <a:gd name="T15" fmla="*/ 550 h 735"/>
                <a:gd name="T16" fmla="*/ 0 w 913"/>
                <a:gd name="T17" fmla="*/ 275 h 735"/>
                <a:gd name="T18" fmla="*/ 275 w 913"/>
                <a:gd name="T19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3" h="735">
                  <a:moveTo>
                    <a:pt x="275" y="0"/>
                  </a:moveTo>
                  <a:cubicBezTo>
                    <a:pt x="636" y="0"/>
                    <a:pt x="636" y="0"/>
                    <a:pt x="636" y="0"/>
                  </a:cubicBezTo>
                  <a:cubicBezTo>
                    <a:pt x="636" y="0"/>
                    <a:pt x="637" y="0"/>
                    <a:pt x="637" y="0"/>
                  </a:cubicBezTo>
                  <a:cubicBezTo>
                    <a:pt x="637" y="0"/>
                    <a:pt x="638" y="0"/>
                    <a:pt x="638" y="0"/>
                  </a:cubicBezTo>
                  <a:cubicBezTo>
                    <a:pt x="789" y="0"/>
                    <a:pt x="911" y="122"/>
                    <a:pt x="911" y="273"/>
                  </a:cubicBezTo>
                  <a:cubicBezTo>
                    <a:pt x="911" y="424"/>
                    <a:pt x="913" y="735"/>
                    <a:pt x="913" y="735"/>
                  </a:cubicBezTo>
                  <a:cubicBezTo>
                    <a:pt x="913" y="735"/>
                    <a:pt x="844" y="582"/>
                    <a:pt x="677" y="557"/>
                  </a:cubicBezTo>
                  <a:cubicBezTo>
                    <a:pt x="656" y="554"/>
                    <a:pt x="275" y="550"/>
                    <a:pt x="275" y="550"/>
                  </a:cubicBezTo>
                  <a:cubicBezTo>
                    <a:pt x="123" y="550"/>
                    <a:pt x="0" y="427"/>
                    <a:pt x="0" y="275"/>
                  </a:cubicBezTo>
                  <a:cubicBezTo>
                    <a:pt x="0" y="123"/>
                    <a:pt x="123" y="0"/>
                    <a:pt x="275" y="0"/>
                  </a:cubicBezTo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ffectLst/>
          </p:spPr>
          <p:txBody>
            <a:bodyPr lIns="51423" tIns="25712" rIns="51423" bIns="25712" anchor="ctr"/>
            <a:lstStyle/>
            <a:p>
              <a:pPr marL="0" marR="0" lvl="0" indent="0" algn="ctr" defTabSz="6853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9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cs"/>
                  <a:sym typeface="+mn-lt"/>
                </a:rPr>
                <a:t>02</a:t>
              </a:r>
            </a:p>
            <a:p>
              <a:pPr marL="0" marR="0" lvl="0" indent="0" algn="ctr" defTabSz="6853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9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  <a:sym typeface="+mn-lt"/>
              </a:endParaRPr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75CEB4CE-4ECA-CD2C-C3D8-C48AC15CC642}"/>
                </a:ext>
              </a:extLst>
            </p:cNvPr>
            <p:cNvSpPr/>
            <p:nvPr/>
          </p:nvSpPr>
          <p:spPr bwMode="auto">
            <a:xfrm>
              <a:off x="4392291" y="3023146"/>
              <a:ext cx="1460500" cy="1420812"/>
            </a:xfrm>
            <a:custGeom>
              <a:avLst/>
              <a:gdLst>
                <a:gd name="T0" fmla="*/ 1020384 w 1151"/>
                <a:gd name="T1" fmla="*/ 0 h 926"/>
                <a:gd name="T2" fmla="*/ 442928 w 1151"/>
                <a:gd name="T3" fmla="*/ 0 h 926"/>
                <a:gd name="T4" fmla="*/ 441659 w 1151"/>
                <a:gd name="T5" fmla="*/ 0 h 926"/>
                <a:gd name="T6" fmla="*/ 440390 w 1151"/>
                <a:gd name="T7" fmla="*/ 0 h 926"/>
                <a:gd name="T8" fmla="*/ 3807 w 1151"/>
                <a:gd name="T9" fmla="*/ 529890 h 926"/>
                <a:gd name="T10" fmla="*/ 0 w 1151"/>
                <a:gd name="T11" fmla="*/ 1422256 h 926"/>
                <a:gd name="T12" fmla="*/ 378202 w 1151"/>
                <a:gd name="T13" fmla="*/ 1079747 h 926"/>
                <a:gd name="T14" fmla="*/ 1020384 w 1151"/>
                <a:gd name="T15" fmla="*/ 1064388 h 926"/>
                <a:gd name="T16" fmla="*/ 1460774 w 1151"/>
                <a:gd name="T17" fmla="*/ 532962 h 926"/>
                <a:gd name="T18" fmla="*/ 1020384 w 1151"/>
                <a:gd name="T19" fmla="*/ 0 h 9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51"/>
                <a:gd name="T31" fmla="*/ 0 h 926"/>
                <a:gd name="T32" fmla="*/ 1151 w 1151"/>
                <a:gd name="T33" fmla="*/ 926 h 9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51" h="926">
                  <a:moveTo>
                    <a:pt x="804" y="0"/>
                  </a:moveTo>
                  <a:cubicBezTo>
                    <a:pt x="349" y="0"/>
                    <a:pt x="349" y="0"/>
                    <a:pt x="349" y="0"/>
                  </a:cubicBezTo>
                  <a:cubicBezTo>
                    <a:pt x="349" y="0"/>
                    <a:pt x="348" y="0"/>
                    <a:pt x="348" y="0"/>
                  </a:cubicBezTo>
                  <a:cubicBezTo>
                    <a:pt x="348" y="0"/>
                    <a:pt x="347" y="0"/>
                    <a:pt x="347" y="0"/>
                  </a:cubicBezTo>
                  <a:cubicBezTo>
                    <a:pt x="157" y="0"/>
                    <a:pt x="3" y="154"/>
                    <a:pt x="3" y="345"/>
                  </a:cubicBezTo>
                  <a:cubicBezTo>
                    <a:pt x="3" y="535"/>
                    <a:pt x="0" y="926"/>
                    <a:pt x="0" y="926"/>
                  </a:cubicBezTo>
                  <a:cubicBezTo>
                    <a:pt x="0" y="926"/>
                    <a:pt x="88" y="734"/>
                    <a:pt x="298" y="703"/>
                  </a:cubicBezTo>
                  <a:cubicBezTo>
                    <a:pt x="325" y="699"/>
                    <a:pt x="804" y="693"/>
                    <a:pt x="804" y="693"/>
                  </a:cubicBezTo>
                  <a:cubicBezTo>
                    <a:pt x="996" y="693"/>
                    <a:pt x="1151" y="538"/>
                    <a:pt x="1151" y="347"/>
                  </a:cubicBezTo>
                  <a:cubicBezTo>
                    <a:pt x="1151" y="155"/>
                    <a:pt x="996" y="0"/>
                    <a:pt x="804" y="0"/>
                  </a:cubicBezTo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8400000" scaled="0"/>
            </a:gradFill>
            <a:ln>
              <a:noFill/>
            </a:ln>
            <a:effectLst/>
          </p:spPr>
          <p:txBody>
            <a:bodyPr lIns="51423" tIns="25712" rIns="51423" bIns="25712" anchor="ctr"/>
            <a:lstStyle/>
            <a:p>
              <a:pPr marL="0" marR="0" lvl="0" indent="0" algn="ctr" defTabSz="6853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22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cs"/>
                  <a:sym typeface="+mn-lt"/>
                </a:rPr>
                <a:t>05</a:t>
              </a:r>
            </a:p>
            <a:p>
              <a:pPr marL="0" marR="0" lvl="0" indent="0" algn="ctr" defTabSz="6853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22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  <a:sym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9966673-1A2F-6D16-6939-812EE7F2A05D}"/>
                </a:ext>
              </a:extLst>
            </p:cNvPr>
            <p:cNvSpPr/>
            <p:nvPr/>
          </p:nvSpPr>
          <p:spPr bwMode="auto">
            <a:xfrm>
              <a:off x="4392291" y="2064296"/>
              <a:ext cx="1160462" cy="1128712"/>
            </a:xfrm>
            <a:custGeom>
              <a:avLst/>
              <a:gdLst>
                <a:gd name="T0" fmla="*/ 639 w 914"/>
                <a:gd name="T1" fmla="*/ 0 h 735"/>
                <a:gd name="T2" fmla="*/ 277 w 914"/>
                <a:gd name="T3" fmla="*/ 0 h 735"/>
                <a:gd name="T4" fmla="*/ 276 w 914"/>
                <a:gd name="T5" fmla="*/ 0 h 735"/>
                <a:gd name="T6" fmla="*/ 275 w 914"/>
                <a:gd name="T7" fmla="*/ 0 h 735"/>
                <a:gd name="T8" fmla="*/ 2 w 914"/>
                <a:gd name="T9" fmla="*/ 273 h 735"/>
                <a:gd name="T10" fmla="*/ 0 w 914"/>
                <a:gd name="T11" fmla="*/ 735 h 735"/>
                <a:gd name="T12" fmla="*/ 237 w 914"/>
                <a:gd name="T13" fmla="*/ 557 h 735"/>
                <a:gd name="T14" fmla="*/ 639 w 914"/>
                <a:gd name="T15" fmla="*/ 550 h 735"/>
                <a:gd name="T16" fmla="*/ 914 w 914"/>
                <a:gd name="T17" fmla="*/ 275 h 735"/>
                <a:gd name="T18" fmla="*/ 639 w 914"/>
                <a:gd name="T19" fmla="*/ 0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4" h="735">
                  <a:moveTo>
                    <a:pt x="639" y="0"/>
                  </a:moveTo>
                  <a:cubicBezTo>
                    <a:pt x="277" y="0"/>
                    <a:pt x="277" y="0"/>
                    <a:pt x="277" y="0"/>
                  </a:cubicBezTo>
                  <a:cubicBezTo>
                    <a:pt x="277" y="0"/>
                    <a:pt x="277" y="0"/>
                    <a:pt x="276" y="0"/>
                  </a:cubicBezTo>
                  <a:cubicBezTo>
                    <a:pt x="276" y="0"/>
                    <a:pt x="276" y="0"/>
                    <a:pt x="275" y="0"/>
                  </a:cubicBezTo>
                  <a:cubicBezTo>
                    <a:pt x="125" y="0"/>
                    <a:pt x="2" y="122"/>
                    <a:pt x="2" y="273"/>
                  </a:cubicBezTo>
                  <a:cubicBezTo>
                    <a:pt x="2" y="424"/>
                    <a:pt x="0" y="735"/>
                    <a:pt x="0" y="735"/>
                  </a:cubicBezTo>
                  <a:cubicBezTo>
                    <a:pt x="0" y="735"/>
                    <a:pt x="70" y="582"/>
                    <a:pt x="237" y="557"/>
                  </a:cubicBezTo>
                  <a:cubicBezTo>
                    <a:pt x="258" y="554"/>
                    <a:pt x="639" y="550"/>
                    <a:pt x="639" y="550"/>
                  </a:cubicBezTo>
                  <a:cubicBezTo>
                    <a:pt x="790" y="550"/>
                    <a:pt x="914" y="427"/>
                    <a:pt x="914" y="275"/>
                  </a:cubicBezTo>
                  <a:cubicBezTo>
                    <a:pt x="914" y="123"/>
                    <a:pt x="790" y="0"/>
                    <a:pt x="63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lIns="51423" tIns="25712" rIns="51423" bIns="25712" anchor="ctr"/>
            <a:lstStyle/>
            <a:p>
              <a:pPr marL="0" marR="0" lvl="0" indent="0" algn="ctr" defTabSz="6853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cs"/>
                  <a:sym typeface="+mn-lt"/>
                </a:rPr>
                <a:t>04</a:t>
              </a:r>
            </a:p>
            <a:p>
              <a:pPr marL="0" marR="0" lvl="0" indent="0" algn="ctr" defTabSz="6853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6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  <a:sym typeface="+mn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0FF3D1-09EF-D4E1-153F-7756E4E3AB09}"/>
              </a:ext>
            </a:extLst>
          </p:cNvPr>
          <p:cNvGrpSpPr/>
          <p:nvPr/>
        </p:nvGrpSpPr>
        <p:grpSpPr>
          <a:xfrm>
            <a:off x="932895" y="1153530"/>
            <a:ext cx="4715737" cy="432489"/>
            <a:chOff x="932895" y="1153530"/>
            <a:chExt cx="4715737" cy="43248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9483649-C64A-814F-5AC7-B62F38F2312E}"/>
                </a:ext>
              </a:extLst>
            </p:cNvPr>
            <p:cNvSpPr/>
            <p:nvPr/>
          </p:nvSpPr>
          <p:spPr>
            <a:xfrm>
              <a:off x="932895" y="1153530"/>
              <a:ext cx="432367" cy="432489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ea"/>
                  <a:sym typeface="+mn-lt"/>
                </a:rPr>
                <a:t>1</a:t>
              </a:r>
            </a:p>
          </p:txBody>
        </p:sp>
        <p:cxnSp>
          <p:nvCxnSpPr>
            <p:cNvPr id="8" name="直接连接符 13">
              <a:extLst>
                <a:ext uri="{FF2B5EF4-FFF2-40B4-BE49-F238E27FC236}">
                  <a16:creationId xmlns:a16="http://schemas.microsoft.com/office/drawing/2014/main" id="{48505EFF-9230-9EB9-A509-5820B852AEF4}"/>
                </a:ext>
              </a:extLst>
            </p:cNvPr>
            <p:cNvCxnSpPr/>
            <p:nvPr/>
          </p:nvCxnSpPr>
          <p:spPr>
            <a:xfrm>
              <a:off x="1356125" y="1353532"/>
              <a:ext cx="755105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PA-文本框 6">
              <a:extLst>
                <a:ext uri="{FF2B5EF4-FFF2-40B4-BE49-F238E27FC236}">
                  <a16:creationId xmlns:a16="http://schemas.microsoft.com/office/drawing/2014/main" id="{72C15D70-CC71-CB5F-6BBF-22D3587A656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2479841" y="1153530"/>
              <a:ext cx="3168791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defTabSz="685800">
                <a:defRPr sz="1350" b="1">
                  <a:solidFill>
                    <a:srgbClr val="000000">
                      <a:lumMod val="65000"/>
                      <a:lumOff val="35000"/>
                    </a:srgbClr>
                  </a:solidFill>
                  <a:latin typeface="Arial" panose="020F0502020204030204"/>
                  <a:ea typeface="微软雅黑"/>
                  <a:cs typeface="+mn-ea"/>
                </a:defRPr>
              </a:lvl1pPr>
            </a:lstStyle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ea"/>
                </a:rPr>
                <a:t>Conception de reseau hiérarchique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A97EE5-D68E-EC61-3744-643CC5E04B90}"/>
              </a:ext>
            </a:extLst>
          </p:cNvPr>
          <p:cNvGrpSpPr/>
          <p:nvPr/>
        </p:nvGrpSpPr>
        <p:grpSpPr>
          <a:xfrm>
            <a:off x="932895" y="1798418"/>
            <a:ext cx="4130172" cy="715581"/>
            <a:chOff x="932895" y="1798418"/>
            <a:chExt cx="4130172" cy="71558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7AFC457-9B27-0E3C-4A2D-E6DCC6421CA0}"/>
                </a:ext>
              </a:extLst>
            </p:cNvPr>
            <p:cNvSpPr/>
            <p:nvPr/>
          </p:nvSpPr>
          <p:spPr>
            <a:xfrm>
              <a:off x="932895" y="1852332"/>
              <a:ext cx="432367" cy="432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ea"/>
                  <a:sym typeface="+mn-lt"/>
                </a:rPr>
                <a:t>2</a:t>
              </a:r>
            </a:p>
          </p:txBody>
        </p:sp>
        <p:cxnSp>
          <p:nvCxnSpPr>
            <p:cNvPr id="10" name="直接连接符 16">
              <a:extLst>
                <a:ext uri="{FF2B5EF4-FFF2-40B4-BE49-F238E27FC236}">
                  <a16:creationId xmlns:a16="http://schemas.microsoft.com/office/drawing/2014/main" id="{EE67C375-6B90-D378-324F-14F550806BA4}"/>
                </a:ext>
              </a:extLst>
            </p:cNvPr>
            <p:cNvCxnSpPr/>
            <p:nvPr/>
          </p:nvCxnSpPr>
          <p:spPr>
            <a:xfrm>
              <a:off x="1356126" y="2052334"/>
              <a:ext cx="755105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PA-文本框 6">
              <a:extLst>
                <a:ext uri="{FF2B5EF4-FFF2-40B4-BE49-F238E27FC236}">
                  <a16:creationId xmlns:a16="http://schemas.microsoft.com/office/drawing/2014/main" id="{83CAD280-A13F-41AB-7651-C066399D501E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2453550" y="1798418"/>
              <a:ext cx="2609517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ea"/>
                  <a:sym typeface="+mn-lt"/>
                </a:rPr>
                <a:t>Connexion des périphériques reseau avec un câblage correct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FDE04F3-203B-D4BC-683F-1060C88D9CDD}"/>
              </a:ext>
            </a:extLst>
          </p:cNvPr>
          <p:cNvGrpSpPr/>
          <p:nvPr/>
        </p:nvGrpSpPr>
        <p:grpSpPr>
          <a:xfrm>
            <a:off x="932895" y="2524799"/>
            <a:ext cx="4265958" cy="446336"/>
            <a:chOff x="932895" y="2524799"/>
            <a:chExt cx="4265958" cy="44633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8C70130-F916-07E3-F9FC-85C23757EE96}"/>
                </a:ext>
              </a:extLst>
            </p:cNvPr>
            <p:cNvSpPr/>
            <p:nvPr/>
          </p:nvSpPr>
          <p:spPr>
            <a:xfrm>
              <a:off x="932895" y="2538646"/>
              <a:ext cx="432367" cy="432489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ea"/>
                  <a:sym typeface="+mn-lt"/>
                </a:rPr>
                <a:t>3</a:t>
              </a:r>
            </a:p>
          </p:txBody>
        </p:sp>
        <p:cxnSp>
          <p:nvCxnSpPr>
            <p:cNvPr id="12" name="直接连接符 19">
              <a:extLst>
                <a:ext uri="{FF2B5EF4-FFF2-40B4-BE49-F238E27FC236}">
                  <a16:creationId xmlns:a16="http://schemas.microsoft.com/office/drawing/2014/main" id="{9BD82CF7-D576-1B7C-1C2F-17141AA2EC4D}"/>
                </a:ext>
              </a:extLst>
            </p:cNvPr>
            <p:cNvCxnSpPr/>
            <p:nvPr/>
          </p:nvCxnSpPr>
          <p:spPr>
            <a:xfrm>
              <a:off x="1356126" y="2738649"/>
              <a:ext cx="755105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PA-文本框 6">
              <a:extLst>
                <a:ext uri="{FF2B5EF4-FFF2-40B4-BE49-F238E27FC236}">
                  <a16:creationId xmlns:a16="http://schemas.microsoft.com/office/drawing/2014/main" id="{32E78DF9-C184-A06B-4C35-31C76DEDF158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2453550" y="2524799"/>
              <a:ext cx="2745303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F0502020204030204"/>
                  <a:ea typeface="等线" panose="02010600030101010101" pitchFamily="2" charset="-122"/>
                  <a:cs typeface="+mn-ea"/>
                  <a:sym typeface="+mn-lt"/>
                </a:rPr>
                <a:t>Sous-réseau et adressage IP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2D0B132-4C8E-E0F2-EAF2-39F712E62818}"/>
              </a:ext>
            </a:extLst>
          </p:cNvPr>
          <p:cNvGrpSpPr/>
          <p:nvPr/>
        </p:nvGrpSpPr>
        <p:grpSpPr>
          <a:xfrm>
            <a:off x="932895" y="3133159"/>
            <a:ext cx="4468836" cy="1200329"/>
            <a:chOff x="932896" y="3182989"/>
            <a:chExt cx="4468836" cy="1200329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D61F549-5ECB-1283-D958-4E9371A820F4}"/>
                </a:ext>
              </a:extLst>
            </p:cNvPr>
            <p:cNvSpPr/>
            <p:nvPr/>
          </p:nvSpPr>
          <p:spPr>
            <a:xfrm>
              <a:off x="932896" y="3212364"/>
              <a:ext cx="432367" cy="43248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ea"/>
                  <a:sym typeface="+mn-lt"/>
                </a:rPr>
                <a:t>4</a:t>
              </a:r>
            </a:p>
          </p:txBody>
        </p:sp>
        <p:cxnSp>
          <p:nvCxnSpPr>
            <p:cNvPr id="14" name="直接连接符 22">
              <a:extLst>
                <a:ext uri="{FF2B5EF4-FFF2-40B4-BE49-F238E27FC236}">
                  <a16:creationId xmlns:a16="http://schemas.microsoft.com/office/drawing/2014/main" id="{FA846B1F-B9C7-BDD4-63F9-7FFB03036F97}"/>
                </a:ext>
              </a:extLst>
            </p:cNvPr>
            <p:cNvCxnSpPr/>
            <p:nvPr/>
          </p:nvCxnSpPr>
          <p:spPr>
            <a:xfrm>
              <a:off x="1356127" y="3412366"/>
              <a:ext cx="755105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PA-文本框 6">
              <a:extLst>
                <a:ext uri="{FF2B5EF4-FFF2-40B4-BE49-F238E27FC236}">
                  <a16:creationId xmlns:a16="http://schemas.microsoft.com/office/drawing/2014/main" id="{D0AA5A7A-AAC1-31BA-2301-08B33C958795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2453549" y="3182989"/>
              <a:ext cx="29481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F0502020204030204"/>
                  <a:ea typeface="等线" panose="02010600030101010101" pitchFamily="2" charset="-122"/>
                  <a:cs typeface="+mn-ea"/>
                  <a:sym typeface="+mn-lt"/>
                </a:rPr>
                <a:t>Configuration : routage inter-VLAN, serveur DHCP, SSH pour accès a distance sécurisé, RIPv2 comme Protocol de routage, sécurité du port de communication et périphérique hôte</a:t>
              </a:r>
            </a:p>
          </p:txBody>
        </p:sp>
      </p:grpSp>
      <p:sp>
        <p:nvSpPr>
          <p:cNvPr id="27" name="Freeform 8">
            <a:extLst>
              <a:ext uri="{FF2B5EF4-FFF2-40B4-BE49-F238E27FC236}">
                <a16:creationId xmlns:a16="http://schemas.microsoft.com/office/drawing/2014/main" id="{0F64E5CE-55D4-59EA-9DCD-B3E3831B760A}"/>
              </a:ext>
            </a:extLst>
          </p:cNvPr>
          <p:cNvSpPr/>
          <p:nvPr/>
        </p:nvSpPr>
        <p:spPr bwMode="auto">
          <a:xfrm>
            <a:off x="5596525" y="2852546"/>
            <a:ext cx="1236127" cy="1203954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3" h="735">
                <a:moveTo>
                  <a:pt x="275" y="0"/>
                </a:move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7" y="0"/>
                  <a:pt x="637" y="0"/>
                </a:cubicBezTo>
                <a:cubicBezTo>
                  <a:pt x="637" y="0"/>
                  <a:pt x="638" y="0"/>
                  <a:pt x="638" y="0"/>
                </a:cubicBezTo>
                <a:cubicBezTo>
                  <a:pt x="789" y="0"/>
                  <a:pt x="911" y="122"/>
                  <a:pt x="911" y="273"/>
                </a:cubicBezTo>
                <a:cubicBezTo>
                  <a:pt x="911" y="424"/>
                  <a:pt x="913" y="735"/>
                  <a:pt x="913" y="735"/>
                </a:cubicBezTo>
                <a:cubicBezTo>
                  <a:pt x="913" y="735"/>
                  <a:pt x="844" y="582"/>
                  <a:pt x="677" y="557"/>
                </a:cubicBezTo>
                <a:cubicBezTo>
                  <a:pt x="656" y="554"/>
                  <a:pt x="275" y="550"/>
                  <a:pt x="275" y="550"/>
                </a:cubicBezTo>
                <a:cubicBezTo>
                  <a:pt x="123" y="550"/>
                  <a:pt x="0" y="427"/>
                  <a:pt x="0" y="275"/>
                </a:cubicBezTo>
                <a:cubicBezTo>
                  <a:pt x="0" y="123"/>
                  <a:pt x="123" y="0"/>
                  <a:pt x="275" y="0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400000" scaled="0"/>
          </a:gradFill>
          <a:ln>
            <a:noFill/>
          </a:ln>
          <a:effectLst/>
        </p:spPr>
        <p:txBody>
          <a:bodyPr lIns="51423" tIns="25712" rIns="51423" bIns="25712" anchor="ctr"/>
          <a:lstStyle/>
          <a:p>
            <a:pPr marL="0" marR="0" lvl="0" indent="0" algn="ctr" defTabSz="685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6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  <a:sym typeface="+mn-lt"/>
              </a:rPr>
              <a:t>01</a:t>
            </a:r>
          </a:p>
          <a:p>
            <a:pPr marL="0" marR="0" lvl="0" indent="0" algn="ctr" defTabSz="685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6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F0502020204030204"/>
              <a:ea typeface="微软雅黑"/>
              <a:cs typeface="+mn-cs"/>
              <a:sym typeface="+mn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833712-4742-422A-D778-8E68758AF1C1}"/>
              </a:ext>
            </a:extLst>
          </p:cNvPr>
          <p:cNvGrpSpPr/>
          <p:nvPr/>
        </p:nvGrpSpPr>
        <p:grpSpPr>
          <a:xfrm>
            <a:off x="932895" y="4263027"/>
            <a:ext cx="4255926" cy="548490"/>
            <a:chOff x="932896" y="3902322"/>
            <a:chExt cx="4255926" cy="548490"/>
          </a:xfrm>
        </p:grpSpPr>
        <p:sp>
          <p:nvSpPr>
            <p:cNvPr id="28" name="椭圆 12">
              <a:extLst>
                <a:ext uri="{FF2B5EF4-FFF2-40B4-BE49-F238E27FC236}">
                  <a16:creationId xmlns:a16="http://schemas.microsoft.com/office/drawing/2014/main" id="{9B699BB9-B921-9275-86D1-38FA2C65778E}"/>
                </a:ext>
              </a:extLst>
            </p:cNvPr>
            <p:cNvSpPr/>
            <p:nvPr/>
          </p:nvSpPr>
          <p:spPr>
            <a:xfrm>
              <a:off x="932896" y="3902322"/>
              <a:ext cx="432367" cy="4324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ea"/>
                  <a:sym typeface="+mn-lt"/>
                </a:rPr>
                <a:t>5</a:t>
              </a:r>
            </a:p>
          </p:txBody>
        </p:sp>
        <p:cxnSp>
          <p:nvCxnSpPr>
            <p:cNvPr id="29" name="直接连接符 22">
              <a:extLst>
                <a:ext uri="{FF2B5EF4-FFF2-40B4-BE49-F238E27FC236}">
                  <a16:creationId xmlns:a16="http://schemas.microsoft.com/office/drawing/2014/main" id="{8C65AA58-236A-8711-ECE9-F6B2B41F3D25}"/>
                </a:ext>
              </a:extLst>
            </p:cNvPr>
            <p:cNvCxnSpPr/>
            <p:nvPr/>
          </p:nvCxnSpPr>
          <p:spPr>
            <a:xfrm>
              <a:off x="1356127" y="4102324"/>
              <a:ext cx="755105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prstDash val="dash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PA-文本框 6">
              <a:extLst>
                <a:ext uri="{FF2B5EF4-FFF2-40B4-BE49-F238E27FC236}">
                  <a16:creationId xmlns:a16="http://schemas.microsoft.com/office/drawing/2014/main" id="{BB4438B4-449D-3E53-AD18-FFC21618CACB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2443519" y="3942981"/>
              <a:ext cx="274530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F0502020204030204"/>
                  <a:ea typeface="微软雅黑"/>
                  <a:cs typeface="+mn-ea"/>
                  <a:sym typeface="+mn-lt"/>
                </a:rPr>
                <a:t>Test et verification de la communication reseau</a:t>
              </a:r>
            </a:p>
          </p:txBody>
        </p:sp>
      </p:grpSp>
      <p:sp>
        <p:nvSpPr>
          <p:cNvPr id="37" name="矩形 3">
            <a:extLst>
              <a:ext uri="{FF2B5EF4-FFF2-40B4-BE49-F238E27FC236}">
                <a16:creationId xmlns:a16="http://schemas.microsoft.com/office/drawing/2014/main" id="{32C193A6-5B83-9FAF-6E76-290C696754B9}"/>
              </a:ext>
            </a:extLst>
          </p:cNvPr>
          <p:cNvSpPr/>
          <p:nvPr/>
        </p:nvSpPr>
        <p:spPr>
          <a:xfrm>
            <a:off x="1051743" y="331983"/>
            <a:ext cx="3736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Technologie &amp; mise en œuvre</a:t>
            </a:r>
          </a:p>
        </p:txBody>
      </p:sp>
    </p:spTree>
    <p:extLst>
      <p:ext uri="{BB962C8B-B14F-4D97-AF65-F5344CB8AC3E}">
        <p14:creationId xmlns:p14="http://schemas.microsoft.com/office/powerpoint/2010/main" val="379986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2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5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2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57097-417A-5CDC-E2CC-F9EA5B9C1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3A6EA648-2191-EDFF-EE28-759289CD9AF3}"/>
              </a:ext>
            </a:extLst>
          </p:cNvPr>
          <p:cNvGrpSpPr/>
          <p:nvPr/>
        </p:nvGrpSpPr>
        <p:grpSpPr>
          <a:xfrm>
            <a:off x="131615" y="128155"/>
            <a:ext cx="8880767" cy="4887191"/>
            <a:chOff x="175487" y="170873"/>
            <a:chExt cx="11841022" cy="6516254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DB32A3A-C090-7C72-F785-FA3BE7F78109}"/>
                </a:ext>
              </a:extLst>
            </p:cNvPr>
            <p:cNvSpPr/>
            <p:nvPr/>
          </p:nvSpPr>
          <p:spPr>
            <a:xfrm>
              <a:off x="175487" y="170873"/>
              <a:ext cx="11841022" cy="6516254"/>
            </a:xfrm>
            <a:prstGeom prst="roundRect">
              <a:avLst>
                <a:gd name="adj" fmla="val 1764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B5EA86-3362-4ED8-AADF-1A29B5728713}"/>
                </a:ext>
              </a:extLst>
            </p:cNvPr>
            <p:cNvSpPr/>
            <p:nvPr/>
          </p:nvSpPr>
          <p:spPr>
            <a:xfrm>
              <a:off x="706167" y="581881"/>
              <a:ext cx="354861" cy="3549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03" tIns="45702" rIns="91403" bIns="45702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24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5" name="Freeform 9">
            <a:extLst>
              <a:ext uri="{FF2B5EF4-FFF2-40B4-BE49-F238E27FC236}">
                <a16:creationId xmlns:a16="http://schemas.microsoft.com/office/drawing/2014/main" id="{A9656FA0-2DDA-A661-1388-FD1564910923}"/>
              </a:ext>
            </a:extLst>
          </p:cNvPr>
          <p:cNvSpPr/>
          <p:nvPr/>
        </p:nvSpPr>
        <p:spPr bwMode="auto">
          <a:xfrm>
            <a:off x="8019907" y="441014"/>
            <a:ext cx="876916" cy="851479"/>
          </a:xfrm>
          <a:custGeom>
            <a:avLst/>
            <a:gdLst>
              <a:gd name="T0" fmla="*/ 275 w 913"/>
              <a:gd name="T1" fmla="*/ 0 h 735"/>
              <a:gd name="T2" fmla="*/ 636 w 913"/>
              <a:gd name="T3" fmla="*/ 0 h 735"/>
              <a:gd name="T4" fmla="*/ 637 w 913"/>
              <a:gd name="T5" fmla="*/ 0 h 735"/>
              <a:gd name="T6" fmla="*/ 638 w 913"/>
              <a:gd name="T7" fmla="*/ 0 h 735"/>
              <a:gd name="T8" fmla="*/ 911 w 913"/>
              <a:gd name="T9" fmla="*/ 273 h 735"/>
              <a:gd name="T10" fmla="*/ 913 w 913"/>
              <a:gd name="T11" fmla="*/ 735 h 735"/>
              <a:gd name="T12" fmla="*/ 677 w 913"/>
              <a:gd name="T13" fmla="*/ 557 h 735"/>
              <a:gd name="T14" fmla="*/ 275 w 913"/>
              <a:gd name="T15" fmla="*/ 550 h 735"/>
              <a:gd name="T16" fmla="*/ 0 w 913"/>
              <a:gd name="T17" fmla="*/ 275 h 735"/>
              <a:gd name="T18" fmla="*/ 275 w 913"/>
              <a:gd name="T19" fmla="*/ 0 h 735"/>
              <a:gd name="connsiteX0" fmla="*/ 3012 w 10000"/>
              <a:gd name="connsiteY0" fmla="*/ 0 h 10000"/>
              <a:gd name="connsiteX1" fmla="*/ 6966 w 10000"/>
              <a:gd name="connsiteY1" fmla="*/ 0 h 10000"/>
              <a:gd name="connsiteX2" fmla="*/ 6977 w 10000"/>
              <a:gd name="connsiteY2" fmla="*/ 0 h 10000"/>
              <a:gd name="connsiteX3" fmla="*/ 6988 w 10000"/>
              <a:gd name="connsiteY3" fmla="*/ 0 h 10000"/>
              <a:gd name="connsiteX4" fmla="*/ 9978 w 10000"/>
              <a:gd name="connsiteY4" fmla="*/ 3714 h 10000"/>
              <a:gd name="connsiteX5" fmla="*/ 10000 w 10000"/>
              <a:gd name="connsiteY5" fmla="*/ 10000 h 10000"/>
              <a:gd name="connsiteX6" fmla="*/ 7415 w 10000"/>
              <a:gd name="connsiteY6" fmla="*/ 7578 h 10000"/>
              <a:gd name="connsiteX7" fmla="*/ 3012 w 10000"/>
              <a:gd name="connsiteY7" fmla="*/ 7483 h 10000"/>
              <a:gd name="connsiteX8" fmla="*/ 0 w 10000"/>
              <a:gd name="connsiteY8" fmla="*/ 3741 h 10000"/>
              <a:gd name="connsiteX9" fmla="*/ 3012 w 10000"/>
              <a:gd name="connsiteY9" fmla="*/ 0 h 10000"/>
              <a:gd name="connsiteX0" fmla="*/ 3012 w 10082"/>
              <a:gd name="connsiteY0" fmla="*/ 298 h 10382"/>
              <a:gd name="connsiteX1" fmla="*/ 6966 w 10082"/>
              <a:gd name="connsiteY1" fmla="*/ 298 h 10382"/>
              <a:gd name="connsiteX2" fmla="*/ 6977 w 10082"/>
              <a:gd name="connsiteY2" fmla="*/ 298 h 10382"/>
              <a:gd name="connsiteX3" fmla="*/ 6988 w 10082"/>
              <a:gd name="connsiteY3" fmla="*/ 298 h 10382"/>
              <a:gd name="connsiteX4" fmla="*/ 9494 w 10082"/>
              <a:gd name="connsiteY4" fmla="*/ 4328 h 10382"/>
              <a:gd name="connsiteX5" fmla="*/ 10000 w 10082"/>
              <a:gd name="connsiteY5" fmla="*/ 10298 h 10382"/>
              <a:gd name="connsiteX6" fmla="*/ 7415 w 10082"/>
              <a:gd name="connsiteY6" fmla="*/ 7876 h 10382"/>
              <a:gd name="connsiteX7" fmla="*/ 3012 w 10082"/>
              <a:gd name="connsiteY7" fmla="*/ 7781 h 10382"/>
              <a:gd name="connsiteX8" fmla="*/ 0 w 10082"/>
              <a:gd name="connsiteY8" fmla="*/ 4039 h 10382"/>
              <a:gd name="connsiteX9" fmla="*/ 3012 w 10082"/>
              <a:gd name="connsiteY9" fmla="*/ 298 h 10382"/>
              <a:gd name="connsiteX0" fmla="*/ 3012 w 10126"/>
              <a:gd name="connsiteY0" fmla="*/ 37 h 10121"/>
              <a:gd name="connsiteX1" fmla="*/ 6966 w 10126"/>
              <a:gd name="connsiteY1" fmla="*/ 37 h 10121"/>
              <a:gd name="connsiteX2" fmla="*/ 6977 w 10126"/>
              <a:gd name="connsiteY2" fmla="*/ 37 h 10121"/>
              <a:gd name="connsiteX3" fmla="*/ 7481 w 10126"/>
              <a:gd name="connsiteY3" fmla="*/ 421 h 10121"/>
              <a:gd name="connsiteX4" fmla="*/ 9494 w 10126"/>
              <a:gd name="connsiteY4" fmla="*/ 4067 h 10121"/>
              <a:gd name="connsiteX5" fmla="*/ 10000 w 10126"/>
              <a:gd name="connsiteY5" fmla="*/ 10037 h 10121"/>
              <a:gd name="connsiteX6" fmla="*/ 7415 w 10126"/>
              <a:gd name="connsiteY6" fmla="*/ 7615 h 10121"/>
              <a:gd name="connsiteX7" fmla="*/ 3012 w 10126"/>
              <a:gd name="connsiteY7" fmla="*/ 7520 h 10121"/>
              <a:gd name="connsiteX8" fmla="*/ 0 w 10126"/>
              <a:gd name="connsiteY8" fmla="*/ 3778 h 10121"/>
              <a:gd name="connsiteX9" fmla="*/ 3012 w 10126"/>
              <a:gd name="connsiteY9" fmla="*/ 37 h 10121"/>
              <a:gd name="connsiteX0" fmla="*/ 3012 w 10126"/>
              <a:gd name="connsiteY0" fmla="*/ 151 h 10235"/>
              <a:gd name="connsiteX1" fmla="*/ 6966 w 10126"/>
              <a:gd name="connsiteY1" fmla="*/ 151 h 10235"/>
              <a:gd name="connsiteX2" fmla="*/ 6977 w 10126"/>
              <a:gd name="connsiteY2" fmla="*/ 151 h 10235"/>
              <a:gd name="connsiteX3" fmla="*/ 7481 w 10126"/>
              <a:gd name="connsiteY3" fmla="*/ 535 h 10235"/>
              <a:gd name="connsiteX4" fmla="*/ 9494 w 10126"/>
              <a:gd name="connsiteY4" fmla="*/ 4181 h 10235"/>
              <a:gd name="connsiteX5" fmla="*/ 10000 w 10126"/>
              <a:gd name="connsiteY5" fmla="*/ 10151 h 10235"/>
              <a:gd name="connsiteX6" fmla="*/ 7415 w 10126"/>
              <a:gd name="connsiteY6" fmla="*/ 7729 h 10235"/>
              <a:gd name="connsiteX7" fmla="*/ 3012 w 10126"/>
              <a:gd name="connsiteY7" fmla="*/ 7634 h 10235"/>
              <a:gd name="connsiteX8" fmla="*/ 0 w 10126"/>
              <a:gd name="connsiteY8" fmla="*/ 3892 h 10235"/>
              <a:gd name="connsiteX9" fmla="*/ 3012 w 10126"/>
              <a:gd name="connsiteY9" fmla="*/ 151 h 10235"/>
              <a:gd name="connsiteX0" fmla="*/ 3012 w 10126"/>
              <a:gd name="connsiteY0" fmla="*/ 11 h 10095"/>
              <a:gd name="connsiteX1" fmla="*/ 6966 w 10126"/>
              <a:gd name="connsiteY1" fmla="*/ 11 h 10095"/>
              <a:gd name="connsiteX2" fmla="*/ 4843 w 10126"/>
              <a:gd name="connsiteY2" fmla="*/ 56 h 10095"/>
              <a:gd name="connsiteX3" fmla="*/ 7481 w 10126"/>
              <a:gd name="connsiteY3" fmla="*/ 395 h 10095"/>
              <a:gd name="connsiteX4" fmla="*/ 9494 w 10126"/>
              <a:gd name="connsiteY4" fmla="*/ 4041 h 10095"/>
              <a:gd name="connsiteX5" fmla="*/ 10000 w 10126"/>
              <a:gd name="connsiteY5" fmla="*/ 10011 h 10095"/>
              <a:gd name="connsiteX6" fmla="*/ 7415 w 10126"/>
              <a:gd name="connsiteY6" fmla="*/ 7589 h 10095"/>
              <a:gd name="connsiteX7" fmla="*/ 3012 w 10126"/>
              <a:gd name="connsiteY7" fmla="*/ 7494 h 10095"/>
              <a:gd name="connsiteX8" fmla="*/ 0 w 10126"/>
              <a:gd name="connsiteY8" fmla="*/ 3752 h 10095"/>
              <a:gd name="connsiteX9" fmla="*/ 3012 w 10126"/>
              <a:gd name="connsiteY9" fmla="*/ 11 h 1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26" h="10095">
                <a:moveTo>
                  <a:pt x="3012" y="11"/>
                </a:moveTo>
                <a:lnTo>
                  <a:pt x="6966" y="11"/>
                </a:lnTo>
                <a:cubicBezTo>
                  <a:pt x="7271" y="18"/>
                  <a:pt x="4757" y="-8"/>
                  <a:pt x="4843" y="56"/>
                </a:cubicBezTo>
                <a:cubicBezTo>
                  <a:pt x="4929" y="120"/>
                  <a:pt x="6706" y="-269"/>
                  <a:pt x="7481" y="395"/>
                </a:cubicBezTo>
                <a:cubicBezTo>
                  <a:pt x="8256" y="1059"/>
                  <a:pt x="9074" y="2438"/>
                  <a:pt x="9494" y="4041"/>
                </a:cubicBezTo>
                <a:cubicBezTo>
                  <a:pt x="9914" y="5644"/>
                  <a:pt x="10346" y="9420"/>
                  <a:pt x="10000" y="10011"/>
                </a:cubicBezTo>
                <a:cubicBezTo>
                  <a:pt x="9654" y="10602"/>
                  <a:pt x="9244" y="7929"/>
                  <a:pt x="7415" y="7589"/>
                </a:cubicBezTo>
                <a:cubicBezTo>
                  <a:pt x="7185" y="7548"/>
                  <a:pt x="3012" y="7494"/>
                  <a:pt x="3012" y="7494"/>
                </a:cubicBezTo>
                <a:cubicBezTo>
                  <a:pt x="1347" y="7494"/>
                  <a:pt x="0" y="5821"/>
                  <a:pt x="0" y="3752"/>
                </a:cubicBezTo>
                <a:cubicBezTo>
                  <a:pt x="0" y="1684"/>
                  <a:pt x="1347" y="11"/>
                  <a:pt x="3012" y="11"/>
                </a:cubicBezTo>
              </a:path>
            </a:pathLst>
          </a:custGeom>
          <a:solidFill>
            <a:schemeClr val="accent2">
              <a:lumMod val="100000"/>
            </a:schemeClr>
          </a:solidFill>
          <a:ln>
            <a:noFill/>
          </a:ln>
          <a:effectLst/>
        </p:spPr>
        <p:txBody>
          <a:bodyPr lIns="51423" tIns="25712" rIns="51423" bIns="25712" anchor="ctr"/>
          <a:lstStyle/>
          <a:p>
            <a:pPr marL="0" marR="0" lvl="0" indent="0" algn="ctr" defTabSz="685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9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F0502020204030204"/>
                <a:ea typeface="微软雅黑"/>
                <a:cs typeface="+mn-cs"/>
                <a:sym typeface="+mn-lt"/>
              </a:rPr>
              <a:t>02</a:t>
            </a:r>
          </a:p>
          <a:p>
            <a:pPr marL="0" marR="0" lvl="0" indent="0" algn="ctr" defTabSz="6853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9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F0502020204030204"/>
              <a:ea typeface="微软雅黑"/>
              <a:cs typeface="+mn-cs"/>
              <a:sym typeface="+mn-lt"/>
            </a:endParaRPr>
          </a:p>
        </p:txBody>
      </p:sp>
      <p:sp>
        <p:nvSpPr>
          <p:cNvPr id="557" name="矩形 3">
            <a:extLst>
              <a:ext uri="{FF2B5EF4-FFF2-40B4-BE49-F238E27FC236}">
                <a16:creationId xmlns:a16="http://schemas.microsoft.com/office/drawing/2014/main" id="{2F67CB5C-A113-B950-AB58-3B4B77F58391}"/>
              </a:ext>
            </a:extLst>
          </p:cNvPr>
          <p:cNvSpPr/>
          <p:nvPr/>
        </p:nvSpPr>
        <p:spPr>
          <a:xfrm>
            <a:off x="662698" y="1954621"/>
            <a:ext cx="1814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A2F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Couche principale : </a:t>
            </a:r>
          </a:p>
        </p:txBody>
      </p:sp>
      <p:sp>
        <p:nvSpPr>
          <p:cNvPr id="558" name="矩形 3">
            <a:extLst>
              <a:ext uri="{FF2B5EF4-FFF2-40B4-BE49-F238E27FC236}">
                <a16:creationId xmlns:a16="http://schemas.microsoft.com/office/drawing/2014/main" id="{67E3D3F1-0BE1-319A-5809-0F373089737D}"/>
              </a:ext>
            </a:extLst>
          </p:cNvPr>
          <p:cNvSpPr/>
          <p:nvPr/>
        </p:nvSpPr>
        <p:spPr>
          <a:xfrm>
            <a:off x="2586880" y="1934559"/>
            <a:ext cx="175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A2F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Couche de distribution: </a:t>
            </a:r>
          </a:p>
        </p:txBody>
      </p:sp>
      <p:sp>
        <p:nvSpPr>
          <p:cNvPr id="559" name="Text Placeholder 53">
            <a:extLst>
              <a:ext uri="{FF2B5EF4-FFF2-40B4-BE49-F238E27FC236}">
                <a16:creationId xmlns:a16="http://schemas.microsoft.com/office/drawing/2014/main" id="{74838F6D-ADDB-0CC9-72CD-A6FD74F41248}"/>
              </a:ext>
            </a:extLst>
          </p:cNvPr>
          <p:cNvSpPr txBox="1">
            <a:spLocks/>
          </p:cNvSpPr>
          <p:nvPr/>
        </p:nvSpPr>
        <p:spPr>
          <a:xfrm>
            <a:off x="2497520" y="2478445"/>
            <a:ext cx="1688956" cy="213349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en-US"/>
            </a:defPPr>
            <a:lvl1pPr marL="228600" lvl="0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 sz="900" kern="10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Deuxieme couche d’un modele hiérarchique a trois couches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altLang="zh-CN" sz="1200" b="1" dirty="0">
                <a:solidFill>
                  <a:schemeClr val="bg2">
                    <a:lumMod val="25000"/>
                  </a:schemeClr>
                </a:solidFill>
                <a:sym typeface="+mn-lt"/>
              </a:rPr>
              <a:t>Relie la couche d’</a:t>
            </a:r>
            <a:r>
              <a:rPr lang="fr-FR" altLang="zh-CN" sz="1200" b="1" dirty="0" err="1">
                <a:solidFill>
                  <a:schemeClr val="bg2">
                    <a:lumMod val="25000"/>
                  </a:schemeClr>
                </a:solidFill>
                <a:sym typeface="+mn-lt"/>
              </a:rPr>
              <a:t>acces</a:t>
            </a:r>
            <a:r>
              <a:rPr lang="fr-FR" altLang="zh-CN" sz="1200" b="1" dirty="0">
                <a:solidFill>
                  <a:schemeClr val="bg2">
                    <a:lumMod val="25000"/>
                  </a:schemeClr>
                </a:solidFill>
                <a:sym typeface="+mn-lt"/>
              </a:rPr>
              <a:t> a la couche centrale</a:t>
            </a:r>
            <a:endParaRPr kumimoji="0" lang="zh-CN" altLang="en-US" sz="1200" b="1" i="0" u="none" strike="noStrike" kern="1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62" name="矩形 3">
            <a:extLst>
              <a:ext uri="{FF2B5EF4-FFF2-40B4-BE49-F238E27FC236}">
                <a16:creationId xmlns:a16="http://schemas.microsoft.com/office/drawing/2014/main" id="{128179A2-0D47-F9DC-490D-7E6D3D6F4D3E}"/>
              </a:ext>
            </a:extLst>
          </p:cNvPr>
          <p:cNvSpPr/>
          <p:nvPr/>
        </p:nvSpPr>
        <p:spPr>
          <a:xfrm>
            <a:off x="4459758" y="2103567"/>
            <a:ext cx="1667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A2F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Couche d’</a:t>
            </a:r>
            <a:r>
              <a:rPr kumimoji="0" lang="fr-FR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1A2F6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acces</a:t>
            </a:r>
            <a:endParaRPr kumimoji="0" lang="fr-FR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1A2F6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63" name="Text Placeholder 53">
            <a:extLst>
              <a:ext uri="{FF2B5EF4-FFF2-40B4-BE49-F238E27FC236}">
                <a16:creationId xmlns:a16="http://schemas.microsoft.com/office/drawing/2014/main" id="{ABE8079F-5EC8-73DF-7F5B-FDF8A9842025}"/>
              </a:ext>
            </a:extLst>
          </p:cNvPr>
          <p:cNvSpPr txBox="1">
            <a:spLocks/>
          </p:cNvSpPr>
          <p:nvPr/>
        </p:nvSpPr>
        <p:spPr>
          <a:xfrm>
            <a:off x="4351241" y="2474952"/>
            <a:ext cx="1688956" cy="2007638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defPPr>
              <a:defRPr lang="en-US"/>
            </a:defPPr>
            <a:lvl1pPr marL="228600" lvl="0" indent="-228600" defTabSz="9144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defRPr sz="900" b="1" kern="100">
                <a:solidFill>
                  <a:schemeClr val="bg2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i="0" u="none" strike="noStrike" kern="1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Première couche du modele hiérarchique a trois couches de Cisco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sz="1200" dirty="0">
                <a:solidFill>
                  <a:schemeClr val="bg2">
                    <a:lumMod val="25000"/>
                  </a:schemeClr>
                </a:solidFill>
              </a:rPr>
              <a:t>Fournit les connexions initiales aux utilisateurs finaux</a:t>
            </a:r>
            <a:endParaRPr kumimoji="0" lang="fr-FR" sz="1200" i="0" u="none" strike="noStrike" kern="1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9C9C3188-E4EE-A742-18DE-4E726B04BCE1}"/>
              </a:ext>
            </a:extLst>
          </p:cNvPr>
          <p:cNvGrpSpPr/>
          <p:nvPr/>
        </p:nvGrpSpPr>
        <p:grpSpPr>
          <a:xfrm>
            <a:off x="700985" y="604956"/>
            <a:ext cx="7463301" cy="3721738"/>
            <a:chOff x="753113" y="858900"/>
            <a:chExt cx="6854706" cy="3721738"/>
          </a:xfrm>
        </p:grpSpPr>
        <p:grpSp>
          <p:nvGrpSpPr>
            <p:cNvPr id="567" name="Group 566">
              <a:extLst>
                <a:ext uri="{FF2B5EF4-FFF2-40B4-BE49-F238E27FC236}">
                  <a16:creationId xmlns:a16="http://schemas.microsoft.com/office/drawing/2014/main" id="{E9211BFA-853D-9045-9182-2A134D278DE2}"/>
                </a:ext>
              </a:extLst>
            </p:cNvPr>
            <p:cNvGrpSpPr/>
            <p:nvPr/>
          </p:nvGrpSpPr>
          <p:grpSpPr>
            <a:xfrm>
              <a:off x="753113" y="858900"/>
              <a:ext cx="6854706" cy="3721738"/>
              <a:chOff x="753113" y="858900"/>
              <a:chExt cx="6854706" cy="3721738"/>
            </a:xfrm>
          </p:grpSpPr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4FEBE70C-F3B9-ADF5-D270-A6162541C3BD}"/>
                  </a:ext>
                </a:extLst>
              </p:cNvPr>
              <p:cNvGrpSpPr/>
              <p:nvPr/>
            </p:nvGrpSpPr>
            <p:grpSpPr>
              <a:xfrm>
                <a:off x="753113" y="858900"/>
                <a:ext cx="6854706" cy="3721738"/>
                <a:chOff x="950959" y="992861"/>
                <a:chExt cx="6854706" cy="3840956"/>
              </a:xfrm>
            </p:grpSpPr>
            <p:sp>
              <p:nvSpPr>
                <p:cNvPr id="520" name="Freeform 7">
                  <a:extLst>
                    <a:ext uri="{FF2B5EF4-FFF2-40B4-BE49-F238E27FC236}">
                      <a16:creationId xmlns:a16="http://schemas.microsoft.com/office/drawing/2014/main" id="{78F13B06-7401-29D1-A1D5-2648FF8FE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5959" y="992861"/>
                  <a:ext cx="89297" cy="3840956"/>
                </a:xfrm>
                <a:custGeom>
                  <a:avLst/>
                  <a:gdLst>
                    <a:gd name="T0" fmla="*/ 0 w 31"/>
                    <a:gd name="T1" fmla="*/ 0 h 1344"/>
                    <a:gd name="T2" fmla="*/ 0 w 31"/>
                    <a:gd name="T3" fmla="*/ 1344 h 1344"/>
                    <a:gd name="T4" fmla="*/ 31 w 31"/>
                    <a:gd name="T5" fmla="*/ 672 h 1344"/>
                    <a:gd name="T6" fmla="*/ 0 w 31"/>
                    <a:gd name="T7" fmla="*/ 0 h 1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1344">
                      <a:moveTo>
                        <a:pt x="0" y="0"/>
                      </a:moveTo>
                      <a:cubicBezTo>
                        <a:pt x="0" y="1344"/>
                        <a:pt x="0" y="1344"/>
                        <a:pt x="0" y="1344"/>
                      </a:cubicBezTo>
                      <a:cubicBezTo>
                        <a:pt x="17" y="1344"/>
                        <a:pt x="31" y="1043"/>
                        <a:pt x="31" y="672"/>
                      </a:cubicBezTo>
                      <a:cubicBezTo>
                        <a:pt x="31" y="301"/>
                        <a:pt x="17" y="0"/>
                        <a:pt x="0" y="0"/>
                      </a:cubicBezTo>
                    </a:path>
                  </a:pathLst>
                </a:custGeom>
                <a:solidFill>
                  <a:srgbClr val="FFFFFF">
                    <a:lumMod val="9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9999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+mn-lt"/>
                  </a:endParaRPr>
                </a:p>
              </p:txBody>
            </p:sp>
            <p:grpSp>
              <p:nvGrpSpPr>
                <p:cNvPr id="521" name="Group 1">
                  <a:extLst>
                    <a:ext uri="{FF2B5EF4-FFF2-40B4-BE49-F238E27FC236}">
                      <a16:creationId xmlns:a16="http://schemas.microsoft.com/office/drawing/2014/main" id="{E1791317-89F5-5D5A-F870-2145F88FEF58}"/>
                    </a:ext>
                  </a:extLst>
                </p:cNvPr>
                <p:cNvGrpSpPr/>
                <p:nvPr/>
              </p:nvGrpSpPr>
              <p:grpSpPr>
                <a:xfrm>
                  <a:off x="1400102" y="1535786"/>
                  <a:ext cx="1390650" cy="989409"/>
                  <a:chOff x="1785938" y="1811338"/>
                  <a:chExt cx="1854200" cy="1319212"/>
                </a:xfrm>
                <a:gradFill>
                  <a:gsLst>
                    <a:gs pos="24000">
                      <a:srgbClr val="BF9645"/>
                    </a:gs>
                    <a:gs pos="87000">
                      <a:srgbClr val="E5BA7C"/>
                    </a:gs>
                  </a:gsLst>
                  <a:lin ang="13500000" scaled="1"/>
                </a:gradFill>
              </p:grpSpPr>
              <p:sp>
                <p:nvSpPr>
                  <p:cNvPr id="554" name="Freeform 8">
                    <a:extLst>
                      <a:ext uri="{FF2B5EF4-FFF2-40B4-BE49-F238E27FC236}">
                        <a16:creationId xmlns:a16="http://schemas.microsoft.com/office/drawing/2014/main" id="{A7A25E90-1575-9A6F-F0D5-3638AFD08E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00413" y="2703513"/>
                    <a:ext cx="312738" cy="427037"/>
                  </a:xfrm>
                  <a:custGeom>
                    <a:avLst/>
                    <a:gdLst>
                      <a:gd name="T0" fmla="*/ 82 w 82"/>
                      <a:gd name="T1" fmla="*/ 56 h 112"/>
                      <a:gd name="T2" fmla="*/ 0 w 82"/>
                      <a:gd name="T3" fmla="*/ 112 h 112"/>
                      <a:gd name="T4" fmla="*/ 0 w 82"/>
                      <a:gd name="T5" fmla="*/ 0 h 112"/>
                      <a:gd name="T6" fmla="*/ 82 w 82"/>
                      <a:gd name="T7" fmla="*/ 56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2" h="112">
                        <a:moveTo>
                          <a:pt x="82" y="56"/>
                        </a:moveTo>
                        <a:cubicBezTo>
                          <a:pt x="69" y="89"/>
                          <a:pt x="37" y="112"/>
                          <a:pt x="0" y="112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37" y="0"/>
                          <a:pt x="69" y="23"/>
                          <a:pt x="82" y="5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99999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+mn-lt"/>
                    </a:endParaRPr>
                  </a:p>
                </p:txBody>
              </p:sp>
              <p:sp>
                <p:nvSpPr>
                  <p:cNvPr id="555" name="Freeform 9">
                    <a:extLst>
                      <a:ext uri="{FF2B5EF4-FFF2-40B4-BE49-F238E27FC236}">
                        <a16:creationId xmlns:a16="http://schemas.microsoft.com/office/drawing/2014/main" id="{067A25C0-0F31-85FD-EE1E-3D939D5D12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5938" y="1811338"/>
                    <a:ext cx="1854200" cy="1212850"/>
                  </a:xfrm>
                  <a:custGeom>
                    <a:avLst/>
                    <a:gdLst>
                      <a:gd name="T0" fmla="*/ 487 w 487"/>
                      <a:gd name="T1" fmla="*/ 89 h 318"/>
                      <a:gd name="T2" fmla="*/ 487 w 487"/>
                      <a:gd name="T3" fmla="*/ 257 h 318"/>
                      <a:gd name="T4" fmla="*/ 480 w 487"/>
                      <a:gd name="T5" fmla="*/ 290 h 318"/>
                      <a:gd name="T6" fmla="*/ 462 w 487"/>
                      <a:gd name="T7" fmla="*/ 318 h 318"/>
                      <a:gd name="T8" fmla="*/ 462 w 487"/>
                      <a:gd name="T9" fmla="*/ 262 h 318"/>
                      <a:gd name="T10" fmla="*/ 398 w 487"/>
                      <a:gd name="T11" fmla="*/ 234 h 318"/>
                      <a:gd name="T12" fmla="*/ 118 w 487"/>
                      <a:gd name="T13" fmla="*/ 234 h 318"/>
                      <a:gd name="T14" fmla="*/ 117 w 487"/>
                      <a:gd name="T15" fmla="*/ 234 h 318"/>
                      <a:gd name="T16" fmla="*/ 0 w 487"/>
                      <a:gd name="T17" fmla="*/ 117 h 318"/>
                      <a:gd name="T18" fmla="*/ 117 w 487"/>
                      <a:gd name="T19" fmla="*/ 0 h 318"/>
                      <a:gd name="T20" fmla="*/ 117 w 487"/>
                      <a:gd name="T21" fmla="*/ 0 h 318"/>
                      <a:gd name="T22" fmla="*/ 398 w 487"/>
                      <a:gd name="T23" fmla="*/ 0 h 318"/>
                      <a:gd name="T24" fmla="*/ 487 w 487"/>
                      <a:gd name="T25" fmla="*/ 89 h 3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487" h="318">
                        <a:moveTo>
                          <a:pt x="487" y="89"/>
                        </a:moveTo>
                        <a:cubicBezTo>
                          <a:pt x="487" y="257"/>
                          <a:pt x="487" y="257"/>
                          <a:pt x="487" y="257"/>
                        </a:cubicBezTo>
                        <a:cubicBezTo>
                          <a:pt x="487" y="269"/>
                          <a:pt x="484" y="280"/>
                          <a:pt x="480" y="290"/>
                        </a:cubicBezTo>
                        <a:cubicBezTo>
                          <a:pt x="476" y="301"/>
                          <a:pt x="470" y="310"/>
                          <a:pt x="462" y="318"/>
                        </a:cubicBezTo>
                        <a:cubicBezTo>
                          <a:pt x="477" y="303"/>
                          <a:pt x="477" y="278"/>
                          <a:pt x="462" y="262"/>
                        </a:cubicBezTo>
                        <a:cubicBezTo>
                          <a:pt x="446" y="245"/>
                          <a:pt x="423" y="234"/>
                          <a:pt x="398" y="234"/>
                        </a:cubicBezTo>
                        <a:cubicBezTo>
                          <a:pt x="118" y="234"/>
                          <a:pt x="118" y="234"/>
                          <a:pt x="118" y="234"/>
                        </a:cubicBezTo>
                        <a:cubicBezTo>
                          <a:pt x="117" y="234"/>
                          <a:pt x="117" y="234"/>
                          <a:pt x="117" y="234"/>
                        </a:cubicBezTo>
                        <a:cubicBezTo>
                          <a:pt x="53" y="234"/>
                          <a:pt x="0" y="182"/>
                          <a:pt x="0" y="117"/>
                        </a:cubicBezTo>
                        <a:cubicBezTo>
                          <a:pt x="0" y="52"/>
                          <a:pt x="53" y="0"/>
                          <a:pt x="117" y="0"/>
                        </a:cubicBezTo>
                        <a:cubicBezTo>
                          <a:pt x="117" y="0"/>
                          <a:pt x="117" y="0"/>
                          <a:pt x="117" y="0"/>
                        </a:cubicBezTo>
                        <a:cubicBezTo>
                          <a:pt x="398" y="0"/>
                          <a:pt x="398" y="0"/>
                          <a:pt x="398" y="0"/>
                        </a:cubicBezTo>
                        <a:cubicBezTo>
                          <a:pt x="447" y="0"/>
                          <a:pt x="487" y="39"/>
                          <a:pt x="487" y="8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FC000"/>
                      </a:gs>
                      <a:gs pos="74000">
                        <a:srgbClr val="FF8500"/>
                      </a:gs>
                      <a:gs pos="83000">
                        <a:srgbClr val="E5782E"/>
                      </a:gs>
                      <a:gs pos="100000">
                        <a:srgbClr val="F86600"/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114300" dist="152400" dir="8520000" sx="94000" sy="94000" algn="ctr" rotWithShape="0">
                      <a:schemeClr val="bg1">
                        <a:lumMod val="50000"/>
                        <a:alpha val="40000"/>
                      </a:scheme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99999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+mn-lt"/>
                    </a:endParaRPr>
                  </a:p>
                </p:txBody>
              </p:sp>
            </p:grpSp>
            <p:sp>
              <p:nvSpPr>
                <p:cNvPr id="522" name="Freeform 14">
                  <a:extLst>
                    <a:ext uri="{FF2B5EF4-FFF2-40B4-BE49-F238E27FC236}">
                      <a16:creationId xmlns:a16="http://schemas.microsoft.com/office/drawing/2014/main" id="{4C5759A9-DE9F-DFF1-22D5-B008ECBCD8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3556" y="992861"/>
                  <a:ext cx="89297" cy="3840956"/>
                </a:xfrm>
                <a:custGeom>
                  <a:avLst/>
                  <a:gdLst>
                    <a:gd name="T0" fmla="*/ 0 w 31"/>
                    <a:gd name="T1" fmla="*/ 0 h 1344"/>
                    <a:gd name="T2" fmla="*/ 0 w 31"/>
                    <a:gd name="T3" fmla="*/ 1344 h 1344"/>
                    <a:gd name="T4" fmla="*/ 31 w 31"/>
                    <a:gd name="T5" fmla="*/ 672 h 1344"/>
                    <a:gd name="T6" fmla="*/ 0 w 31"/>
                    <a:gd name="T7" fmla="*/ 0 h 1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1344">
                      <a:moveTo>
                        <a:pt x="0" y="0"/>
                      </a:moveTo>
                      <a:cubicBezTo>
                        <a:pt x="0" y="1344"/>
                        <a:pt x="0" y="1344"/>
                        <a:pt x="0" y="1344"/>
                      </a:cubicBezTo>
                      <a:cubicBezTo>
                        <a:pt x="17" y="1344"/>
                        <a:pt x="31" y="1043"/>
                        <a:pt x="31" y="672"/>
                      </a:cubicBezTo>
                      <a:cubicBezTo>
                        <a:pt x="31" y="301"/>
                        <a:pt x="1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lumMod val="9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9999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+mn-lt"/>
                  </a:endParaRPr>
                </a:p>
              </p:txBody>
            </p:sp>
            <p:grpSp>
              <p:nvGrpSpPr>
                <p:cNvPr id="523" name="Group 2">
                  <a:extLst>
                    <a:ext uri="{FF2B5EF4-FFF2-40B4-BE49-F238E27FC236}">
                      <a16:creationId xmlns:a16="http://schemas.microsoft.com/office/drawing/2014/main" id="{AB1013E8-0FE0-843D-6AFC-3CD08F082EAE}"/>
                    </a:ext>
                  </a:extLst>
                </p:cNvPr>
                <p:cNvGrpSpPr/>
                <p:nvPr/>
              </p:nvGrpSpPr>
              <p:grpSpPr>
                <a:xfrm>
                  <a:off x="3127699" y="1535786"/>
                  <a:ext cx="1387079" cy="989409"/>
                  <a:chOff x="4089400" y="1811338"/>
                  <a:chExt cx="1849438" cy="1319212"/>
                </a:xfrm>
              </p:grpSpPr>
              <p:sp>
                <p:nvSpPr>
                  <p:cNvPr id="552" name="Freeform 15">
                    <a:extLst>
                      <a:ext uri="{FF2B5EF4-FFF2-40B4-BE49-F238E27FC236}">
                        <a16:creationId xmlns:a16="http://schemas.microsoft.com/office/drawing/2014/main" id="{5BE1A315-BC7C-35B7-BE42-E72F82383C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600700" y="2703513"/>
                    <a:ext cx="315913" cy="427037"/>
                  </a:xfrm>
                  <a:custGeom>
                    <a:avLst/>
                    <a:gdLst>
                      <a:gd name="T0" fmla="*/ 83 w 83"/>
                      <a:gd name="T1" fmla="*/ 56 h 112"/>
                      <a:gd name="T2" fmla="*/ 0 w 83"/>
                      <a:gd name="T3" fmla="*/ 112 h 112"/>
                      <a:gd name="T4" fmla="*/ 0 w 83"/>
                      <a:gd name="T5" fmla="*/ 0 h 112"/>
                      <a:gd name="T6" fmla="*/ 83 w 83"/>
                      <a:gd name="T7" fmla="*/ 56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83" h="112">
                        <a:moveTo>
                          <a:pt x="83" y="56"/>
                        </a:moveTo>
                        <a:cubicBezTo>
                          <a:pt x="70" y="89"/>
                          <a:pt x="38" y="112"/>
                          <a:pt x="0" y="112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38" y="0"/>
                          <a:pt x="70" y="23"/>
                          <a:pt x="83" y="56"/>
                        </a:cubicBez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3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99999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+mn-lt"/>
                    </a:endParaRPr>
                  </a:p>
                </p:txBody>
              </p:sp>
              <p:sp>
                <p:nvSpPr>
                  <p:cNvPr id="553" name="Freeform 16">
                    <a:extLst>
                      <a:ext uri="{FF2B5EF4-FFF2-40B4-BE49-F238E27FC236}">
                        <a16:creationId xmlns:a16="http://schemas.microsoft.com/office/drawing/2014/main" id="{ABDCD982-9185-0436-9376-38FC6F0449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89400" y="1811338"/>
                    <a:ext cx="1849438" cy="1212850"/>
                  </a:xfrm>
                  <a:custGeom>
                    <a:avLst/>
                    <a:gdLst>
                      <a:gd name="T0" fmla="*/ 486 w 486"/>
                      <a:gd name="T1" fmla="*/ 89 h 318"/>
                      <a:gd name="T2" fmla="*/ 486 w 486"/>
                      <a:gd name="T3" fmla="*/ 257 h 318"/>
                      <a:gd name="T4" fmla="*/ 480 w 486"/>
                      <a:gd name="T5" fmla="*/ 290 h 318"/>
                      <a:gd name="T6" fmla="*/ 462 w 486"/>
                      <a:gd name="T7" fmla="*/ 318 h 318"/>
                      <a:gd name="T8" fmla="*/ 462 w 486"/>
                      <a:gd name="T9" fmla="*/ 262 h 318"/>
                      <a:gd name="T10" fmla="*/ 397 w 486"/>
                      <a:gd name="T11" fmla="*/ 234 h 318"/>
                      <a:gd name="T12" fmla="*/ 118 w 486"/>
                      <a:gd name="T13" fmla="*/ 234 h 318"/>
                      <a:gd name="T14" fmla="*/ 117 w 486"/>
                      <a:gd name="T15" fmla="*/ 234 h 318"/>
                      <a:gd name="T16" fmla="*/ 0 w 486"/>
                      <a:gd name="T17" fmla="*/ 117 h 318"/>
                      <a:gd name="T18" fmla="*/ 117 w 486"/>
                      <a:gd name="T19" fmla="*/ 0 h 318"/>
                      <a:gd name="T20" fmla="*/ 117 w 486"/>
                      <a:gd name="T21" fmla="*/ 0 h 318"/>
                      <a:gd name="T22" fmla="*/ 397 w 486"/>
                      <a:gd name="T23" fmla="*/ 0 h 318"/>
                      <a:gd name="T24" fmla="*/ 486 w 486"/>
                      <a:gd name="T25" fmla="*/ 89 h 3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486" h="318">
                        <a:moveTo>
                          <a:pt x="486" y="89"/>
                        </a:moveTo>
                        <a:cubicBezTo>
                          <a:pt x="486" y="257"/>
                          <a:pt x="486" y="257"/>
                          <a:pt x="486" y="257"/>
                        </a:cubicBezTo>
                        <a:cubicBezTo>
                          <a:pt x="486" y="269"/>
                          <a:pt x="484" y="280"/>
                          <a:pt x="480" y="290"/>
                        </a:cubicBezTo>
                        <a:cubicBezTo>
                          <a:pt x="476" y="301"/>
                          <a:pt x="470" y="310"/>
                          <a:pt x="462" y="318"/>
                        </a:cubicBezTo>
                        <a:cubicBezTo>
                          <a:pt x="477" y="303"/>
                          <a:pt x="477" y="278"/>
                          <a:pt x="462" y="262"/>
                        </a:cubicBezTo>
                        <a:cubicBezTo>
                          <a:pt x="446" y="245"/>
                          <a:pt x="423" y="234"/>
                          <a:pt x="397" y="234"/>
                        </a:cubicBezTo>
                        <a:cubicBezTo>
                          <a:pt x="118" y="234"/>
                          <a:pt x="118" y="234"/>
                          <a:pt x="118" y="234"/>
                        </a:cubicBezTo>
                        <a:cubicBezTo>
                          <a:pt x="117" y="234"/>
                          <a:pt x="117" y="234"/>
                          <a:pt x="117" y="234"/>
                        </a:cubicBezTo>
                        <a:cubicBezTo>
                          <a:pt x="52" y="234"/>
                          <a:pt x="0" y="182"/>
                          <a:pt x="0" y="117"/>
                        </a:cubicBezTo>
                        <a:cubicBezTo>
                          <a:pt x="0" y="52"/>
                          <a:pt x="52" y="0"/>
                          <a:pt x="117" y="0"/>
                        </a:cubicBezTo>
                        <a:cubicBezTo>
                          <a:pt x="117" y="0"/>
                          <a:pt x="117" y="0"/>
                          <a:pt x="117" y="0"/>
                        </a:cubicBezTo>
                        <a:cubicBezTo>
                          <a:pt x="397" y="0"/>
                          <a:pt x="397" y="0"/>
                          <a:pt x="397" y="0"/>
                        </a:cubicBezTo>
                        <a:cubicBezTo>
                          <a:pt x="447" y="0"/>
                          <a:pt x="486" y="39"/>
                          <a:pt x="486" y="89"/>
                        </a:cubicBezTo>
                        <a:close/>
                      </a:path>
                    </a:pathLst>
                  </a:custGeom>
                  <a:solidFill>
                    <a:srgbClr val="1A2F64"/>
                  </a:solidFill>
                  <a:ln>
                    <a:noFill/>
                  </a:ln>
                  <a:effectLst>
                    <a:outerShdw blurRad="114300" dist="152400" dir="8520000" sx="94000" sy="94000" algn="ctr" rotWithShape="0">
                      <a:schemeClr val="bg1">
                        <a:lumMod val="50000"/>
                        <a:alpha val="40000"/>
                      </a:schemeClr>
                    </a:outerShdw>
                  </a:effectLst>
                </p:spPr>
                <p:txBody>
                  <a:bodyPr vert="horz" wrap="square" lIns="68580" tIns="34290" rIns="68580" bIns="34290" numCol="1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l" defTabSz="6858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ru-RU" sz="13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99999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+mn-lt"/>
                    </a:endParaRPr>
                  </a:p>
                </p:txBody>
              </p:sp>
            </p:grpSp>
            <p:sp>
              <p:nvSpPr>
                <p:cNvPr id="524" name="Freeform 17">
                  <a:extLst>
                    <a:ext uri="{FF2B5EF4-FFF2-40B4-BE49-F238E27FC236}">
                      <a16:creationId xmlns:a16="http://schemas.microsoft.com/office/drawing/2014/main" id="{303E0B80-5D79-6E3C-5985-1AA7B9347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8772" y="992861"/>
                  <a:ext cx="88106" cy="3840956"/>
                </a:xfrm>
                <a:custGeom>
                  <a:avLst/>
                  <a:gdLst>
                    <a:gd name="T0" fmla="*/ 0 w 31"/>
                    <a:gd name="T1" fmla="*/ 0 h 1344"/>
                    <a:gd name="T2" fmla="*/ 0 w 31"/>
                    <a:gd name="T3" fmla="*/ 1344 h 1344"/>
                    <a:gd name="T4" fmla="*/ 31 w 31"/>
                    <a:gd name="T5" fmla="*/ 672 h 1344"/>
                    <a:gd name="T6" fmla="*/ 0 w 31"/>
                    <a:gd name="T7" fmla="*/ 0 h 1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1344">
                      <a:moveTo>
                        <a:pt x="0" y="0"/>
                      </a:moveTo>
                      <a:cubicBezTo>
                        <a:pt x="0" y="1344"/>
                        <a:pt x="0" y="1344"/>
                        <a:pt x="0" y="1344"/>
                      </a:cubicBezTo>
                      <a:cubicBezTo>
                        <a:pt x="17" y="1344"/>
                        <a:pt x="31" y="1043"/>
                        <a:pt x="31" y="672"/>
                      </a:cubicBezTo>
                      <a:cubicBezTo>
                        <a:pt x="31" y="301"/>
                        <a:pt x="1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lumMod val="9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9999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+mn-lt"/>
                  </a:endParaRPr>
                </a:p>
              </p:txBody>
            </p:sp>
            <p:sp>
              <p:nvSpPr>
                <p:cNvPr id="550" name="Freeform 18">
                  <a:extLst>
                    <a:ext uri="{FF2B5EF4-FFF2-40B4-BE49-F238E27FC236}">
                      <a16:creationId xmlns:a16="http://schemas.microsoft.com/office/drawing/2014/main" id="{6AC79360-F531-D60F-13DC-1CB1F05EC7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88771" y="2204917"/>
                  <a:ext cx="236935" cy="320278"/>
                </a:xfrm>
                <a:custGeom>
                  <a:avLst/>
                  <a:gdLst>
                    <a:gd name="T0" fmla="*/ 83 w 83"/>
                    <a:gd name="T1" fmla="*/ 56 h 112"/>
                    <a:gd name="T2" fmla="*/ 0 w 83"/>
                    <a:gd name="T3" fmla="*/ 112 h 112"/>
                    <a:gd name="T4" fmla="*/ 0 w 83"/>
                    <a:gd name="T5" fmla="*/ 0 h 112"/>
                    <a:gd name="T6" fmla="*/ 83 w 83"/>
                    <a:gd name="T7" fmla="*/ 56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3" h="112">
                      <a:moveTo>
                        <a:pt x="83" y="56"/>
                      </a:moveTo>
                      <a:cubicBezTo>
                        <a:pt x="70" y="89"/>
                        <a:pt x="38" y="112"/>
                        <a:pt x="0" y="1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0"/>
                        <a:pt x="70" y="23"/>
                        <a:pt x="83" y="56"/>
                      </a:cubicBezTo>
                      <a:close/>
                    </a:path>
                  </a:pathLst>
                </a:custGeom>
                <a:gradFill>
                  <a:gsLst>
                    <a:gs pos="24000">
                      <a:srgbClr val="BF9645"/>
                    </a:gs>
                    <a:gs pos="87000">
                      <a:srgbClr val="E5BA7C"/>
                    </a:gs>
                  </a:gsLst>
                  <a:lin ang="135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9999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+mn-lt"/>
                  </a:endParaRPr>
                </a:p>
              </p:txBody>
            </p:sp>
            <p:sp>
              <p:nvSpPr>
                <p:cNvPr id="526" name="Freeform 20">
                  <a:extLst>
                    <a:ext uri="{FF2B5EF4-FFF2-40B4-BE49-F238E27FC236}">
                      <a16:creationId xmlns:a16="http://schemas.microsoft.com/office/drawing/2014/main" id="{41F24A32-B5F5-E078-4862-6D5BD843EA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16368" y="992861"/>
                  <a:ext cx="89297" cy="3840956"/>
                </a:xfrm>
                <a:custGeom>
                  <a:avLst/>
                  <a:gdLst>
                    <a:gd name="T0" fmla="*/ 0 w 31"/>
                    <a:gd name="T1" fmla="*/ 0 h 1344"/>
                    <a:gd name="T2" fmla="*/ 0 w 31"/>
                    <a:gd name="T3" fmla="*/ 1344 h 1344"/>
                    <a:gd name="T4" fmla="*/ 31 w 31"/>
                    <a:gd name="T5" fmla="*/ 672 h 1344"/>
                    <a:gd name="T6" fmla="*/ 0 w 31"/>
                    <a:gd name="T7" fmla="*/ 0 h 1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1344">
                      <a:moveTo>
                        <a:pt x="0" y="0"/>
                      </a:moveTo>
                      <a:cubicBezTo>
                        <a:pt x="0" y="1344"/>
                        <a:pt x="0" y="1344"/>
                        <a:pt x="0" y="1344"/>
                      </a:cubicBezTo>
                      <a:cubicBezTo>
                        <a:pt x="17" y="1344"/>
                        <a:pt x="31" y="1043"/>
                        <a:pt x="31" y="672"/>
                      </a:cubicBezTo>
                      <a:cubicBezTo>
                        <a:pt x="31" y="301"/>
                        <a:pt x="17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>
                    <a:lumMod val="95000"/>
                  </a:srgbClr>
                </a:solidFill>
                <a:ln>
                  <a:noFill/>
                </a:ln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6858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350" b="0" i="0" u="none" strike="noStrike" kern="0" cap="none" spc="0" normalizeH="0" baseline="0" noProof="0">
                    <a:ln>
                      <a:noFill/>
                    </a:ln>
                    <a:solidFill>
                      <a:srgbClr val="9999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+mn-lt"/>
                  </a:endParaRPr>
                </a:p>
              </p:txBody>
            </p:sp>
            <p:sp>
              <p:nvSpPr>
                <p:cNvPr id="528" name="Rectangle 27">
                  <a:extLst>
                    <a:ext uri="{FF2B5EF4-FFF2-40B4-BE49-F238E27FC236}">
                      <a16:creationId xmlns:a16="http://schemas.microsoft.com/office/drawing/2014/main" id="{F2EB83B4-66A0-3C5F-862A-17F148AC7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6451" y="1670684"/>
                  <a:ext cx="384722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altLang="ru-RU" sz="2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+mn-lt"/>
                    </a:rPr>
                    <a:t>01</a:t>
                  </a:r>
                  <a:endParaRPr kumimoji="0" lang="ru-RU" altLang="ru-RU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+mn-lt"/>
                  </a:endParaRPr>
                </a:p>
              </p:txBody>
            </p:sp>
            <p:sp>
              <p:nvSpPr>
                <p:cNvPr id="529" name="Rectangle 28">
                  <a:extLst>
                    <a:ext uri="{FF2B5EF4-FFF2-40B4-BE49-F238E27FC236}">
                      <a16:creationId xmlns:a16="http://schemas.microsoft.com/office/drawing/2014/main" id="{4C5683F4-5CD3-E592-8FC1-329D979F1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34289" y="1670684"/>
                  <a:ext cx="384722" cy="4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ru-RU" altLang="ru-RU" sz="27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  <a:sym typeface="+mn-lt"/>
                    </a:rPr>
                    <a:t>02</a:t>
                  </a:r>
                  <a:endParaRPr kumimoji="0" lang="ru-RU" altLang="ru-RU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+mn-lt"/>
                  </a:endParaRPr>
                </a:p>
              </p:txBody>
            </p:sp>
            <p:sp>
              <p:nvSpPr>
                <p:cNvPr id="531" name="Rectangle 30">
                  <a:extLst>
                    <a:ext uri="{FF2B5EF4-FFF2-40B4-BE49-F238E27FC236}">
                      <a16:creationId xmlns:a16="http://schemas.microsoft.com/office/drawing/2014/main" id="{C7FA89AB-2B15-ABC3-96D4-B34A6CE1DE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21698" y="1670684"/>
                  <a:ext cx="65" cy="1429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4572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altLang="ru-RU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9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+mn-lt"/>
                  </a:endParaRPr>
                </a:p>
              </p:txBody>
            </p:sp>
            <p:sp>
              <p:nvSpPr>
                <p:cNvPr id="546" name="Text Placeholder 53">
                  <a:extLst>
                    <a:ext uri="{FF2B5EF4-FFF2-40B4-BE49-F238E27FC236}">
                      <a16:creationId xmlns:a16="http://schemas.microsoft.com/office/drawing/2014/main" id="{80DDF811-BAF5-3CA6-DDC4-6B5E83DB49F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50959" y="2908799"/>
                  <a:ext cx="1639900" cy="1901914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+mj-lt"/>
                    <a:buAutoNum type="arabicPeriod"/>
                    <a:tabLst/>
                    <a:defRPr/>
                  </a:pPr>
                  <a:r>
                    <a:rPr lang="fr-FR" altLang="zh-CN" sz="1200" b="1" kern="100" dirty="0">
                      <a:solidFill>
                        <a:schemeClr val="bg2">
                          <a:lumMod val="25000"/>
                        </a:schemeClr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sym typeface="+mn-lt"/>
                    </a:rPr>
                    <a:t>C’est la première partie du reseau</a:t>
                  </a:r>
                </a:p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+mj-lt"/>
                    <a:buAutoNum type="arabicPeriod"/>
                    <a:tabLst/>
                    <a:defRPr/>
                  </a:pPr>
                  <a:r>
                    <a:rPr kumimoji="0" lang="fr-FR" altLang="zh-CN" sz="1200" b="1" i="0" u="none" strike="noStrike" kern="1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lumMod val="25000"/>
                        </a:schemeClr>
                      </a:solidFill>
                      <a:effectLst/>
                      <a:uLnTx/>
                      <a:uFillTx/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+mn-ea"/>
                      <a:sym typeface="+mn-lt"/>
                    </a:rPr>
                    <a:t>Fournit une connexion haute débit a la couche de distribution</a:t>
                  </a:r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25000"/>
                      </a:scheme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ea"/>
                    <a:sym typeface="+mn-lt"/>
                  </a:endParaRPr>
                </a:p>
              </p:txBody>
            </p:sp>
            <p:sp>
              <p:nvSpPr>
                <p:cNvPr id="540" name="Text Placeholder 53">
                  <a:extLst>
                    <a:ext uri="{FF2B5EF4-FFF2-40B4-BE49-F238E27FC236}">
                      <a16:creationId xmlns:a16="http://schemas.microsoft.com/office/drawing/2014/main" id="{4A5C12B1-8B0D-EC7A-CBB2-7008B2C0209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88208" y="2744320"/>
                  <a:ext cx="1561624" cy="1837496"/>
                </a:xfrm>
                <a:prstGeom prst="rect">
                  <a:avLst/>
                </a:prstGeom>
              </p:spPr>
              <p:txBody>
                <a:bodyPr vert="horz" lIns="68580" tIns="34290" rIns="68580" bIns="34290" rtlCol="0">
                  <a:noAutofit/>
                </a:bodyPr>
                <a:lstStyle>
                  <a:defPPr>
                    <a:defRPr lang="en-US"/>
                  </a:defPPr>
                  <a:lvl1pPr marL="228600" lvl="0" indent="-228600" defTabSz="91440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800"/>
                    </a:spcAft>
                    <a:buFont typeface="+mj-lt"/>
                    <a:buAutoNum type="arabicPeriod"/>
                    <a:defRPr sz="900" b="1" kern="100"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Microsoft YaHei" panose="020B0503020204020204" pitchFamily="34" charset="-122"/>
                      <a:ea typeface="Microsoft YaHei" panose="020B0503020204020204" pitchFamily="34" charset="-122"/>
                    </a:defRPr>
                  </a:lvl1pPr>
                  <a:lvl2pPr marL="685800" indent="-228600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/>
                  </a:lvl2pPr>
                  <a:lvl3pPr marL="1143000" indent="-228600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/>
                  </a:lvl3pPr>
                  <a:lvl4pPr marL="1600200" indent="-228600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4pPr>
                  <a:lvl5pPr marL="2057400" indent="-228600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5pPr>
                  <a:lvl6pPr marL="2514600" indent="-228600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6pPr>
                  <a:lvl7pPr marL="2971800" indent="-228600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7pPr>
                  <a:lvl8pPr marL="3429000" indent="-228600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8pPr>
                  <a:lvl9pPr marL="3886200" indent="-228600" defTabSz="9144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</a:lvl9pPr>
                </a:lstStyle>
                <a:p>
                  <a:pPr marL="228600" marR="0" lvl="0" indent="-2286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 typeface="+mj-lt"/>
                    <a:buAutoNum type="arabicPeriod"/>
                    <a:tabLst/>
                    <a:defRPr/>
                  </a:pPr>
                  <a:endParaRPr kumimoji="0" lang="fr-FR" sz="12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50000"/>
                      </a:srgbClr>
                    </a:solidFill>
                    <a:effectLst/>
                    <a:uLnTx/>
                    <a:uFillTx/>
                    <a:latin typeface="Microsoft YaHei" panose="020B0503020204020204" pitchFamily="34" charset="-122"/>
                    <a:ea typeface="Microsoft YaHei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64" name="Freeform 9">
                <a:extLst>
                  <a:ext uri="{FF2B5EF4-FFF2-40B4-BE49-F238E27FC236}">
                    <a16:creationId xmlns:a16="http://schemas.microsoft.com/office/drawing/2014/main" id="{22F5B0B6-C704-F8BB-0E94-D28BAEB4A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507" y="1381671"/>
                <a:ext cx="1390650" cy="881404"/>
              </a:xfrm>
              <a:custGeom>
                <a:avLst/>
                <a:gdLst>
                  <a:gd name="T0" fmla="*/ 487 w 487"/>
                  <a:gd name="T1" fmla="*/ 89 h 318"/>
                  <a:gd name="T2" fmla="*/ 487 w 487"/>
                  <a:gd name="T3" fmla="*/ 257 h 318"/>
                  <a:gd name="T4" fmla="*/ 480 w 487"/>
                  <a:gd name="T5" fmla="*/ 290 h 318"/>
                  <a:gd name="T6" fmla="*/ 462 w 487"/>
                  <a:gd name="T7" fmla="*/ 318 h 318"/>
                  <a:gd name="T8" fmla="*/ 462 w 487"/>
                  <a:gd name="T9" fmla="*/ 262 h 318"/>
                  <a:gd name="T10" fmla="*/ 398 w 487"/>
                  <a:gd name="T11" fmla="*/ 234 h 318"/>
                  <a:gd name="T12" fmla="*/ 118 w 487"/>
                  <a:gd name="T13" fmla="*/ 234 h 318"/>
                  <a:gd name="T14" fmla="*/ 117 w 487"/>
                  <a:gd name="T15" fmla="*/ 234 h 318"/>
                  <a:gd name="T16" fmla="*/ 0 w 487"/>
                  <a:gd name="T17" fmla="*/ 117 h 318"/>
                  <a:gd name="T18" fmla="*/ 117 w 487"/>
                  <a:gd name="T19" fmla="*/ 0 h 318"/>
                  <a:gd name="T20" fmla="*/ 117 w 487"/>
                  <a:gd name="T21" fmla="*/ 0 h 318"/>
                  <a:gd name="T22" fmla="*/ 398 w 487"/>
                  <a:gd name="T23" fmla="*/ 0 h 318"/>
                  <a:gd name="T24" fmla="*/ 487 w 487"/>
                  <a:gd name="T25" fmla="*/ 89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7" h="318">
                    <a:moveTo>
                      <a:pt x="487" y="89"/>
                    </a:moveTo>
                    <a:cubicBezTo>
                      <a:pt x="487" y="257"/>
                      <a:pt x="487" y="257"/>
                      <a:pt x="487" y="257"/>
                    </a:cubicBezTo>
                    <a:cubicBezTo>
                      <a:pt x="487" y="269"/>
                      <a:pt x="484" y="280"/>
                      <a:pt x="480" y="290"/>
                    </a:cubicBezTo>
                    <a:cubicBezTo>
                      <a:pt x="476" y="301"/>
                      <a:pt x="470" y="310"/>
                      <a:pt x="462" y="318"/>
                    </a:cubicBezTo>
                    <a:cubicBezTo>
                      <a:pt x="477" y="303"/>
                      <a:pt x="477" y="278"/>
                      <a:pt x="462" y="262"/>
                    </a:cubicBezTo>
                    <a:cubicBezTo>
                      <a:pt x="446" y="245"/>
                      <a:pt x="423" y="234"/>
                      <a:pt x="398" y="234"/>
                    </a:cubicBezTo>
                    <a:cubicBezTo>
                      <a:pt x="118" y="234"/>
                      <a:pt x="118" y="234"/>
                      <a:pt x="118" y="234"/>
                    </a:cubicBezTo>
                    <a:cubicBezTo>
                      <a:pt x="117" y="234"/>
                      <a:pt x="117" y="234"/>
                      <a:pt x="117" y="234"/>
                    </a:cubicBezTo>
                    <a:cubicBezTo>
                      <a:pt x="53" y="234"/>
                      <a:pt x="0" y="182"/>
                      <a:pt x="0" y="117"/>
                    </a:cubicBezTo>
                    <a:cubicBezTo>
                      <a:pt x="0" y="52"/>
                      <a:pt x="53" y="0"/>
                      <a:pt x="117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398" y="0"/>
                      <a:pt x="398" y="0"/>
                      <a:pt x="398" y="0"/>
                    </a:cubicBezTo>
                    <a:cubicBezTo>
                      <a:pt x="447" y="0"/>
                      <a:pt x="487" y="39"/>
                      <a:pt x="487" y="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/>
                  </a:gs>
                  <a:gs pos="74000">
                    <a:srgbClr val="FF8500"/>
                  </a:gs>
                  <a:gs pos="83000">
                    <a:srgbClr val="E5782E"/>
                  </a:gs>
                  <a:gs pos="100000">
                    <a:srgbClr val="F86600"/>
                  </a:gs>
                </a:gsLst>
                <a:lin ang="5400000" scaled="1"/>
              </a:gradFill>
              <a:ln>
                <a:noFill/>
              </a:ln>
              <a:effectLst>
                <a:outerShdw blurRad="114300" dist="152400" dir="8520000" sx="94000" sy="94000" algn="ctr" rotWithShape="0">
                  <a:schemeClr val="bg1">
                    <a:lumMod val="50000"/>
                    <a:alpha val="40000"/>
                  </a:scheme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565" name="Rectangle 28">
              <a:extLst>
                <a:ext uri="{FF2B5EF4-FFF2-40B4-BE49-F238E27FC236}">
                  <a16:creationId xmlns:a16="http://schemas.microsoft.com/office/drawing/2014/main" id="{43317DDB-542C-4036-D763-D2794CF48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5208" y="1506295"/>
              <a:ext cx="34945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27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+mn-lt"/>
                </a:rPr>
                <a:t>0</a:t>
              </a:r>
              <a:r>
                <a:rPr kumimoji="0" lang="fr-FR" altLang="ru-RU" sz="27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+mn-lt"/>
                </a:rPr>
                <a:t>3</a:t>
              </a:r>
              <a:endParaRPr kumimoji="0" lang="ru-RU" altLang="ru-RU" sz="9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+mn-lt"/>
              </a:endParaRPr>
            </a:p>
          </p:txBody>
        </p:sp>
      </p:grpSp>
      <p:sp>
        <p:nvSpPr>
          <p:cNvPr id="572" name="圆角矩形 1">
            <a:extLst>
              <a:ext uri="{FF2B5EF4-FFF2-40B4-BE49-F238E27FC236}">
                <a16:creationId xmlns:a16="http://schemas.microsoft.com/office/drawing/2014/main" id="{63E23D4F-5449-4439-BA63-26B68CF21E8C}"/>
              </a:ext>
            </a:extLst>
          </p:cNvPr>
          <p:cNvSpPr/>
          <p:nvPr/>
        </p:nvSpPr>
        <p:spPr>
          <a:xfrm>
            <a:off x="2245316" y="233258"/>
            <a:ext cx="4233393" cy="738573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EEA8D779-0DD8-B2E4-D2FC-E60FA7BEF78B}"/>
              </a:ext>
            </a:extLst>
          </p:cNvPr>
          <p:cNvGrpSpPr/>
          <p:nvPr/>
        </p:nvGrpSpPr>
        <p:grpSpPr>
          <a:xfrm>
            <a:off x="6769093" y="378995"/>
            <a:ext cx="453144" cy="161968"/>
            <a:chOff x="5871058" y="351516"/>
            <a:chExt cx="453144" cy="161968"/>
          </a:xfrm>
        </p:grpSpPr>
        <p:sp>
          <p:nvSpPr>
            <p:cNvPr id="574" name="燕尾形 3">
              <a:extLst>
                <a:ext uri="{FF2B5EF4-FFF2-40B4-BE49-F238E27FC236}">
                  <a16:creationId xmlns:a16="http://schemas.microsoft.com/office/drawing/2014/main" id="{510E0CA6-5708-9A3D-C194-7545906AAF4B}"/>
                </a:ext>
              </a:extLst>
            </p:cNvPr>
            <p:cNvSpPr/>
            <p:nvPr/>
          </p:nvSpPr>
          <p:spPr>
            <a:xfrm>
              <a:off x="5871058" y="351516"/>
              <a:ext cx="161973" cy="161968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5" name="燕尾形 4">
              <a:extLst>
                <a:ext uri="{FF2B5EF4-FFF2-40B4-BE49-F238E27FC236}">
                  <a16:creationId xmlns:a16="http://schemas.microsoft.com/office/drawing/2014/main" id="{A2123E4C-57E4-09F7-00E1-48BF650F3719}"/>
                </a:ext>
              </a:extLst>
            </p:cNvPr>
            <p:cNvSpPr/>
            <p:nvPr/>
          </p:nvSpPr>
          <p:spPr>
            <a:xfrm>
              <a:off x="6013500" y="351516"/>
              <a:ext cx="161973" cy="161968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燕尾形 5">
              <a:extLst>
                <a:ext uri="{FF2B5EF4-FFF2-40B4-BE49-F238E27FC236}">
                  <a16:creationId xmlns:a16="http://schemas.microsoft.com/office/drawing/2014/main" id="{D80CA67D-2813-723F-0EC0-80B9A83EFE87}"/>
                </a:ext>
              </a:extLst>
            </p:cNvPr>
            <p:cNvSpPr/>
            <p:nvPr/>
          </p:nvSpPr>
          <p:spPr>
            <a:xfrm>
              <a:off x="6162229" y="351516"/>
              <a:ext cx="161973" cy="161968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D6EEE510-7394-2BE4-CC25-A422DEA6625F}"/>
              </a:ext>
            </a:extLst>
          </p:cNvPr>
          <p:cNvGrpSpPr/>
          <p:nvPr/>
        </p:nvGrpSpPr>
        <p:grpSpPr>
          <a:xfrm>
            <a:off x="1520115" y="336149"/>
            <a:ext cx="453144" cy="161968"/>
            <a:chOff x="2736007" y="351516"/>
            <a:chExt cx="453144" cy="161968"/>
          </a:xfrm>
        </p:grpSpPr>
        <p:sp>
          <p:nvSpPr>
            <p:cNvPr id="578" name="燕尾形 7">
              <a:extLst>
                <a:ext uri="{FF2B5EF4-FFF2-40B4-BE49-F238E27FC236}">
                  <a16:creationId xmlns:a16="http://schemas.microsoft.com/office/drawing/2014/main" id="{D4440038-F52B-268A-C9C1-48F69EE8553E}"/>
                </a:ext>
              </a:extLst>
            </p:cNvPr>
            <p:cNvSpPr/>
            <p:nvPr/>
          </p:nvSpPr>
          <p:spPr>
            <a:xfrm rot="10800000">
              <a:off x="3027178" y="351516"/>
              <a:ext cx="161973" cy="161968"/>
            </a:xfrm>
            <a:prstGeom prst="chevron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9" name="燕尾形 8">
              <a:extLst>
                <a:ext uri="{FF2B5EF4-FFF2-40B4-BE49-F238E27FC236}">
                  <a16:creationId xmlns:a16="http://schemas.microsoft.com/office/drawing/2014/main" id="{99DFF2AC-D211-9FB2-CC51-935265F3415E}"/>
                </a:ext>
              </a:extLst>
            </p:cNvPr>
            <p:cNvSpPr/>
            <p:nvPr/>
          </p:nvSpPr>
          <p:spPr>
            <a:xfrm rot="10800000">
              <a:off x="2884735" y="351516"/>
              <a:ext cx="161973" cy="161968"/>
            </a:xfrm>
            <a:prstGeom prst="chevron">
              <a:avLst/>
            </a:prstGeom>
            <a:solidFill>
              <a:srgbClr val="0070C0">
                <a:alpha val="7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0" name="燕尾形 9">
              <a:extLst>
                <a:ext uri="{FF2B5EF4-FFF2-40B4-BE49-F238E27FC236}">
                  <a16:creationId xmlns:a16="http://schemas.microsoft.com/office/drawing/2014/main" id="{6AAEE203-6E5C-4852-6193-E3071B357039}"/>
                </a:ext>
              </a:extLst>
            </p:cNvPr>
            <p:cNvSpPr/>
            <p:nvPr/>
          </p:nvSpPr>
          <p:spPr>
            <a:xfrm rot="10800000">
              <a:off x="2736007" y="351516"/>
              <a:ext cx="161973" cy="161968"/>
            </a:xfrm>
            <a:prstGeom prst="chevron">
              <a:avLst/>
            </a:prstGeom>
            <a:solidFill>
              <a:srgbClr val="0070C0">
                <a:alpha val="5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7" name="矩形 3">
            <a:extLst>
              <a:ext uri="{FF2B5EF4-FFF2-40B4-BE49-F238E27FC236}">
                <a16:creationId xmlns:a16="http://schemas.microsoft.com/office/drawing/2014/main" id="{F026E943-B657-7DCE-4F5C-B11BCDA14822}"/>
              </a:ext>
            </a:extLst>
          </p:cNvPr>
          <p:cNvSpPr/>
          <p:nvPr/>
        </p:nvSpPr>
        <p:spPr>
          <a:xfrm>
            <a:off x="2503658" y="332334"/>
            <a:ext cx="3736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Technologie &amp; mise en</a:t>
            </a:r>
            <a:r>
              <a:rPr kumimoji="0" lang="fr-FR" altLang="zh-CN" sz="1600" b="1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lt"/>
              </a:rPr>
              <a:t> œuvre</a:t>
            </a:r>
            <a:endParaRPr kumimoji="0" lang="fr-FR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696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" grpId="0"/>
      <p:bldP spid="558" grpId="0"/>
      <p:bldP spid="562" grpId="0"/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www.jp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ww.freeppt7.com-Best powerpoint templates free download-slide sh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自定义 6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0069"/>
      </a:accent1>
      <a:accent2>
        <a:srgbClr val="DA0000"/>
      </a:accent2>
      <a:accent3>
        <a:srgbClr val="91C6FB"/>
      </a:accent3>
      <a:accent4>
        <a:srgbClr val="1387FA"/>
      </a:accent4>
      <a:accent5>
        <a:srgbClr val="AE78D6"/>
      </a:accent5>
      <a:accent6>
        <a:srgbClr val="6F3B55"/>
      </a:accent6>
      <a:hlink>
        <a:srgbClr val="0563C1"/>
      </a:hlink>
      <a:folHlink>
        <a:srgbClr val="954F72"/>
      </a:folHlink>
    </a:clrScheme>
    <a:fontScheme name="Custom 25">
      <a:majorFont>
        <a:latin typeface="思源黑体 CN Regular"/>
        <a:ea typeface="思源黑体 CN Regular"/>
        <a:cs typeface="Arial"/>
      </a:majorFont>
      <a:minorFont>
        <a:latin typeface="思源黑体 CN Regular"/>
        <a:ea typeface="思源黑体 CN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-https://www.freeppt7.com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13583</TotalTime>
  <Words>283</Words>
  <Application>Microsoft Office PowerPoint</Application>
  <PresentationFormat>Affichage à l'écran (16:9)</PresentationFormat>
  <Paragraphs>76</Paragraphs>
  <Slides>13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16</vt:i4>
      </vt:variant>
      <vt:variant>
        <vt:lpstr>Thème</vt:lpstr>
      </vt:variant>
      <vt:variant>
        <vt:i4>5</vt:i4>
      </vt:variant>
      <vt:variant>
        <vt:lpstr>Titres des diapositives</vt:lpstr>
      </vt:variant>
      <vt:variant>
        <vt:i4>13</vt:i4>
      </vt:variant>
    </vt:vector>
  </HeadingPairs>
  <TitlesOfParts>
    <vt:vector size="34" baseType="lpstr">
      <vt:lpstr>Calibri Light</vt:lpstr>
      <vt:lpstr>Times New Roman</vt:lpstr>
      <vt:lpstr>思源黑体 CN Regular</vt:lpstr>
      <vt:lpstr>Raleway</vt:lpstr>
      <vt:lpstr>Microsoft YaHei</vt:lpstr>
      <vt:lpstr>等线</vt:lpstr>
      <vt:lpstr>Impact MT Std</vt:lpstr>
      <vt:lpstr>Arial</vt:lpstr>
      <vt:lpstr>Impact</vt:lpstr>
      <vt:lpstr>华文细黑</vt:lpstr>
      <vt:lpstr>Titillium</vt:lpstr>
      <vt:lpstr>等线 Light</vt:lpstr>
      <vt:lpstr>Microsoft YaHei</vt:lpstr>
      <vt:lpstr>Wingdings</vt:lpstr>
      <vt:lpstr>Calibri</vt:lpstr>
      <vt:lpstr>Bebas Neue Book</vt:lpstr>
      <vt:lpstr>www.jpppt.com</vt:lpstr>
      <vt:lpstr>www.freeppt7.com-Best powerpoint templates free download-slide show</vt:lpstr>
      <vt:lpstr>1_Office Theme</vt:lpstr>
      <vt:lpstr>1-https://www.freeppt7.com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>www.jpppt.com</Manager>
  <Company>www.jpppt.com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templates</dc:title>
  <dc:creator>www.jpppt.com</dc:creator>
  <cp:keywords>www.jpppt.com</cp:keywords>
  <dc:description>www.jpppt.com</dc:description>
  <cp:lastModifiedBy>Lumiere Mamati</cp:lastModifiedBy>
  <cp:revision>67</cp:revision>
  <dcterms:created xsi:type="dcterms:W3CDTF">2024-03-17T22:02:00Z</dcterms:created>
  <dcterms:modified xsi:type="dcterms:W3CDTF">2025-06-15T17:14:42Z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