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4"/>
  </p:notesMasterIdLst>
  <p:handoutMasterIdLst>
    <p:handoutMasterId r:id="rId25"/>
  </p:handoutMasterIdLst>
  <p:sldIdLst>
    <p:sldId id="270" r:id="rId5"/>
    <p:sldId id="292" r:id="rId6"/>
    <p:sldId id="307" r:id="rId7"/>
    <p:sldId id="312" r:id="rId8"/>
    <p:sldId id="308" r:id="rId9"/>
    <p:sldId id="299" r:id="rId10"/>
    <p:sldId id="300" r:id="rId11"/>
    <p:sldId id="301" r:id="rId12"/>
    <p:sldId id="305" r:id="rId13"/>
    <p:sldId id="306" r:id="rId14"/>
    <p:sldId id="309" r:id="rId15"/>
    <p:sldId id="313" r:id="rId16"/>
    <p:sldId id="314" r:id="rId17"/>
    <p:sldId id="310" r:id="rId18"/>
    <p:sldId id="302" r:id="rId19"/>
    <p:sldId id="315" r:id="rId20"/>
    <p:sldId id="311" r:id="rId21"/>
    <p:sldId id="303" r:id="rId22"/>
    <p:sldId id="298" r:id="rId23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5B1ACD-AB22-497C-AE36-A768E46B174F}">
          <p14:sldIdLst>
            <p14:sldId id="270"/>
            <p14:sldId id="292"/>
          </p14:sldIdLst>
        </p14:section>
        <p14:section name="Live Demo" id="{A5195E6B-7EF5-402F-A531-B7CC3FA260B7}">
          <p14:sldIdLst>
            <p14:sldId id="307"/>
            <p14:sldId id="312"/>
            <p14:sldId id="308"/>
            <p14:sldId id="299"/>
          </p14:sldIdLst>
        </p14:section>
        <p14:section name="Retrospective - Lessons learned" id="{CA0FFA85-EB5D-4FC3-9B90-56557FA2C3FF}">
          <p14:sldIdLst>
            <p14:sldId id="300"/>
            <p14:sldId id="301"/>
            <p14:sldId id="305"/>
            <p14:sldId id="306"/>
            <p14:sldId id="309"/>
            <p14:sldId id="313"/>
            <p14:sldId id="314"/>
            <p14:sldId id="310"/>
            <p14:sldId id="302"/>
            <p14:sldId id="315"/>
            <p14:sldId id="311"/>
            <p14:sldId id="303"/>
            <p14:sldId id="2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06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Nellen" initials="S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86838" autoAdjust="0"/>
  </p:normalViewPr>
  <p:slideViewPr>
    <p:cSldViewPr snapToGrid="0" snapToObjects="1" showGuides="1">
      <p:cViewPr varScale="1">
        <p:scale>
          <a:sx n="80" d="100"/>
          <a:sy n="80" d="100"/>
        </p:scale>
        <p:origin x="-1668" y="-78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Webshop</a:t>
            </a:r>
            <a:r>
              <a:rPr lang="en-US" dirty="0" smtClean="0"/>
              <a:t> – final presentation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</a:t>
            </a:r>
            <a:r>
              <a:rPr lang="de-CH" dirty="0" smtClean="0"/>
              <a:t>he </a:t>
            </a:r>
            <a:r>
              <a:rPr lang="de-CH" dirty="0" err="1" smtClean="0"/>
              <a:t>BreakFast</a:t>
            </a:r>
            <a:r>
              <a:rPr lang="de-CH" dirty="0" smtClean="0"/>
              <a:t> Compan</a:t>
            </a:r>
            <a:r>
              <a:rPr lang="de-CH" dirty="0"/>
              <a:t>y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huber3, nells1, burkt4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Web </a:t>
            </a:r>
            <a:r>
              <a:rPr lang="de-CH" dirty="0" err="1" smtClean="0"/>
              <a:t>Programming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88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i="1" dirty="0"/>
              <a:t>4.3: List </a:t>
            </a:r>
            <a:r>
              <a:rPr lang="de-CH" i="1" dirty="0" err="1"/>
              <a:t>of</a:t>
            </a:r>
            <a:r>
              <a:rPr lang="de-CH" i="1" dirty="0"/>
              <a:t> Products</a:t>
            </a:r>
          </a:p>
          <a:p>
            <a:r>
              <a:rPr lang="de-CH" dirty="0" smtClean="0"/>
              <a:t>6.1</a:t>
            </a:r>
            <a:r>
              <a:rPr lang="de-CH" dirty="0"/>
              <a:t>: "</a:t>
            </a:r>
            <a:r>
              <a:rPr lang="de-CH" dirty="0" err="1"/>
              <a:t>Buy</a:t>
            </a:r>
            <a:r>
              <a:rPr lang="de-CH" dirty="0"/>
              <a:t> </a:t>
            </a:r>
            <a:r>
              <a:rPr lang="de-CH" dirty="0" err="1"/>
              <a:t>Now</a:t>
            </a:r>
            <a:r>
              <a:rPr lang="de-CH" dirty="0"/>
              <a:t>" Links</a:t>
            </a:r>
          </a:p>
          <a:p>
            <a:r>
              <a:rPr lang="de-CH" dirty="0"/>
              <a:t>6.2: Select </a:t>
            </a:r>
            <a:r>
              <a:rPr lang="de-CH" dirty="0" smtClean="0"/>
              <a:t>Options</a:t>
            </a:r>
          </a:p>
          <a:p>
            <a:r>
              <a:rPr lang="de-CH" i="1" dirty="0"/>
              <a:t>8.2: Shopping </a:t>
            </a:r>
            <a:r>
              <a:rPr lang="de-CH" i="1" dirty="0" err="1"/>
              <a:t>Cart</a:t>
            </a:r>
            <a:endParaRPr lang="de-CH" dirty="0"/>
          </a:p>
          <a:p>
            <a:r>
              <a:rPr lang="de-CH" dirty="0"/>
              <a:t>9.1: OO Shopping </a:t>
            </a:r>
            <a:r>
              <a:rPr lang="de-CH" dirty="0" err="1"/>
              <a:t>Cart</a:t>
            </a:r>
            <a:endParaRPr lang="de-CH" dirty="0"/>
          </a:p>
          <a:p>
            <a:r>
              <a:rPr lang="de-CH" dirty="0"/>
              <a:t>9.2 : OO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smtClean="0"/>
              <a:t>List</a:t>
            </a:r>
          </a:p>
          <a:p>
            <a:r>
              <a:rPr lang="de-CH" dirty="0"/>
              <a:t>10.1: Database Schema Design</a:t>
            </a:r>
          </a:p>
          <a:p>
            <a:r>
              <a:rPr lang="de-CH" dirty="0"/>
              <a:t>10.3: PHP </a:t>
            </a:r>
            <a:r>
              <a:rPr lang="de-CH" dirty="0" smtClean="0"/>
              <a:t>Integration</a:t>
            </a:r>
          </a:p>
          <a:p>
            <a:r>
              <a:rPr lang="de-CH" dirty="0"/>
              <a:t>12.1: </a:t>
            </a:r>
            <a:r>
              <a:rPr lang="de-CH" dirty="0" smtClean="0"/>
              <a:t>AJAX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Features </a:t>
            </a:r>
            <a:r>
              <a:rPr lang="en-US" sz="2400" dirty="0"/>
              <a:t>implemented – </a:t>
            </a:r>
            <a:r>
              <a:rPr lang="en-US" sz="2400" dirty="0" smtClean="0"/>
              <a:t>Product Shop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747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Features implemented – Product </a:t>
            </a:r>
            <a:r>
              <a:rPr lang="en-US" sz="2800" dirty="0" smtClean="0"/>
              <a:t>Shop </a:t>
            </a:r>
            <a:endParaRPr lang="de-CH" dirty="0"/>
          </a:p>
        </p:txBody>
      </p:sp>
      <p:pic>
        <p:nvPicPr>
          <p:cNvPr id="2050" name="Picture 2" descr="C:\Users\admin\Dropbox\9_Project-Share\EER Trans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8" y="900000"/>
            <a:ext cx="8233769" cy="537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3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Features implemented – Product Shop </a:t>
            </a:r>
            <a:endParaRPr lang="de-CH" dirty="0"/>
          </a:p>
        </p:txBody>
      </p:sp>
      <p:pic>
        <p:nvPicPr>
          <p:cNvPr id="3074" name="Picture 2" descr="C:\Users\admin\Dropbox\9_Project-Share\EER custom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r="1596"/>
          <a:stretch/>
        </p:blipFill>
        <p:spPr bwMode="auto">
          <a:xfrm>
            <a:off x="198119" y="1021080"/>
            <a:ext cx="8808721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63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Features implemented – Product Shop </a:t>
            </a:r>
            <a:endParaRPr lang="de-CH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" y="1050447"/>
            <a:ext cx="5857143" cy="323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32" y="3004456"/>
            <a:ext cx="58007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6.3: </a:t>
            </a:r>
            <a:r>
              <a:rPr lang="de-CH" dirty="0" err="1"/>
              <a:t>Shipping</a:t>
            </a:r>
            <a:r>
              <a:rPr lang="de-CH" dirty="0"/>
              <a:t> </a:t>
            </a:r>
            <a:r>
              <a:rPr lang="de-CH" dirty="0" err="1"/>
              <a:t>Address</a:t>
            </a:r>
            <a:endParaRPr lang="de-CH" dirty="0"/>
          </a:p>
          <a:p>
            <a:r>
              <a:rPr lang="de-CH" dirty="0"/>
              <a:t>6.4: </a:t>
            </a:r>
            <a:r>
              <a:rPr lang="de-CH" dirty="0" err="1"/>
              <a:t>Confirmation</a:t>
            </a:r>
            <a:endParaRPr lang="de-CH" dirty="0"/>
          </a:p>
          <a:p>
            <a:r>
              <a:rPr lang="de-CH" dirty="0"/>
              <a:t>7.1: </a:t>
            </a:r>
            <a:r>
              <a:rPr lang="de-CH" dirty="0" err="1"/>
              <a:t>Purchase</a:t>
            </a:r>
            <a:r>
              <a:rPr lang="de-CH" dirty="0"/>
              <a:t> </a:t>
            </a:r>
            <a:r>
              <a:rPr lang="de-CH" dirty="0" err="1"/>
              <a:t>Confirmation</a:t>
            </a:r>
            <a:endParaRPr lang="de-CH" dirty="0"/>
          </a:p>
          <a:p>
            <a:r>
              <a:rPr lang="de-CH" dirty="0"/>
              <a:t>7.2: Form Validation</a:t>
            </a:r>
          </a:p>
          <a:p>
            <a:r>
              <a:rPr lang="de-CH" dirty="0"/>
              <a:t>12.3: Regular </a:t>
            </a:r>
            <a:r>
              <a:rPr lang="de-CH" dirty="0" err="1"/>
              <a:t>Expressions</a:t>
            </a:r>
            <a:r>
              <a:rPr lang="de-CH" dirty="0"/>
              <a:t> </a:t>
            </a:r>
            <a:endParaRPr lang="de-CH" i="1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Features implemented – </a:t>
            </a:r>
            <a:r>
              <a:rPr lang="en-US" sz="2400" dirty="0" smtClean="0"/>
              <a:t>Ordering Process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657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10.4</a:t>
            </a:r>
            <a:r>
              <a:rPr lang="de-CH" dirty="0"/>
              <a:t>: </a:t>
            </a:r>
            <a:r>
              <a:rPr lang="de-CH" dirty="0" smtClean="0"/>
              <a:t>Administrator</a:t>
            </a:r>
          </a:p>
          <a:p>
            <a:r>
              <a:rPr lang="de-CH" dirty="0"/>
              <a:t>8.3: User Accounts </a:t>
            </a:r>
          </a:p>
          <a:p>
            <a:r>
              <a:rPr lang="de-CH" dirty="0"/>
              <a:t>9.3: Even </a:t>
            </a:r>
            <a:r>
              <a:rPr lang="de-CH" dirty="0" err="1"/>
              <a:t>more</a:t>
            </a:r>
            <a:r>
              <a:rPr lang="de-CH" dirty="0"/>
              <a:t> OO 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Features </a:t>
            </a:r>
            <a:r>
              <a:rPr lang="en-US" sz="2800" dirty="0" smtClean="0"/>
              <a:t>implemented - Administration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869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Features implemented - Administration</a:t>
            </a:r>
            <a:endParaRPr lang="de-CH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94" y="1095943"/>
            <a:ext cx="6425251" cy="476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1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11.1: Web Service Integration</a:t>
            </a:r>
          </a:p>
          <a:p>
            <a:r>
              <a:rPr lang="de-CH" dirty="0"/>
              <a:t>12.2: HTML Templates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Features </a:t>
            </a:r>
            <a:r>
              <a:rPr lang="en-US" sz="2400" dirty="0" smtClean="0"/>
              <a:t>implemented – About us / Contact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824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Weekly</a:t>
            </a:r>
            <a:r>
              <a:rPr lang="de-CH" dirty="0" smtClean="0"/>
              <a:t> </a:t>
            </a:r>
            <a:r>
              <a:rPr lang="de-CH" dirty="0" err="1" smtClean="0"/>
              <a:t>meetings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discuss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distribute</a:t>
            </a:r>
            <a:r>
              <a:rPr lang="de-CH" dirty="0" smtClean="0"/>
              <a:t> </a:t>
            </a:r>
            <a:r>
              <a:rPr lang="de-CH" dirty="0" err="1" smtClean="0"/>
              <a:t>tasks</a:t>
            </a:r>
            <a:endParaRPr lang="de-CH" dirty="0" smtClean="0"/>
          </a:p>
          <a:p>
            <a:r>
              <a:rPr lang="de-CH" dirty="0" err="1" smtClean="0"/>
              <a:t>key</a:t>
            </a:r>
            <a:r>
              <a:rPr lang="de-CH" dirty="0" smtClean="0"/>
              <a:t> </a:t>
            </a:r>
            <a:r>
              <a:rPr lang="de-CH" dirty="0" err="1" smtClean="0"/>
              <a:t>tasks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decisions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worked</a:t>
            </a:r>
            <a:r>
              <a:rPr lang="de-CH" dirty="0" smtClean="0"/>
              <a:t> on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group</a:t>
            </a:r>
            <a:endParaRPr lang="de-CH" dirty="0" smtClean="0"/>
          </a:p>
          <a:p>
            <a:r>
              <a:rPr lang="de-CH" dirty="0" smtClean="0"/>
              <a:t>additional Skype Sessions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discuss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r>
              <a:rPr lang="de-CH" dirty="0" smtClean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planned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needed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General </a:t>
            </a:r>
            <a:r>
              <a:rPr lang="de-CH" dirty="0" err="1" smtClean="0"/>
              <a:t>tasks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Huber3: Layout, Design, XML, XSD, </a:t>
            </a:r>
            <a:r>
              <a:rPr lang="de-CH" dirty="0" err="1" smtClean="0"/>
              <a:t>Patchworking</a:t>
            </a:r>
            <a:r>
              <a:rPr lang="de-CH" dirty="0" smtClean="0"/>
              <a:t>, Database</a:t>
            </a:r>
          </a:p>
          <a:p>
            <a:pPr lvl="1"/>
            <a:r>
              <a:rPr lang="de-CH" dirty="0" smtClean="0"/>
              <a:t>Nells1: Webservices, Mailing, </a:t>
            </a:r>
            <a:r>
              <a:rPr lang="de-CH" dirty="0" err="1" smtClean="0"/>
              <a:t>Ordering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r>
              <a:rPr lang="de-CH" dirty="0" smtClean="0"/>
              <a:t>, User Login</a:t>
            </a:r>
          </a:p>
          <a:p>
            <a:pPr lvl="1"/>
            <a:r>
              <a:rPr lang="de-CH" dirty="0" smtClean="0"/>
              <a:t>Burkt4: </a:t>
            </a:r>
            <a:r>
              <a:rPr lang="de-CH" dirty="0" err="1" smtClean="0"/>
              <a:t>ProductList</a:t>
            </a:r>
            <a:r>
              <a:rPr lang="de-CH" dirty="0" smtClean="0"/>
              <a:t> (x3 ;-) ), Validation, </a:t>
            </a:r>
            <a:r>
              <a:rPr lang="de-CH" dirty="0" err="1" smtClean="0"/>
              <a:t>Regex</a:t>
            </a:r>
            <a:r>
              <a:rPr lang="de-CH" dirty="0" smtClean="0"/>
              <a:t>, Administration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 err="1" smtClean="0"/>
              <a:t>Exact</a:t>
            </a:r>
            <a:r>
              <a:rPr lang="de-CH" dirty="0" smtClean="0"/>
              <a:t> </a:t>
            </a:r>
            <a:r>
              <a:rPr lang="de-CH" dirty="0" err="1" smtClean="0"/>
              <a:t>distriubtion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tasks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writen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diary</a:t>
            </a:r>
            <a:r>
              <a:rPr lang="de-CH" dirty="0" smtClean="0"/>
              <a:t> 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Distribution of </a:t>
            </a:r>
            <a:r>
              <a:rPr lang="en-US" sz="2400" dirty="0" smtClean="0"/>
              <a:t>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02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Multi-Language complicates things a lot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Defining a solid structure is key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We are still not sure how to handle includes properly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Best practice in general?!</a:t>
            </a:r>
            <a:endParaRPr lang="en-US" sz="2800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Lessons </a:t>
            </a:r>
            <a:r>
              <a:rPr lang="en-US" sz="2400" dirty="0" smtClean="0"/>
              <a:t>learnt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49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Intro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Live demo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Technologies used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Features implemented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Distribution of work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Lessons learnt</a:t>
            </a:r>
            <a:endParaRPr lang="en-US" sz="28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96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Peter</a:t>
            </a:r>
            <a:r>
              <a:rPr lang="de-CH" dirty="0"/>
              <a:t>, a </a:t>
            </a:r>
            <a:r>
              <a:rPr lang="de-CH" dirty="0" err="1"/>
              <a:t>b</a:t>
            </a:r>
            <a:r>
              <a:rPr lang="de-CH" dirty="0" err="1" smtClean="0"/>
              <a:t>usinessman</a:t>
            </a:r>
            <a:r>
              <a:rPr lang="de-CH" dirty="0" smtClean="0"/>
              <a:t>;</a:t>
            </a:r>
          </a:p>
          <a:p>
            <a:r>
              <a:rPr lang="en-US" dirty="0" smtClean="0"/>
              <a:t>male</a:t>
            </a:r>
            <a:r>
              <a:rPr lang="en-US" dirty="0"/>
              <a:t>, 45, works as a banker</a:t>
            </a:r>
            <a:r>
              <a:rPr lang="en-US" dirty="0" smtClean="0"/>
              <a:t>, travels </a:t>
            </a:r>
            <a:r>
              <a:rPr lang="en-US" dirty="0"/>
              <a:t>daily from cities by train (first class), he collects art as a hobby</a:t>
            </a:r>
            <a:r>
              <a:rPr lang="en-US" dirty="0" smtClean="0"/>
              <a:t>, he </a:t>
            </a:r>
            <a:r>
              <a:rPr lang="en-US" dirty="0"/>
              <a:t>is kind of a snob, accustomed to certain standard of living, high </a:t>
            </a:r>
            <a:r>
              <a:rPr lang="en-US" dirty="0" smtClean="0"/>
              <a:t>income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Peter likes his routine therefore he would like to place standing orders per weekday, so he doesn't have to place a order daily. But it should still be possible to change the standard order or to be able to suspend it, when he goes on business trips.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Intro: Target </a:t>
            </a:r>
            <a:r>
              <a:rPr lang="en-US" dirty="0"/>
              <a:t>User and Requirements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44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Anna, girl with lactose intolerance</a:t>
            </a:r>
          </a:p>
          <a:p>
            <a:r>
              <a:rPr lang="en-US" dirty="0"/>
              <a:t>female, 25, studies psychology and history, works part time in a library, likes reading books, lives in a living community, medium income</a:t>
            </a:r>
          </a:p>
          <a:p>
            <a:pPr marL="0" indent="0">
              <a:buNone/>
            </a:pPr>
            <a:endParaRPr lang="de-CH" dirty="0"/>
          </a:p>
          <a:p>
            <a:r>
              <a:rPr lang="en-US" dirty="0"/>
              <a:t>Anna loves breakfast and is her most important meal of the day. To find a bakery or restaurant with lactose free </a:t>
            </a:r>
            <a:r>
              <a:rPr lang="en-US" dirty="0" smtClean="0"/>
              <a:t>products is </a:t>
            </a:r>
            <a:r>
              <a:rPr lang="en-US" dirty="0"/>
              <a:t>sometimes difficult. She would like to see which products are suitable for her lactose intolerance.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Intro: Target </a:t>
            </a:r>
            <a:r>
              <a:rPr lang="en-US" dirty="0"/>
              <a:t>User and Requirements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89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Intro: General Design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pic>
        <p:nvPicPr>
          <p:cNvPr id="1026" name="Picture 2" descr="C:\Users\admin\Dropbox\9_Project-Share\design-draft websh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07" y="900000"/>
            <a:ext cx="7069235" cy="53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5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Enjoy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77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HTML, CSS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smtClean="0"/>
              <a:t>JavaScript</a:t>
            </a:r>
            <a:endParaRPr lang="de-CH" dirty="0"/>
          </a:p>
          <a:p>
            <a:r>
              <a:rPr lang="de-CH" dirty="0"/>
              <a:t>PHP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smtClean="0"/>
              <a:t>MySQL (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mysqli</a:t>
            </a:r>
            <a:r>
              <a:rPr lang="de-CH" dirty="0" smtClean="0"/>
              <a:t> </a:t>
            </a:r>
            <a:r>
              <a:rPr lang="de-CH" dirty="0" err="1" smtClean="0"/>
              <a:t>library</a:t>
            </a:r>
            <a:r>
              <a:rPr lang="de-CH" dirty="0" smtClean="0"/>
              <a:t>) </a:t>
            </a:r>
          </a:p>
          <a:p>
            <a:r>
              <a:rPr lang="de-CH" dirty="0" smtClean="0"/>
              <a:t>Cookies (Save </a:t>
            </a:r>
            <a:r>
              <a:rPr lang="de-CH" dirty="0" err="1" smtClean="0"/>
              <a:t>language</a:t>
            </a:r>
            <a:r>
              <a:rPr lang="de-CH" dirty="0" smtClean="0"/>
              <a:t> </a:t>
            </a:r>
            <a:r>
              <a:rPr lang="de-CH" dirty="0" err="1" smtClean="0"/>
              <a:t>settings</a:t>
            </a:r>
            <a:r>
              <a:rPr lang="de-CH" dirty="0" smtClean="0"/>
              <a:t>)</a:t>
            </a:r>
          </a:p>
          <a:p>
            <a:r>
              <a:rPr lang="de-CH" dirty="0" smtClean="0"/>
              <a:t>Session (</a:t>
            </a:r>
            <a:r>
              <a:rPr lang="de-CH" dirty="0" err="1" smtClean="0"/>
              <a:t>Basket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r>
              <a:rPr lang="de-CH" dirty="0" smtClean="0"/>
              <a:t>)</a:t>
            </a:r>
          </a:p>
          <a:p>
            <a:r>
              <a:rPr lang="de-CH" dirty="0" smtClean="0"/>
              <a:t>REST (</a:t>
            </a:r>
            <a:r>
              <a:rPr lang="de-CH" dirty="0" err="1" smtClean="0"/>
              <a:t>GoogleMaps</a:t>
            </a:r>
            <a:r>
              <a:rPr lang="de-CH" dirty="0" smtClean="0"/>
              <a:t>, Skype </a:t>
            </a:r>
            <a:r>
              <a:rPr lang="de-CH" dirty="0" smtClean="0"/>
              <a:t>Status)</a:t>
            </a:r>
            <a:endParaRPr lang="de-CH" dirty="0"/>
          </a:p>
          <a:p>
            <a:r>
              <a:rPr lang="de-CH" dirty="0" smtClean="0"/>
              <a:t>AJAX (</a:t>
            </a:r>
            <a:r>
              <a:rPr lang="de-CH" dirty="0" err="1" smtClean="0"/>
              <a:t>Productsearch</a:t>
            </a:r>
            <a:r>
              <a:rPr lang="de-CH" dirty="0" smtClean="0"/>
              <a:t>)</a:t>
            </a:r>
          </a:p>
          <a:p>
            <a:r>
              <a:rPr lang="de-CH" dirty="0" smtClean="0"/>
              <a:t>HTML </a:t>
            </a:r>
            <a:r>
              <a:rPr lang="de-CH" dirty="0" err="1" smtClean="0"/>
              <a:t>templates</a:t>
            </a:r>
            <a:r>
              <a:rPr lang="de-CH" dirty="0" smtClean="0"/>
              <a:t> (On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us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Contact</a:t>
            </a:r>
            <a:r>
              <a:rPr lang="de-CH" dirty="0" smtClean="0"/>
              <a:t>  </a:t>
            </a:r>
            <a:r>
              <a:rPr lang="de-CH" dirty="0" err="1" smtClean="0"/>
              <a:t>page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RegEx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Technologies </a:t>
            </a:r>
            <a:r>
              <a:rPr lang="en-US" sz="2400" dirty="0" smtClean="0"/>
              <a:t>used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59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4.2: Dynamic Navigation Menu</a:t>
            </a:r>
          </a:p>
          <a:p>
            <a:r>
              <a:rPr lang="de-CH" dirty="0"/>
              <a:t>7.3: DHTML</a:t>
            </a:r>
          </a:p>
          <a:p>
            <a:r>
              <a:rPr lang="de-CH" dirty="0"/>
              <a:t>5.1: </a:t>
            </a:r>
            <a:r>
              <a:rPr lang="de-CH" dirty="0" err="1"/>
              <a:t>External</a:t>
            </a:r>
            <a:r>
              <a:rPr lang="de-CH" dirty="0"/>
              <a:t> PHP Files</a:t>
            </a:r>
          </a:p>
          <a:p>
            <a:r>
              <a:rPr lang="de-CH" dirty="0"/>
              <a:t>5.2: Multi-Page PHP File</a:t>
            </a:r>
          </a:p>
          <a:p>
            <a:r>
              <a:rPr lang="de-CH" dirty="0"/>
              <a:t>5.3: Multiple </a:t>
            </a:r>
            <a:r>
              <a:rPr lang="de-CH" dirty="0" err="1"/>
              <a:t>Languages</a:t>
            </a:r>
            <a:endParaRPr lang="de-CH" dirty="0"/>
          </a:p>
          <a:p>
            <a:r>
              <a:rPr lang="de-CH" dirty="0"/>
              <a:t>8.1: Cookies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Features </a:t>
            </a:r>
            <a:r>
              <a:rPr lang="en-US" sz="2400" dirty="0" smtClean="0"/>
              <a:t>implemented – General Design</a:t>
            </a:r>
            <a:r>
              <a:rPr lang="en-US" sz="2400" dirty="0"/>
              <a:t/>
            </a:r>
            <a:br>
              <a:rPr lang="en-US" sz="2400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145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Features implemented – General Design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40404" r="23598" b="19931"/>
          <a:stretch/>
        </p:blipFill>
        <p:spPr bwMode="auto">
          <a:xfrm>
            <a:off x="321043" y="2779083"/>
            <a:ext cx="3461657" cy="191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XML Menu </a:t>
            </a:r>
            <a:r>
              <a:rPr lang="de-CH" dirty="0" err="1" smtClean="0"/>
              <a:t>validated</a:t>
            </a:r>
            <a:r>
              <a:rPr lang="de-CH" dirty="0" smtClean="0"/>
              <a:t> </a:t>
            </a:r>
            <a:r>
              <a:rPr lang="de-CH" dirty="0" err="1" smtClean="0"/>
              <a:t>against</a:t>
            </a:r>
            <a:r>
              <a:rPr lang="de-CH" dirty="0" smtClean="0"/>
              <a:t> XSD-schema</a:t>
            </a:r>
          </a:p>
          <a:p>
            <a:r>
              <a:rPr lang="de-CH" dirty="0" smtClean="0"/>
              <a:t>Navigation </a:t>
            </a:r>
            <a:r>
              <a:rPr lang="de-CH" dirty="0" err="1" smtClean="0"/>
              <a:t>menu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generated</a:t>
            </a:r>
            <a:r>
              <a:rPr lang="de-CH" dirty="0" smtClean="0"/>
              <a:t> </a:t>
            </a:r>
            <a:r>
              <a:rPr lang="de-CH" dirty="0" err="1" smtClean="0"/>
              <a:t>dynamically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XML-file</a:t>
            </a:r>
          </a:p>
          <a:p>
            <a:r>
              <a:rPr lang="de-CH" dirty="0" smtClean="0"/>
              <a:t>Menu 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easily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changed</a:t>
            </a:r>
            <a:r>
              <a:rPr lang="de-CH" dirty="0" smtClean="0"/>
              <a:t> via XML-file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01" y="2779083"/>
            <a:ext cx="4940840" cy="178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85c74107ca2205fa2d79ffbd44cb7ca7">
  <xsd:schema xmlns:xsd="http://www.w3.org/2001/XMLSchema" xmlns:xs="http://www.w3.org/2001/XMLSchema" xmlns:p="http://schemas.microsoft.com/office/2006/metadata/properties" xmlns:ns2="4b463c31-e9b0-413b-88df-ea7e9f53a7ba" xmlns:ns3="2551ef7e-3b29-44d1-a8ad-ef34c26bfc60" targetNamespace="http://schemas.microsoft.com/office/2006/metadata/properties" ma:root="true" ma:fieldsID="850aabddd6d95701c4b28714f3a316c8" ns2:_="" ns3:_="">
    <xsd:import namespace="4b463c31-e9b0-413b-88df-ea7e9f53a7ba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63c31-e9b0-413b-88df-ea7e9f53a7ba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4b463c31-e9b0-413b-88df-ea7e9f53a7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1F62-CC3B-4F2A-BAEC-F8005B132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463c31-e9b0-413b-88df-ea7e9f53a7ba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591048-6F15-48C6-9650-9BFF3E56974F}">
  <ds:schemaRefs>
    <ds:schemaRef ds:uri="http://purl.org/dc/elements/1.1/"/>
    <ds:schemaRef ds:uri="http://purl.org/dc/terms/"/>
    <ds:schemaRef ds:uri="4b463c31-e9b0-413b-88df-ea7e9f53a7ba"/>
    <ds:schemaRef ds:uri="2551ef7e-3b29-44d1-a8ad-ef34c26bfc60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554</Words>
  <Application>Microsoft Office PowerPoint</Application>
  <PresentationFormat>Bildschirmpräsentation (4:3)</PresentationFormat>
  <Paragraphs>85</Paragraphs>
  <Slides>19</Slides>
  <Notes>0</Notes>
  <HiddenSlides>6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BFH_PPT_Vorlage_v2</vt:lpstr>
      <vt:lpstr>Webshop – final presentation</vt:lpstr>
      <vt:lpstr>Agenda</vt:lpstr>
      <vt:lpstr>Intro: Target User and Requirements  </vt:lpstr>
      <vt:lpstr>Intro: Target User and Requirements  </vt:lpstr>
      <vt:lpstr>Intro: General Design </vt:lpstr>
      <vt:lpstr>Live Demo</vt:lpstr>
      <vt:lpstr>Technologies used</vt:lpstr>
      <vt:lpstr>Features implemented – General Design </vt:lpstr>
      <vt:lpstr>Features implemented – General Design</vt:lpstr>
      <vt:lpstr>Features implemented – Product Shop</vt:lpstr>
      <vt:lpstr>Features implemented – Product Shop </vt:lpstr>
      <vt:lpstr>Features implemented – Product Shop </vt:lpstr>
      <vt:lpstr>Features implemented – Product Shop </vt:lpstr>
      <vt:lpstr>Features implemented – Ordering Process</vt:lpstr>
      <vt:lpstr>Features implemented - Administration</vt:lpstr>
      <vt:lpstr>Features implemented - Administration</vt:lpstr>
      <vt:lpstr>Features implemented – About us / Contact</vt:lpstr>
      <vt:lpstr>Distribution of work</vt:lpstr>
      <vt:lpstr>Lessons learnt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1 - Task 14</dc:title>
  <dc:creator>Sebastian Nellen</dc:creator>
  <cp:keywords>7081, bfh</cp:keywords>
  <cp:lastModifiedBy>admin</cp:lastModifiedBy>
  <cp:revision>208</cp:revision>
  <cp:lastPrinted>2013-04-25T14:17:09Z</cp:lastPrinted>
  <dcterms:created xsi:type="dcterms:W3CDTF">2014-02-28T08:16:51Z</dcterms:created>
  <dcterms:modified xsi:type="dcterms:W3CDTF">2015-01-04T16:52:28Z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