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5590A4-A464-0047-6B2F-248186485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Differenza Date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2E4B98-8EAB-45CC-497C-1DCFBFE4E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Classe Date</a:t>
            </a:r>
          </a:p>
        </p:txBody>
      </p:sp>
      <p:pic>
        <p:nvPicPr>
          <p:cNvPr id="1026" name="Picture 2" descr="Orologio, tempo Icona in Wondicon">
            <a:extLst>
              <a:ext uri="{FF2B5EF4-FFF2-40B4-BE49-F238E27FC236}">
                <a16:creationId xmlns:a16="http://schemas.microsoft.com/office/drawing/2014/main" id="{2480085A-22E7-B0D5-6492-BAE331797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535" y="419511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35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CAC9C-F2A2-AB95-29A7-72D807A1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330D29-29F0-04BC-BBD9-BB476BC1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latin typeface="Calibri" panose="020F0502020204030204" pitchFamily="34" charset="0"/>
              </a:rPr>
              <a:t>Scrivere una classe java con il metodo </a:t>
            </a:r>
            <a:r>
              <a:rPr lang="it-IT" sz="1800" b="0" i="0" u="none" strike="noStrike" baseline="0" dirty="0" err="1">
                <a:latin typeface="Calibri" panose="020F0502020204030204" pitchFamily="34" charset="0"/>
              </a:rPr>
              <a:t>main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 che calcola quante ore e quanti minuti mancano alla fine della lezione</a:t>
            </a:r>
          </a:p>
          <a:p>
            <a:pPr algn="l"/>
            <a:endParaRPr lang="it-IT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latin typeface="Calibri" panose="020F0502020204030204" pitchFamily="34" charset="0"/>
              </a:rPr>
              <a:t>Versione 1: assumere che la lezione termina alle 18.00</a:t>
            </a:r>
          </a:p>
          <a:p>
            <a:pPr algn="l"/>
            <a:r>
              <a:rPr lang="it-IT" sz="1800" b="0" i="0" u="none" strike="noStrike" baseline="0" dirty="0">
                <a:latin typeface="Calibri" panose="020F0502020204030204" pitchFamily="34" charset="0"/>
              </a:rPr>
              <a:t>Versione 2: consentire all’utente di inserire l’orario di uscita (acquisendo le ore e i minuti con 2 letture separate)</a:t>
            </a:r>
          </a:p>
          <a:p>
            <a:pPr algn="l"/>
            <a:endParaRPr lang="it-IT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it-IT" sz="1800" b="0" i="0" u="none" strike="noStrike" baseline="0" dirty="0">
                <a:latin typeface="Calibri" panose="020F0502020204030204" pitchFamily="34" charset="0"/>
              </a:rPr>
              <a:t>Nota: utilizzare 2 oggetti di tipo </a:t>
            </a:r>
            <a:r>
              <a:rPr lang="it-IT" sz="16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Orologio, tempo Icona in Wondicon">
            <a:extLst>
              <a:ext uri="{FF2B5EF4-FFF2-40B4-BE49-F238E27FC236}">
                <a16:creationId xmlns:a16="http://schemas.microsoft.com/office/drawing/2014/main" id="{0AED5A74-A152-DBE2-7920-3A6675DED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751" y="443883"/>
            <a:ext cx="967251" cy="9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62072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69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Trebuchet MS</vt:lpstr>
      <vt:lpstr>Wingdings 3</vt:lpstr>
      <vt:lpstr>Sfaccettatura</vt:lpstr>
      <vt:lpstr>Differenza Date</vt:lpstr>
      <vt:lpstr>Descrizione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Differenza Date</dc:title>
  <dc:creator>romina fiorenza</dc:creator>
  <cp:lastModifiedBy>romina fiorenza</cp:lastModifiedBy>
  <cp:revision>1</cp:revision>
  <dcterms:created xsi:type="dcterms:W3CDTF">2023-02-08T14:19:21Z</dcterms:created>
  <dcterms:modified xsi:type="dcterms:W3CDTF">2023-02-08T14:23:16Z</dcterms:modified>
</cp:coreProperties>
</file>