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4FEF7-09C6-6CC4-7A85-0074FCE8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 Stringhe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EC7E02-7AEE-28A9-CA16-090BFBB23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0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12350-D9BE-AC90-0E40-338AE75A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1) Stringa numerica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82568-E933-7D58-75F5-BF3F6378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ArialMT"/>
              </a:rPr>
              <a:t>Il programma legge una stringa da tastiera e controlla se il testo inserito è composto solo da cifre o se sono presenti anche delle lettere.</a:t>
            </a:r>
          </a:p>
          <a:p>
            <a:pPr lvl="1"/>
            <a:r>
              <a:rPr lang="it-IT" dirty="0">
                <a:latin typeface="ArialMT"/>
              </a:rPr>
              <a:t>NB: un carattere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it-IT" dirty="0">
                <a:latin typeface="ArialMT"/>
              </a:rPr>
              <a:t>è una cifra se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&gt;= ‘0’ &amp;&amp; c &lt;=‘9’</a:t>
            </a:r>
          </a:p>
          <a:p>
            <a:pPr algn="l"/>
            <a:r>
              <a:rPr lang="it-IT" sz="1800" b="0" i="0" u="none" strike="noStrike" baseline="0" dirty="0">
                <a:latin typeface="ArialMT"/>
              </a:rPr>
              <a:t>Stampa a video 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ArialMT"/>
              </a:rPr>
              <a:t>“</a:t>
            </a:r>
            <a:r>
              <a:rPr lang="it-IT" dirty="0">
                <a:latin typeface="ArialMT"/>
              </a:rPr>
              <a:t>testo</a:t>
            </a:r>
            <a:r>
              <a:rPr lang="it-IT" sz="1800" b="0" i="0" u="none" strike="noStrike" baseline="0" dirty="0">
                <a:latin typeface="ArialMT"/>
              </a:rPr>
              <a:t> numerico” oppure “testo NON numerico”.</a:t>
            </a:r>
          </a:p>
          <a:p>
            <a:pPr marL="0" indent="0" algn="l">
              <a:buNone/>
            </a:pPr>
            <a:endParaRPr lang="it-IT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it-IT" dirty="0">
                <a:latin typeface="ArialMT"/>
              </a:rPr>
              <a:t>Esempio:</a:t>
            </a:r>
          </a:p>
          <a:p>
            <a:pPr marL="0" indent="0" algn="l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Oggi sono al corso &gt;&gt; </a:t>
            </a:r>
            <a:r>
              <a:rPr lang="it-IT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testo NON numerico</a:t>
            </a:r>
          </a:p>
          <a:p>
            <a:pPr marL="0" indent="0" algn="l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 Odissea nello spazio &gt;&gt; </a:t>
            </a:r>
            <a:r>
              <a:rPr lang="it-IT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testo NON numerico</a:t>
            </a:r>
          </a:p>
          <a:p>
            <a:pPr marL="0" indent="0" algn="l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12345 &gt;&gt; </a:t>
            </a:r>
            <a:r>
              <a:rPr lang="it-IT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testo numerico</a:t>
            </a:r>
          </a:p>
        </p:txBody>
      </p:sp>
    </p:spTree>
    <p:extLst>
      <p:ext uri="{BB962C8B-B14F-4D97-AF65-F5344CB8AC3E}">
        <p14:creationId xmlns:p14="http://schemas.microsoft.com/office/powerpoint/2010/main" val="40955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01307-BF72-B81C-AFD7-59C43E37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2) Conversione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8A39B-EF51-2852-CCFA-E5BD96EC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ArialMT"/>
              </a:rPr>
              <a:t>Il programma legge una stringa </a:t>
            </a:r>
            <a:r>
              <a:rPr lang="it-IT" dirty="0">
                <a:latin typeface="ArialMT"/>
              </a:rPr>
              <a:t>da tastiera e la deve </a:t>
            </a:r>
            <a:r>
              <a:rPr lang="it-IT" sz="1800" b="0" i="0" u="none" strike="noStrike" baseline="0" dirty="0">
                <a:latin typeface="ArialMT"/>
              </a:rPr>
              <a:t>interpretare come una data. </a:t>
            </a:r>
          </a:p>
          <a:p>
            <a:pPr lvl="1"/>
            <a:r>
              <a:rPr lang="it-IT" dirty="0">
                <a:latin typeface="ArialMT"/>
              </a:rPr>
              <a:t>Il formato dovrà essere </a:t>
            </a:r>
            <a:r>
              <a:rPr lang="it-IT" b="0" i="0" u="none" strike="noStrike" baseline="0" dirty="0">
                <a:latin typeface="ArialMT"/>
              </a:rPr>
              <a:t>GG/MM/AAAA (</a:t>
            </a:r>
            <a:r>
              <a:rPr lang="it-IT" b="0" i="0" u="sng" strike="noStrike" baseline="0" dirty="0">
                <a:latin typeface="ArialMT"/>
              </a:rPr>
              <a:t>non eseguire controlli sul formato</a:t>
            </a:r>
            <a:r>
              <a:rPr lang="it-IT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latin typeface="ArialMT"/>
              </a:rPr>
              <a:t>A questo punto ne estrae i vari campi (giorno, mese ed anno) convertendoli in formato numerico ed infine stampa a video i risultati.</a:t>
            </a:r>
          </a:p>
          <a:p>
            <a:pPr algn="l"/>
            <a:endParaRPr lang="it-IT" sz="1800" b="0" i="0" u="none" strike="noStrike" baseline="0" dirty="0">
              <a:latin typeface="ArialMT"/>
            </a:endParaRPr>
          </a:p>
          <a:p>
            <a:pPr algn="l"/>
            <a:r>
              <a:rPr lang="it-IT" sz="1800" b="0" i="0" u="none" strike="noStrike" baseline="0" dirty="0">
                <a:latin typeface="ArialMT"/>
              </a:rPr>
              <a:t>Il mese deve essere stampato in formato testuale:</a:t>
            </a:r>
          </a:p>
          <a:p>
            <a:pPr lvl="1"/>
            <a:r>
              <a:rPr lang="it-IT" b="0" i="0" u="none" strike="noStrike" baseline="0" dirty="0">
                <a:latin typeface="ArialMT"/>
              </a:rPr>
              <a:t>1 sarà Gennaio ,  2  sarà Febbraio, e cosi via </a:t>
            </a:r>
          </a:p>
          <a:p>
            <a:pPr marL="0" indent="0" algn="l">
              <a:buNone/>
            </a:pPr>
            <a:r>
              <a:rPr lang="it-IT" dirty="0">
                <a:latin typeface="ArialMT"/>
              </a:rPr>
              <a:t>Esempio:</a:t>
            </a:r>
          </a:p>
          <a:p>
            <a:pPr marL="0" indent="0" algn="l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12/05/2022 &gt;&gt; </a:t>
            </a:r>
            <a:r>
              <a:rPr lang="it-IT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Maggio 2022</a:t>
            </a:r>
          </a:p>
          <a:p>
            <a:endParaRPr lang="it-IT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9208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45A41-D47B-3429-A89D-023C8EBA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3) Palindromo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F51556-0A90-CC21-5BE0-A255F712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ArialMT"/>
              </a:rPr>
              <a:t>Scrivere un programma che legge una stringa da tastiera e indica se la stringa inserita è palindroma, cioè se contiene la stessa sequenza di caratteri leggendola da destra e da sinistra.</a:t>
            </a:r>
          </a:p>
          <a:p>
            <a:pPr algn="l"/>
            <a:r>
              <a:rPr lang="it-IT" sz="1800" b="0" i="0" u="none" strike="noStrike" baseline="0" dirty="0">
                <a:latin typeface="ArialMT"/>
              </a:rPr>
              <a:t>Tecnica risolutiva: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0" i="0" u="none" strike="noStrike" baseline="0" dirty="0">
                <a:latin typeface="ArialMT"/>
              </a:rPr>
              <a:t>Creazione di una copia invertita della stringa</a:t>
            </a:r>
          </a:p>
          <a:p>
            <a:pPr algn="l"/>
            <a:r>
              <a:rPr lang="it-IT" sz="1800" b="0" i="0" u="none" strike="noStrike" baseline="0" dirty="0">
                <a:latin typeface="ArialMT"/>
              </a:rPr>
              <a:t>Esempi di stringhe palindrome:</a:t>
            </a:r>
          </a:p>
          <a:p>
            <a:pPr lvl="1"/>
            <a:r>
              <a:rPr lang="it-IT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anna &gt;&gt;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palindromo</a:t>
            </a:r>
            <a:endParaRPr lang="it-IT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topinonavevanonipoti</a:t>
            </a:r>
            <a:r>
              <a:rPr lang="it-IT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palindromo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111DA-5980-96C8-9EFC-993A4E6A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4) Conta occorrenze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546FA-FCF9-CDE6-CC01-3E6CF856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in cui, dati in input una stringa e un carattere, viene stampato il numero di occorrenze del carattere nella stringa</a:t>
            </a:r>
          </a:p>
          <a:p>
            <a:r>
              <a:rPr lang="it-IT" dirty="0"/>
              <a:t>Scrivere 2 implementazioni, usando le seguenti tecniche: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Usare il metodo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Usare il metodo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Esempio 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, b </a:t>
            </a:r>
            <a:r>
              <a:rPr lang="it-IT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occorrenze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>
                  <a:lumMod val="75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aaabbbccc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, x  &gt;&gt; </a:t>
            </a:r>
            <a:r>
              <a:rPr lang="it-IT" b="1" dirty="0">
                <a:solidFill>
                  <a:srgbClr val="418A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occorrenze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418AB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abcabcabc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, a </a:t>
            </a:r>
            <a:r>
              <a:rPr lang="it-IT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occorrenze</a:t>
            </a:r>
            <a:endParaRPr lang="it-IT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423943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1441</TotalTime>
  <Words>305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ArialMT</vt:lpstr>
      <vt:lpstr>Courier New</vt:lpstr>
      <vt:lpstr>Trebuchet MS</vt:lpstr>
      <vt:lpstr>Wingdings 3</vt:lpstr>
      <vt:lpstr>Sfaccettatura</vt:lpstr>
      <vt:lpstr>Esercizi Stringhe</vt:lpstr>
      <vt:lpstr>1) Stringa numerica</vt:lpstr>
      <vt:lpstr>2) Conversione Data</vt:lpstr>
      <vt:lpstr>3) Palindromo</vt:lpstr>
      <vt:lpstr>4) Conta occorrenze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Stringhe</dc:title>
  <dc:creator>romina fiorenza</dc:creator>
  <cp:lastModifiedBy>romina fiorenza</cp:lastModifiedBy>
  <cp:revision>7</cp:revision>
  <dcterms:created xsi:type="dcterms:W3CDTF">2023-02-09T16:52:25Z</dcterms:created>
  <dcterms:modified xsi:type="dcterms:W3CDTF">2023-03-08T11:19:44Z</dcterms:modified>
</cp:coreProperties>
</file>