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B1BC8D-D4EE-DFE6-7228-053723776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Gioco Lotto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684D9E-A679-E699-400A-26B2F7991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Oggetti, array e random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1F7250-DBDF-C687-C706-3F047843C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0" y="5147732"/>
            <a:ext cx="4975934" cy="158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09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148DEF-BC77-3B65-70BD-2EF948C1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152208-83C0-DBC6-D555-729C5C613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Realizzare una classe col metodo </a:t>
            </a:r>
            <a:r>
              <a:rPr lang="it-IT" dirty="0" err="1"/>
              <a:t>main</a:t>
            </a:r>
            <a:r>
              <a:rPr lang="it-IT" dirty="0"/>
              <a:t> che simuli il gioco del lotto su una ruota.</a:t>
            </a:r>
          </a:p>
          <a:p>
            <a:r>
              <a:rPr lang="it-IT" dirty="0"/>
              <a:t>Il programma inizia chiedendo all’utente quanti numeri vuole giocare</a:t>
            </a:r>
          </a:p>
          <a:p>
            <a:pPr lvl="1"/>
            <a:r>
              <a:rPr lang="it-IT" dirty="0"/>
              <a:t>In seguito li fa inserire (i numeri devono essere nel range 1-90 e tutti diversi)</a:t>
            </a:r>
          </a:p>
          <a:p>
            <a:r>
              <a:rPr lang="it-IT" dirty="0"/>
              <a:t>Dopo viene eseguita l’estrazione di 5 numeri (assumiamo una singola ruota)</a:t>
            </a:r>
          </a:p>
          <a:p>
            <a:pPr lvl="1"/>
            <a:r>
              <a:rPr lang="it-IT" dirty="0"/>
              <a:t>I numeri saranno estratti casualmente (usare la classe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java.util.Random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I numeri saranno nel range 1-90 e saranno tutti diversi</a:t>
            </a:r>
          </a:p>
          <a:p>
            <a:r>
              <a:rPr lang="it-IT" dirty="0"/>
              <a:t>Infine il programma riporta il numero di numeri indovinati</a:t>
            </a:r>
          </a:p>
          <a:p>
            <a:pPr lvl="1"/>
            <a:r>
              <a:rPr lang="it-IT" dirty="0"/>
              <a:t>Es. </a:t>
            </a:r>
            <a:r>
              <a:rPr lang="it-IT"/>
              <a:t>Uno su </a:t>
            </a:r>
            <a:r>
              <a:rPr lang="it-IT" dirty="0"/>
              <a:t>due, due su quattro, nessuno, tutti…</a:t>
            </a:r>
          </a:p>
          <a:p>
            <a:pPr lvl="1"/>
            <a:endParaRPr lang="it-IT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7471D47-E86D-6F80-87D7-18A1E7995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284" y="609600"/>
            <a:ext cx="2215516" cy="70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135222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111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Courier New</vt:lpstr>
      <vt:lpstr>Trebuchet MS</vt:lpstr>
      <vt:lpstr>Wingdings 3</vt:lpstr>
      <vt:lpstr>Sfaccettatura</vt:lpstr>
      <vt:lpstr>Gioco Lotto</vt:lpstr>
      <vt:lpstr>Descrizione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Gioco Lotto</dc:title>
  <dc:creator>romina fiorenza</dc:creator>
  <cp:lastModifiedBy>romina fiorenza</cp:lastModifiedBy>
  <cp:revision>1</cp:revision>
  <dcterms:created xsi:type="dcterms:W3CDTF">2023-02-08T14:13:03Z</dcterms:created>
  <dcterms:modified xsi:type="dcterms:W3CDTF">2023-02-08T14:18:20Z</dcterms:modified>
</cp:coreProperties>
</file>