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00AE6-484E-2B3E-A80E-1E1657FDB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Morra  Cinese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7F8F60-23E9-A236-7370-7350AF279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Random, array</a:t>
            </a:r>
          </a:p>
        </p:txBody>
      </p:sp>
      <p:pic>
        <p:nvPicPr>
          <p:cNvPr id="1028" name="Picture 4" descr="Morra cinese - Alimentazione Bambini">
            <a:extLst>
              <a:ext uri="{FF2B5EF4-FFF2-40B4-BE49-F238E27FC236}">
                <a16:creationId xmlns:a16="http://schemas.microsoft.com/office/drawing/2014/main" id="{5378DAB9-4EE9-B107-3AA6-39036543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76" y="4350057"/>
            <a:ext cx="1984159" cy="19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7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B26E5-B4FA-E7CE-5D5B-291D172D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5768FF-58C3-57E1-CB3E-03BA34B8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Scrivere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classe </a:t>
            </a:r>
            <a:r>
              <a:rPr lang="it-IT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MorraCinese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il metodo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simuli una partita alla Morra Cinese tra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computer e un giocatore.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sistema genera la sua mossa estraendo casualmente un valore tra 0, 1, 2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corrisponderanno a sasso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carta, forbici.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questo punto il giocatore esegue il suo lancio digitando 0,1,2 (con la stessa corrispondenza di prima).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regola è che forbici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vince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carta, carta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vince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sasso, sasso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vince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forbici.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Dopo ogni scontro vengono stampati i tiri del sistema e del giocatore e infine viene mostrato l’esito di chi vince. </a:t>
            </a:r>
          </a:p>
          <a:p>
            <a:pPr lvl="1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caso di stesso tiro, si considera pareggio.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questo punto viene richiesto se giocare ancora oppure uscire dal gioco.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70317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135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Trebuchet MS</vt:lpstr>
      <vt:lpstr>Wingdings 3</vt:lpstr>
      <vt:lpstr>Sfaccettatura</vt:lpstr>
      <vt:lpstr>Morra  Cinese</vt:lpstr>
      <vt:lpstr>Descrizione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Morra  Cinese</dc:title>
  <dc:creator>romina fiorenza</dc:creator>
  <cp:lastModifiedBy>romina fiorenza</cp:lastModifiedBy>
  <cp:revision>1</cp:revision>
  <dcterms:created xsi:type="dcterms:W3CDTF">2023-02-09T14:13:59Z</dcterms:created>
  <dcterms:modified xsi:type="dcterms:W3CDTF">2023-02-09T15:15:52Z</dcterms:modified>
</cp:coreProperties>
</file>