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Rubrica telefonica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Classi, Array</a:t>
            </a:r>
          </a:p>
        </p:txBody>
      </p:sp>
      <p:pic>
        <p:nvPicPr>
          <p:cNvPr id="1026" name="Picture 2" descr="Fone Book Phone Book (โปรแกรม Fone Book เก็บเบอร์โทรศัพท์ในคอม) |  Loadthai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91" y="4242850"/>
            <a:ext cx="1454285" cy="14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7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Si vuole modellare una rubrica per memorizzare contatti telefonici.</a:t>
            </a:r>
          </a:p>
          <a:p>
            <a:r>
              <a:rPr lang="it-IT" dirty="0"/>
              <a:t>Il contatto è definito da </a:t>
            </a:r>
            <a:r>
              <a:rPr lang="it-IT" dirty="0">
                <a:solidFill>
                  <a:schemeClr val="accent3"/>
                </a:solidFill>
              </a:rPr>
              <a:t>nome</a:t>
            </a:r>
            <a:r>
              <a:rPr lang="it-IT" dirty="0"/>
              <a:t>, </a:t>
            </a:r>
            <a:r>
              <a:rPr lang="it-IT" dirty="0">
                <a:solidFill>
                  <a:schemeClr val="accent3"/>
                </a:solidFill>
              </a:rPr>
              <a:t>cognome</a:t>
            </a:r>
            <a:r>
              <a:rPr lang="it-IT" dirty="0"/>
              <a:t> e un </a:t>
            </a:r>
            <a:r>
              <a:rPr lang="it-IT" dirty="0">
                <a:solidFill>
                  <a:schemeClr val="accent3"/>
                </a:solidFill>
              </a:rPr>
              <a:t>numero</a:t>
            </a:r>
            <a:r>
              <a:rPr lang="it-IT" dirty="0"/>
              <a:t> telefonico</a:t>
            </a:r>
          </a:p>
          <a:p>
            <a:r>
              <a:rPr lang="it-IT" dirty="0"/>
              <a:t>La rubrica dovrà fornire le seguenti funzionalità: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Inserisci contatto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Mostra contatto alla posizione specificata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Stampa tutti i contatti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Mostra il numero di contatti registrati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Mostra il numero di posti liberi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Cerca un contatto per 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Cerca un contatto per numero</a:t>
            </a:r>
          </a:p>
          <a:p>
            <a:pPr lvl="1"/>
            <a:endParaRPr lang="it-IT" dirty="0"/>
          </a:p>
          <a:p>
            <a:r>
              <a:rPr lang="it-IT" dirty="0"/>
              <a:t>Note: la rubrica è inizialmente vuota ed avrà una dimensione fissata.</a:t>
            </a:r>
          </a:p>
        </p:txBody>
      </p:sp>
      <p:pic>
        <p:nvPicPr>
          <p:cNvPr id="4" name="Picture 2" descr="Fone Book Phone Book (โปรแกรม Fone Book เก็บเบอร์โทรศัพท์ในคอม) |  Loadthai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836" y="443616"/>
            <a:ext cx="1067919" cy="10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0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16138</TotalTime>
  <Words>82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Rubrica telefonica</vt:lpstr>
      <vt:lpstr>Descrizione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Rubrica telefonica</dc:title>
  <dc:creator>Romina Fiorenza</dc:creator>
  <cp:lastModifiedBy>romina fiorenza</cp:lastModifiedBy>
  <cp:revision>7</cp:revision>
  <dcterms:created xsi:type="dcterms:W3CDTF">2022-05-04T13:04:31Z</dcterms:created>
  <dcterms:modified xsi:type="dcterms:W3CDTF">2023-11-10T10:25:29Z</dcterms:modified>
</cp:coreProperties>
</file>