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64" r:id="rId6"/>
    <p:sldId id="259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6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55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3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6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9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02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6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02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6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73522C-1374-45E0-B64F-BE27ADD9ACDF}" type="datetimeFigureOut">
              <a:rPr lang="it-IT" smtClean="0"/>
              <a:t>20/05/2022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367B5A-BA57-4128-A115-DF7373F37798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 smtClean="0"/>
              <a:t>Gioco delle carte </a:t>
            </a:r>
            <a:endParaRPr lang="it-I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Classi, Array, enum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68" y="2967562"/>
            <a:ext cx="3972375" cy="13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Vogliamo realizzare la simulazione del gioco della carte più alta e utilizziamo un mazzo </a:t>
            </a:r>
            <a:r>
              <a:rPr lang="it-IT" dirty="0"/>
              <a:t>di </a:t>
            </a:r>
            <a:r>
              <a:rPr lang="it-IT" dirty="0" smtClean="0"/>
              <a:t>carte napoletane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smtClean="0"/>
              <a:t>Supponiamo di avere 2 giocatori.</a:t>
            </a:r>
          </a:p>
          <a:p>
            <a:pPr marL="0" indent="0">
              <a:buNone/>
            </a:pPr>
            <a:r>
              <a:rPr lang="it-IT" dirty="0" smtClean="0"/>
              <a:t>Dopo aver mischiato il mazzo di carte, ogni giocatore </a:t>
            </a:r>
            <a:r>
              <a:rPr lang="it-IT" dirty="0"/>
              <a:t>estrae una carta </a:t>
            </a:r>
            <a:r>
              <a:rPr lang="it-IT" dirty="0" smtClean="0"/>
              <a:t>dalla testa del mazzo.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giocatore con la carta </a:t>
            </a:r>
            <a:r>
              <a:rPr lang="it-IT" dirty="0" smtClean="0"/>
              <a:t>del valore più alto </a:t>
            </a:r>
            <a:r>
              <a:rPr lang="it-IT" dirty="0"/>
              <a:t>si aggiudica </a:t>
            </a:r>
            <a:r>
              <a:rPr lang="it-IT" dirty="0" smtClean="0"/>
              <a:t>un punto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 parità di valore si valuta il seme </a:t>
            </a:r>
            <a:r>
              <a:rPr lang="it-IT" dirty="0" smtClean="0"/>
              <a:t>(secondo questa scala di importanza Denari &gt; Coppe &gt; Spade &gt; Bastoni)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Vince </a:t>
            </a:r>
            <a:r>
              <a:rPr lang="it-IT" dirty="0"/>
              <a:t>il giocatore che fa più punti su un totale </a:t>
            </a:r>
            <a:r>
              <a:rPr lang="it-IT" dirty="0" smtClean="0"/>
              <a:t>di n </a:t>
            </a:r>
            <a:r>
              <a:rPr lang="it-IT" dirty="0"/>
              <a:t>mani.</a:t>
            </a:r>
          </a:p>
        </p:txBody>
      </p:sp>
    </p:spTree>
    <p:extLst>
      <p:ext uri="{BB962C8B-B14F-4D97-AF65-F5344CB8AC3E}">
        <p14:creationId xmlns:p14="http://schemas.microsoft.com/office/powerpoint/2010/main" val="3244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50" y="118527"/>
            <a:ext cx="4014788" cy="348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/>
          <p:cNvSpPr txBox="1"/>
          <p:nvPr/>
        </p:nvSpPr>
        <p:spPr>
          <a:xfrm>
            <a:off x="1951351" y="328612"/>
            <a:ext cx="849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Carta</a:t>
            </a:r>
            <a:endParaRPr lang="it-IT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750" y="857250"/>
            <a:ext cx="4014788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1823" y="961726"/>
            <a:ext cx="3250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valore: ValoreCarta    // enum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seme: SemeCarta    // enum</a:t>
            </a:r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5750" y="1698245"/>
            <a:ext cx="4014788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67475" y="157164"/>
            <a:ext cx="4376738" cy="3000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7890188" y="328612"/>
            <a:ext cx="175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MazzoCarte</a:t>
            </a:r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467475" y="850106"/>
            <a:ext cx="4376738" cy="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3548" y="961726"/>
            <a:ext cx="35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elenco: Carta[ ]</a:t>
            </a:r>
            <a:endParaRPr lang="it-IT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467475" y="1691101"/>
            <a:ext cx="4376738" cy="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5856102" y="2072576"/>
            <a:ext cx="611373" cy="6143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4300538" y="2357438"/>
            <a:ext cx="1555564" cy="2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3930" y="1979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40</a:t>
            </a:r>
            <a:endParaRPr lang="it-IT" dirty="0"/>
          </a:p>
        </p:txBody>
      </p:sp>
      <p:sp>
        <p:nvSpPr>
          <p:cNvPr id="21" name="Rectangle 20"/>
          <p:cNvSpPr/>
          <p:nvPr/>
        </p:nvSpPr>
        <p:spPr>
          <a:xfrm>
            <a:off x="4395179" y="3418518"/>
            <a:ext cx="4376738" cy="2620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/>
          <p:cNvSpPr txBox="1"/>
          <p:nvPr/>
        </p:nvSpPr>
        <p:spPr>
          <a:xfrm>
            <a:off x="5817892" y="3589967"/>
            <a:ext cx="175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Giocatore</a:t>
            </a:r>
            <a:endParaRPr lang="it-IT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95179" y="4111461"/>
            <a:ext cx="4376738" cy="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11252" y="4223082"/>
            <a:ext cx="354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nome: String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cartaInMano: Carta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punteggio : int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395179" y="5138199"/>
            <a:ext cx="4376738" cy="2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3"/>
          </p:cNvCxnSpPr>
          <p:nvPr/>
        </p:nvCxnSpPr>
        <p:spPr>
          <a:xfrm flipV="1">
            <a:off x="8771917" y="3196174"/>
            <a:ext cx="1456717" cy="1532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2805" y="4790299"/>
            <a:ext cx="207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Prende una carta da</a:t>
            </a:r>
            <a:endParaRPr lang="it-IT" dirty="0"/>
          </a:p>
        </p:txBody>
      </p:sp>
      <p:sp>
        <p:nvSpPr>
          <p:cNvPr id="31" name="Rectangle 30"/>
          <p:cNvSpPr/>
          <p:nvPr/>
        </p:nvSpPr>
        <p:spPr>
          <a:xfrm>
            <a:off x="821116" y="3936554"/>
            <a:ext cx="2411598" cy="207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Gioco</a:t>
            </a:r>
          </a:p>
          <a:p>
            <a:pPr algn="ctr"/>
            <a:endParaRPr lang="it-IT" dirty="0"/>
          </a:p>
          <a:p>
            <a:pPr algn="ctr"/>
            <a:r>
              <a:rPr lang="it-IT" dirty="0" smtClean="0"/>
              <a:t>Esegue la simulazione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5206469" y="1617520"/>
            <a:ext cx="129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Has a/many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55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490" y="1328738"/>
            <a:ext cx="10515600" cy="484822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					</a:t>
            </a:r>
            <a:r>
              <a:rPr lang="it-IT" sz="2800" dirty="0" smtClean="0">
                <a:solidFill>
                  <a:srgbClr val="FF0000"/>
                </a:solidFill>
              </a:rPr>
              <a:t>Carta</a:t>
            </a:r>
            <a:endParaRPr lang="it-IT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final</a:t>
            </a:r>
            <a:r>
              <a:rPr lang="it-IT" dirty="0" smtClean="0"/>
              <a:t> valore: ValoreCarta // enum</a:t>
            </a:r>
          </a:p>
          <a:p>
            <a:pPr>
              <a:buFontTx/>
              <a:buChar char="-"/>
            </a:pPr>
            <a:r>
              <a:rPr lang="it-IT" dirty="0" smtClean="0">
                <a:solidFill>
                  <a:srgbClr val="FF0000"/>
                </a:solidFill>
              </a:rPr>
              <a:t> final </a:t>
            </a:r>
            <a:r>
              <a:rPr lang="it-IT" dirty="0" smtClean="0"/>
              <a:t>seme: SemeCarta   // enum</a:t>
            </a:r>
          </a:p>
          <a:p>
            <a:pPr marL="0" indent="0">
              <a:buNone/>
            </a:pPr>
            <a:r>
              <a:rPr lang="it-IT" dirty="0" smtClean="0"/>
              <a:t>+ Carta(valore: ValoreCarta, seme: SemeCarta)</a:t>
            </a:r>
          </a:p>
          <a:p>
            <a:pPr marL="0" indent="0">
              <a:buNone/>
            </a:pPr>
            <a:r>
              <a:rPr lang="it-IT" dirty="0" smtClean="0"/>
              <a:t>+ getters</a:t>
            </a:r>
          </a:p>
          <a:p>
            <a:pPr marL="0" indent="0">
              <a:buNone/>
            </a:pPr>
            <a:r>
              <a:rPr lang="it-IT" dirty="0" smtClean="0"/>
              <a:t>+ toString(): String</a:t>
            </a:r>
          </a:p>
          <a:p>
            <a:pPr marL="0" indent="0">
              <a:buNone/>
            </a:pPr>
            <a:r>
              <a:rPr lang="it-IT" dirty="0" smtClean="0"/>
              <a:t>+ compareTo(carta: Carta): int   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i="1" dirty="0" smtClean="0">
                <a:sym typeface="Wingdings" panose="05000000000000000000" pitchFamily="2" charset="2"/>
              </a:rPr>
              <a:t>&gt;0 se this&gt;carta;    &lt;0 se this&lt;carta;     =0 se sono uguali</a:t>
            </a:r>
            <a:endParaRPr lang="it-IT" i="1" dirty="0" smtClean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98490" y="1862406"/>
            <a:ext cx="10515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98490" y="2761781"/>
            <a:ext cx="10515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0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490" y="1328738"/>
            <a:ext cx="10515600" cy="484822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					</a:t>
            </a:r>
            <a:r>
              <a:rPr lang="it-IT" sz="2800" dirty="0" smtClean="0"/>
              <a:t>Carta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final</a:t>
            </a:r>
            <a:r>
              <a:rPr lang="it-IT" dirty="0" smtClean="0"/>
              <a:t> valore: int</a:t>
            </a:r>
          </a:p>
          <a:p>
            <a:pPr>
              <a:buFontTx/>
              <a:buChar char="-"/>
            </a:pPr>
            <a:r>
              <a:rPr lang="it-IT" dirty="0" smtClean="0">
                <a:solidFill>
                  <a:srgbClr val="FF0000"/>
                </a:solidFill>
              </a:rPr>
              <a:t> final </a:t>
            </a:r>
            <a:r>
              <a:rPr lang="it-IT" dirty="0" smtClean="0"/>
              <a:t>seme: int</a:t>
            </a:r>
          </a:p>
          <a:p>
            <a:pPr marL="0" indent="0">
              <a:buNone/>
            </a:pPr>
            <a:r>
              <a:rPr lang="it-IT" dirty="0" smtClean="0"/>
              <a:t>+ Carta(valore: int, seme: int)</a:t>
            </a:r>
          </a:p>
          <a:p>
            <a:pPr marL="0" indent="0">
              <a:buNone/>
            </a:pPr>
            <a:r>
              <a:rPr lang="it-IT" dirty="0" smtClean="0"/>
              <a:t>+ getters</a:t>
            </a:r>
          </a:p>
          <a:p>
            <a:pPr marL="0" indent="0">
              <a:buNone/>
            </a:pPr>
            <a:r>
              <a:rPr lang="it-IT" dirty="0" smtClean="0"/>
              <a:t>+ toString(): String</a:t>
            </a:r>
          </a:p>
          <a:p>
            <a:pPr marL="0" indent="0">
              <a:buNone/>
            </a:pPr>
            <a:r>
              <a:rPr lang="it-IT" dirty="0" smtClean="0"/>
              <a:t>+ compareTo(carta: Carta): int   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i="1" dirty="0" smtClean="0">
                <a:sym typeface="Wingdings" panose="05000000000000000000" pitchFamily="2" charset="2"/>
              </a:rPr>
              <a:t>1 </a:t>
            </a:r>
            <a:r>
              <a:rPr lang="it-IT" i="1" dirty="0" smtClean="0">
                <a:sym typeface="Wingdings" panose="05000000000000000000" pitchFamily="2" charset="2"/>
              </a:rPr>
              <a:t>se this&gt;carta;    </a:t>
            </a:r>
            <a:r>
              <a:rPr lang="it-IT" i="1" dirty="0" smtClean="0">
                <a:sym typeface="Wingdings" panose="05000000000000000000" pitchFamily="2" charset="2"/>
              </a:rPr>
              <a:t>-1</a:t>
            </a:r>
            <a:r>
              <a:rPr lang="it-IT" i="1" dirty="0" smtClean="0">
                <a:sym typeface="Wingdings" panose="05000000000000000000" pitchFamily="2" charset="2"/>
              </a:rPr>
              <a:t> </a:t>
            </a:r>
            <a:r>
              <a:rPr lang="it-IT" i="1" dirty="0" smtClean="0">
                <a:sym typeface="Wingdings" panose="05000000000000000000" pitchFamily="2" charset="2"/>
              </a:rPr>
              <a:t>se this&lt;carta;     =0 se sono uguali</a:t>
            </a:r>
            <a:endParaRPr lang="it-IT" i="1" dirty="0" smtClean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98490" y="1862406"/>
            <a:ext cx="10515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98490" y="2761781"/>
            <a:ext cx="10515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675808" y="463639"/>
            <a:ext cx="3374265" cy="528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Versione semplice senza enum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80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50005" y="508000"/>
            <a:ext cx="10515600" cy="80645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it-IT" dirty="0" smtClean="0"/>
              <a:t>  </a:t>
            </a:r>
            <a:r>
              <a:rPr lang="it-IT" sz="2800" dirty="0">
                <a:latin typeface="+mn-lt"/>
                <a:ea typeface="+mn-ea"/>
                <a:cs typeface="+mn-cs"/>
              </a:rPr>
              <a:t>MazzoCarte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0005" y="1328738"/>
            <a:ext cx="10515600" cy="484822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it-IT" dirty="0" smtClean="0"/>
              <a:t> elenco: Carta[ ]                 // l’array avrà dimensione 40</a:t>
            </a:r>
          </a:p>
          <a:p>
            <a:pPr marL="0" indent="0">
              <a:buNone/>
            </a:pPr>
            <a:r>
              <a:rPr lang="it-IT" dirty="0" smtClean="0"/>
              <a:t>- indiceProxCarta: int</a:t>
            </a:r>
          </a:p>
          <a:p>
            <a:pPr marL="0" indent="0">
              <a:buNone/>
            </a:pPr>
            <a:r>
              <a:rPr lang="it-IT" dirty="0" smtClean="0"/>
              <a:t>+1 MazzoCarte()		// creare un array di 40 carte e popolarlo</a:t>
            </a:r>
          </a:p>
          <a:p>
            <a:pPr marL="0" indent="0">
              <a:buNone/>
            </a:pPr>
            <a:r>
              <a:rPr lang="it-IT" dirty="0" smtClean="0"/>
              <a:t>+2 toString(): String</a:t>
            </a:r>
          </a:p>
          <a:p>
            <a:pPr marL="0" indent="0">
              <a:buNone/>
            </a:pPr>
            <a:r>
              <a:rPr lang="it-IT" dirty="0" smtClean="0"/>
              <a:t>+ 4 estrae(): Carta </a:t>
            </a:r>
            <a:r>
              <a:rPr lang="it-IT" dirty="0" smtClean="0">
                <a:sym typeface="Wingdings" panose="05000000000000000000" pitchFamily="2" charset="2"/>
              </a:rPr>
              <a:t> restituisco la carta dalla testa del mazzo di carte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+ 3 mischia(): void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i="1" dirty="0" smtClean="0">
                <a:sym typeface="Wingdings" panose="05000000000000000000" pitchFamily="2" charset="2"/>
              </a:rPr>
              <a:t>uso classe Random per generare numeri interi casuali tra 0 e 39 e scambiare le carte relative</a:t>
            </a:r>
            <a:endParaRPr lang="it-IT" i="1" dirty="0" smtClean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50005" y="2210136"/>
            <a:ext cx="10515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2579" y="508000"/>
            <a:ext cx="10515600" cy="80645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it-IT" dirty="0" smtClean="0"/>
              <a:t>  </a:t>
            </a:r>
            <a:r>
              <a:rPr lang="it-IT" sz="2800" dirty="0" smtClean="0">
                <a:latin typeface="+mn-lt"/>
              </a:rPr>
              <a:t>Giocatore</a:t>
            </a:r>
            <a:endParaRPr lang="it-IT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2579" y="1328738"/>
            <a:ext cx="10515600" cy="51498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nome: String</a:t>
            </a:r>
          </a:p>
          <a:p>
            <a:pPr marL="285750" indent="-285750">
              <a:buFontTx/>
              <a:buChar char="-"/>
            </a:pPr>
            <a:r>
              <a:rPr lang="it-IT" dirty="0"/>
              <a:t>cartaInMano: Carta</a:t>
            </a:r>
          </a:p>
          <a:p>
            <a:pPr marL="285750" indent="-285750">
              <a:buFontTx/>
              <a:buChar char="-"/>
            </a:pPr>
            <a:r>
              <a:rPr lang="it-IT" dirty="0"/>
              <a:t>punteggio : int</a:t>
            </a:r>
          </a:p>
          <a:p>
            <a:pPr marL="0" indent="0">
              <a:buNone/>
            </a:pPr>
            <a:r>
              <a:rPr lang="it-IT" dirty="0" smtClean="0"/>
              <a:t>+1 Giocatore(String nome)	// mette punteggio a zero	</a:t>
            </a:r>
          </a:p>
          <a:p>
            <a:pPr marL="0" indent="0">
              <a:buNone/>
            </a:pPr>
            <a:r>
              <a:rPr lang="it-IT" dirty="0"/>
              <a:t>+1 Giocatore(String </a:t>
            </a:r>
            <a:r>
              <a:rPr lang="it-IT" dirty="0" smtClean="0"/>
              <a:t>nome, int punt)</a:t>
            </a:r>
            <a:r>
              <a:rPr lang="it-IT" dirty="0"/>
              <a:t>	// </a:t>
            </a:r>
            <a:r>
              <a:rPr lang="it-IT" dirty="0" smtClean="0"/>
              <a:t>con un punteggio iniziale</a:t>
            </a:r>
          </a:p>
          <a:p>
            <a:pPr marL="0" indent="0">
              <a:buNone/>
            </a:pPr>
            <a:r>
              <a:rPr lang="it-IT" dirty="0" smtClean="0"/>
              <a:t>+2 toString(): String</a:t>
            </a:r>
          </a:p>
          <a:p>
            <a:pPr marL="0" indent="0">
              <a:buNone/>
            </a:pPr>
            <a:r>
              <a:rPr lang="it-IT" dirty="0" smtClean="0"/>
              <a:t>+ getters</a:t>
            </a:r>
          </a:p>
          <a:p>
            <a:pPr marL="0" indent="0">
              <a:buNone/>
            </a:pPr>
            <a:r>
              <a:rPr lang="it-IT" dirty="0" smtClean="0"/>
              <a:t>+ setNome(String) : void</a:t>
            </a:r>
          </a:p>
          <a:p>
            <a:pPr marL="0" indent="0">
              <a:buNone/>
            </a:pPr>
            <a:r>
              <a:rPr lang="it-IT" dirty="0" smtClean="0"/>
              <a:t>+ prende(Carta) : void                // sarebbe il setter</a:t>
            </a:r>
          </a:p>
          <a:p>
            <a:pPr marL="0" indent="0">
              <a:buNone/>
            </a:pPr>
            <a:r>
              <a:rPr lang="it-IT" dirty="0" smtClean="0"/>
              <a:t>+ incrementaPunteggio() : void         // incrementa di 1, sarebbe tipo setPunteggio</a:t>
            </a:r>
          </a:p>
          <a:p>
            <a:pPr marL="0" lvl="0" indent="0">
              <a:buNone/>
            </a:pPr>
            <a:r>
              <a:rPr lang="it-IT" dirty="0"/>
              <a:t>+ </a:t>
            </a:r>
            <a:r>
              <a:rPr lang="it-IT" dirty="0" smtClean="0"/>
              <a:t>incrementaPunteggio(int incremento) </a:t>
            </a:r>
            <a:r>
              <a:rPr lang="it-IT" dirty="0"/>
              <a:t>: void  </a:t>
            </a:r>
            <a:r>
              <a:rPr lang="it-IT" dirty="0" smtClean="0"/>
              <a:t>     </a:t>
            </a:r>
            <a:r>
              <a:rPr lang="it-IT" dirty="0"/>
              <a:t>// sarebbe tipo setPunteggio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9404" y="2622259"/>
            <a:ext cx="10515600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36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4090</TotalTime>
  <Words>180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Gioco delle carte </vt:lpstr>
      <vt:lpstr>Descrizione</vt:lpstr>
      <vt:lpstr>PowerPoint Presentation</vt:lpstr>
      <vt:lpstr>PowerPoint Presentation</vt:lpstr>
      <vt:lpstr>PowerPoint Presentation</vt:lpstr>
      <vt:lpstr>  MazzoCarte</vt:lpstr>
      <vt:lpstr>  Giocatore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Romina Fiorenza</dc:creator>
  <cp:lastModifiedBy>Romina Fiorenza</cp:lastModifiedBy>
  <cp:revision>12</cp:revision>
  <dcterms:created xsi:type="dcterms:W3CDTF">2021-03-17T15:15:24Z</dcterms:created>
  <dcterms:modified xsi:type="dcterms:W3CDTF">2022-05-23T07:11:26Z</dcterms:modified>
</cp:coreProperties>
</file>