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govW669GV0+yZmptRKDzsGEJTE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5B22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ED2E3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8000" u="none" cap="none" strike="noStrike">
                <a:solidFill>
                  <a:srgbClr val="BED2E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8000" u="none" cap="none" strike="noStrike">
                <a:solidFill>
                  <a:srgbClr val="BED2E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ED2E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8000" u="none" cap="none" strike="noStrike">
                <a:solidFill>
                  <a:srgbClr val="BED2E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8000" u="none" cap="none" strike="noStrike">
                <a:solidFill>
                  <a:srgbClr val="BED2E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2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5B22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ED2E3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it-IT" sz="4800"/>
              <a:t>La banca e i conti correnti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0" y="416009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it-IT"/>
              <a:t>Ereditarietà, ArrayList</a:t>
            </a:r>
            <a:endParaRPr/>
          </a:p>
        </p:txBody>
      </p:sp>
      <p:pic>
        <p:nvPicPr>
          <p:cNvPr descr="Credit Money Bank Icon. Outline Credit Money Bank Vector Icon For Web  Design Isolated On White Background Royalty Free SVG, Cliparts, Vectors,  and Stock Illustration. Image 147096092."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5982" y="4762329"/>
            <a:ext cx="1693452" cy="1693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Descrizione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it-IT"/>
              <a:t>Si vuole modellare una classe </a:t>
            </a:r>
            <a:r>
              <a:rPr lang="it-IT">
                <a:solidFill>
                  <a:srgbClr val="FF0000"/>
                </a:solidFill>
              </a:rPr>
              <a:t>Bank</a:t>
            </a:r>
            <a:r>
              <a:rPr lang="it-IT"/>
              <a:t> per la gestione dei </a:t>
            </a:r>
            <a:r>
              <a:rPr lang="it-IT">
                <a:solidFill>
                  <a:srgbClr val="FF0000"/>
                </a:solidFill>
              </a:rPr>
              <a:t>conti </a:t>
            </a:r>
            <a:r>
              <a:rPr lang="it-IT"/>
              <a:t>correnti.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it-IT"/>
              <a:t>I conti correnti contengono la lista dei </a:t>
            </a:r>
            <a:r>
              <a:rPr lang="it-IT">
                <a:solidFill>
                  <a:srgbClr val="FF0000"/>
                </a:solidFill>
              </a:rPr>
              <a:t>movimenti</a:t>
            </a:r>
            <a:r>
              <a:rPr lang="it-IT"/>
              <a:t> del correntista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it-IT"/>
              <a:t>Un movimento può essere un prelievo (withdraw) o un versamento (deposit).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it-IT"/>
              <a:t>I conti correnti possono essere di 2 tipi: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it-IT">
                <a:solidFill>
                  <a:srgbClr val="FF0000"/>
                </a:solidFill>
              </a:rPr>
              <a:t>standard </a:t>
            </a:r>
            <a:r>
              <a:rPr lang="it-IT">
                <a:solidFill>
                  <a:schemeClr val="dk1"/>
                </a:solidFill>
              </a:rPr>
              <a:t>(BankAccount)</a:t>
            </a:r>
            <a:r>
              <a:rPr lang="it-IT">
                <a:solidFill>
                  <a:srgbClr val="FF0000"/>
                </a:solidFill>
              </a:rPr>
              <a:t>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it-IT">
                <a:solidFill>
                  <a:srgbClr val="FF0000"/>
                </a:solidFill>
              </a:rPr>
              <a:t>saving </a:t>
            </a:r>
            <a:r>
              <a:rPr lang="it-IT">
                <a:solidFill>
                  <a:schemeClr val="dk1"/>
                </a:solidFill>
              </a:rPr>
              <a:t>(SavingAccount)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it-IT">
                <a:solidFill>
                  <a:schemeClr val="dk1"/>
                </a:solidFill>
              </a:rPr>
              <a:t>Realizzare il diagramma delle classi, seguendo le indicazioni delle pagine successive.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Dettaglio di Movement</a:t>
            </a:r>
            <a:endParaRPr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677333" y="2407964"/>
            <a:ext cx="9400800" cy="3880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it-IT"/>
              <a:t>Un movimento contiene il tipo di operazione,  la data e l’importo relativo all’operazione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it-IT"/>
              <a:t>L’importo è sempre positivo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it-IT"/>
              <a:t>I movimenti </a:t>
            </a:r>
            <a:r>
              <a:rPr lang="it-IT" u="sng"/>
              <a:t>non</a:t>
            </a:r>
            <a:r>
              <a:rPr lang="it-IT"/>
              <a:t> prevedono la modifica dei dati (né tipo, né data, né ammontare)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it-IT"/>
              <a:t>I movimenti prevedono la stampa</a:t>
            </a:r>
            <a:endParaRPr/>
          </a:p>
        </p:txBody>
      </p:sp>
      <p:pic>
        <p:nvPicPr>
          <p:cNvPr descr="Money Transfer Icon Stock Illustrations, Royalty-Free Vector Graphics &amp;  Clip Art - iStock | Money transfer icon line, Money transfer icon editable, Money  transfer icon editable stroke" id="158" name="Google Shape;158;p3"/>
          <p:cNvPicPr preferRelativeResize="0"/>
          <p:nvPr/>
        </p:nvPicPr>
        <p:blipFill rotWithShape="1">
          <a:blip r:embed="rId3">
            <a:alphaModFix/>
          </a:blip>
          <a:srcRect b="10888" l="17885" r="15131" t="24424"/>
          <a:stretch/>
        </p:blipFill>
        <p:spPr>
          <a:xfrm>
            <a:off x="7433187" y="262964"/>
            <a:ext cx="1435511" cy="138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Dettaglio di BankAccount</a:t>
            </a:r>
            <a:endParaRPr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677334" y="2160589"/>
            <a:ext cx="8830460" cy="4087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80"/>
              <a:buChar char="►"/>
            </a:pPr>
            <a:r>
              <a:rPr lang="it-IT" sz="1600"/>
              <a:t>Un conto standard è caratterizzato da un intestatario e un numero.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it-IT" sz="1600"/>
              <a:t>Deve memorizzare anche il saldo e la lista dei movimenti.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it-IT" sz="1600"/>
              <a:t>Prevedere 2 costruttori: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it-IT" sz="1400"/>
              <a:t>Con deposito iniziale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it-IT" sz="1400"/>
              <a:t>Senza deposito iniziale</a:t>
            </a:r>
            <a:endParaRPr sz="16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it-IT" sz="1600"/>
              <a:t>Sul conto si possono eseguire prelievi (withdraw) e versamenti (deposit)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it-IT" sz="1400"/>
              <a:t>Il prelievo è fattibile solo se l’ammontare </a:t>
            </a:r>
            <a:r>
              <a:rPr lang="it-IT" sz="1400" u="sng"/>
              <a:t>non supera il saldo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it-IT" sz="1400"/>
              <a:t>Entrambe le operazioni dipendono dalla data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it-IT" sz="1600"/>
              <a:t>Inoltre si richiede una funzione di verifica coerenza (checkBalance), la quale controlla se il saldo del conto coincide con la somma algebrica dei movimenti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it-IT" sz="1600"/>
              <a:t>Si prevede infine un metodo per stampare i dati del conto ed un altro per stampare solo la lista dei movimenti.</a:t>
            </a:r>
            <a:endParaRPr/>
          </a:p>
          <a:p>
            <a:pPr indent="-261620" lvl="0" marL="3429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  <p:pic>
        <p:nvPicPr>
          <p:cNvPr descr="Conta bancária - ícones de negócios e finanças grátis" id="165" name="Google Shape;1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292" y="340082"/>
            <a:ext cx="1464852" cy="146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Dettaglio di SavingAccount</a:t>
            </a:r>
            <a:endParaRPr/>
          </a:p>
        </p:txBody>
      </p:sp>
      <p:sp>
        <p:nvSpPr>
          <p:cNvPr id="171" name="Google Shape;171;p5"/>
          <p:cNvSpPr txBox="1"/>
          <p:nvPr>
            <p:ph idx="1" type="body"/>
          </p:nvPr>
        </p:nvSpPr>
        <p:spPr>
          <a:xfrm>
            <a:off x="677334" y="2160589"/>
            <a:ext cx="8830460" cy="4087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80"/>
              <a:buChar char="►"/>
            </a:pPr>
            <a:r>
              <a:rPr lang="it-IT" sz="1600"/>
              <a:t>Un conto saving è un conto di risparmio che accredita gli interessi.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it-IT" sz="1600"/>
              <a:t>E’ come il conto base, ma contiene l’interesse applicato e il numero massimo di prelievi giornalieri consentiti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it-IT" sz="1600"/>
              <a:t>Prevedere 2 costruttori come per il conto base (con saldo iniziale positivo o nullo)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it-IT" sz="1600"/>
              <a:t>La funzionalità di versamento (deposit) è identica al conto base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it-IT" sz="1600"/>
              <a:t>I prelievi (withdraw) invece sono consentiti solo se non superano il numero massimo consentito al giorno (e ovviamente non superano il saldo disponibile)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it-IT" sz="1600"/>
              <a:t>Inoltre si richiede una funzione che calcola l’interesse sul saldo e lo aggiunge al saldo attuale.</a:t>
            </a:r>
            <a:endParaRPr sz="1600">
              <a:highlight>
                <a:srgbClr val="FFFF00"/>
              </a:highlight>
            </a:endParaRPr>
          </a:p>
          <a:p>
            <a:pPr indent="-261620" lvl="0" marL="3429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 u="sng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it-IT" sz="1600"/>
              <a:t>Si prevede infine un metodo per stampare i dati del conto</a:t>
            </a:r>
            <a:endParaRPr/>
          </a:p>
          <a:p>
            <a:pPr indent="-261620" lvl="0" marL="3429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  <p:pic>
        <p:nvPicPr>
          <p:cNvPr descr="Savings Account PNG Transparent Images Free Download | Vector Files |  Pngtree" id="172" name="Google Shape;1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1108" y="379411"/>
            <a:ext cx="1151553" cy="1151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Dettaglio di Bank</a:t>
            </a: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it-IT"/>
              <a:t>La banca (Bank) è caratterizzata da un nome e gestisce i suoi conti correnti: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it-IT"/>
              <a:t>Li può aggiungere (open)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it-IT"/>
              <a:t>Li può rimuovere (close)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it-IT"/>
              <a:t>Inoltre prevede una funzionalità di trasferimento soldi da un conto ordinante ad un conto beneficiario (entrambi appartenenti alla stessa banca)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it-IT"/>
              <a:t>Il trasferimento indica ammontare e data dell’operazione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it-IT"/>
              <a:t>Infine deve fornire una funzionalità per calcolare il patrimonio complessivo, ottenuto come totale dei saldi dei conti sommato al capitale iniziale.</a:t>
            </a:r>
            <a:endParaRPr/>
          </a:p>
        </p:txBody>
      </p:sp>
      <p:pic>
        <p:nvPicPr>
          <p:cNvPr descr="Credit Money Bank Icon. Outline Credit Money Bank Vector Icon For Web  Design Isolated On White Background Royalty Free SVG, Cliparts, Vectors,  and Stock Illustration. Image 147096092."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3582" y="115684"/>
            <a:ext cx="1693452" cy="1693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2021-01-25T22:15:20Z</dcterms:created>
  <dc:creator>Romina Fiorenza</dc:creator>
</cp:coreProperties>
</file>