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62" r:id="rId4"/>
    <p:sldId id="260" r:id="rId5"/>
    <p:sldId id="261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321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810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223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446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961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7859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79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878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410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977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91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20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87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253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281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75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Il traghetto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466398"/>
          </a:xfrm>
        </p:spPr>
        <p:txBody>
          <a:bodyPr>
            <a:normAutofit/>
          </a:bodyPr>
          <a:lstStyle/>
          <a:p>
            <a:r>
              <a:rPr lang="it-IT" dirty="0"/>
              <a:t>Classi astratte, interfacce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54" y="4509120"/>
            <a:ext cx="28575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9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Descrizione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Si vuole realizzare il modello per il software relativo al pagamento del biglietto per un viaggio in traghetto.</a:t>
            </a:r>
          </a:p>
          <a:p>
            <a:endParaRPr lang="it-IT" dirty="0"/>
          </a:p>
          <a:p>
            <a:r>
              <a:rPr lang="it-IT" dirty="0"/>
              <a:t>Sul traghetto possono viaggiare persone, veicoli e tir che trasportano merci.</a:t>
            </a:r>
          </a:p>
          <a:p>
            <a:r>
              <a:rPr lang="it-IT" dirty="0"/>
              <a:t>A seconda della tipologia viene applicata una tariffa.</a:t>
            </a:r>
          </a:p>
          <a:p>
            <a:endParaRPr lang="it-IT" dirty="0"/>
          </a:p>
          <a:p>
            <a:r>
              <a:rPr lang="it-IT" dirty="0"/>
              <a:t>Tutte le entita' pagano il biglietto al momento dell’imbarco.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0648"/>
            <a:ext cx="2053118" cy="10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5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 e interfacce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Creare un'interfaccia </a:t>
            </a:r>
            <a:r>
              <a:rPr lang="it-IT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Tariffabile</a:t>
            </a:r>
            <a:r>
              <a:rPr lang="it-IT" sz="1600" dirty="0"/>
              <a:t> che definisce</a:t>
            </a:r>
          </a:p>
          <a:p>
            <a:pPr marL="0" indent="0">
              <a:buNone/>
            </a:pPr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double calcolaTariffa()</a:t>
            </a:r>
            <a:endParaRPr lang="it-IT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sz="1600" dirty="0"/>
              <a:t>Creare una classe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Biglietteria</a:t>
            </a:r>
            <a:r>
              <a:rPr lang="it-IT" sz="1600" dirty="0"/>
              <a:t> che contiene una cassa e una coda FIFO di oggetti di tipo </a:t>
            </a:r>
            <a:r>
              <a:rPr lang="it-IT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Tariffabile</a:t>
            </a:r>
          </a:p>
          <a:p>
            <a:r>
              <a:rPr lang="it-IT" sz="1600" dirty="0"/>
              <a:t>Metodi della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Biglietteria</a:t>
            </a:r>
            <a:r>
              <a:rPr lang="it-IT" sz="1600" dirty="0"/>
              <a:t> :</a:t>
            </a:r>
          </a:p>
          <a:p>
            <a:pPr lvl="1"/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aggiungiInCoda(Tariffabile t) : void</a:t>
            </a:r>
          </a:p>
          <a:p>
            <a:pPr marL="457200" lvl="1" indent="0">
              <a:buNone/>
            </a:pPr>
            <a:r>
              <a:rPr lang="it-IT" dirty="0"/>
              <a:t>Aggiunge l’entità in coda</a:t>
            </a:r>
          </a:p>
          <a:p>
            <a:pPr lvl="1"/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riceviPagamento(): Tariffabile</a:t>
            </a:r>
          </a:p>
          <a:p>
            <a:pPr marL="457200" lvl="1" indent="0">
              <a:buNone/>
            </a:pPr>
            <a:r>
              <a:rPr lang="it-IT" dirty="0"/>
              <a:t>Ottiene il pagamento dall’entita che transita, incassa,  la rimuove dalla coda e la restituisce</a:t>
            </a:r>
          </a:p>
          <a:p>
            <a:pPr marL="457200" lvl="1" indent="0">
              <a:buNone/>
            </a:pPr>
            <a:r>
              <a:rPr lang="it-IT" i="1" dirty="0"/>
              <a:t>Il metodo solleva un’eccezione se la coda è vuota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0648"/>
            <a:ext cx="2053118" cy="10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6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Entità in transito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0767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Le entità previste sono:</a:t>
            </a:r>
          </a:p>
          <a:p>
            <a:r>
              <a:rPr lang="it-IT" dirty="0"/>
              <a:t>Persone (a piedi)</a:t>
            </a:r>
          </a:p>
          <a:p>
            <a:r>
              <a:rPr lang="it-IT" dirty="0"/>
              <a:t>Auto</a:t>
            </a:r>
          </a:p>
          <a:p>
            <a:pPr marL="0" indent="0">
              <a:buNone/>
            </a:pPr>
            <a:r>
              <a:rPr lang="it-IT" dirty="0"/>
              <a:t>con persone a bordo: da 1 a molte (max 5)</a:t>
            </a:r>
          </a:p>
          <a:p>
            <a:r>
              <a:rPr lang="it-IT" dirty="0"/>
              <a:t>Moto </a:t>
            </a:r>
          </a:p>
          <a:p>
            <a:pPr marL="0" indent="0">
              <a:buNone/>
            </a:pPr>
            <a:r>
              <a:rPr lang="it-IT" dirty="0"/>
              <a:t>con persone a bordo: 1 o 2</a:t>
            </a:r>
          </a:p>
          <a:p>
            <a:r>
              <a:rPr lang="it-IT" dirty="0"/>
              <a:t>Tir </a:t>
            </a:r>
          </a:p>
          <a:p>
            <a:pPr marL="0" indent="0">
              <a:buNone/>
            </a:pPr>
            <a:r>
              <a:rPr lang="it-IT" dirty="0"/>
              <a:t>con persone a bordo: da 1 a molte (max 3)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t-IT" dirty="0"/>
              <a:t>con merce a bordo (misurata in tonnellate)</a:t>
            </a:r>
          </a:p>
          <a:p>
            <a:pPr marL="0" indent="0">
              <a:lnSpc>
                <a:spcPct val="110000"/>
              </a:lnSpc>
              <a:buNone/>
            </a:pPr>
            <a:endParaRPr lang="it-IT" sz="1000" dirty="0"/>
          </a:p>
          <a:p>
            <a:pPr marL="0" indent="0">
              <a:lnSpc>
                <a:spcPct val="110000"/>
              </a:lnSpc>
              <a:buNone/>
            </a:pPr>
            <a:r>
              <a:rPr lang="it-IT" dirty="0"/>
              <a:t>Le persone in transito sono definite da nome e cognome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t-IT" dirty="0"/>
              <a:t>I veicoli sono identificati da una targa e devono avere almeno un passeggero a bordo (il conducente)</a:t>
            </a:r>
          </a:p>
          <a:p>
            <a:pPr marL="0" indent="0">
              <a:lnSpc>
                <a:spcPct val="110000"/>
              </a:lnSpc>
              <a:buNone/>
            </a:pP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0648"/>
            <a:ext cx="2053118" cy="10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2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Tariffe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148730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Persona		</a:t>
            </a:r>
            <a:r>
              <a:rPr lang="it-IT" dirty="0">
                <a:sym typeface="Wingdings" panose="05000000000000000000" pitchFamily="2" charset="2"/>
              </a:rPr>
              <a:t> 2,5</a:t>
            </a:r>
          </a:p>
          <a:p>
            <a:r>
              <a:rPr lang="it-IT" dirty="0">
                <a:sym typeface="Wingdings" panose="05000000000000000000" pitchFamily="2" charset="2"/>
              </a:rPr>
              <a:t>Auto</a:t>
            </a:r>
          </a:p>
          <a:p>
            <a:pPr lvl="1"/>
            <a:r>
              <a:rPr lang="it-IT" sz="1800" dirty="0">
                <a:sym typeface="Wingdings" panose="05000000000000000000" pitchFamily="2" charset="2"/>
              </a:rPr>
              <a:t>MINI		 4</a:t>
            </a:r>
          </a:p>
          <a:p>
            <a:pPr lvl="1"/>
            <a:r>
              <a:rPr lang="it-IT" sz="1800" dirty="0">
                <a:sym typeface="Wingdings" panose="05000000000000000000" pitchFamily="2" charset="2"/>
              </a:rPr>
              <a:t>STANDARD	 5</a:t>
            </a:r>
          </a:p>
          <a:p>
            <a:pPr lvl="1"/>
            <a:r>
              <a:rPr lang="it-IT" sz="1800" dirty="0">
                <a:sym typeface="Wingdings" panose="05000000000000000000" pitchFamily="2" charset="2"/>
              </a:rPr>
              <a:t>SUV		 8,5		</a:t>
            </a:r>
          </a:p>
          <a:p>
            <a:r>
              <a:rPr lang="it-IT" dirty="0">
                <a:sym typeface="Wingdings" panose="05000000000000000000" pitchFamily="2" charset="2"/>
              </a:rPr>
              <a:t>Moto			 3,5</a:t>
            </a:r>
          </a:p>
          <a:p>
            <a:r>
              <a:rPr lang="it-IT" dirty="0">
                <a:sym typeface="Wingdings" panose="05000000000000000000" pitchFamily="2" charset="2"/>
              </a:rPr>
              <a:t>Tir			 12,5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Su tutti i veicoli va aggiunto il prezzo dei passeggeri</a:t>
            </a:r>
          </a:p>
          <a:p>
            <a:pPr marL="0" indent="0">
              <a:buNone/>
            </a:pPr>
            <a:r>
              <a:rPr lang="it-IT" dirty="0"/>
              <a:t>Sui Tir va aggiunto anche il prezzo per tonnellate di merce che è previsto di 0.5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Strutturare le classi opportunamente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0648"/>
            <a:ext cx="2053118" cy="10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223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1502</TotalTime>
  <Words>285</Words>
  <Application>Microsoft Office PowerPoint</Application>
  <PresentationFormat>Presentazione su schermo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Courier New</vt:lpstr>
      <vt:lpstr>Trebuchet MS</vt:lpstr>
      <vt:lpstr>Wingdings</vt:lpstr>
      <vt:lpstr>Wingdings 3</vt:lpstr>
      <vt:lpstr>Facet</vt:lpstr>
      <vt:lpstr>Il traghetto</vt:lpstr>
      <vt:lpstr>Descrizione</vt:lpstr>
      <vt:lpstr>Classi e interfacce</vt:lpstr>
      <vt:lpstr>Entità in transito</vt:lpstr>
      <vt:lpstr>Tariffe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Lenovo8-23</dc:creator>
  <cp:lastModifiedBy>romina fiorenza</cp:lastModifiedBy>
  <cp:revision>17</cp:revision>
  <dcterms:created xsi:type="dcterms:W3CDTF">2017-04-06T12:04:20Z</dcterms:created>
  <dcterms:modified xsi:type="dcterms:W3CDTF">2024-05-22T15:34:59Z</dcterms:modified>
</cp:coreProperties>
</file>