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8"/>
  </p:notesMasterIdLst>
  <p:handoutMasterIdLst>
    <p:handoutMasterId r:id="rId39"/>
  </p:handoutMasterIdLst>
  <p:sldIdLst>
    <p:sldId id="342" r:id="rId5"/>
    <p:sldId id="345" r:id="rId6"/>
    <p:sldId id="331" r:id="rId7"/>
    <p:sldId id="298" r:id="rId8"/>
    <p:sldId id="300" r:id="rId9"/>
    <p:sldId id="299" r:id="rId10"/>
    <p:sldId id="333" r:id="rId11"/>
    <p:sldId id="294" r:id="rId12"/>
    <p:sldId id="262" r:id="rId13"/>
    <p:sldId id="275" r:id="rId14"/>
    <p:sldId id="295" r:id="rId15"/>
    <p:sldId id="296" r:id="rId16"/>
    <p:sldId id="309" r:id="rId17"/>
    <p:sldId id="264" r:id="rId18"/>
    <p:sldId id="319" r:id="rId19"/>
    <p:sldId id="318" r:id="rId20"/>
    <p:sldId id="303" r:id="rId21"/>
    <p:sldId id="304" r:id="rId22"/>
    <p:sldId id="305" r:id="rId23"/>
    <p:sldId id="306" r:id="rId24"/>
    <p:sldId id="336" r:id="rId25"/>
    <p:sldId id="338" r:id="rId26"/>
    <p:sldId id="311" r:id="rId27"/>
    <p:sldId id="346" r:id="rId28"/>
    <p:sldId id="347" r:id="rId29"/>
    <p:sldId id="348" r:id="rId30"/>
    <p:sldId id="274" r:id="rId31"/>
    <p:sldId id="320" r:id="rId32"/>
    <p:sldId id="321" r:id="rId33"/>
    <p:sldId id="322" r:id="rId34"/>
    <p:sldId id="323" r:id="rId35"/>
    <p:sldId id="312" r:id="rId36"/>
    <p:sldId id="317" r:id="rId37"/>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2F3E"/>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0" autoAdjust="0"/>
    <p:restoredTop sz="95306" autoAdjust="0"/>
  </p:normalViewPr>
  <p:slideViewPr>
    <p:cSldViewPr snapToGrid="0" showGuides="1">
      <p:cViewPr varScale="1">
        <p:scale>
          <a:sx n="101" d="100"/>
          <a:sy n="101" d="100"/>
        </p:scale>
        <p:origin x="672" y="208"/>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A02-B74B-B9CF-2DB7B03C5C3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A02-B74B-B9CF-2DB7B03C5C3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A02-B74B-B9CF-2DB7B03C5C3F}"/>
            </c:ext>
          </c:extLst>
        </c:ser>
        <c:dLbls>
          <c:showLegendKey val="0"/>
          <c:showVal val="0"/>
          <c:showCatName val="0"/>
          <c:showSerName val="0"/>
          <c:showPercent val="0"/>
          <c:showBubbleSize val="0"/>
        </c:dLbls>
        <c:gapWidth val="219"/>
        <c:overlap val="-27"/>
        <c:axId val="380930144"/>
        <c:axId val="380931776"/>
      </c:barChart>
      <c:catAx>
        <c:axId val="3809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80931776"/>
        <c:crosses val="autoZero"/>
        <c:auto val="1"/>
        <c:lblAlgn val="ctr"/>
        <c:lblOffset val="100"/>
        <c:noMultiLvlLbl val="0"/>
      </c:catAx>
      <c:valAx>
        <c:axId val="38093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8093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986-F541-B5C5-029C7B17AAA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86-F541-B5C5-029C7B17AAA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986-F541-B5C5-029C7B17AAA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986-F541-B5C5-029C7B17AAAF}"/>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223-F545-AFFF-4B4A0BABF03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3EA-A44D-9B0A-557DD40F28D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3EA-A44D-9B0A-557DD40F28D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3EA-A44D-9B0A-557DD40F28D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3EA-A44D-9B0A-557DD40F28D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223-F545-AFFF-4B4A0BABF032}"/>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A99-BB45-846D-D05DE0527605}"/>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A99-BB45-846D-D05DE0527605}"/>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A99-BB45-846D-D05DE0527605}"/>
            </c:ext>
          </c:extLst>
        </c:ser>
        <c:dLbls>
          <c:showLegendKey val="0"/>
          <c:showVal val="0"/>
          <c:showCatName val="0"/>
          <c:showSerName val="0"/>
          <c:showPercent val="0"/>
          <c:showBubbleSize val="0"/>
        </c:dLbls>
        <c:smooth val="0"/>
        <c:axId val="395564640"/>
        <c:axId val="395534960"/>
      </c:lineChart>
      <c:catAx>
        <c:axId val="395564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95534960"/>
        <c:crosses val="autoZero"/>
        <c:auto val="1"/>
        <c:lblAlgn val="ctr"/>
        <c:lblOffset val="100"/>
        <c:noMultiLvlLbl val="0"/>
      </c:catAx>
      <c:valAx>
        <c:axId val="395534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95564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A99-BB45-846D-D05DE0527605}"/>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A99-BB45-846D-D05DE0527605}"/>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A99-BB45-846D-D05DE0527605}"/>
            </c:ext>
          </c:extLst>
        </c:ser>
        <c:dLbls>
          <c:showLegendKey val="0"/>
          <c:showVal val="0"/>
          <c:showCatName val="0"/>
          <c:showSerName val="0"/>
          <c:showPercent val="0"/>
          <c:showBubbleSize val="0"/>
        </c:dLbls>
        <c:smooth val="0"/>
        <c:axId val="395564640"/>
        <c:axId val="395534960"/>
      </c:lineChart>
      <c:catAx>
        <c:axId val="395564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95534960"/>
        <c:crosses val="autoZero"/>
        <c:auto val="1"/>
        <c:lblAlgn val="ctr"/>
        <c:lblOffset val="100"/>
        <c:noMultiLvlLbl val="0"/>
      </c:catAx>
      <c:valAx>
        <c:axId val="395534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95564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5/15/20</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5/15/20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829782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260738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10644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maximize visibility, when placing a logo on Squid Ink we recommend getting a white version of the logo with a transparent background. If this is not possible you should use the slide for logos with the white background.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5984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slide 21</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45677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Example slide 22</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49957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Example slide 23</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71548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363719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4256348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 full bleed photo, please put a 75% transparent squid ink overlay to ensure the title can be read.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3295157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8"/>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spTree>
    <p:extLst>
      <p:ext uri="{BB962C8B-B14F-4D97-AF65-F5344CB8AC3E}">
        <p14:creationId xmlns:p14="http://schemas.microsoft.com/office/powerpoint/2010/main" val="22170408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8"/>
          </a:xfrm>
          <a:prstGeom prst="rect">
            <a:avLst/>
          </a:prstGeom>
        </p:spPr>
      </p:pic>
    </p:spTree>
    <p:extLst>
      <p:ext uri="{BB962C8B-B14F-4D97-AF65-F5344CB8AC3E}">
        <p14:creationId xmlns:p14="http://schemas.microsoft.com/office/powerpoint/2010/main" val="3192394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81838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pic>
        <p:nvPicPr>
          <p:cNvPr id="7" name="Picture 6">
            <a:extLst>
              <a:ext uri="{FF2B5EF4-FFF2-40B4-BE49-F238E27FC236}">
                <a16:creationId xmlns:a16="http://schemas.microsoft.com/office/drawing/2014/main" id="{EF791862-4A02-AC41-AB46-5CAD4BB6429C}"/>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26676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solidFill>
                  <a:schemeClr val="tx1"/>
                </a:solidFill>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a:t>
            </a:r>
          </a:p>
        </p:txBody>
      </p:sp>
      <p:pic>
        <p:nvPicPr>
          <p:cNvPr id="7" name="Picture 6"/>
          <p:cNvPicPr>
            <a:picLocks noChangeAspect="1"/>
          </p:cNvPicPr>
          <p:nvPr userDrawn="1"/>
        </p:nvPicPr>
        <p:blipFill>
          <a:blip r:embed="rId26"/>
          <a:srcRect/>
          <a:stretch/>
        </p:blipFill>
        <p:spPr>
          <a:xfrm>
            <a:off x="13349613" y="7531058"/>
            <a:ext cx="709192" cy="424101"/>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www.brandwares.com/bestpractices/2015/10/xml-hacking-font-themes/"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0.xml"/><Relationship Id="rId5" Type="http://schemas.openxmlformats.org/officeDocument/2006/relationships/image" Target="../media/image10.jpg"/><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281689-3ACB-2846-8CC8-A9132C15B4B7}"/>
              </a:ext>
            </a:extLst>
          </p:cNvPr>
          <p:cNvSpPr>
            <a:spLocks noGrp="1"/>
          </p:cNvSpPr>
          <p:nvPr>
            <p:ph type="body" sz="quarter" idx="10"/>
          </p:nvPr>
        </p:nvSpPr>
        <p:spPr/>
        <p:txBody>
          <a:bodyPr/>
          <a:lstStyle/>
          <a:p>
            <a:r>
              <a:rPr lang="en-US" sz="1600" b="1" dirty="0">
                <a:latin typeface="Amazon Ember" panose="020B0603020204020204" pitchFamily="34" charset="0"/>
                <a:ea typeface="Amazon Ember" panose="020B0603020204020204" pitchFamily="34" charset="0"/>
                <a:cs typeface="Amazon Ember" panose="020B0603020204020204" pitchFamily="34" charset="0"/>
              </a:rPr>
              <a:t>FONT SETUP</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p>
          <a:p>
            <a:endParaRPr lang="en-US" sz="1600" dirty="0"/>
          </a:p>
          <a:p>
            <a:endParaRPr lang="en-US" sz="1600" dirty="0"/>
          </a:p>
          <a:p>
            <a:endParaRPr lang="en-US" sz="1600" dirty="0"/>
          </a:p>
          <a:p>
            <a:endParaRPr lang="en-US" sz="1600" dirty="0"/>
          </a:p>
          <a:p>
            <a:pPr lvl="0"/>
            <a:r>
              <a:rPr lang="en-US" sz="5800" dirty="0">
                <a:solidFill>
                  <a:schemeClr val="accent1"/>
                </a:solidFill>
              </a:rPr>
              <a:t>Amazon Ember</a:t>
            </a:r>
          </a:p>
          <a:p>
            <a:pPr lvl="0"/>
            <a:r>
              <a:rPr lang="en-US" sz="3400" spc="200" dirty="0" err="1">
                <a:latin typeface="Amazon Ember Light" panose="020B0403020204020204" pitchFamily="34" charset="0"/>
                <a:ea typeface="Amazon Ember Light" panose="020B0403020204020204" pitchFamily="34" charset="0"/>
                <a:cs typeface="Amazon Ember Light" panose="020B0403020204020204" pitchFamily="34" charset="0"/>
              </a:rPr>
              <a:t>abcdefghijklmnopqrstuvwxyz</a:t>
            </a:r>
            <a:endParaRPr lang="en-US" sz="3400" spc="2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600" dirty="0"/>
          </a:p>
          <a:p>
            <a:endParaRPr lang="en-US" sz="1600" dirty="0"/>
          </a:p>
          <a:p>
            <a:endParaRPr lang="en-US" sz="1600" dirty="0"/>
          </a:p>
          <a:p>
            <a:endParaRPr lang="en-US" sz="1600" dirty="0"/>
          </a:p>
          <a:p>
            <a:endParaRPr lang="en-US" sz="1600" dirty="0"/>
          </a:p>
        </p:txBody>
      </p:sp>
      <p:sp>
        <p:nvSpPr>
          <p:cNvPr id="4" name="Text Placeholder 3">
            <a:extLst>
              <a:ext uri="{FF2B5EF4-FFF2-40B4-BE49-F238E27FC236}">
                <a16:creationId xmlns:a16="http://schemas.microsoft.com/office/drawing/2014/main" id="{AE8EF5F1-D024-7F4E-9993-05E3E459DDC4}"/>
              </a:ext>
            </a:extLst>
          </p:cNvPr>
          <p:cNvSpPr>
            <a:spLocks noGrp="1"/>
          </p:cNvSpPr>
          <p:nvPr>
            <p:ph type="body" sz="quarter" idx="11"/>
          </p:nvPr>
        </p:nvSpPr>
        <p:spPr/>
        <p:txBody>
          <a:bodyPr/>
          <a:lstStyle/>
          <a:p>
            <a:r>
              <a:rPr lang="en-US" sz="1400" dirty="0"/>
              <a:t>On Mac computers, only Office fonts are available to set as the default font. There is a hack to make Amazon Ember available, here’s how:</a:t>
            </a:r>
            <a:endParaRPr lang="en-US" sz="1400" b="1" dirty="0">
              <a:latin typeface="Amazon Ember" panose="020B0603020204020204" pitchFamily="34" charset="0"/>
              <a:ea typeface="Amazon Ember" panose="020B0603020204020204" pitchFamily="34" charset="0"/>
              <a:cs typeface="Amazon Ember" panose="020B0603020204020204" pitchFamily="34" charset="0"/>
            </a:endParaRPr>
          </a:p>
          <a:p>
            <a:pPr lvl="0"/>
            <a:endParaRPr lang="en-US" sz="1400" b="1" dirty="0">
              <a:latin typeface="Amazon Ember" panose="020B0603020204020204" pitchFamily="34" charset="0"/>
              <a:ea typeface="Amazon Ember" panose="020B0603020204020204" pitchFamily="34" charset="0"/>
              <a:cs typeface="Amazon Ember" panose="020B0603020204020204" pitchFamily="34" charset="0"/>
            </a:endParaRPr>
          </a:p>
          <a:p>
            <a:pPr lvl="0"/>
            <a:r>
              <a:rPr lang="en-US" sz="1400" b="1" dirty="0">
                <a:latin typeface="Amazon Ember" panose="020B0603020204020204" pitchFamily="34" charset="0"/>
                <a:ea typeface="Amazon Ember" panose="020B0603020204020204" pitchFamily="34" charset="0"/>
                <a:cs typeface="Amazon Ember" panose="020B0603020204020204" pitchFamily="34" charset="0"/>
              </a:rPr>
              <a:t>Step 1 – Download </a:t>
            </a:r>
            <a:r>
              <a:rPr lang="en-US" sz="1400" b="1" dirty="0" err="1">
                <a:latin typeface="Amazon Ember" panose="020B0603020204020204" pitchFamily="34" charset="0"/>
                <a:ea typeface="Amazon Ember" panose="020B0603020204020204" pitchFamily="34" charset="0"/>
                <a:cs typeface="Amazon Ember" panose="020B0603020204020204" pitchFamily="34" charset="0"/>
              </a:rPr>
              <a:t>AWSBrand.xml</a:t>
            </a:r>
            <a:r>
              <a:rPr lang="en-US" sz="1400" b="1" dirty="0">
                <a:latin typeface="Amazon Ember" panose="020B0603020204020204" pitchFamily="34" charset="0"/>
                <a:ea typeface="Amazon Ember" panose="020B0603020204020204" pitchFamily="34" charset="0"/>
                <a:cs typeface="Amazon Ember" panose="020B0603020204020204" pitchFamily="34" charset="0"/>
              </a:rPr>
              <a:t>:</a:t>
            </a:r>
          </a:p>
          <a:p>
            <a:r>
              <a:rPr lang="en-US" sz="1400" i="1" dirty="0">
                <a:latin typeface="Amazon Ember" panose="020B0603020204020204" pitchFamily="34" charset="0"/>
                <a:ea typeface="Amazon Ember" panose="020B0603020204020204" pitchFamily="34" charset="0"/>
                <a:cs typeface="Amazon Ember" panose="020B0603020204020204" pitchFamily="34" charset="0"/>
              </a:rPr>
              <a:t>https://</a:t>
            </a:r>
            <a:r>
              <a:rPr lang="en-US" sz="1400" i="1" dirty="0" err="1">
                <a:latin typeface="Amazon Ember" panose="020B0603020204020204" pitchFamily="34" charset="0"/>
                <a:ea typeface="Amazon Ember" panose="020B0603020204020204" pitchFamily="34" charset="0"/>
                <a:cs typeface="Amazon Ember" panose="020B0603020204020204" pitchFamily="34" charset="0"/>
              </a:rPr>
              <a:t>amazonwebservices.box.com</a:t>
            </a:r>
            <a:r>
              <a:rPr lang="en-US" sz="1400" i="1" dirty="0">
                <a:latin typeface="Amazon Ember" panose="020B0603020204020204" pitchFamily="34" charset="0"/>
                <a:ea typeface="Amazon Ember" panose="020B0603020204020204" pitchFamily="34" charset="0"/>
                <a:cs typeface="Amazon Ember" panose="020B0603020204020204" pitchFamily="34" charset="0"/>
              </a:rPr>
              <a:t>/s/9gmsjn49nsnyzcgzuhvaqq8ttgj12e3a</a:t>
            </a:r>
          </a:p>
          <a:p>
            <a:pPr lvl="0"/>
            <a:endParaRPr lang="en-US" sz="1400" dirty="0"/>
          </a:p>
          <a:p>
            <a:pPr lvl="0"/>
            <a:r>
              <a:rPr lang="en-US" sz="1400" b="1" dirty="0">
                <a:latin typeface="Amazon Ember" panose="020B0603020204020204" pitchFamily="34" charset="0"/>
                <a:ea typeface="Amazon Ember" panose="020B0603020204020204" pitchFamily="34" charset="0"/>
                <a:cs typeface="Amazon Ember" panose="020B0603020204020204" pitchFamily="34" charset="0"/>
              </a:rPr>
              <a:t>Step 2 – Copy </a:t>
            </a:r>
            <a:r>
              <a:rPr lang="en-US" sz="1400" b="1" dirty="0" err="1">
                <a:latin typeface="Amazon Ember" panose="020B0603020204020204" pitchFamily="34" charset="0"/>
                <a:ea typeface="Amazon Ember" panose="020B0603020204020204" pitchFamily="34" charset="0"/>
                <a:cs typeface="Amazon Ember" panose="020B0603020204020204" pitchFamily="34" charset="0"/>
              </a:rPr>
              <a:t>AWSBrand.xml</a:t>
            </a:r>
            <a:r>
              <a:rPr lang="en-US" sz="1400" b="1" dirty="0">
                <a:latin typeface="Amazon Ember" panose="020B0603020204020204" pitchFamily="34" charset="0"/>
                <a:ea typeface="Amazon Ember" panose="020B0603020204020204" pitchFamily="34" charset="0"/>
                <a:cs typeface="Amazon Ember" panose="020B0603020204020204" pitchFamily="34" charset="0"/>
              </a:rPr>
              <a:t> to your local folder:</a:t>
            </a:r>
          </a:p>
          <a:p>
            <a:pPr lvl="0"/>
            <a:r>
              <a:rPr lang="en-US" sz="1400" i="1" dirty="0">
                <a:latin typeface="Amazon Ember" panose="020B0603020204020204" pitchFamily="34" charset="0"/>
                <a:ea typeface="Amazon Ember" panose="020B0603020204020204" pitchFamily="34" charset="0"/>
                <a:cs typeface="Amazon Ember" panose="020B0603020204020204" pitchFamily="34" charset="0"/>
              </a:rPr>
              <a:t>Users/</a:t>
            </a:r>
            <a:r>
              <a:rPr lang="en-US" sz="1400" i="1" dirty="0" err="1">
                <a:latin typeface="Amazon Ember" panose="020B0603020204020204" pitchFamily="34" charset="0"/>
                <a:ea typeface="Amazon Ember" panose="020B0603020204020204" pitchFamily="34" charset="0"/>
                <a:cs typeface="Amazon Ember" panose="020B0603020204020204" pitchFamily="34" charset="0"/>
              </a:rPr>
              <a:t>YourUserName</a:t>
            </a:r>
            <a:r>
              <a:rPr lang="en-US" sz="1400" i="1" dirty="0">
                <a:latin typeface="Amazon Ember" panose="020B0603020204020204" pitchFamily="34" charset="0"/>
                <a:ea typeface="Amazon Ember" panose="020B0603020204020204" pitchFamily="34" charset="0"/>
                <a:cs typeface="Amazon Ember" panose="020B0603020204020204" pitchFamily="34" charset="0"/>
              </a:rPr>
              <a:t>/Library/</a:t>
            </a:r>
            <a:r>
              <a:rPr lang="en-US" sz="1400" i="1" dirty="0" err="1">
                <a:latin typeface="Amazon Ember" panose="020B0603020204020204" pitchFamily="34" charset="0"/>
                <a:ea typeface="Amazon Ember" panose="020B0603020204020204" pitchFamily="34" charset="0"/>
                <a:cs typeface="Amazon Ember" panose="020B0603020204020204" pitchFamily="34" charset="0"/>
              </a:rPr>
              <a:t>GroupContainers</a:t>
            </a:r>
            <a:r>
              <a:rPr lang="en-US" sz="1400" i="1" dirty="0">
                <a:latin typeface="Amazon Ember" panose="020B0603020204020204" pitchFamily="34" charset="0"/>
                <a:ea typeface="Amazon Ember" panose="020B0603020204020204" pitchFamily="34" charset="0"/>
                <a:cs typeface="Amazon Ember" panose="020B0603020204020204" pitchFamily="34" charset="0"/>
              </a:rPr>
              <a:t>/UBF8T346G9.Office/</a:t>
            </a:r>
            <a:r>
              <a:rPr lang="en-US" sz="1400" i="1" dirty="0" err="1">
                <a:latin typeface="Amazon Ember" panose="020B0603020204020204" pitchFamily="34" charset="0"/>
                <a:ea typeface="Amazon Ember" panose="020B0603020204020204" pitchFamily="34" charset="0"/>
                <a:cs typeface="Amazon Ember" panose="020B0603020204020204" pitchFamily="34" charset="0"/>
              </a:rPr>
              <a:t>UserContent</a:t>
            </a:r>
            <a:r>
              <a:rPr lang="en-US" sz="1400" i="1" dirty="0">
                <a:latin typeface="Amazon Ember" panose="020B0603020204020204" pitchFamily="34" charset="0"/>
                <a:ea typeface="Amazon Ember" panose="020B0603020204020204" pitchFamily="34" charset="0"/>
                <a:cs typeface="Amazon Ember" panose="020B0603020204020204" pitchFamily="34" charset="0"/>
              </a:rPr>
              <a:t>/Themes/Theme Fonts</a:t>
            </a:r>
          </a:p>
          <a:p>
            <a:endParaRPr lang="en-US" sz="1400" dirty="0"/>
          </a:p>
          <a:p>
            <a:r>
              <a:rPr lang="en-US" sz="1400" b="1" dirty="0">
                <a:latin typeface="Amazon Ember" panose="020B0603020204020204" pitchFamily="34" charset="0"/>
                <a:ea typeface="Amazon Ember" panose="020B0603020204020204" pitchFamily="34" charset="0"/>
                <a:cs typeface="Amazon Ember" panose="020B0603020204020204" pitchFamily="34" charset="0"/>
              </a:rPr>
              <a:t>Note:</a:t>
            </a:r>
          </a:p>
          <a:p>
            <a:r>
              <a:rPr lang="en-US" sz="1400" dirty="0"/>
              <a:t>Once the font is correctly installed, it will show in PowerPoint's Slide Master view under the Fonts dropdown. A new Custom group will appear at the top of the list with Amazon Ember in it.</a:t>
            </a:r>
          </a:p>
          <a:p>
            <a:endParaRPr lang="en-US" sz="1400" dirty="0"/>
          </a:p>
          <a:p>
            <a:r>
              <a:rPr lang="en-US" sz="1400" dirty="0"/>
              <a:t>The templates have Ember set as the default font but if you run into difficulties, especially when importing a deck to the Brand template, this will enable you to fix it.</a:t>
            </a:r>
          </a:p>
          <a:p>
            <a:endParaRPr lang="en-US" sz="1400" dirty="0"/>
          </a:p>
          <a:p>
            <a:r>
              <a:rPr lang="en-US" sz="1400" dirty="0"/>
              <a:t>More info: </a:t>
            </a:r>
            <a:r>
              <a:rPr lang="en-US" sz="1400" dirty="0">
                <a:hlinkClick r:id="rId2"/>
              </a:rPr>
              <a:t>http://www.brandwares.com/bestpractices/2015/10/xml-hacking-font-themes/</a:t>
            </a:r>
            <a:endParaRPr lang="en-US" sz="1400" dirty="0"/>
          </a:p>
        </p:txBody>
      </p:sp>
      <p:sp>
        <p:nvSpPr>
          <p:cNvPr id="9" name="Title 8">
            <a:extLst>
              <a:ext uri="{FF2B5EF4-FFF2-40B4-BE49-F238E27FC236}">
                <a16:creationId xmlns:a16="http://schemas.microsoft.com/office/drawing/2014/main" id="{917C373D-381B-7A47-9519-BF6A0E28CE13}"/>
              </a:ext>
            </a:extLst>
          </p:cNvPr>
          <p:cNvSpPr>
            <a:spLocks noGrp="1"/>
          </p:cNvSpPr>
          <p:nvPr>
            <p:ph type="title"/>
          </p:nvPr>
        </p:nvSpPr>
        <p:spPr/>
        <p:txBody>
          <a:bodyPr>
            <a:normAutofit/>
          </a:bodyPr>
          <a:lstStyle/>
          <a:p>
            <a:r>
              <a:rPr lang="en-US" dirty="0"/>
              <a:t>How to use the template</a:t>
            </a:r>
          </a:p>
        </p:txBody>
      </p:sp>
    </p:spTree>
    <p:extLst>
      <p:ext uri="{BB962C8B-B14F-4D97-AF65-F5344CB8AC3E}">
        <p14:creationId xmlns:p14="http://schemas.microsoft.com/office/powerpoint/2010/main" val="365592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Image slide (collage)</a:t>
            </a:r>
          </a:p>
        </p:txBody>
      </p:sp>
      <p:sp>
        <p:nvSpPr>
          <p:cNvPr id="2" name="Picture Placeholder 1">
            <a:extLst>
              <a:ext uri="{FF2B5EF4-FFF2-40B4-BE49-F238E27FC236}">
                <a16:creationId xmlns:a16="http://schemas.microsoft.com/office/drawing/2014/main" id="{C8C805EB-DB84-3B4D-B62C-7F46A30BF66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6892CA4-F8EF-4346-97F0-0180A3B7EAEC}"/>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872D7618-34EA-8C42-8D11-3F50B75E560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F893C892-AF68-514E-A927-C2D5856F4EE5}"/>
              </a:ext>
            </a:extLst>
          </p:cNvPr>
          <p:cNvSpPr>
            <a:spLocks noGrp="1"/>
          </p:cNvSpPr>
          <p:nvPr>
            <p:ph type="pic" sz="quarter" idx="13"/>
          </p:nvPr>
        </p:nvSpPr>
        <p:spPr/>
      </p:sp>
    </p:spTree>
    <p:extLst>
      <p:ext uri="{BB962C8B-B14F-4D97-AF65-F5344CB8AC3E}">
        <p14:creationId xmlns:p14="http://schemas.microsoft.com/office/powerpoint/2010/main" val="179593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Image slide (center)</a:t>
            </a:r>
          </a:p>
        </p:txBody>
      </p:sp>
      <p:sp>
        <p:nvSpPr>
          <p:cNvPr id="3" name="Picture Placeholder 2">
            <a:extLst>
              <a:ext uri="{FF2B5EF4-FFF2-40B4-BE49-F238E27FC236}">
                <a16:creationId xmlns:a16="http://schemas.microsoft.com/office/drawing/2014/main" id="{8757C013-13E2-A944-AC58-6130E3999288}"/>
              </a:ext>
            </a:extLst>
          </p:cNvPr>
          <p:cNvSpPr>
            <a:spLocks noGrp="1"/>
          </p:cNvSpPr>
          <p:nvPr>
            <p:ph type="pic" sz="quarter" idx="10"/>
          </p:nvPr>
        </p:nvSpPr>
        <p:spPr/>
      </p:sp>
    </p:spTree>
    <p:extLst>
      <p:ext uri="{BB962C8B-B14F-4D97-AF65-F5344CB8AC3E}">
        <p14:creationId xmlns:p14="http://schemas.microsoft.com/office/powerpoint/2010/main" val="10213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Image slide (2up)</a:t>
            </a:r>
          </a:p>
        </p:txBody>
      </p:sp>
      <p:sp>
        <p:nvSpPr>
          <p:cNvPr id="5" name="Picture Placeholder 4">
            <a:extLst>
              <a:ext uri="{FF2B5EF4-FFF2-40B4-BE49-F238E27FC236}">
                <a16:creationId xmlns:a16="http://schemas.microsoft.com/office/drawing/2014/main" id="{6CD4CE86-B95C-2C47-98EA-ABEB1805B7A6}"/>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8D0571EA-529D-CB40-B7AE-54F5A1DBB75B}"/>
              </a:ext>
            </a:extLst>
          </p:cNvPr>
          <p:cNvSpPr>
            <a:spLocks noGrp="1"/>
          </p:cNvSpPr>
          <p:nvPr>
            <p:ph type="pic" sz="quarter" idx="11"/>
          </p:nvPr>
        </p:nvSpPr>
        <p:spPr/>
      </p:sp>
    </p:spTree>
    <p:extLst>
      <p:ext uri="{BB962C8B-B14F-4D97-AF65-F5344CB8AC3E}">
        <p14:creationId xmlns:p14="http://schemas.microsoft.com/office/powerpoint/2010/main" val="206770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03FC6D9-F96B-ED49-BE45-EC04A52E52D3}"/>
              </a:ext>
            </a:extLst>
          </p:cNvPr>
          <p:cNvSpPr>
            <a:spLocks noGrp="1"/>
          </p:cNvSpPr>
          <p:nvPr>
            <p:ph type="pic" sz="quarter" idx="10"/>
          </p:nvPr>
        </p:nvSpPr>
        <p:spPr/>
      </p:sp>
      <p:sp>
        <p:nvSpPr>
          <p:cNvPr id="3" name="Title 2">
            <a:extLst>
              <a:ext uri="{FF2B5EF4-FFF2-40B4-BE49-F238E27FC236}">
                <a16:creationId xmlns:a16="http://schemas.microsoft.com/office/drawing/2014/main" id="{6A0DC56A-438E-514E-AFC4-7393A169A67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81551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content</a:t>
            </a:r>
          </a:p>
        </p:txBody>
      </p:sp>
      <p:sp>
        <p:nvSpPr>
          <p:cNvPr id="5" name="Picture Placeholder 4">
            <a:extLst>
              <a:ext uri="{FF2B5EF4-FFF2-40B4-BE49-F238E27FC236}">
                <a16:creationId xmlns:a16="http://schemas.microsoft.com/office/drawing/2014/main" id="{2A82A47B-1B57-C248-83DD-DC553698B908}"/>
              </a:ext>
            </a:extLst>
          </p:cNvPr>
          <p:cNvSpPr>
            <a:spLocks noGrp="1"/>
          </p:cNvSpPr>
          <p:nvPr>
            <p:ph type="pic" sz="quarter" idx="11"/>
          </p:nvPr>
        </p:nvSpPr>
        <p:spPr/>
      </p:sp>
      <p:sp>
        <p:nvSpPr>
          <p:cNvPr id="3" name="Content Placeholder 2"/>
          <p:cNvSpPr>
            <a:spLocks noGrp="1"/>
          </p:cNvSpPr>
          <p:nvPr>
            <p:ph type="body" sz="quarter" idx="12"/>
          </p:nvPr>
        </p:nvSpPr>
        <p:spPr/>
        <p:txBody>
          <a:bodyPr>
            <a:normAutofit/>
          </a:bodyPr>
          <a:lstStyle/>
          <a:p>
            <a:r>
              <a:rPr lang="en-US" sz="1920" dirty="0"/>
              <a:t>Lorem ipsum dolor sit </a:t>
            </a:r>
            <a:r>
              <a:rPr lang="en-US" sz="1920" dirty="0" err="1"/>
              <a:t>amet</a:t>
            </a:r>
            <a:r>
              <a:rPr lang="en-US" sz="1920" dirty="0"/>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adipiscing</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elit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sed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diam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nonummy</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nibh</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euismod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tincidunt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ut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laoreet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aliquam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erat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volutpat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p>
          <a:p>
            <a:endParaRPr lang="en-US" dirty="0"/>
          </a:p>
          <a:p>
            <a:pPr lvl="0"/>
            <a:r>
              <a:rPr lang="en-US" sz="1920" dirty="0"/>
              <a:t>Lorem ipsum dolor sit </a:t>
            </a:r>
            <a:r>
              <a:rPr lang="en-US" sz="1920" dirty="0" err="1"/>
              <a:t>amet</a:t>
            </a:r>
            <a:r>
              <a:rPr lang="en-US" sz="1920" dirty="0"/>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adipiscing</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elit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sed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diam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nonummy</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nibh</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euismod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tincidunt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ut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laoreet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aliquam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erat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volutpat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p>
          <a:p>
            <a:endParaRPr lang="en-US" dirty="0"/>
          </a:p>
          <a:p>
            <a:pPr lvl="0"/>
            <a:r>
              <a:rPr lang="en-US" sz="1920" dirty="0"/>
              <a:t>Lorem ipsum dolor sit </a:t>
            </a:r>
            <a:r>
              <a:rPr lang="en-US" sz="1920" dirty="0" err="1"/>
              <a:t>amet</a:t>
            </a:r>
            <a:r>
              <a:rPr lang="en-US" sz="1920" dirty="0"/>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adipiscing</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elit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sed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diam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nonummy</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nibh</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euismod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tincidunt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ut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laoreet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aliquam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erat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volutpat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p>
          <a:p>
            <a:endParaRPr lang="en-US" dirty="0"/>
          </a:p>
        </p:txBody>
      </p:sp>
    </p:spTree>
    <p:extLst>
      <p:ext uri="{BB962C8B-B14F-4D97-AF65-F5344CB8AC3E}">
        <p14:creationId xmlns:p14="http://schemas.microsoft.com/office/powerpoint/2010/main" val="403355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EF4B-AE45-AC42-9833-C3989F4E0ADC}"/>
              </a:ext>
            </a:extLst>
          </p:cNvPr>
          <p:cNvSpPr>
            <a:spLocks noGrp="1"/>
          </p:cNvSpPr>
          <p:nvPr>
            <p:ph type="title"/>
          </p:nvPr>
        </p:nvSpPr>
        <p:spPr/>
        <p:txBody>
          <a:bodyPr/>
          <a:lstStyle/>
          <a:p>
            <a:r>
              <a:rPr lang="en-US" dirty="0"/>
              <a:t>White logos</a:t>
            </a:r>
          </a:p>
        </p:txBody>
      </p:sp>
      <p:sp>
        <p:nvSpPr>
          <p:cNvPr id="10" name="Picture Placeholder 9">
            <a:extLst>
              <a:ext uri="{FF2B5EF4-FFF2-40B4-BE49-F238E27FC236}">
                <a16:creationId xmlns:a16="http://schemas.microsoft.com/office/drawing/2014/main" id="{1D0B1345-2084-1141-88AF-A0FD6B4F423A}"/>
              </a:ext>
            </a:extLst>
          </p:cNvPr>
          <p:cNvSpPr>
            <a:spLocks noGrp="1"/>
          </p:cNvSpPr>
          <p:nvPr>
            <p:ph type="pic" sz="quarter" idx="20"/>
          </p:nvPr>
        </p:nvSpPr>
        <p:spPr/>
      </p:sp>
      <p:sp>
        <p:nvSpPr>
          <p:cNvPr id="11" name="Picture Placeholder 10">
            <a:extLst>
              <a:ext uri="{FF2B5EF4-FFF2-40B4-BE49-F238E27FC236}">
                <a16:creationId xmlns:a16="http://schemas.microsoft.com/office/drawing/2014/main" id="{D8E81CC8-2B36-1245-AA05-73A697B7502F}"/>
              </a:ext>
            </a:extLst>
          </p:cNvPr>
          <p:cNvSpPr>
            <a:spLocks noGrp="1"/>
          </p:cNvSpPr>
          <p:nvPr>
            <p:ph type="pic" sz="quarter" idx="21"/>
          </p:nvPr>
        </p:nvSpPr>
        <p:spPr/>
      </p:sp>
      <p:sp>
        <p:nvSpPr>
          <p:cNvPr id="12" name="Picture Placeholder 11">
            <a:extLst>
              <a:ext uri="{FF2B5EF4-FFF2-40B4-BE49-F238E27FC236}">
                <a16:creationId xmlns:a16="http://schemas.microsoft.com/office/drawing/2014/main" id="{F773CC22-155A-B94F-8287-36BF5BA9A973}"/>
              </a:ext>
            </a:extLst>
          </p:cNvPr>
          <p:cNvSpPr>
            <a:spLocks noGrp="1"/>
          </p:cNvSpPr>
          <p:nvPr>
            <p:ph type="pic" sz="quarter" idx="22"/>
          </p:nvPr>
        </p:nvSpPr>
        <p:spPr/>
      </p:sp>
      <p:sp>
        <p:nvSpPr>
          <p:cNvPr id="13" name="Picture Placeholder 12">
            <a:extLst>
              <a:ext uri="{FF2B5EF4-FFF2-40B4-BE49-F238E27FC236}">
                <a16:creationId xmlns:a16="http://schemas.microsoft.com/office/drawing/2014/main" id="{72DABA9E-7FB1-504C-BA8F-AFEBA4493D4A}"/>
              </a:ext>
            </a:extLst>
          </p:cNvPr>
          <p:cNvSpPr>
            <a:spLocks noGrp="1"/>
          </p:cNvSpPr>
          <p:nvPr>
            <p:ph type="pic" sz="quarter" idx="23"/>
          </p:nvPr>
        </p:nvSpPr>
        <p:spPr/>
      </p:sp>
      <p:sp>
        <p:nvSpPr>
          <p:cNvPr id="14" name="Picture Placeholder 13">
            <a:extLst>
              <a:ext uri="{FF2B5EF4-FFF2-40B4-BE49-F238E27FC236}">
                <a16:creationId xmlns:a16="http://schemas.microsoft.com/office/drawing/2014/main" id="{E3C3898B-6A8A-7E46-9F79-4C53AB43F36F}"/>
              </a:ext>
            </a:extLst>
          </p:cNvPr>
          <p:cNvSpPr>
            <a:spLocks noGrp="1"/>
          </p:cNvSpPr>
          <p:nvPr>
            <p:ph type="pic" sz="quarter" idx="24"/>
          </p:nvPr>
        </p:nvSpPr>
        <p:spPr/>
      </p:sp>
      <p:sp>
        <p:nvSpPr>
          <p:cNvPr id="15" name="Picture Placeholder 14">
            <a:extLst>
              <a:ext uri="{FF2B5EF4-FFF2-40B4-BE49-F238E27FC236}">
                <a16:creationId xmlns:a16="http://schemas.microsoft.com/office/drawing/2014/main" id="{0388F63C-4E7E-CF4A-BF10-48991F289D87}"/>
              </a:ext>
            </a:extLst>
          </p:cNvPr>
          <p:cNvSpPr>
            <a:spLocks noGrp="1"/>
          </p:cNvSpPr>
          <p:nvPr>
            <p:ph type="pic" sz="quarter" idx="25"/>
          </p:nvPr>
        </p:nvSpPr>
        <p:spPr/>
      </p:sp>
    </p:spTree>
    <p:extLst>
      <p:ext uri="{BB962C8B-B14F-4D97-AF65-F5344CB8AC3E}">
        <p14:creationId xmlns:p14="http://schemas.microsoft.com/office/powerpoint/2010/main" val="379410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CE5F-0A7C-724B-A7CD-ACD2933769FD}"/>
              </a:ext>
            </a:extLst>
          </p:cNvPr>
          <p:cNvSpPr>
            <a:spLocks noGrp="1"/>
          </p:cNvSpPr>
          <p:nvPr>
            <p:ph type="title"/>
          </p:nvPr>
        </p:nvSpPr>
        <p:spPr/>
        <p:txBody>
          <a:bodyPr/>
          <a:lstStyle/>
          <a:p>
            <a:r>
              <a:rPr lang="en-US" dirty="0"/>
              <a:t>Full color logos</a:t>
            </a:r>
          </a:p>
        </p:txBody>
      </p:sp>
      <p:sp>
        <p:nvSpPr>
          <p:cNvPr id="3" name="Picture Placeholder 2">
            <a:extLst>
              <a:ext uri="{FF2B5EF4-FFF2-40B4-BE49-F238E27FC236}">
                <a16:creationId xmlns:a16="http://schemas.microsoft.com/office/drawing/2014/main" id="{2EAD9AD9-383E-2548-96EB-6B02882462BC}"/>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84CDD8F0-0359-6140-B109-66FB8B273D38}"/>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AB4C0178-6D74-B249-B01F-E9CADC3B8CCB}"/>
              </a:ext>
            </a:extLst>
          </p:cNvPr>
          <p:cNvSpPr>
            <a:spLocks noGrp="1"/>
          </p:cNvSpPr>
          <p:nvPr>
            <p:ph type="pic" sz="quarter" idx="18"/>
          </p:nvPr>
        </p:nvSpPr>
        <p:spPr/>
      </p:sp>
      <p:sp>
        <p:nvSpPr>
          <p:cNvPr id="6" name="Picture Placeholder 5">
            <a:extLst>
              <a:ext uri="{FF2B5EF4-FFF2-40B4-BE49-F238E27FC236}">
                <a16:creationId xmlns:a16="http://schemas.microsoft.com/office/drawing/2014/main" id="{45210A0E-7C19-AE49-B1AE-452A8682D989}"/>
              </a:ext>
            </a:extLst>
          </p:cNvPr>
          <p:cNvSpPr>
            <a:spLocks noGrp="1"/>
          </p:cNvSpPr>
          <p:nvPr>
            <p:ph type="pic" sz="quarter" idx="19"/>
          </p:nvPr>
        </p:nvSpPr>
        <p:spPr/>
      </p:sp>
      <p:sp>
        <p:nvSpPr>
          <p:cNvPr id="7" name="Picture Placeholder 6">
            <a:extLst>
              <a:ext uri="{FF2B5EF4-FFF2-40B4-BE49-F238E27FC236}">
                <a16:creationId xmlns:a16="http://schemas.microsoft.com/office/drawing/2014/main" id="{DF481371-D0C5-5248-8D00-7B4F5B97E62B}"/>
              </a:ext>
            </a:extLst>
          </p:cNvPr>
          <p:cNvSpPr>
            <a:spLocks noGrp="1"/>
          </p:cNvSpPr>
          <p:nvPr>
            <p:ph type="pic" sz="quarter" idx="20"/>
          </p:nvPr>
        </p:nvSpPr>
        <p:spPr/>
      </p:sp>
      <p:sp>
        <p:nvSpPr>
          <p:cNvPr id="8" name="Picture Placeholder 7">
            <a:extLst>
              <a:ext uri="{FF2B5EF4-FFF2-40B4-BE49-F238E27FC236}">
                <a16:creationId xmlns:a16="http://schemas.microsoft.com/office/drawing/2014/main" id="{8E37B31A-468F-334B-BE5F-23BC5B431136}"/>
              </a:ext>
            </a:extLst>
          </p:cNvPr>
          <p:cNvSpPr>
            <a:spLocks noGrp="1"/>
          </p:cNvSpPr>
          <p:nvPr>
            <p:ph type="pic" sz="quarter" idx="21"/>
          </p:nvPr>
        </p:nvSpPr>
        <p:spPr/>
      </p:sp>
      <p:sp>
        <p:nvSpPr>
          <p:cNvPr id="9" name="Picture Placeholder 8">
            <a:extLst>
              <a:ext uri="{FF2B5EF4-FFF2-40B4-BE49-F238E27FC236}">
                <a16:creationId xmlns:a16="http://schemas.microsoft.com/office/drawing/2014/main" id="{8B686153-A11C-574D-88F7-3657B3B2AB11}"/>
              </a:ext>
            </a:extLst>
          </p:cNvPr>
          <p:cNvSpPr>
            <a:spLocks noGrp="1"/>
          </p:cNvSpPr>
          <p:nvPr>
            <p:ph type="pic" sz="quarter" idx="22"/>
          </p:nvPr>
        </p:nvSpPr>
        <p:spPr/>
      </p:sp>
      <p:sp>
        <p:nvSpPr>
          <p:cNvPr id="10" name="Picture Placeholder 9">
            <a:extLst>
              <a:ext uri="{FF2B5EF4-FFF2-40B4-BE49-F238E27FC236}">
                <a16:creationId xmlns:a16="http://schemas.microsoft.com/office/drawing/2014/main" id="{B2B32936-1A33-DE4C-A6B1-F6690E19BB59}"/>
              </a:ext>
            </a:extLst>
          </p:cNvPr>
          <p:cNvSpPr>
            <a:spLocks noGrp="1"/>
          </p:cNvSpPr>
          <p:nvPr>
            <p:ph type="pic" sz="quarter" idx="23"/>
          </p:nvPr>
        </p:nvSpPr>
        <p:spPr/>
      </p:sp>
    </p:spTree>
    <p:extLst>
      <p:ext uri="{BB962C8B-B14F-4D97-AF65-F5344CB8AC3E}">
        <p14:creationId xmlns:p14="http://schemas.microsoft.com/office/powerpoint/2010/main" val="58649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Quotes</a:t>
            </a:r>
          </a:p>
        </p:txBody>
      </p:sp>
      <p:sp>
        <p:nvSpPr>
          <p:cNvPr id="4" name="Content Placeholder 3">
            <a:extLst>
              <a:ext uri="{FF2B5EF4-FFF2-40B4-BE49-F238E27FC236}">
                <a16:creationId xmlns:a16="http://schemas.microsoft.com/office/drawing/2014/main" id="{59D008F7-E3AE-714A-A8F1-8E63AB0BAE4D}"/>
              </a:ext>
            </a:extLst>
          </p:cNvPr>
          <p:cNvSpPr>
            <a:spLocks noGrp="1"/>
          </p:cNvSpPr>
          <p:nvPr>
            <p:ph sz="half" idx="1"/>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“Lorem ipsum dolor sit </a:t>
            </a:r>
            <a:r>
              <a:rPr lang="en-US" dirty="0" err="1">
                <a:latin typeface="Amazon Ember" panose="020B0603020204020204" pitchFamily="34" charset="0"/>
                <a:ea typeface="Amazon Ember" panose="020B0603020204020204" pitchFamily="34" charset="0"/>
                <a:cs typeface="Amazon Ember" panose="020B0603020204020204" pitchFamily="34" charset="0"/>
              </a:rPr>
              <a:t>amet</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consectetuer</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adipiscing</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elit</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sed</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diam</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nonummy</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nibh</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euismod</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tincidunt</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ut</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laoreet</a:t>
            </a:r>
            <a:r>
              <a:rPr lang="en-US" dirty="0">
                <a:latin typeface="Amazon Ember" panose="020B0603020204020204" pitchFamily="34" charset="0"/>
                <a:ea typeface="Amazon Ember" panose="020B0603020204020204" pitchFamily="34" charset="0"/>
                <a:cs typeface="Amazon Ember" panose="020B0603020204020204" pitchFamily="34" charset="0"/>
              </a:rPr>
              <a:t> dolore magna </a:t>
            </a:r>
            <a:r>
              <a:rPr lang="en-US" dirty="0" err="1">
                <a:latin typeface="Amazon Ember" panose="020B0603020204020204" pitchFamily="34" charset="0"/>
                <a:ea typeface="Amazon Ember" panose="020B0603020204020204" pitchFamily="34" charset="0"/>
                <a:cs typeface="Amazon Ember" panose="020B0603020204020204" pitchFamily="34" charset="0"/>
              </a:rPr>
              <a:t>aliquam</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erat</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volutpat</a:t>
            </a:r>
            <a:r>
              <a:rPr lang="en-US" dirty="0">
                <a:latin typeface="Amazon Ember" panose="020B0603020204020204" pitchFamily="34" charset="0"/>
                <a:ea typeface="Amazon Ember" panose="020B0603020204020204" pitchFamily="34" charset="0"/>
                <a:cs typeface="Amazon Ember" panose="020B0603020204020204" pitchFamily="34" charset="0"/>
              </a:rPr>
              <a:t>.”</a:t>
            </a:r>
          </a:p>
          <a:p>
            <a:pPr algn="r"/>
            <a:endParaRPr lang="en-US" sz="2080"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Customer Name, Title, Company</a:t>
            </a:r>
          </a:p>
          <a:p>
            <a:endParaRPr lang="en-US" dirty="0"/>
          </a:p>
          <a:p>
            <a:endParaRPr lang="en-US" dirty="0"/>
          </a:p>
          <a:p>
            <a:r>
              <a:rPr lang="en-US" sz="2080" dirty="0">
                <a:latin typeface="Amazon Ember" panose="020B0603020204020204" pitchFamily="34" charset="0"/>
                <a:ea typeface="Amazon Ember" panose="020B0603020204020204" pitchFamily="34" charset="0"/>
                <a:cs typeface="Amazon Ember" panose="020B0603020204020204" pitchFamily="34" charset="0"/>
              </a:rPr>
              <a:t>“Lorem ipsum dolor sit </a:t>
            </a:r>
            <a:r>
              <a:rPr lang="en-US" sz="2080" dirty="0" err="1">
                <a:latin typeface="Amazon Ember" panose="020B0603020204020204" pitchFamily="34" charset="0"/>
                <a:ea typeface="Amazon Ember" panose="020B0603020204020204" pitchFamily="34" charset="0"/>
                <a:cs typeface="Amazon Ember" panose="020B0603020204020204" pitchFamily="34" charset="0"/>
              </a:rPr>
              <a:t>amet</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consectetuer</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adipiscing</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elit</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sed</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diam</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nonummy</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nibh</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euismod</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tincidunt</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ut</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laoreet</a:t>
            </a:r>
            <a:r>
              <a:rPr lang="en-US" sz="2080" dirty="0">
                <a:latin typeface="Amazon Ember" panose="020B0603020204020204" pitchFamily="34" charset="0"/>
                <a:ea typeface="Amazon Ember" panose="020B0603020204020204" pitchFamily="34" charset="0"/>
                <a:cs typeface="Amazon Ember" panose="020B0603020204020204" pitchFamily="34" charset="0"/>
              </a:rPr>
              <a:t> dolore magna </a:t>
            </a:r>
            <a:r>
              <a:rPr lang="en-US" sz="2080" dirty="0" err="1">
                <a:latin typeface="Amazon Ember" panose="020B0603020204020204" pitchFamily="34" charset="0"/>
                <a:ea typeface="Amazon Ember" panose="020B0603020204020204" pitchFamily="34" charset="0"/>
                <a:cs typeface="Amazon Ember" panose="020B0603020204020204" pitchFamily="34" charset="0"/>
              </a:rPr>
              <a:t>aliquam</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erat</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volutpat</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Consectetuer</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adipiscing</a:t>
            </a:r>
            <a:r>
              <a:rPr lang="en-US" sz="2080" dirty="0">
                <a:latin typeface="Amazon Ember" panose="020B0603020204020204" pitchFamily="34" charset="0"/>
                <a:ea typeface="Amazon Ember" panose="020B0603020204020204" pitchFamily="34" charset="0"/>
                <a:cs typeface="Amazon Ember" panose="020B0603020204020204" pitchFamily="34" charset="0"/>
              </a:rPr>
              <a:t> </a:t>
            </a:r>
            <a:r>
              <a:rPr lang="en-US" sz="2080" dirty="0" err="1">
                <a:latin typeface="Amazon Ember" panose="020B0603020204020204" pitchFamily="34" charset="0"/>
                <a:ea typeface="Amazon Ember" panose="020B0603020204020204" pitchFamily="34" charset="0"/>
                <a:cs typeface="Amazon Ember" panose="020B0603020204020204" pitchFamily="34" charset="0"/>
              </a:rPr>
              <a:t>elit</a:t>
            </a:r>
            <a:r>
              <a:rPr lang="en-US" sz="2080" dirty="0">
                <a:latin typeface="Amazon Ember" panose="020B0603020204020204" pitchFamily="34" charset="0"/>
                <a:ea typeface="Amazon Ember" panose="020B0603020204020204" pitchFamily="34" charset="0"/>
                <a:cs typeface="Amazon Ember" panose="020B0603020204020204" pitchFamily="34" charset="0"/>
              </a:rPr>
              <a:t>.“</a:t>
            </a:r>
          </a:p>
          <a:p>
            <a:pPr algn="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algn="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Customer Name, Title, Company</a:t>
            </a:r>
          </a:p>
          <a:p>
            <a:endParaRPr lang="en-US" dirty="0"/>
          </a:p>
        </p:txBody>
      </p:sp>
    </p:spTree>
    <p:extLst>
      <p:ext uri="{BB962C8B-B14F-4D97-AF65-F5344CB8AC3E}">
        <p14:creationId xmlns:p14="http://schemas.microsoft.com/office/powerpoint/2010/main" val="67746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chart</a:t>
            </a:r>
          </a:p>
        </p:txBody>
      </p:sp>
      <p:sp>
        <p:nvSpPr>
          <p:cNvPr id="3" name="Chart Placeholder 2">
            <a:extLst>
              <a:ext uri="{FF2B5EF4-FFF2-40B4-BE49-F238E27FC236}">
                <a16:creationId xmlns:a16="http://schemas.microsoft.com/office/drawing/2014/main" id="{74296B76-2CD0-E041-82A5-CFCE26186EA0}"/>
              </a:ext>
            </a:extLst>
          </p:cNvPr>
          <p:cNvSpPr>
            <a:spLocks noGrp="1"/>
          </p:cNvSpPr>
          <p:nvPr>
            <p:ph type="chart" sz="quarter" idx="10"/>
          </p:nvPr>
        </p:nvSpPr>
        <p:spPr/>
      </p:sp>
    </p:spTree>
    <p:extLst>
      <p:ext uri="{BB962C8B-B14F-4D97-AF65-F5344CB8AC3E}">
        <p14:creationId xmlns:p14="http://schemas.microsoft.com/office/powerpoint/2010/main" val="183702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4" name="Chart Placeholder 3">
            <a:extLst>
              <a:ext uri="{FF2B5EF4-FFF2-40B4-BE49-F238E27FC236}">
                <a16:creationId xmlns:a16="http://schemas.microsoft.com/office/drawing/2014/main" id="{30B54D7D-8CD3-0F41-908B-DF6F150B19C5}"/>
              </a:ext>
            </a:extLst>
          </p:cNvPr>
          <p:cNvSpPr>
            <a:spLocks noGrp="1"/>
          </p:cNvSpPr>
          <p:nvPr>
            <p:ph type="chart" sz="quarter" idx="10"/>
          </p:nvPr>
        </p:nvSpPr>
        <p:spPr/>
      </p:sp>
    </p:spTree>
    <p:extLst>
      <p:ext uri="{BB962C8B-B14F-4D97-AF65-F5344CB8AC3E}">
        <p14:creationId xmlns:p14="http://schemas.microsoft.com/office/powerpoint/2010/main" val="326945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79FA-8E8D-FF42-8252-F672801E00E9}"/>
              </a:ext>
            </a:extLst>
          </p:cNvPr>
          <p:cNvSpPr>
            <a:spLocks noGrp="1"/>
          </p:cNvSpPr>
          <p:nvPr>
            <p:ph type="title"/>
          </p:nvPr>
        </p:nvSpPr>
        <p:spPr/>
        <p:txBody>
          <a:bodyPr/>
          <a:lstStyle/>
          <a:p>
            <a:r>
              <a:rPr lang="en-US" dirty="0"/>
              <a:t>How to use the template</a:t>
            </a:r>
          </a:p>
        </p:txBody>
      </p:sp>
      <p:sp>
        <p:nvSpPr>
          <p:cNvPr id="3" name="Text Placeholder 2">
            <a:extLst>
              <a:ext uri="{FF2B5EF4-FFF2-40B4-BE49-F238E27FC236}">
                <a16:creationId xmlns:a16="http://schemas.microsoft.com/office/drawing/2014/main" id="{2C281689-3ACB-2846-8CC8-A9132C15B4B7}"/>
              </a:ext>
            </a:extLst>
          </p:cNvPr>
          <p:cNvSpPr>
            <a:spLocks noGrp="1"/>
          </p:cNvSpPr>
          <p:nvPr>
            <p:ph type="body" sz="quarter" idx="10"/>
          </p:nvPr>
        </p:nvSpPr>
        <p:spPr/>
        <p:txBody>
          <a:bodyPr/>
          <a:lstStyle/>
          <a:p>
            <a:r>
              <a:rPr lang="en-US" sz="1600" b="1" dirty="0">
                <a:latin typeface="Amazon Ember" panose="020B0603020204020204" pitchFamily="34" charset="0"/>
                <a:ea typeface="Amazon Ember" panose="020B0603020204020204" pitchFamily="34" charset="0"/>
                <a:cs typeface="Amazon Ember" panose="020B0603020204020204" pitchFamily="34" charset="0"/>
              </a:rPr>
              <a:t>PALETTE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Text Placeholder 3">
            <a:extLst>
              <a:ext uri="{FF2B5EF4-FFF2-40B4-BE49-F238E27FC236}">
                <a16:creationId xmlns:a16="http://schemas.microsoft.com/office/drawing/2014/main" id="{AE8EF5F1-D024-7F4E-9993-05E3E459DDC4}"/>
              </a:ext>
            </a:extLst>
          </p:cNvPr>
          <p:cNvSpPr>
            <a:spLocks noGrp="1"/>
          </p:cNvSpPr>
          <p:nvPr>
            <p:ph type="body" sz="quarter" idx="11"/>
          </p:nvPr>
        </p:nvSpPr>
        <p:spPr>
          <a:xfrm>
            <a:off x="7658100" y="2428332"/>
            <a:ext cx="6400800" cy="4109294"/>
          </a:xfrm>
        </p:spPr>
        <p:txBody>
          <a:bodyPr/>
          <a:lstStyle/>
          <a:p>
            <a:pPr lvl="0"/>
            <a:r>
              <a:rPr lang="en-US" sz="1600" dirty="0">
                <a:latin typeface="Amazon Ember" panose="020B0603020204020204" pitchFamily="34" charset="0"/>
                <a:ea typeface="Amazon Ember" panose="020B0603020204020204" pitchFamily="34" charset="0"/>
                <a:cs typeface="Amazon Ember" panose="020B0603020204020204" pitchFamily="34" charset="0"/>
              </a:rPr>
              <a:t>This template is set up with light and dark text/background colors, plus six accent colors from our Brand palette. </a:t>
            </a:r>
          </a:p>
          <a:p>
            <a:pPr lvl="0"/>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To ensure usability and readability, we encourage you to use the color palette provided. Due to presets within </a:t>
            </a:r>
            <a:r>
              <a:rPr lang="en-US" sz="1600" dirty="0" err="1">
                <a:latin typeface="Amazon Ember" panose="020B0603020204020204" pitchFamily="34" charset="0"/>
                <a:ea typeface="Amazon Ember" panose="020B0603020204020204" pitchFamily="34" charset="0"/>
                <a:cs typeface="Amazon Ember" panose="020B0603020204020204" pitchFamily="34" charset="0"/>
              </a:rPr>
              <a:t>Powerpoint</a:t>
            </a:r>
            <a:r>
              <a:rPr lang="en-US" sz="1600" dirty="0">
                <a:latin typeface="Amazon Ember" panose="020B0603020204020204" pitchFamily="34" charset="0"/>
                <a:ea typeface="Amazon Ember" panose="020B0603020204020204" pitchFamily="34" charset="0"/>
                <a:cs typeface="Amazon Ember" panose="020B0603020204020204" pitchFamily="34" charset="0"/>
              </a:rPr>
              <a:t>, colors may cause error if they are changed.</a:t>
            </a:r>
          </a:p>
          <a:p>
            <a:pPr lvl="0"/>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If there are specific colors that need to be added, only change accent colors [2 – 6]. Accent color [1] and text/background colors [1 – 4] should not be changed. </a:t>
            </a:r>
          </a:p>
          <a:p>
            <a:pPr lvl="0"/>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pPr lvl="0"/>
            <a:r>
              <a:rPr lang="en-US" sz="1600" dirty="0">
                <a:latin typeface="Amazon Ember" panose="020B0603020204020204" pitchFamily="34" charset="0"/>
                <a:ea typeface="Amazon Ember" panose="020B0603020204020204" pitchFamily="34" charset="0"/>
                <a:cs typeface="Amazon Ember" panose="020B0603020204020204" pitchFamily="34" charset="0"/>
              </a:rPr>
              <a:t>The background and text colors should be primarily squid ink or white, AWS Orange should be used as the primary accent color. The secondary palette may be used as additional accent colors but should not overpower our core Brand palette.</a:t>
            </a:r>
          </a:p>
          <a:p>
            <a:pPr lvl="0"/>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 name="Group 4">
            <a:extLst>
              <a:ext uri="{FF2B5EF4-FFF2-40B4-BE49-F238E27FC236}">
                <a16:creationId xmlns:a16="http://schemas.microsoft.com/office/drawing/2014/main" id="{C0F5839B-E1D3-DE42-BF4E-514359039BC3}"/>
              </a:ext>
            </a:extLst>
          </p:cNvPr>
          <p:cNvGrpSpPr/>
          <p:nvPr/>
        </p:nvGrpSpPr>
        <p:grpSpPr>
          <a:xfrm>
            <a:off x="548639" y="2802459"/>
            <a:ext cx="6400800" cy="3496550"/>
            <a:chOff x="7658100" y="1645920"/>
            <a:chExt cx="6400800" cy="3496550"/>
          </a:xfrm>
        </p:grpSpPr>
        <p:grpSp>
          <p:nvGrpSpPr>
            <p:cNvPr id="6" name="Group 5">
              <a:extLst>
                <a:ext uri="{FF2B5EF4-FFF2-40B4-BE49-F238E27FC236}">
                  <a16:creationId xmlns:a16="http://schemas.microsoft.com/office/drawing/2014/main" id="{82AD9691-EEB2-E24D-B666-9FECEEA45DD8}"/>
                </a:ext>
              </a:extLst>
            </p:cNvPr>
            <p:cNvGrpSpPr/>
            <p:nvPr/>
          </p:nvGrpSpPr>
          <p:grpSpPr>
            <a:xfrm>
              <a:off x="7874000" y="1645920"/>
              <a:ext cx="5905500" cy="1796777"/>
              <a:chOff x="7874000" y="1645920"/>
              <a:chExt cx="5905500" cy="1796777"/>
            </a:xfrm>
          </p:grpSpPr>
          <p:grpSp>
            <p:nvGrpSpPr>
              <p:cNvPr id="21" name="Group 20">
                <a:extLst>
                  <a:ext uri="{FF2B5EF4-FFF2-40B4-BE49-F238E27FC236}">
                    <a16:creationId xmlns:a16="http://schemas.microsoft.com/office/drawing/2014/main" id="{2573182C-FA6A-6E40-9262-2E54466E29C7}"/>
                  </a:ext>
                </a:extLst>
              </p:cNvPr>
              <p:cNvGrpSpPr/>
              <p:nvPr/>
            </p:nvGrpSpPr>
            <p:grpSpPr>
              <a:xfrm>
                <a:off x="8191500" y="1645920"/>
                <a:ext cx="5334000" cy="1143000"/>
                <a:chOff x="7658100" y="1645920"/>
                <a:chExt cx="5334000" cy="1143000"/>
              </a:xfrm>
            </p:grpSpPr>
            <p:sp>
              <p:nvSpPr>
                <p:cNvPr id="26" name="Rectangle 25">
                  <a:extLst>
                    <a:ext uri="{FF2B5EF4-FFF2-40B4-BE49-F238E27FC236}">
                      <a16:creationId xmlns:a16="http://schemas.microsoft.com/office/drawing/2014/main" id="{2C1226DB-F0D0-CD49-A0A9-EC1094FF26FF}"/>
                    </a:ext>
                  </a:extLst>
                </p:cNvPr>
                <p:cNvSpPr/>
                <p:nvPr/>
              </p:nvSpPr>
              <p:spPr>
                <a:xfrm>
                  <a:off x="7658100" y="1645920"/>
                  <a:ext cx="1143000" cy="1143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53C7A97-5565-AB4D-A49B-D874B8CFDE91}"/>
                    </a:ext>
                  </a:extLst>
                </p:cNvPr>
                <p:cNvSpPr/>
                <p:nvPr/>
              </p:nvSpPr>
              <p:spPr>
                <a:xfrm>
                  <a:off x="11849100" y="1645920"/>
                  <a:ext cx="1143000" cy="1143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9226F11-7E82-CC44-8941-78A6F4A17E2A}"/>
                    </a:ext>
                  </a:extLst>
                </p:cNvPr>
                <p:cNvSpPr/>
                <p:nvPr/>
              </p:nvSpPr>
              <p:spPr>
                <a:xfrm>
                  <a:off x="9055100" y="1645920"/>
                  <a:ext cx="1143000" cy="1143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4112BE-3555-2C45-930D-ED38043B436A}"/>
                    </a:ext>
                  </a:extLst>
                </p:cNvPr>
                <p:cNvSpPr/>
                <p:nvPr/>
              </p:nvSpPr>
              <p:spPr>
                <a:xfrm>
                  <a:off x="10452100" y="1645920"/>
                  <a:ext cx="1143000" cy="11430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2" name="Text Placeholder 2">
                <a:extLst>
                  <a:ext uri="{FF2B5EF4-FFF2-40B4-BE49-F238E27FC236}">
                    <a16:creationId xmlns:a16="http://schemas.microsoft.com/office/drawing/2014/main" id="{4B198821-DF4A-AD4F-B20C-31FB491C5902}"/>
                  </a:ext>
                </a:extLst>
              </p:cNvPr>
              <p:cNvSpPr txBox="1">
                <a:spLocks/>
              </p:cNvSpPr>
              <p:nvPr/>
            </p:nvSpPr>
            <p:spPr>
              <a:xfrm>
                <a:off x="7874000" y="2871743"/>
                <a:ext cx="1767840" cy="570954"/>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Text/Background</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 – </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Dark 1</a:t>
                </a:r>
              </a:p>
            </p:txBody>
          </p:sp>
          <p:sp>
            <p:nvSpPr>
              <p:cNvPr id="23" name="Text Placeholder 2">
                <a:extLst>
                  <a:ext uri="{FF2B5EF4-FFF2-40B4-BE49-F238E27FC236}">
                    <a16:creationId xmlns:a16="http://schemas.microsoft.com/office/drawing/2014/main" id="{A1A90966-A329-0243-AB41-83380BF46B50}"/>
                  </a:ext>
                </a:extLst>
              </p:cNvPr>
              <p:cNvSpPr txBox="1">
                <a:spLocks/>
              </p:cNvSpPr>
              <p:nvPr/>
            </p:nvSpPr>
            <p:spPr>
              <a:xfrm>
                <a:off x="9359900" y="2871743"/>
                <a:ext cx="1625600" cy="570954"/>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Text/Background</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 – </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Light 1</a:t>
                </a:r>
              </a:p>
            </p:txBody>
          </p:sp>
          <p:sp>
            <p:nvSpPr>
              <p:cNvPr id="24" name="Text Placeholder 2">
                <a:extLst>
                  <a:ext uri="{FF2B5EF4-FFF2-40B4-BE49-F238E27FC236}">
                    <a16:creationId xmlns:a16="http://schemas.microsoft.com/office/drawing/2014/main" id="{9AFD7B46-45BF-9E4A-AA55-E888773EDA6A}"/>
                  </a:ext>
                </a:extLst>
              </p:cNvPr>
              <p:cNvSpPr txBox="1">
                <a:spLocks/>
              </p:cNvSpPr>
              <p:nvPr/>
            </p:nvSpPr>
            <p:spPr>
              <a:xfrm>
                <a:off x="10744200" y="2871743"/>
                <a:ext cx="1625600" cy="570954"/>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Text/Background</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 – </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Dark 2</a:t>
                </a:r>
              </a:p>
            </p:txBody>
          </p:sp>
          <p:sp>
            <p:nvSpPr>
              <p:cNvPr id="25" name="Text Placeholder 2">
                <a:extLst>
                  <a:ext uri="{FF2B5EF4-FFF2-40B4-BE49-F238E27FC236}">
                    <a16:creationId xmlns:a16="http://schemas.microsoft.com/office/drawing/2014/main" id="{82B6A77F-16EC-9246-B630-D1D1C9BF5393}"/>
                  </a:ext>
                </a:extLst>
              </p:cNvPr>
              <p:cNvSpPr txBox="1">
                <a:spLocks/>
              </p:cNvSpPr>
              <p:nvPr/>
            </p:nvSpPr>
            <p:spPr>
              <a:xfrm>
                <a:off x="12153900" y="2871743"/>
                <a:ext cx="1625600" cy="570954"/>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Text/Background</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 – </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Light 2</a:t>
                </a:r>
              </a:p>
            </p:txBody>
          </p:sp>
        </p:grpSp>
        <p:grpSp>
          <p:nvGrpSpPr>
            <p:cNvPr id="7" name="Group 6">
              <a:extLst>
                <a:ext uri="{FF2B5EF4-FFF2-40B4-BE49-F238E27FC236}">
                  <a16:creationId xmlns:a16="http://schemas.microsoft.com/office/drawing/2014/main" id="{43E4E3DF-88E1-264B-8C71-7CCCBA632A84}"/>
                </a:ext>
              </a:extLst>
            </p:cNvPr>
            <p:cNvGrpSpPr/>
            <p:nvPr/>
          </p:nvGrpSpPr>
          <p:grpSpPr>
            <a:xfrm>
              <a:off x="7658100" y="3841750"/>
              <a:ext cx="6400800" cy="1300720"/>
              <a:chOff x="7658100" y="3841750"/>
              <a:chExt cx="6400800" cy="1300720"/>
            </a:xfrm>
          </p:grpSpPr>
          <p:grpSp>
            <p:nvGrpSpPr>
              <p:cNvPr id="8" name="Group 7">
                <a:extLst>
                  <a:ext uri="{FF2B5EF4-FFF2-40B4-BE49-F238E27FC236}">
                    <a16:creationId xmlns:a16="http://schemas.microsoft.com/office/drawing/2014/main" id="{EC45C038-3869-E741-A68F-7F02EFCC3695}"/>
                  </a:ext>
                </a:extLst>
              </p:cNvPr>
              <p:cNvGrpSpPr/>
              <p:nvPr/>
            </p:nvGrpSpPr>
            <p:grpSpPr>
              <a:xfrm>
                <a:off x="7658100" y="3841750"/>
                <a:ext cx="6400800" cy="915670"/>
                <a:chOff x="7658100" y="3841750"/>
                <a:chExt cx="6400800" cy="915670"/>
              </a:xfrm>
            </p:grpSpPr>
            <p:sp>
              <p:nvSpPr>
                <p:cNvPr id="15" name="Rectangle 14">
                  <a:extLst>
                    <a:ext uri="{FF2B5EF4-FFF2-40B4-BE49-F238E27FC236}">
                      <a16:creationId xmlns:a16="http://schemas.microsoft.com/office/drawing/2014/main" id="{4E74A859-C626-FA4C-BB37-7FF11E4E893B}"/>
                    </a:ext>
                  </a:extLst>
                </p:cNvPr>
                <p:cNvSpPr/>
                <p:nvPr/>
              </p:nvSpPr>
              <p:spPr>
                <a:xfrm>
                  <a:off x="7658100" y="3843020"/>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042DA6-D612-A048-8B86-16405F9E0336}"/>
                    </a:ext>
                  </a:extLst>
                </p:cNvPr>
                <p:cNvSpPr/>
                <p:nvPr/>
              </p:nvSpPr>
              <p:spPr>
                <a:xfrm>
                  <a:off x="10949940" y="3841750"/>
                  <a:ext cx="914400"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D299484-A4C8-374F-80FD-F02AEA515ADC}"/>
                    </a:ext>
                  </a:extLst>
                </p:cNvPr>
                <p:cNvSpPr/>
                <p:nvPr/>
              </p:nvSpPr>
              <p:spPr>
                <a:xfrm>
                  <a:off x="8755380" y="3843020"/>
                  <a:ext cx="914400" cy="914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F62CCB3-F83B-2949-A445-604F8266CC87}"/>
                    </a:ext>
                  </a:extLst>
                </p:cNvPr>
                <p:cNvSpPr/>
                <p:nvPr/>
              </p:nvSpPr>
              <p:spPr>
                <a:xfrm>
                  <a:off x="9852660" y="3843020"/>
                  <a:ext cx="914400" cy="9144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2F0FB1C-F8D7-D644-B986-2BC125A6E282}"/>
                    </a:ext>
                  </a:extLst>
                </p:cNvPr>
                <p:cNvSpPr/>
                <p:nvPr/>
              </p:nvSpPr>
              <p:spPr>
                <a:xfrm>
                  <a:off x="13144500" y="3841750"/>
                  <a:ext cx="914400"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4ED1192-3181-9845-B7C3-50D284985214}"/>
                    </a:ext>
                  </a:extLst>
                </p:cNvPr>
                <p:cNvSpPr/>
                <p:nvPr/>
              </p:nvSpPr>
              <p:spPr>
                <a:xfrm>
                  <a:off x="12047220" y="3841750"/>
                  <a:ext cx="914400" cy="9144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 name="Text Placeholder 2">
                <a:extLst>
                  <a:ext uri="{FF2B5EF4-FFF2-40B4-BE49-F238E27FC236}">
                    <a16:creationId xmlns:a16="http://schemas.microsoft.com/office/drawing/2014/main" id="{F297D368-1DB4-4344-B579-6EE014902EB0}"/>
                  </a:ext>
                </a:extLst>
              </p:cNvPr>
              <p:cNvSpPr txBox="1">
                <a:spLocks/>
              </p:cNvSpPr>
              <p:nvPr/>
            </p:nvSpPr>
            <p:spPr>
              <a:xfrm>
                <a:off x="7658100" y="4838973"/>
                <a:ext cx="914400" cy="303497"/>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Accent 1</a:t>
                </a:r>
              </a:p>
            </p:txBody>
          </p:sp>
          <p:sp>
            <p:nvSpPr>
              <p:cNvPr id="10" name="Text Placeholder 2">
                <a:extLst>
                  <a:ext uri="{FF2B5EF4-FFF2-40B4-BE49-F238E27FC236}">
                    <a16:creationId xmlns:a16="http://schemas.microsoft.com/office/drawing/2014/main" id="{9B24684F-9079-4341-84D6-477F03AE86A2}"/>
                  </a:ext>
                </a:extLst>
              </p:cNvPr>
              <p:cNvSpPr txBox="1">
                <a:spLocks/>
              </p:cNvSpPr>
              <p:nvPr/>
            </p:nvSpPr>
            <p:spPr>
              <a:xfrm>
                <a:off x="8755380" y="4838973"/>
                <a:ext cx="914400" cy="303497"/>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Accent 2</a:t>
                </a:r>
              </a:p>
            </p:txBody>
          </p:sp>
          <p:sp>
            <p:nvSpPr>
              <p:cNvPr id="11" name="Text Placeholder 2">
                <a:extLst>
                  <a:ext uri="{FF2B5EF4-FFF2-40B4-BE49-F238E27FC236}">
                    <a16:creationId xmlns:a16="http://schemas.microsoft.com/office/drawing/2014/main" id="{C63161D6-BDEC-D64F-B119-E6C1C428F2F5}"/>
                  </a:ext>
                </a:extLst>
              </p:cNvPr>
              <p:cNvSpPr txBox="1">
                <a:spLocks/>
              </p:cNvSpPr>
              <p:nvPr/>
            </p:nvSpPr>
            <p:spPr>
              <a:xfrm>
                <a:off x="9852660" y="4838973"/>
                <a:ext cx="914400" cy="303497"/>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Accent 3</a:t>
                </a:r>
              </a:p>
            </p:txBody>
          </p:sp>
          <p:sp>
            <p:nvSpPr>
              <p:cNvPr id="12" name="Text Placeholder 2">
                <a:extLst>
                  <a:ext uri="{FF2B5EF4-FFF2-40B4-BE49-F238E27FC236}">
                    <a16:creationId xmlns:a16="http://schemas.microsoft.com/office/drawing/2014/main" id="{0F62BFAF-388E-8F4C-A96D-D98CC996FDB7}"/>
                  </a:ext>
                </a:extLst>
              </p:cNvPr>
              <p:cNvSpPr txBox="1">
                <a:spLocks/>
              </p:cNvSpPr>
              <p:nvPr/>
            </p:nvSpPr>
            <p:spPr>
              <a:xfrm>
                <a:off x="10949940" y="4838973"/>
                <a:ext cx="914400" cy="303497"/>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Accent 4</a:t>
                </a:r>
              </a:p>
            </p:txBody>
          </p:sp>
          <p:sp>
            <p:nvSpPr>
              <p:cNvPr id="13" name="Text Placeholder 2">
                <a:extLst>
                  <a:ext uri="{FF2B5EF4-FFF2-40B4-BE49-F238E27FC236}">
                    <a16:creationId xmlns:a16="http://schemas.microsoft.com/office/drawing/2014/main" id="{D797C28C-E2DB-FA4C-8049-C2A5BD62CFF5}"/>
                  </a:ext>
                </a:extLst>
              </p:cNvPr>
              <p:cNvSpPr txBox="1">
                <a:spLocks/>
              </p:cNvSpPr>
              <p:nvPr/>
            </p:nvSpPr>
            <p:spPr>
              <a:xfrm>
                <a:off x="12047220" y="4838973"/>
                <a:ext cx="914400" cy="303497"/>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Accent 5</a:t>
                </a:r>
              </a:p>
            </p:txBody>
          </p:sp>
          <p:sp>
            <p:nvSpPr>
              <p:cNvPr id="14" name="Text Placeholder 2">
                <a:extLst>
                  <a:ext uri="{FF2B5EF4-FFF2-40B4-BE49-F238E27FC236}">
                    <a16:creationId xmlns:a16="http://schemas.microsoft.com/office/drawing/2014/main" id="{3679BB91-D278-7747-AE01-9EC0EAFE707A}"/>
                  </a:ext>
                </a:extLst>
              </p:cNvPr>
              <p:cNvSpPr txBox="1">
                <a:spLocks/>
              </p:cNvSpPr>
              <p:nvPr/>
            </p:nvSpPr>
            <p:spPr>
              <a:xfrm>
                <a:off x="13144500" y="4838973"/>
                <a:ext cx="914400" cy="303497"/>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Accent 6</a:t>
                </a:r>
              </a:p>
            </p:txBody>
          </p:sp>
        </p:grpSp>
      </p:grpSp>
    </p:spTree>
    <p:extLst>
      <p:ext uri="{BB962C8B-B14F-4D97-AF65-F5344CB8AC3E}">
        <p14:creationId xmlns:p14="http://schemas.microsoft.com/office/powerpoint/2010/main" val="255465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a:t>
            </a:r>
          </a:p>
        </p:txBody>
      </p:sp>
      <p:sp>
        <p:nvSpPr>
          <p:cNvPr id="3" name="Chart Placeholder 2">
            <a:extLst>
              <a:ext uri="{FF2B5EF4-FFF2-40B4-BE49-F238E27FC236}">
                <a16:creationId xmlns:a16="http://schemas.microsoft.com/office/drawing/2014/main" id="{46497181-E3C3-964C-89C7-612D2254C674}"/>
              </a:ext>
            </a:extLst>
          </p:cNvPr>
          <p:cNvSpPr>
            <a:spLocks noGrp="1"/>
          </p:cNvSpPr>
          <p:nvPr>
            <p:ph type="chart" sz="quarter" idx="10"/>
          </p:nvPr>
        </p:nvSpPr>
        <p:spPr/>
      </p:sp>
    </p:spTree>
    <p:extLst>
      <p:ext uri="{BB962C8B-B14F-4D97-AF65-F5344CB8AC3E}">
        <p14:creationId xmlns:p14="http://schemas.microsoft.com/office/powerpoint/2010/main" val="417782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a:t>Name of presenter</a:t>
            </a:r>
          </a:p>
        </p:txBody>
      </p:sp>
    </p:spTree>
    <p:extLst>
      <p:ext uri="{BB962C8B-B14F-4D97-AF65-F5344CB8AC3E}">
        <p14:creationId xmlns:p14="http://schemas.microsoft.com/office/powerpoint/2010/main" val="1310125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E977-F13D-0A42-AA42-1D4FBDD127C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E0CB427-07A6-074C-B247-C806CA80AB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7775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12F9-FAE4-844E-B029-1A57A22682B3}"/>
              </a:ext>
            </a:extLst>
          </p:cNvPr>
          <p:cNvSpPr>
            <a:spLocks noGrp="1"/>
          </p:cNvSpPr>
          <p:nvPr>
            <p:ph type="title"/>
          </p:nvPr>
        </p:nvSpPr>
        <p:spPr/>
        <p:txBody>
          <a:bodyPr/>
          <a:lstStyle/>
          <a:p>
            <a:r>
              <a:rPr lang="en-US" dirty="0"/>
              <a:t>Example Slides</a:t>
            </a:r>
          </a:p>
        </p:txBody>
      </p:sp>
      <p:sp>
        <p:nvSpPr>
          <p:cNvPr id="3" name="Text Placeholder 2">
            <a:extLst>
              <a:ext uri="{FF2B5EF4-FFF2-40B4-BE49-F238E27FC236}">
                <a16:creationId xmlns:a16="http://schemas.microsoft.com/office/drawing/2014/main" id="{03D08968-1A2A-E24B-9FA5-595100B87038}"/>
              </a:ext>
            </a:extLst>
          </p:cNvPr>
          <p:cNvSpPr>
            <a:spLocks noGrp="1"/>
          </p:cNvSpPr>
          <p:nvPr>
            <p:ph type="body" sz="quarter" idx="10"/>
          </p:nvPr>
        </p:nvSpPr>
        <p:spPr/>
        <p:txBody>
          <a:bodyPr/>
          <a:lstStyle/>
          <a:p>
            <a:r>
              <a:rPr lang="en-US" dirty="0"/>
              <a:t>Charts, Photos/Images, Customer logos</a:t>
            </a:r>
          </a:p>
        </p:txBody>
      </p:sp>
    </p:spTree>
    <p:extLst>
      <p:ext uri="{BB962C8B-B14F-4D97-AF65-F5344CB8AC3E}">
        <p14:creationId xmlns:p14="http://schemas.microsoft.com/office/powerpoint/2010/main" val="215854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0E55-7049-0043-A112-0E14D6CC4B9E}"/>
              </a:ext>
            </a:extLst>
          </p:cNvPr>
          <p:cNvSpPr>
            <a:spLocks noGrp="1"/>
          </p:cNvSpPr>
          <p:nvPr>
            <p:ph type="title"/>
          </p:nvPr>
        </p:nvSpPr>
        <p:spPr/>
        <p:txBody>
          <a:bodyPr/>
          <a:lstStyle/>
          <a:p>
            <a:r>
              <a:rPr lang="en-US" dirty="0"/>
              <a:t>Bar chart</a:t>
            </a:r>
          </a:p>
        </p:txBody>
      </p:sp>
      <p:graphicFrame>
        <p:nvGraphicFramePr>
          <p:cNvPr id="4" name="Chart Placeholder 3">
            <a:extLst>
              <a:ext uri="{FF2B5EF4-FFF2-40B4-BE49-F238E27FC236}">
                <a16:creationId xmlns:a16="http://schemas.microsoft.com/office/drawing/2014/main" id="{2B15D29A-9738-A247-9A7E-53A590DC4FFC}"/>
              </a:ext>
            </a:extLst>
          </p:cNvPr>
          <p:cNvGraphicFramePr>
            <a:graphicFrameLocks noGrp="1"/>
          </p:cNvGraphicFramePr>
          <p:nvPr>
            <p:ph type="chart" sz="quarter" idx="10"/>
            <p:extLst>
              <p:ext uri="{D42A27DB-BD31-4B8C-83A1-F6EECF244321}">
                <p14:modId xmlns:p14="http://schemas.microsoft.com/office/powerpoint/2010/main" val="292102882"/>
              </p:ext>
            </p:extLst>
          </p:nvPr>
        </p:nvGraphicFramePr>
        <p:xfrm>
          <a:off x="549275" y="1646238"/>
          <a:ext cx="13509625" cy="544512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2A4FAC13-7083-B946-8CCD-805F179DD103}"/>
              </a:ext>
            </a:extLst>
          </p:cNvPr>
          <p:cNvSpPr/>
          <p:nvPr/>
        </p:nvSpPr>
        <p:spPr>
          <a:xfrm>
            <a:off x="8221626" y="297712"/>
            <a:ext cx="5837274" cy="39786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Note: When creating new graphs, you may need to update text color to squid.</a:t>
            </a:r>
          </a:p>
        </p:txBody>
      </p:sp>
    </p:spTree>
    <p:extLst>
      <p:ext uri="{BB962C8B-B14F-4D97-AF65-F5344CB8AC3E}">
        <p14:creationId xmlns:p14="http://schemas.microsoft.com/office/powerpoint/2010/main" val="165808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BE8D3FC-860E-7B43-93B0-4835773D1A5A}"/>
              </a:ext>
            </a:extLst>
          </p:cNvPr>
          <p:cNvGraphicFramePr/>
          <p:nvPr>
            <p:extLst>
              <p:ext uri="{D42A27DB-BD31-4B8C-83A1-F6EECF244321}">
                <p14:modId xmlns:p14="http://schemas.microsoft.com/office/powerpoint/2010/main" val="1068500925"/>
              </p:ext>
            </p:extLst>
          </p:nvPr>
        </p:nvGraphicFramePr>
        <p:xfrm>
          <a:off x="7635239" y="1665059"/>
          <a:ext cx="6423661" cy="5070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B586684-7D16-A649-A935-2B0167665C64}"/>
              </a:ext>
            </a:extLst>
          </p:cNvPr>
          <p:cNvGraphicFramePr/>
          <p:nvPr>
            <p:extLst>
              <p:ext uri="{D42A27DB-BD31-4B8C-83A1-F6EECF244321}">
                <p14:modId xmlns:p14="http://schemas.microsoft.com/office/powerpoint/2010/main" val="2963495256"/>
              </p:ext>
            </p:extLst>
          </p:nvPr>
        </p:nvGraphicFramePr>
        <p:xfrm>
          <a:off x="548639" y="1665059"/>
          <a:ext cx="6423661" cy="507047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616C8A8B-D633-8347-981F-CD92AC95409C}"/>
              </a:ext>
            </a:extLst>
          </p:cNvPr>
          <p:cNvSpPr>
            <a:spLocks noGrp="1"/>
          </p:cNvSpPr>
          <p:nvPr>
            <p:ph type="title"/>
          </p:nvPr>
        </p:nvSpPr>
        <p:spPr/>
        <p:txBody>
          <a:bodyPr/>
          <a:lstStyle/>
          <a:p>
            <a:r>
              <a:rPr lang="en-US" dirty="0"/>
              <a:t>Pie chart</a:t>
            </a:r>
          </a:p>
        </p:txBody>
      </p:sp>
      <p:sp>
        <p:nvSpPr>
          <p:cNvPr id="7" name="Rectangle 6">
            <a:extLst>
              <a:ext uri="{FF2B5EF4-FFF2-40B4-BE49-F238E27FC236}">
                <a16:creationId xmlns:a16="http://schemas.microsoft.com/office/drawing/2014/main" id="{C0A09123-B21E-2C4E-9100-79D10EBD6750}"/>
              </a:ext>
            </a:extLst>
          </p:cNvPr>
          <p:cNvSpPr/>
          <p:nvPr/>
        </p:nvSpPr>
        <p:spPr>
          <a:xfrm>
            <a:off x="8221626" y="297712"/>
            <a:ext cx="5837274" cy="39786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Note: When creating new graphs, you may need to update text color to squid.</a:t>
            </a:r>
          </a:p>
        </p:txBody>
      </p:sp>
    </p:spTree>
    <p:extLst>
      <p:ext uri="{BB962C8B-B14F-4D97-AF65-F5344CB8AC3E}">
        <p14:creationId xmlns:p14="http://schemas.microsoft.com/office/powerpoint/2010/main" val="3700599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C05A022D-39EA-5247-84A9-CAAD5B198606}"/>
              </a:ext>
            </a:extLst>
          </p:cNvPr>
          <p:cNvGraphicFramePr/>
          <p:nvPr>
            <p:extLst>
              <p:ext uri="{D42A27DB-BD31-4B8C-83A1-F6EECF244321}">
                <p14:modId xmlns:p14="http://schemas.microsoft.com/office/powerpoint/2010/main" val="1850398177"/>
              </p:ext>
            </p:extLst>
          </p:nvPr>
        </p:nvGraphicFramePr>
        <p:xfrm>
          <a:off x="7635239" y="1665059"/>
          <a:ext cx="6423661" cy="50704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9D87DDE-4A53-E844-8379-0BCE442D1CF0}"/>
              </a:ext>
            </a:extLst>
          </p:cNvPr>
          <p:cNvGraphicFramePr/>
          <p:nvPr>
            <p:extLst>
              <p:ext uri="{D42A27DB-BD31-4B8C-83A1-F6EECF244321}">
                <p14:modId xmlns:p14="http://schemas.microsoft.com/office/powerpoint/2010/main" val="3603876454"/>
              </p:ext>
            </p:extLst>
          </p:nvPr>
        </p:nvGraphicFramePr>
        <p:xfrm>
          <a:off x="548639" y="1665059"/>
          <a:ext cx="6423661" cy="507047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616C8A8B-D633-8347-981F-CD92AC95409C}"/>
              </a:ext>
            </a:extLst>
          </p:cNvPr>
          <p:cNvSpPr>
            <a:spLocks noGrp="1"/>
          </p:cNvSpPr>
          <p:nvPr>
            <p:ph type="title"/>
          </p:nvPr>
        </p:nvSpPr>
        <p:spPr/>
        <p:txBody>
          <a:bodyPr/>
          <a:lstStyle/>
          <a:p>
            <a:r>
              <a:rPr lang="en-US" dirty="0"/>
              <a:t>Pie chart</a:t>
            </a:r>
          </a:p>
        </p:txBody>
      </p:sp>
      <p:sp>
        <p:nvSpPr>
          <p:cNvPr id="7" name="Rectangle 6">
            <a:extLst>
              <a:ext uri="{FF2B5EF4-FFF2-40B4-BE49-F238E27FC236}">
                <a16:creationId xmlns:a16="http://schemas.microsoft.com/office/drawing/2014/main" id="{C0A09123-B21E-2C4E-9100-79D10EBD6750}"/>
              </a:ext>
            </a:extLst>
          </p:cNvPr>
          <p:cNvSpPr/>
          <p:nvPr/>
        </p:nvSpPr>
        <p:spPr>
          <a:xfrm>
            <a:off x="8221626" y="297712"/>
            <a:ext cx="5837274" cy="39786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Note: When creating new graphs, you may need to update text color to squid.</a:t>
            </a:r>
          </a:p>
        </p:txBody>
      </p:sp>
    </p:spTree>
    <p:extLst>
      <p:ext uri="{BB962C8B-B14F-4D97-AF65-F5344CB8AC3E}">
        <p14:creationId xmlns:p14="http://schemas.microsoft.com/office/powerpoint/2010/main" val="148650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14832" cy="702793"/>
          </a:xfrm>
        </p:spPr>
        <p:txBody>
          <a:bodyPr/>
          <a:lstStyle/>
          <a:p>
            <a:r>
              <a:rPr lang="en-US" dirty="0"/>
              <a:t>Color  &amp; number callouts</a:t>
            </a:r>
          </a:p>
        </p:txBody>
      </p:sp>
      <p:sp>
        <p:nvSpPr>
          <p:cNvPr id="11" name="Rectangle 10">
            <a:extLst>
              <a:ext uri="{FF2B5EF4-FFF2-40B4-BE49-F238E27FC236}">
                <a16:creationId xmlns:a16="http://schemas.microsoft.com/office/drawing/2014/main" id="{4DFC6848-68D2-1146-BA90-7C9D0DD8A991}"/>
              </a:ext>
            </a:extLst>
          </p:cNvPr>
          <p:cNvSpPr/>
          <p:nvPr/>
        </p:nvSpPr>
        <p:spPr>
          <a:xfrm>
            <a:off x="811530" y="3143251"/>
            <a:ext cx="2205990" cy="69722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Rectangle 14">
            <a:extLst>
              <a:ext uri="{FF2B5EF4-FFF2-40B4-BE49-F238E27FC236}">
                <a16:creationId xmlns:a16="http://schemas.microsoft.com/office/drawing/2014/main" id="{C5F293BA-F975-124B-B676-36FFD94401F2}"/>
              </a:ext>
            </a:extLst>
          </p:cNvPr>
          <p:cNvSpPr/>
          <p:nvPr/>
        </p:nvSpPr>
        <p:spPr>
          <a:xfrm>
            <a:off x="3503295" y="3143251"/>
            <a:ext cx="2205990" cy="697229"/>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6" name="Rectangle 15">
            <a:extLst>
              <a:ext uri="{FF2B5EF4-FFF2-40B4-BE49-F238E27FC236}">
                <a16:creationId xmlns:a16="http://schemas.microsoft.com/office/drawing/2014/main" id="{D3900422-1CE1-3E47-8DE8-22F2F18BCA9A}"/>
              </a:ext>
            </a:extLst>
          </p:cNvPr>
          <p:cNvSpPr/>
          <p:nvPr/>
        </p:nvSpPr>
        <p:spPr>
          <a:xfrm>
            <a:off x="6195059" y="3143251"/>
            <a:ext cx="2205990" cy="697229"/>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7" name="Rectangle 16">
            <a:extLst>
              <a:ext uri="{FF2B5EF4-FFF2-40B4-BE49-F238E27FC236}">
                <a16:creationId xmlns:a16="http://schemas.microsoft.com/office/drawing/2014/main" id="{A62210F4-C90D-DC4C-8DBE-A7DEA3F74B07}"/>
              </a:ext>
            </a:extLst>
          </p:cNvPr>
          <p:cNvSpPr/>
          <p:nvPr/>
        </p:nvSpPr>
        <p:spPr>
          <a:xfrm>
            <a:off x="8886824" y="3143251"/>
            <a:ext cx="2205990" cy="69722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8" name="Rectangle 17">
            <a:extLst>
              <a:ext uri="{FF2B5EF4-FFF2-40B4-BE49-F238E27FC236}">
                <a16:creationId xmlns:a16="http://schemas.microsoft.com/office/drawing/2014/main" id="{48906F81-5428-AA4F-9B49-188C378C0229}"/>
              </a:ext>
            </a:extLst>
          </p:cNvPr>
          <p:cNvSpPr/>
          <p:nvPr/>
        </p:nvSpPr>
        <p:spPr>
          <a:xfrm>
            <a:off x="11578589" y="3143251"/>
            <a:ext cx="2205990" cy="697229"/>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9" name="Rectangle 18">
            <a:extLst>
              <a:ext uri="{FF2B5EF4-FFF2-40B4-BE49-F238E27FC236}">
                <a16:creationId xmlns:a16="http://schemas.microsoft.com/office/drawing/2014/main" id="{42F92BF1-225D-DE4C-93B3-817E94A2BCAF}"/>
              </a:ext>
            </a:extLst>
          </p:cNvPr>
          <p:cNvSpPr/>
          <p:nvPr/>
        </p:nvSpPr>
        <p:spPr>
          <a:xfrm>
            <a:off x="811530" y="4080512"/>
            <a:ext cx="2205990" cy="69722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0" name="Rectangle 19">
            <a:extLst>
              <a:ext uri="{FF2B5EF4-FFF2-40B4-BE49-F238E27FC236}">
                <a16:creationId xmlns:a16="http://schemas.microsoft.com/office/drawing/2014/main" id="{9C552443-5322-B84C-A11C-CB53E48FA552}"/>
              </a:ext>
            </a:extLst>
          </p:cNvPr>
          <p:cNvSpPr/>
          <p:nvPr/>
        </p:nvSpPr>
        <p:spPr>
          <a:xfrm>
            <a:off x="3503295" y="4080512"/>
            <a:ext cx="2205990" cy="697229"/>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1" name="Rectangle 20">
            <a:extLst>
              <a:ext uri="{FF2B5EF4-FFF2-40B4-BE49-F238E27FC236}">
                <a16:creationId xmlns:a16="http://schemas.microsoft.com/office/drawing/2014/main" id="{6E21526A-80EE-1142-9974-2F384827466E}"/>
              </a:ext>
            </a:extLst>
          </p:cNvPr>
          <p:cNvSpPr/>
          <p:nvPr/>
        </p:nvSpPr>
        <p:spPr>
          <a:xfrm>
            <a:off x="6195059" y="4080512"/>
            <a:ext cx="2205990" cy="697229"/>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2" name="Rectangle 21">
            <a:extLst>
              <a:ext uri="{FF2B5EF4-FFF2-40B4-BE49-F238E27FC236}">
                <a16:creationId xmlns:a16="http://schemas.microsoft.com/office/drawing/2014/main" id="{1E5D68C2-CA6F-F944-86AE-1277ED3AFD31}"/>
              </a:ext>
            </a:extLst>
          </p:cNvPr>
          <p:cNvSpPr/>
          <p:nvPr/>
        </p:nvSpPr>
        <p:spPr>
          <a:xfrm>
            <a:off x="8886824" y="4080512"/>
            <a:ext cx="2205990" cy="69722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3" name="Rectangle 22">
            <a:extLst>
              <a:ext uri="{FF2B5EF4-FFF2-40B4-BE49-F238E27FC236}">
                <a16:creationId xmlns:a16="http://schemas.microsoft.com/office/drawing/2014/main" id="{349D5A17-AB18-6444-8CCF-222172B154C2}"/>
              </a:ext>
            </a:extLst>
          </p:cNvPr>
          <p:cNvSpPr/>
          <p:nvPr/>
        </p:nvSpPr>
        <p:spPr>
          <a:xfrm>
            <a:off x="11578589" y="4080512"/>
            <a:ext cx="2205990" cy="697229"/>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4" name="Rectangle 23">
            <a:extLst>
              <a:ext uri="{FF2B5EF4-FFF2-40B4-BE49-F238E27FC236}">
                <a16:creationId xmlns:a16="http://schemas.microsoft.com/office/drawing/2014/main" id="{559A4FD1-C8D5-3744-B5F4-1DFB65C4755D}"/>
              </a:ext>
            </a:extLst>
          </p:cNvPr>
          <p:cNvSpPr/>
          <p:nvPr/>
        </p:nvSpPr>
        <p:spPr>
          <a:xfrm>
            <a:off x="811530" y="5017773"/>
            <a:ext cx="2205990" cy="69722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5" name="Rectangle 24">
            <a:extLst>
              <a:ext uri="{FF2B5EF4-FFF2-40B4-BE49-F238E27FC236}">
                <a16:creationId xmlns:a16="http://schemas.microsoft.com/office/drawing/2014/main" id="{BDF4FA82-9D7E-1541-A373-1B28DE2BB5B9}"/>
              </a:ext>
            </a:extLst>
          </p:cNvPr>
          <p:cNvSpPr/>
          <p:nvPr/>
        </p:nvSpPr>
        <p:spPr>
          <a:xfrm>
            <a:off x="3503295" y="5017773"/>
            <a:ext cx="2205990" cy="697229"/>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6" name="Rectangle 25">
            <a:extLst>
              <a:ext uri="{FF2B5EF4-FFF2-40B4-BE49-F238E27FC236}">
                <a16:creationId xmlns:a16="http://schemas.microsoft.com/office/drawing/2014/main" id="{27E63D92-A141-834F-9437-261FEC86F950}"/>
              </a:ext>
            </a:extLst>
          </p:cNvPr>
          <p:cNvSpPr/>
          <p:nvPr/>
        </p:nvSpPr>
        <p:spPr>
          <a:xfrm>
            <a:off x="6195059" y="5017773"/>
            <a:ext cx="2205990" cy="697229"/>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7" name="Rectangle 26">
            <a:extLst>
              <a:ext uri="{FF2B5EF4-FFF2-40B4-BE49-F238E27FC236}">
                <a16:creationId xmlns:a16="http://schemas.microsoft.com/office/drawing/2014/main" id="{38CBEBA3-E3BB-B74E-885C-0D8D2CCF94C3}"/>
              </a:ext>
            </a:extLst>
          </p:cNvPr>
          <p:cNvSpPr/>
          <p:nvPr/>
        </p:nvSpPr>
        <p:spPr>
          <a:xfrm>
            <a:off x="8886824" y="5017773"/>
            <a:ext cx="2205990" cy="69722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8" name="Rectangle 27">
            <a:extLst>
              <a:ext uri="{FF2B5EF4-FFF2-40B4-BE49-F238E27FC236}">
                <a16:creationId xmlns:a16="http://schemas.microsoft.com/office/drawing/2014/main" id="{932B3442-10A5-7649-B6FC-6DE9A148A322}"/>
              </a:ext>
            </a:extLst>
          </p:cNvPr>
          <p:cNvSpPr/>
          <p:nvPr/>
        </p:nvSpPr>
        <p:spPr>
          <a:xfrm>
            <a:off x="11578589" y="5017773"/>
            <a:ext cx="2205990" cy="697229"/>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9" name="Rectangle 28">
            <a:extLst>
              <a:ext uri="{FF2B5EF4-FFF2-40B4-BE49-F238E27FC236}">
                <a16:creationId xmlns:a16="http://schemas.microsoft.com/office/drawing/2014/main" id="{375E8A7E-B87F-D44E-8E06-34237F89D363}"/>
              </a:ext>
            </a:extLst>
          </p:cNvPr>
          <p:cNvSpPr/>
          <p:nvPr/>
        </p:nvSpPr>
        <p:spPr>
          <a:xfrm>
            <a:off x="811530" y="5955034"/>
            <a:ext cx="2205990" cy="69722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0" name="Rectangle 29">
            <a:extLst>
              <a:ext uri="{FF2B5EF4-FFF2-40B4-BE49-F238E27FC236}">
                <a16:creationId xmlns:a16="http://schemas.microsoft.com/office/drawing/2014/main" id="{C55DCD57-D9E9-A140-A9CF-107905EFFB82}"/>
              </a:ext>
            </a:extLst>
          </p:cNvPr>
          <p:cNvSpPr/>
          <p:nvPr/>
        </p:nvSpPr>
        <p:spPr>
          <a:xfrm>
            <a:off x="3503295" y="5955034"/>
            <a:ext cx="2205990" cy="697229"/>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1" name="Rectangle 30">
            <a:extLst>
              <a:ext uri="{FF2B5EF4-FFF2-40B4-BE49-F238E27FC236}">
                <a16:creationId xmlns:a16="http://schemas.microsoft.com/office/drawing/2014/main" id="{7405468B-9527-E745-B7AE-707878BAEDF3}"/>
              </a:ext>
            </a:extLst>
          </p:cNvPr>
          <p:cNvSpPr/>
          <p:nvPr/>
        </p:nvSpPr>
        <p:spPr>
          <a:xfrm>
            <a:off x="6195059" y="5955034"/>
            <a:ext cx="2205990" cy="697229"/>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2" name="Rectangle 31">
            <a:extLst>
              <a:ext uri="{FF2B5EF4-FFF2-40B4-BE49-F238E27FC236}">
                <a16:creationId xmlns:a16="http://schemas.microsoft.com/office/drawing/2014/main" id="{FFA8FFDB-D353-B349-B9F5-961305C0C273}"/>
              </a:ext>
            </a:extLst>
          </p:cNvPr>
          <p:cNvSpPr/>
          <p:nvPr/>
        </p:nvSpPr>
        <p:spPr>
          <a:xfrm>
            <a:off x="8886824" y="5955034"/>
            <a:ext cx="2205990" cy="69722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3" name="Rectangle 32">
            <a:extLst>
              <a:ext uri="{FF2B5EF4-FFF2-40B4-BE49-F238E27FC236}">
                <a16:creationId xmlns:a16="http://schemas.microsoft.com/office/drawing/2014/main" id="{3B5EEA74-003C-2740-9C21-C090CF1E308F}"/>
              </a:ext>
            </a:extLst>
          </p:cNvPr>
          <p:cNvSpPr/>
          <p:nvPr/>
        </p:nvSpPr>
        <p:spPr>
          <a:xfrm>
            <a:off x="11578589" y="5955034"/>
            <a:ext cx="2205990" cy="697229"/>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54" name="Oval 53">
            <a:extLst>
              <a:ext uri="{FF2B5EF4-FFF2-40B4-BE49-F238E27FC236}">
                <a16:creationId xmlns:a16="http://schemas.microsoft.com/office/drawing/2014/main" id="{ABD0E604-47DF-614D-9D56-0A6ED2C63717}"/>
              </a:ext>
            </a:extLst>
          </p:cNvPr>
          <p:cNvSpPr/>
          <p:nvPr/>
        </p:nvSpPr>
        <p:spPr>
          <a:xfrm>
            <a:off x="1474469" y="1965960"/>
            <a:ext cx="727520" cy="72752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TextBox 54">
            <a:extLst>
              <a:ext uri="{FF2B5EF4-FFF2-40B4-BE49-F238E27FC236}">
                <a16:creationId xmlns:a16="http://schemas.microsoft.com/office/drawing/2014/main" id="{8D328CF1-3FDE-AB42-97DA-489503B0A186}"/>
              </a:ext>
            </a:extLst>
          </p:cNvPr>
          <p:cNvSpPr txBox="1"/>
          <p:nvPr/>
        </p:nvSpPr>
        <p:spPr>
          <a:xfrm>
            <a:off x="1587905" y="1968938"/>
            <a:ext cx="530915" cy="801438"/>
          </a:xfrm>
          <a:prstGeom prst="rect">
            <a:avLst/>
          </a:prstGeom>
          <a:noFill/>
        </p:spPr>
        <p:txBody>
          <a:bodyPr wrap="none" rtlCol="0">
            <a:spAutoFit/>
          </a:bodyPr>
          <a:lstStyle/>
          <a:p>
            <a:r>
              <a:rPr lang="en-US" sz="4608"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56" name="Oval 55">
            <a:extLst>
              <a:ext uri="{FF2B5EF4-FFF2-40B4-BE49-F238E27FC236}">
                <a16:creationId xmlns:a16="http://schemas.microsoft.com/office/drawing/2014/main" id="{088F8ED1-E095-E94E-B4AB-5CE46E3C58B4}"/>
              </a:ext>
            </a:extLst>
          </p:cNvPr>
          <p:cNvSpPr/>
          <p:nvPr/>
        </p:nvSpPr>
        <p:spPr>
          <a:xfrm>
            <a:off x="4206238" y="1965960"/>
            <a:ext cx="727520" cy="72752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TextBox 56">
            <a:extLst>
              <a:ext uri="{FF2B5EF4-FFF2-40B4-BE49-F238E27FC236}">
                <a16:creationId xmlns:a16="http://schemas.microsoft.com/office/drawing/2014/main" id="{75347028-48B0-7B48-88D0-A0F85BED13B5}"/>
              </a:ext>
            </a:extLst>
          </p:cNvPr>
          <p:cNvSpPr txBox="1"/>
          <p:nvPr/>
        </p:nvSpPr>
        <p:spPr>
          <a:xfrm>
            <a:off x="4319674" y="1968938"/>
            <a:ext cx="530915" cy="801438"/>
          </a:xfrm>
          <a:prstGeom prst="rect">
            <a:avLst/>
          </a:prstGeom>
          <a:noFill/>
        </p:spPr>
        <p:txBody>
          <a:bodyPr wrap="none" rtlCol="0">
            <a:spAutoFit/>
          </a:bodyPr>
          <a:lstStyle/>
          <a:p>
            <a:r>
              <a:rPr lang="en-US" sz="4608"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8" name="Oval 57">
            <a:extLst>
              <a:ext uri="{FF2B5EF4-FFF2-40B4-BE49-F238E27FC236}">
                <a16:creationId xmlns:a16="http://schemas.microsoft.com/office/drawing/2014/main" id="{7FD44758-34DE-2149-8561-180A5EBF0567}"/>
              </a:ext>
            </a:extLst>
          </p:cNvPr>
          <p:cNvSpPr/>
          <p:nvPr/>
        </p:nvSpPr>
        <p:spPr>
          <a:xfrm>
            <a:off x="6846568" y="1965960"/>
            <a:ext cx="727520" cy="727520"/>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TextBox 58">
            <a:extLst>
              <a:ext uri="{FF2B5EF4-FFF2-40B4-BE49-F238E27FC236}">
                <a16:creationId xmlns:a16="http://schemas.microsoft.com/office/drawing/2014/main" id="{B84C05BE-19E0-4042-AEAE-376A8DA9BD92}"/>
              </a:ext>
            </a:extLst>
          </p:cNvPr>
          <p:cNvSpPr txBox="1"/>
          <p:nvPr/>
        </p:nvSpPr>
        <p:spPr>
          <a:xfrm>
            <a:off x="6960004" y="1968938"/>
            <a:ext cx="530915" cy="801438"/>
          </a:xfrm>
          <a:prstGeom prst="rect">
            <a:avLst/>
          </a:prstGeom>
          <a:noFill/>
          <a:ln w="0">
            <a:noFill/>
          </a:ln>
        </p:spPr>
        <p:txBody>
          <a:bodyPr wrap="none" rtlCol="0">
            <a:spAutoFit/>
          </a:bodyPr>
          <a:lstStyle/>
          <a:p>
            <a:r>
              <a:rPr lang="en-US" sz="4608"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60" name="Oval 59">
            <a:extLst>
              <a:ext uri="{FF2B5EF4-FFF2-40B4-BE49-F238E27FC236}">
                <a16:creationId xmlns:a16="http://schemas.microsoft.com/office/drawing/2014/main" id="{F5183811-59F7-724B-9845-1AB8B13F77B1}"/>
              </a:ext>
            </a:extLst>
          </p:cNvPr>
          <p:cNvSpPr/>
          <p:nvPr/>
        </p:nvSpPr>
        <p:spPr>
          <a:xfrm>
            <a:off x="9544048" y="1965960"/>
            <a:ext cx="727520" cy="72752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TextBox 60">
            <a:extLst>
              <a:ext uri="{FF2B5EF4-FFF2-40B4-BE49-F238E27FC236}">
                <a16:creationId xmlns:a16="http://schemas.microsoft.com/office/drawing/2014/main" id="{5CB52B7F-0FAE-134B-A66E-87D2A4504144}"/>
              </a:ext>
            </a:extLst>
          </p:cNvPr>
          <p:cNvSpPr txBox="1"/>
          <p:nvPr/>
        </p:nvSpPr>
        <p:spPr>
          <a:xfrm>
            <a:off x="9624826" y="1968938"/>
            <a:ext cx="530915" cy="801438"/>
          </a:xfrm>
          <a:prstGeom prst="rect">
            <a:avLst/>
          </a:prstGeom>
          <a:noFill/>
        </p:spPr>
        <p:txBody>
          <a:bodyPr wrap="none" rtlCol="0">
            <a:spAutoFit/>
          </a:bodyPr>
          <a:lstStyle/>
          <a:p>
            <a:r>
              <a:rPr lang="en-US" sz="4608"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62" name="Oval 61">
            <a:extLst>
              <a:ext uri="{FF2B5EF4-FFF2-40B4-BE49-F238E27FC236}">
                <a16:creationId xmlns:a16="http://schemas.microsoft.com/office/drawing/2014/main" id="{925CBF80-D2E9-7245-9491-7F23CE9C6E13}"/>
              </a:ext>
            </a:extLst>
          </p:cNvPr>
          <p:cNvSpPr/>
          <p:nvPr/>
        </p:nvSpPr>
        <p:spPr>
          <a:xfrm>
            <a:off x="12195808" y="1965960"/>
            <a:ext cx="727520" cy="72752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TextBox 62">
            <a:extLst>
              <a:ext uri="{FF2B5EF4-FFF2-40B4-BE49-F238E27FC236}">
                <a16:creationId xmlns:a16="http://schemas.microsoft.com/office/drawing/2014/main" id="{4FBB1C36-7961-8549-B398-24C4BD57563D}"/>
              </a:ext>
            </a:extLst>
          </p:cNvPr>
          <p:cNvSpPr txBox="1"/>
          <p:nvPr/>
        </p:nvSpPr>
        <p:spPr>
          <a:xfrm>
            <a:off x="12325572" y="1968938"/>
            <a:ext cx="530915" cy="801438"/>
          </a:xfrm>
          <a:prstGeom prst="rect">
            <a:avLst/>
          </a:prstGeom>
          <a:noFill/>
        </p:spPr>
        <p:txBody>
          <a:bodyPr wrap="none" rtlCol="0">
            <a:spAutoFit/>
          </a:bodyPr>
          <a:lstStyle/>
          <a:p>
            <a:r>
              <a:rPr lang="en-US" sz="4608" dirty="0">
                <a:latin typeface="Amazon Ember" panose="020B0603020204020204" pitchFamily="34" charset="0"/>
                <a:ea typeface="Amazon Ember" panose="020B0603020204020204" pitchFamily="34" charset="0"/>
                <a:cs typeface="Amazon Ember" panose="020B0603020204020204" pitchFamily="34" charset="0"/>
              </a:rPr>
              <a:t>5</a:t>
            </a:r>
          </a:p>
        </p:txBody>
      </p:sp>
    </p:spTree>
    <p:extLst>
      <p:ext uri="{BB962C8B-B14F-4D97-AF65-F5344CB8AC3E}">
        <p14:creationId xmlns:p14="http://schemas.microsoft.com/office/powerpoint/2010/main" val="220248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Image slide (collage)</a:t>
            </a:r>
          </a:p>
        </p:txBody>
      </p:sp>
      <p:pic>
        <p:nvPicPr>
          <p:cNvPr id="8" name="Picture Placeholder 7">
            <a:extLst>
              <a:ext uri="{FF2B5EF4-FFF2-40B4-BE49-F238E27FC236}">
                <a16:creationId xmlns:a16="http://schemas.microsoft.com/office/drawing/2014/main" id="{FCBAC73C-F577-464D-B3AA-B34D470AB5C6}"/>
              </a:ext>
            </a:extLst>
          </p:cNvPr>
          <p:cNvPicPr>
            <a:picLocks noGrp="1" noChangeAspect="1"/>
          </p:cNvPicPr>
          <p:nvPr>
            <p:ph type="pic" sz="quarter" idx="10"/>
          </p:nvPr>
        </p:nvPicPr>
        <p:blipFill>
          <a:blip r:embed="rId2"/>
          <a:srcRect l="24582" r="24582"/>
          <a:stretch>
            <a:fillRect/>
          </a:stretch>
        </p:blipFill>
        <p:spPr>
          <a:xfrm>
            <a:off x="710602" y="1791267"/>
            <a:ext cx="4538981" cy="5028635"/>
          </a:xfrm>
        </p:spPr>
      </p:pic>
      <p:pic>
        <p:nvPicPr>
          <p:cNvPr id="10" name="Picture Placeholder 9">
            <a:extLst>
              <a:ext uri="{FF2B5EF4-FFF2-40B4-BE49-F238E27FC236}">
                <a16:creationId xmlns:a16="http://schemas.microsoft.com/office/drawing/2014/main" id="{DFE1772B-7136-2046-81CD-152702C3EE0E}"/>
              </a:ext>
            </a:extLst>
          </p:cNvPr>
          <p:cNvPicPr>
            <a:picLocks noGrp="1" noChangeAspect="1"/>
          </p:cNvPicPr>
          <p:nvPr>
            <p:ph type="pic" sz="quarter" idx="11"/>
          </p:nvPr>
        </p:nvPicPr>
        <p:blipFill>
          <a:blip r:embed="rId3"/>
          <a:srcRect l="24582" r="24582"/>
          <a:stretch>
            <a:fillRect/>
          </a:stretch>
        </p:blipFill>
        <p:spPr>
          <a:xfrm>
            <a:off x="9230658" y="1791267"/>
            <a:ext cx="4538981" cy="5028635"/>
          </a:xfrm>
        </p:spPr>
      </p:pic>
      <p:pic>
        <p:nvPicPr>
          <p:cNvPr id="12" name="Picture Placeholder 11">
            <a:extLst>
              <a:ext uri="{FF2B5EF4-FFF2-40B4-BE49-F238E27FC236}">
                <a16:creationId xmlns:a16="http://schemas.microsoft.com/office/drawing/2014/main" id="{8C1CC606-0572-5740-9503-E387187EEF39}"/>
              </a:ext>
            </a:extLst>
          </p:cNvPr>
          <p:cNvPicPr>
            <a:picLocks noGrp="1" noChangeAspect="1"/>
          </p:cNvPicPr>
          <p:nvPr>
            <p:ph type="pic" sz="quarter" idx="12"/>
          </p:nvPr>
        </p:nvPicPr>
        <p:blipFill>
          <a:blip r:embed="rId4"/>
          <a:srcRect l="10352" r="10352"/>
          <a:stretch>
            <a:fillRect/>
          </a:stretch>
        </p:blipFill>
        <p:spPr>
          <a:xfrm>
            <a:off x="5640743" y="1790702"/>
            <a:ext cx="3202939" cy="2687320"/>
          </a:xfrm>
        </p:spPr>
      </p:pic>
      <p:pic>
        <p:nvPicPr>
          <p:cNvPr id="14" name="Picture Placeholder 13">
            <a:extLst>
              <a:ext uri="{FF2B5EF4-FFF2-40B4-BE49-F238E27FC236}">
                <a16:creationId xmlns:a16="http://schemas.microsoft.com/office/drawing/2014/main" id="{C9492483-0988-9549-AA88-168AA337B3A4}"/>
              </a:ext>
            </a:extLst>
          </p:cNvPr>
          <p:cNvPicPr>
            <a:picLocks noGrp="1" noChangeAspect="1"/>
          </p:cNvPicPr>
          <p:nvPr>
            <p:ph type="pic" sz="quarter" idx="13"/>
          </p:nvPr>
        </p:nvPicPr>
        <p:blipFill>
          <a:blip r:embed="rId5"/>
          <a:srcRect l="9708" r="9708"/>
          <a:stretch>
            <a:fillRect/>
          </a:stretch>
        </p:blipFill>
        <p:spPr>
          <a:xfrm>
            <a:off x="5640743" y="4808221"/>
            <a:ext cx="3202939" cy="2011680"/>
          </a:xfrm>
        </p:spPr>
      </p:pic>
    </p:spTree>
    <p:extLst>
      <p:ext uri="{BB962C8B-B14F-4D97-AF65-F5344CB8AC3E}">
        <p14:creationId xmlns:p14="http://schemas.microsoft.com/office/powerpoint/2010/main" val="334956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Image slide (one photo center)</a:t>
            </a:r>
          </a:p>
        </p:txBody>
      </p:sp>
      <p:pic>
        <p:nvPicPr>
          <p:cNvPr id="5" name="Picture Placeholder 4">
            <a:extLst>
              <a:ext uri="{FF2B5EF4-FFF2-40B4-BE49-F238E27FC236}">
                <a16:creationId xmlns:a16="http://schemas.microsoft.com/office/drawing/2014/main" id="{5DBD8401-DEAF-A54B-8868-6A1B92B0F1DE}"/>
              </a:ext>
            </a:extLst>
          </p:cNvPr>
          <p:cNvPicPr>
            <a:picLocks noGrp="1" noChangeAspect="1"/>
          </p:cNvPicPr>
          <p:nvPr>
            <p:ph type="pic" sz="quarter" idx="10"/>
          </p:nvPr>
        </p:nvPicPr>
        <p:blipFill>
          <a:blip r:embed="rId3"/>
          <a:srcRect t="13902" b="13902"/>
          <a:stretch>
            <a:fillRect/>
          </a:stretch>
        </p:blipFill>
        <p:spPr>
          <a:xfrm>
            <a:off x="710602" y="1703119"/>
            <a:ext cx="13128869" cy="5338152"/>
          </a:xfrm>
        </p:spPr>
      </p:pic>
      <p:sp>
        <p:nvSpPr>
          <p:cNvPr id="11" name="TextBox 10">
            <a:extLst>
              <a:ext uri="{FF2B5EF4-FFF2-40B4-BE49-F238E27FC236}">
                <a16:creationId xmlns:a16="http://schemas.microsoft.com/office/drawing/2014/main" id="{848B9DA5-5B44-7742-9D74-9CD7688B7A2D}"/>
              </a:ext>
            </a:extLst>
          </p:cNvPr>
          <p:cNvSpPr txBox="1"/>
          <p:nvPr/>
        </p:nvSpPr>
        <p:spPr>
          <a:xfrm>
            <a:off x="6661816" y="3809952"/>
            <a:ext cx="1306768" cy="801438"/>
          </a:xfrm>
          <a:prstGeom prst="rect">
            <a:avLst/>
          </a:prstGeom>
          <a:noFill/>
        </p:spPr>
        <p:txBody>
          <a:bodyPr wrap="none" rtlCol="0">
            <a:spAutoFit/>
          </a:bodyPr>
          <a:lstStyle/>
          <a:p>
            <a:r>
              <a:rPr lang="en-US" sz="4608" dirty="0"/>
              <a:t>FPO</a:t>
            </a:r>
          </a:p>
        </p:txBody>
      </p:sp>
    </p:spTree>
    <p:extLst>
      <p:ext uri="{BB962C8B-B14F-4D97-AF65-F5344CB8AC3E}">
        <p14:creationId xmlns:p14="http://schemas.microsoft.com/office/powerpoint/2010/main" val="7269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lstStyle/>
          <a:p>
            <a:r>
              <a:rPr lang="en-US" dirty="0"/>
              <a:t>Team or presenters name</a:t>
            </a:r>
          </a:p>
          <a:p>
            <a:r>
              <a:rPr lang="en-US" dirty="0"/>
              <a:t>Date</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t>AWS Deck Template</a:t>
            </a:r>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p:txBody>
          <a:bodyPr/>
          <a:lstStyle/>
          <a:p>
            <a:r>
              <a:rPr lang="en-US" sz="3600" dirty="0"/>
              <a:t>Subtitle</a:t>
            </a:r>
          </a:p>
        </p:txBody>
      </p:sp>
    </p:spTree>
    <p:extLst>
      <p:ext uri="{BB962C8B-B14F-4D97-AF65-F5344CB8AC3E}">
        <p14:creationId xmlns:p14="http://schemas.microsoft.com/office/powerpoint/2010/main" val="805821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183898"/>
            <a:ext cx="13128486" cy="873186"/>
          </a:xfrm>
        </p:spPr>
        <p:txBody>
          <a:bodyPr/>
          <a:lstStyle/>
          <a:p>
            <a:r>
              <a:rPr lang="en-US" dirty="0"/>
              <a:t>Image slide (2up)</a:t>
            </a:r>
          </a:p>
        </p:txBody>
      </p:sp>
      <p:pic>
        <p:nvPicPr>
          <p:cNvPr id="6" name="Picture Placeholder 5">
            <a:extLst>
              <a:ext uri="{FF2B5EF4-FFF2-40B4-BE49-F238E27FC236}">
                <a16:creationId xmlns:a16="http://schemas.microsoft.com/office/drawing/2014/main" id="{43829BDD-9E89-F74F-80E9-95C82579975F}"/>
              </a:ext>
            </a:extLst>
          </p:cNvPr>
          <p:cNvPicPr>
            <a:picLocks noGrp="1" noChangeAspect="1"/>
          </p:cNvPicPr>
          <p:nvPr>
            <p:ph type="pic" sz="quarter" idx="10"/>
          </p:nvPr>
        </p:nvPicPr>
        <p:blipFill>
          <a:blip r:embed="rId3"/>
          <a:srcRect l="4512" r="4512"/>
          <a:stretch>
            <a:fillRect/>
          </a:stretch>
        </p:blipFill>
        <p:spPr>
          <a:xfrm>
            <a:off x="548640" y="1791267"/>
            <a:ext cx="8123646" cy="5028635"/>
          </a:xfrm>
        </p:spPr>
      </p:pic>
      <p:pic>
        <p:nvPicPr>
          <p:cNvPr id="12" name="Picture Placeholder 11">
            <a:extLst>
              <a:ext uri="{FF2B5EF4-FFF2-40B4-BE49-F238E27FC236}">
                <a16:creationId xmlns:a16="http://schemas.microsoft.com/office/drawing/2014/main" id="{76675AD9-EE79-6F4A-AA61-E6CF86D55F15}"/>
              </a:ext>
            </a:extLst>
          </p:cNvPr>
          <p:cNvPicPr>
            <a:picLocks noGrp="1" noChangeAspect="1"/>
          </p:cNvPicPr>
          <p:nvPr>
            <p:ph type="pic" sz="quarter" idx="11"/>
          </p:nvPr>
        </p:nvPicPr>
        <p:blipFill>
          <a:blip r:embed="rId4"/>
          <a:srcRect l="31213" r="31213"/>
          <a:stretch>
            <a:fillRect/>
          </a:stretch>
        </p:blipFill>
        <p:spPr>
          <a:xfrm>
            <a:off x="9228777" y="1791267"/>
            <a:ext cx="4538981" cy="5028635"/>
          </a:xfrm>
        </p:spPr>
      </p:pic>
    </p:spTree>
    <p:extLst>
      <p:ext uri="{BB962C8B-B14F-4D97-AF65-F5344CB8AC3E}">
        <p14:creationId xmlns:p14="http://schemas.microsoft.com/office/powerpoint/2010/main" val="602451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496BD3F-9607-1A4B-84D9-D2B556790F35}"/>
              </a:ext>
            </a:extLst>
          </p:cNvPr>
          <p:cNvPicPr>
            <a:picLocks noGrp="1" noChangeAspect="1"/>
          </p:cNvPicPr>
          <p:nvPr>
            <p:ph type="pic" sz="quarter" idx="10"/>
          </p:nvPr>
        </p:nvPicPr>
        <p:blipFill>
          <a:blip r:embed="rId3"/>
          <a:srcRect t="7726" b="7726"/>
          <a:stretch>
            <a:fillRect/>
          </a:stretch>
        </p:blipFill>
        <p:spPr/>
      </p:pic>
      <p:sp>
        <p:nvSpPr>
          <p:cNvPr id="6" name="Rectangle 5">
            <a:extLst>
              <a:ext uri="{FF2B5EF4-FFF2-40B4-BE49-F238E27FC236}">
                <a16:creationId xmlns:a16="http://schemas.microsoft.com/office/drawing/2014/main" id="{241C76F1-E1C5-3342-B821-986264905480}"/>
              </a:ext>
            </a:extLst>
          </p:cNvPr>
          <p:cNvSpPr/>
          <p:nvPr/>
        </p:nvSpPr>
        <p:spPr>
          <a:xfrm>
            <a:off x="0" y="0"/>
            <a:ext cx="14630400" cy="8229600"/>
          </a:xfrm>
          <a:prstGeom prst="rect">
            <a:avLst/>
          </a:pr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 name="Title 2">
            <a:extLst>
              <a:ext uri="{FF2B5EF4-FFF2-40B4-BE49-F238E27FC236}">
                <a16:creationId xmlns:a16="http://schemas.microsoft.com/office/drawing/2014/main" id="{6A0DC56A-438E-514E-AFC4-7393A169A674}"/>
              </a:ext>
            </a:extLst>
          </p:cNvPr>
          <p:cNvSpPr>
            <a:spLocks noGrp="1"/>
          </p:cNvSpPr>
          <p:nvPr>
            <p:ph type="title"/>
          </p:nvPr>
        </p:nvSpPr>
        <p:spPr/>
        <p:txBody>
          <a:bodyPr/>
          <a:lstStyle/>
          <a:p>
            <a:r>
              <a:rPr lang="en-US" dirty="0"/>
              <a:t>Image slide (full bleed photo)</a:t>
            </a:r>
          </a:p>
        </p:txBody>
      </p:sp>
      <p:sp>
        <p:nvSpPr>
          <p:cNvPr id="7" name="TextBox 6">
            <a:extLst>
              <a:ext uri="{FF2B5EF4-FFF2-40B4-BE49-F238E27FC236}">
                <a16:creationId xmlns:a16="http://schemas.microsoft.com/office/drawing/2014/main" id="{F1D35C09-427A-B94C-B026-55A3CE4D745B}"/>
              </a:ext>
            </a:extLst>
          </p:cNvPr>
          <p:cNvSpPr txBox="1"/>
          <p:nvPr/>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p>
        </p:txBody>
      </p:sp>
    </p:spTree>
    <p:extLst>
      <p:ext uri="{BB962C8B-B14F-4D97-AF65-F5344CB8AC3E}">
        <p14:creationId xmlns:p14="http://schemas.microsoft.com/office/powerpoint/2010/main" val="3950466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content</a:t>
            </a:r>
          </a:p>
        </p:txBody>
      </p:sp>
      <p:pic>
        <p:nvPicPr>
          <p:cNvPr id="6" name="Picture Placeholder 5">
            <a:extLst>
              <a:ext uri="{FF2B5EF4-FFF2-40B4-BE49-F238E27FC236}">
                <a16:creationId xmlns:a16="http://schemas.microsoft.com/office/drawing/2014/main" id="{FAE2CC42-BBAC-C448-B102-0DE236E20E10}"/>
              </a:ext>
            </a:extLst>
          </p:cNvPr>
          <p:cNvPicPr>
            <a:picLocks noGrp="1" noChangeAspect="1"/>
          </p:cNvPicPr>
          <p:nvPr>
            <p:ph type="pic" sz="quarter" idx="11"/>
          </p:nvPr>
        </p:nvPicPr>
        <p:blipFill rotWithShape="1">
          <a:blip r:embed="rId2"/>
          <a:srcRect l="-370" t="1" r="-11" b="397"/>
          <a:stretch/>
        </p:blipFill>
        <p:spPr>
          <a:xfrm>
            <a:off x="7268755" y="1620870"/>
            <a:ext cx="6939243" cy="3325598"/>
          </a:xfrm>
        </p:spPr>
      </p:pic>
      <p:sp>
        <p:nvSpPr>
          <p:cNvPr id="3" name="Content Placeholder 2"/>
          <p:cNvSpPr>
            <a:spLocks noGrp="1"/>
          </p:cNvSpPr>
          <p:nvPr>
            <p:ph type="body" sz="quarter" idx="12"/>
          </p:nvPr>
        </p:nvSpPr>
        <p:spPr/>
        <p:txBody>
          <a:bodyPr>
            <a:normAutofit/>
          </a:bodyPr>
          <a:lstStyle/>
          <a:p>
            <a:r>
              <a:rPr lang="en-US" sz="1920" dirty="0"/>
              <a:t>Lorem ipsum dolor sit </a:t>
            </a:r>
            <a:r>
              <a:rPr lang="en-US" sz="1920" dirty="0" err="1"/>
              <a:t>amet</a:t>
            </a:r>
            <a:r>
              <a:rPr lang="en-US" sz="1920" dirty="0"/>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adipiscing</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elit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sed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diam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nonummy</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nibh</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euismod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tincidunt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ut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laoreet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aliquam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erat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volutpat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p>
          <a:p>
            <a:endParaRPr lang="en-US" dirty="0"/>
          </a:p>
          <a:p>
            <a:pPr lvl="0"/>
            <a:r>
              <a:rPr lang="en-US" sz="1920" dirty="0"/>
              <a:t>Lorem ipsum dolor sit </a:t>
            </a:r>
            <a:r>
              <a:rPr lang="en-US" sz="1920" dirty="0" err="1"/>
              <a:t>amet</a:t>
            </a:r>
            <a:r>
              <a:rPr lang="en-US" sz="1920" dirty="0"/>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adipiscing</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elit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sed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diam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nonummy</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nibh</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euismod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tincidunt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ut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laoreet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aliquam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erat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volutpat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p>
          <a:p>
            <a:endParaRPr lang="en-US" dirty="0"/>
          </a:p>
          <a:p>
            <a:pPr lvl="0"/>
            <a:r>
              <a:rPr lang="en-US" sz="1920" dirty="0"/>
              <a:t>Lorem ipsum dolor sit </a:t>
            </a:r>
            <a:r>
              <a:rPr lang="en-US" sz="1920" dirty="0" err="1"/>
              <a:t>amet</a:t>
            </a:r>
            <a:r>
              <a:rPr lang="en-US" sz="1920" dirty="0"/>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adipiscing</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elit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sed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diam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nonummy</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nibh</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euismod</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tincidunt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ut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laoreet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aliquam</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erat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920" dirty="0" err="1">
                <a:latin typeface="Amazon Ember Light" panose="020B0403020204020204" pitchFamily="34" charset="0"/>
                <a:ea typeface="Amazon Ember Light" panose="020B0403020204020204" pitchFamily="34" charset="0"/>
                <a:cs typeface="Amazon Ember Light" panose="020B0403020204020204" pitchFamily="34" charset="0"/>
              </a:rPr>
              <a:t>volutpat</a:t>
            </a:r>
            <a:r>
              <a:rPr lang="en-US" sz="1920" dirty="0">
                <a:latin typeface="Amazon Ember Light" panose="020B0403020204020204" pitchFamily="34" charset="0"/>
                <a:ea typeface="Amazon Ember Light" panose="020B0403020204020204" pitchFamily="34" charset="0"/>
                <a:cs typeface="Amazon Ember Light" panose="020B0403020204020204" pitchFamily="34" charset="0"/>
              </a:rPr>
              <a:t>. </a:t>
            </a:r>
          </a:p>
          <a:p>
            <a:endParaRPr lang="en-US" dirty="0"/>
          </a:p>
        </p:txBody>
      </p:sp>
    </p:spTree>
    <p:extLst>
      <p:ext uri="{BB962C8B-B14F-4D97-AF65-F5344CB8AC3E}">
        <p14:creationId xmlns:p14="http://schemas.microsoft.com/office/powerpoint/2010/main" val="266936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logos</a:t>
            </a:r>
          </a:p>
        </p:txBody>
      </p:sp>
      <p:pic>
        <p:nvPicPr>
          <p:cNvPr id="7" name="Picture 6">
            <a:extLst>
              <a:ext uri="{FF2B5EF4-FFF2-40B4-BE49-F238E27FC236}">
                <a16:creationId xmlns:a16="http://schemas.microsoft.com/office/drawing/2014/main" id="{288034CC-7C54-0142-9FF2-6B655CDD1F63}"/>
              </a:ext>
            </a:extLst>
          </p:cNvPr>
          <p:cNvPicPr>
            <a:picLocks noChangeAspect="1"/>
          </p:cNvPicPr>
          <p:nvPr/>
        </p:nvPicPr>
        <p:blipFill>
          <a:blip r:embed="rId3"/>
          <a:stretch>
            <a:fillRect/>
          </a:stretch>
        </p:blipFill>
        <p:spPr>
          <a:xfrm>
            <a:off x="6475845" y="2758324"/>
            <a:ext cx="1584749" cy="633899"/>
          </a:xfrm>
          <a:prstGeom prst="rect">
            <a:avLst/>
          </a:prstGeom>
        </p:spPr>
      </p:pic>
      <p:pic>
        <p:nvPicPr>
          <p:cNvPr id="11" name="Picture 10">
            <a:extLst>
              <a:ext uri="{FF2B5EF4-FFF2-40B4-BE49-F238E27FC236}">
                <a16:creationId xmlns:a16="http://schemas.microsoft.com/office/drawing/2014/main" id="{74A2E9E7-9680-6743-B873-3B215FD0F52B}"/>
              </a:ext>
            </a:extLst>
          </p:cNvPr>
          <p:cNvPicPr>
            <a:picLocks noChangeAspect="1"/>
          </p:cNvPicPr>
          <p:nvPr/>
        </p:nvPicPr>
        <p:blipFill>
          <a:blip r:embed="rId4"/>
          <a:stretch>
            <a:fillRect/>
          </a:stretch>
        </p:blipFill>
        <p:spPr>
          <a:xfrm>
            <a:off x="3873369" y="2845173"/>
            <a:ext cx="1208165" cy="453062"/>
          </a:xfrm>
          <a:prstGeom prst="rect">
            <a:avLst/>
          </a:prstGeom>
        </p:spPr>
      </p:pic>
      <p:pic>
        <p:nvPicPr>
          <p:cNvPr id="16" name="Picture 15">
            <a:extLst>
              <a:ext uri="{FF2B5EF4-FFF2-40B4-BE49-F238E27FC236}">
                <a16:creationId xmlns:a16="http://schemas.microsoft.com/office/drawing/2014/main" id="{24613686-8CCC-4740-B0C3-54F5F6498B73}"/>
              </a:ext>
            </a:extLst>
          </p:cNvPr>
          <p:cNvPicPr>
            <a:picLocks noChangeAspect="1"/>
          </p:cNvPicPr>
          <p:nvPr/>
        </p:nvPicPr>
        <p:blipFill>
          <a:blip r:embed="rId5"/>
          <a:stretch>
            <a:fillRect/>
          </a:stretch>
        </p:blipFill>
        <p:spPr>
          <a:xfrm>
            <a:off x="9572816" y="2939624"/>
            <a:ext cx="1422400" cy="264160"/>
          </a:xfrm>
          <a:prstGeom prst="rect">
            <a:avLst/>
          </a:prstGeom>
        </p:spPr>
      </p:pic>
      <p:pic>
        <p:nvPicPr>
          <p:cNvPr id="20" name="Picture 19">
            <a:extLst>
              <a:ext uri="{FF2B5EF4-FFF2-40B4-BE49-F238E27FC236}">
                <a16:creationId xmlns:a16="http://schemas.microsoft.com/office/drawing/2014/main" id="{CA20647D-B5BC-3F4C-A1BE-EB7F508B9F91}"/>
              </a:ext>
            </a:extLst>
          </p:cNvPr>
          <p:cNvPicPr>
            <a:picLocks noChangeAspect="1"/>
          </p:cNvPicPr>
          <p:nvPr/>
        </p:nvPicPr>
        <p:blipFill>
          <a:blip r:embed="rId6"/>
          <a:stretch>
            <a:fillRect/>
          </a:stretch>
        </p:blipFill>
        <p:spPr>
          <a:xfrm>
            <a:off x="1377076" y="2784737"/>
            <a:ext cx="607486" cy="607486"/>
          </a:xfrm>
          <a:prstGeom prst="rect">
            <a:avLst/>
          </a:prstGeom>
        </p:spPr>
      </p:pic>
      <p:pic>
        <p:nvPicPr>
          <p:cNvPr id="29" name="Picture 28">
            <a:extLst>
              <a:ext uri="{FF2B5EF4-FFF2-40B4-BE49-F238E27FC236}">
                <a16:creationId xmlns:a16="http://schemas.microsoft.com/office/drawing/2014/main" id="{39F06081-C05D-8B42-9D18-F34B95DFC520}"/>
              </a:ext>
            </a:extLst>
          </p:cNvPr>
          <p:cNvPicPr>
            <a:picLocks noChangeAspect="1"/>
          </p:cNvPicPr>
          <p:nvPr/>
        </p:nvPicPr>
        <p:blipFill>
          <a:blip r:embed="rId7"/>
          <a:stretch>
            <a:fillRect/>
          </a:stretch>
        </p:blipFill>
        <p:spPr>
          <a:xfrm>
            <a:off x="5299638" y="4559958"/>
            <a:ext cx="816878" cy="816878"/>
          </a:xfrm>
          <a:prstGeom prst="rect">
            <a:avLst/>
          </a:prstGeom>
        </p:spPr>
      </p:pic>
      <p:pic>
        <p:nvPicPr>
          <p:cNvPr id="31" name="Picture 30">
            <a:extLst>
              <a:ext uri="{FF2B5EF4-FFF2-40B4-BE49-F238E27FC236}">
                <a16:creationId xmlns:a16="http://schemas.microsoft.com/office/drawing/2014/main" id="{23EF20D4-F519-C148-9F23-D27AA51CC6B5}"/>
              </a:ext>
            </a:extLst>
          </p:cNvPr>
          <p:cNvPicPr>
            <a:picLocks noChangeAspect="1"/>
          </p:cNvPicPr>
          <p:nvPr/>
        </p:nvPicPr>
        <p:blipFill>
          <a:blip r:embed="rId8"/>
          <a:stretch>
            <a:fillRect/>
          </a:stretch>
        </p:blipFill>
        <p:spPr>
          <a:xfrm>
            <a:off x="10739270" y="4465867"/>
            <a:ext cx="1183066" cy="845046"/>
          </a:xfrm>
          <a:prstGeom prst="rect">
            <a:avLst/>
          </a:prstGeom>
        </p:spPr>
      </p:pic>
      <p:pic>
        <p:nvPicPr>
          <p:cNvPr id="33" name="Picture 32">
            <a:extLst>
              <a:ext uri="{FF2B5EF4-FFF2-40B4-BE49-F238E27FC236}">
                <a16:creationId xmlns:a16="http://schemas.microsoft.com/office/drawing/2014/main" id="{06C80B2C-958D-3941-8F5E-45C7E0238C06}"/>
              </a:ext>
            </a:extLst>
          </p:cNvPr>
          <p:cNvPicPr>
            <a:picLocks noChangeAspect="1"/>
          </p:cNvPicPr>
          <p:nvPr/>
        </p:nvPicPr>
        <p:blipFill>
          <a:blip r:embed="rId9"/>
          <a:stretch>
            <a:fillRect/>
          </a:stretch>
        </p:blipFill>
        <p:spPr>
          <a:xfrm>
            <a:off x="2664755" y="4607203"/>
            <a:ext cx="1436579" cy="845046"/>
          </a:xfrm>
          <a:prstGeom prst="rect">
            <a:avLst/>
          </a:prstGeom>
        </p:spPr>
      </p:pic>
      <p:pic>
        <p:nvPicPr>
          <p:cNvPr id="35" name="Picture 34">
            <a:extLst>
              <a:ext uri="{FF2B5EF4-FFF2-40B4-BE49-F238E27FC236}">
                <a16:creationId xmlns:a16="http://schemas.microsoft.com/office/drawing/2014/main" id="{B59C9B4E-3AE6-D74B-89FC-577B8270BF07}"/>
              </a:ext>
            </a:extLst>
          </p:cNvPr>
          <p:cNvPicPr>
            <a:picLocks noChangeAspect="1"/>
          </p:cNvPicPr>
          <p:nvPr/>
        </p:nvPicPr>
        <p:blipFill>
          <a:blip r:embed="rId10"/>
          <a:stretch>
            <a:fillRect/>
          </a:stretch>
        </p:blipFill>
        <p:spPr>
          <a:xfrm>
            <a:off x="7598121" y="4795443"/>
            <a:ext cx="2048731" cy="489914"/>
          </a:xfrm>
          <a:prstGeom prst="rect">
            <a:avLst/>
          </a:prstGeom>
        </p:spPr>
      </p:pic>
      <p:pic>
        <p:nvPicPr>
          <p:cNvPr id="37" name="Picture 36">
            <a:extLst>
              <a:ext uri="{FF2B5EF4-FFF2-40B4-BE49-F238E27FC236}">
                <a16:creationId xmlns:a16="http://schemas.microsoft.com/office/drawing/2014/main" id="{72CB2803-83E1-BA41-B20C-B4ADDF393CBB}"/>
              </a:ext>
            </a:extLst>
          </p:cNvPr>
          <p:cNvPicPr>
            <a:picLocks noChangeAspect="1"/>
          </p:cNvPicPr>
          <p:nvPr/>
        </p:nvPicPr>
        <p:blipFill>
          <a:blip r:embed="rId11"/>
          <a:stretch>
            <a:fillRect/>
          </a:stretch>
        </p:blipFill>
        <p:spPr>
          <a:xfrm>
            <a:off x="11922336" y="2485873"/>
            <a:ext cx="1469325" cy="1101994"/>
          </a:xfrm>
          <a:prstGeom prst="rect">
            <a:avLst/>
          </a:prstGeom>
        </p:spPr>
      </p:pic>
    </p:spTree>
    <p:extLst>
      <p:ext uri="{BB962C8B-B14F-4D97-AF65-F5344CB8AC3E}">
        <p14:creationId xmlns:p14="http://schemas.microsoft.com/office/powerpoint/2010/main" val="12889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Table of contents</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Lorem ipsum </a:t>
            </a:r>
            <a:r>
              <a:rPr lang="en-US" dirty="0" err="1">
                <a:latin typeface="Amazon Ember" panose="020B0603020204020204" pitchFamily="34" charset="0"/>
                <a:ea typeface="Amazon Ember" panose="020B0603020204020204" pitchFamily="34" charset="0"/>
                <a:cs typeface="Amazon Ember" panose="020B0603020204020204" pitchFamily="34" charset="0"/>
              </a:rPr>
              <a:t>dolo</a:t>
            </a:r>
            <a:r>
              <a:rPr lang="en-US" dirty="0">
                <a:latin typeface="Amazon Ember" panose="020B0603020204020204" pitchFamily="34" charset="0"/>
                <a:ea typeface="Amazon Ember" panose="020B0603020204020204" pitchFamily="34" charset="0"/>
                <a:cs typeface="Amazon Ember" panose="020B0603020204020204" pitchFamily="34" charset="0"/>
              </a:rPr>
              <a:t> </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Sit </a:t>
            </a:r>
            <a:r>
              <a:rPr lang="en-US" dirty="0" err="1">
                <a:latin typeface="Amazon Ember" panose="020B0603020204020204" pitchFamily="34" charset="0"/>
                <a:ea typeface="Amazon Ember" panose="020B0603020204020204" pitchFamily="34" charset="0"/>
                <a:cs typeface="Amazon Ember" panose="020B0603020204020204" pitchFamily="34" charset="0"/>
              </a:rPr>
              <a:t>amet</a:t>
            </a: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548640" indent="-548640">
              <a:buFont typeface="Arial" panose="020B0604020202020204" pitchFamily="34" charset="0"/>
              <a:buChar char="•"/>
            </a:pPr>
            <a:r>
              <a:rPr lang="en-US" dirty="0" err="1">
                <a:latin typeface="Amazon Ember" panose="020B0603020204020204" pitchFamily="34" charset="0"/>
                <a:ea typeface="Amazon Ember" panose="020B0603020204020204" pitchFamily="34" charset="0"/>
                <a:cs typeface="Amazon Ember" panose="020B0603020204020204" pitchFamily="34" charset="0"/>
              </a:rPr>
              <a:t>Constuer</a:t>
            </a:r>
            <a:r>
              <a:rPr lang="en-US" dirty="0">
                <a:latin typeface="Amazon Ember" panose="020B0603020204020204" pitchFamily="34" charset="0"/>
                <a:ea typeface="Amazon Ember" panose="020B0603020204020204" pitchFamily="34" charset="0"/>
                <a:cs typeface="Amazon Ember" panose="020B0603020204020204" pitchFamily="34" charset="0"/>
              </a:rPr>
              <a:t> </a:t>
            </a:r>
          </a:p>
          <a:p>
            <a:pPr marL="548640" indent="-548640">
              <a:buFont typeface="Arial" panose="020B0604020202020204" pitchFamily="34" charset="0"/>
              <a:buChar char="•"/>
            </a:pPr>
            <a:r>
              <a:rPr lang="en-US" dirty="0" err="1">
                <a:latin typeface="Amazon Ember" panose="020B0603020204020204" pitchFamily="34" charset="0"/>
                <a:ea typeface="Amazon Ember" panose="020B0603020204020204" pitchFamily="34" charset="0"/>
                <a:cs typeface="Amazon Ember" panose="020B0603020204020204" pitchFamily="34" charset="0"/>
              </a:rPr>
              <a:t>Adipiscing</a:t>
            </a:r>
            <a:r>
              <a:rPr lang="en-US" dirty="0">
                <a:latin typeface="Amazon Ember" panose="020B0603020204020204" pitchFamily="34" charset="0"/>
                <a:ea typeface="Amazon Ember" panose="020B0603020204020204" pitchFamily="34" charset="0"/>
                <a:cs typeface="Amazon Ember" panose="020B0603020204020204" pitchFamily="34" charset="0"/>
              </a:rPr>
              <a:t> </a:t>
            </a:r>
            <a:r>
              <a:rPr lang="en-US" dirty="0" err="1">
                <a:latin typeface="Amazon Ember" panose="020B0603020204020204" pitchFamily="34" charset="0"/>
                <a:ea typeface="Amazon Ember" panose="020B0603020204020204" pitchFamily="34" charset="0"/>
                <a:cs typeface="Amazon Ember" panose="020B0603020204020204" pitchFamily="34" charset="0"/>
              </a:rPr>
              <a:t>elit</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5862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dirty="0">
                <a:solidFill>
                  <a:schemeClr val="tx1"/>
                </a:solidFill>
              </a:rPr>
              <a:t>Divider slide</a:t>
            </a:r>
          </a:p>
        </p:txBody>
      </p:sp>
      <p:sp>
        <p:nvSpPr>
          <p:cNvPr id="7" name="Text Placeholder 6">
            <a:extLst>
              <a:ext uri="{FF2B5EF4-FFF2-40B4-BE49-F238E27FC236}">
                <a16:creationId xmlns:a16="http://schemas.microsoft.com/office/drawing/2014/main" id="{FDD84FA9-8077-2041-A47C-2F55210A91AF}"/>
              </a:ext>
            </a:extLst>
          </p:cNvPr>
          <p:cNvSpPr>
            <a:spLocks noGrp="1"/>
          </p:cNvSpPr>
          <p:nvPr>
            <p:ph type="body" sz="quarter" idx="10"/>
          </p:nvPr>
        </p:nvSpPr>
        <p:spPr/>
        <p:txBody>
          <a:bodyPr/>
          <a:lstStyle/>
          <a:p>
            <a:r>
              <a:rPr lang="en-US" dirty="0"/>
              <a:t>Subtitle</a:t>
            </a:r>
          </a:p>
        </p:txBody>
      </p:sp>
    </p:spTree>
    <p:extLst>
      <p:ext uri="{BB962C8B-B14F-4D97-AF65-F5344CB8AC3E}">
        <p14:creationId xmlns:p14="http://schemas.microsoft.com/office/powerpoint/2010/main" val="216300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p:txBody>
          <a:bodyPr/>
          <a:lstStyle/>
          <a:p>
            <a:r>
              <a:rPr lang="en-US" dirty="0"/>
              <a:t>Divider slide</a:t>
            </a:r>
          </a:p>
        </p:txBody>
      </p:sp>
    </p:spTree>
    <p:extLst>
      <p:ext uri="{BB962C8B-B14F-4D97-AF65-F5344CB8AC3E}">
        <p14:creationId xmlns:p14="http://schemas.microsoft.com/office/powerpoint/2010/main" val="364326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A6D3-82D4-2C49-8C0D-FCF39EB94E2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A7F7B46-6809-754C-AD71-4411DE48770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54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list one column</a:t>
            </a:r>
          </a:p>
        </p:txBody>
      </p:sp>
      <p:sp>
        <p:nvSpPr>
          <p:cNvPr id="3" name="Content Placeholder 2">
            <a:extLst>
              <a:ext uri="{FF2B5EF4-FFF2-40B4-BE49-F238E27FC236}">
                <a16:creationId xmlns:a16="http://schemas.microsoft.com/office/drawing/2014/main" id="{50B99777-A8F7-7E44-8342-76B0BE20CFB0}"/>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866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list two column</a:t>
            </a:r>
          </a:p>
        </p:txBody>
      </p:sp>
      <p:sp>
        <p:nvSpPr>
          <p:cNvPr id="5" name="Text Placeholder 4">
            <a:extLst>
              <a:ext uri="{FF2B5EF4-FFF2-40B4-BE49-F238E27FC236}">
                <a16:creationId xmlns:a16="http://schemas.microsoft.com/office/drawing/2014/main" id="{52CF8932-DEE6-9A41-95AA-0D7B39EBC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D1BA4DE7-52F6-0B45-9374-56165522A55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609580"/>
      </p:ext>
    </p:extLst>
  </p:cSld>
  <p:clrMapOvr>
    <a:masterClrMapping/>
  </p:clrMapOvr>
</p:sld>
</file>

<file path=ppt/theme/theme1.xml><?xml version="1.0" encoding="utf-8"?>
<a:theme xmlns:a="http://schemas.openxmlformats.org/drawingml/2006/main" name="DeckTemplate-AWS">
  <a:themeElements>
    <a:clrScheme name="Custom 44">
      <a:dk1>
        <a:srgbClr val="232F3E"/>
      </a:dk1>
      <a:lt1>
        <a:srgbClr val="FFFFFF"/>
      </a:lt1>
      <a:dk2>
        <a:srgbClr val="161E2C"/>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24285</TotalTime>
  <Words>867</Words>
  <Application>Microsoft Macintosh PowerPoint</Application>
  <PresentationFormat>Custom</PresentationFormat>
  <Paragraphs>131</Paragraphs>
  <Slides>33</Slides>
  <Notes>10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Amazon Ember</vt:lpstr>
      <vt:lpstr>Amazon Ember Light</vt:lpstr>
      <vt:lpstr>Amazon Ember Regular</vt:lpstr>
      <vt:lpstr>Arial</vt:lpstr>
      <vt:lpstr>Calibri</vt:lpstr>
      <vt:lpstr>DeckTemplate-AWS</vt:lpstr>
      <vt:lpstr>How to use the template</vt:lpstr>
      <vt:lpstr>How to use the template</vt:lpstr>
      <vt:lpstr>PowerPoint Presentation</vt:lpstr>
      <vt:lpstr>Table of contents</vt:lpstr>
      <vt:lpstr>Divider slide</vt:lpstr>
      <vt:lpstr>Divider slide</vt:lpstr>
      <vt:lpstr>PowerPoint Presentation</vt:lpstr>
      <vt:lpstr>Bullet list one column</vt:lpstr>
      <vt:lpstr>Bullet list two column</vt:lpstr>
      <vt:lpstr>Image slide (collage)</vt:lpstr>
      <vt:lpstr>Image slide (center)</vt:lpstr>
      <vt:lpstr>Image slide (2up)</vt:lpstr>
      <vt:lpstr>PowerPoint Presentation</vt:lpstr>
      <vt:lpstr>Split content</vt:lpstr>
      <vt:lpstr>White logos</vt:lpstr>
      <vt:lpstr>Full color logos</vt:lpstr>
      <vt:lpstr>Quotes</vt:lpstr>
      <vt:lpstr>Bar chart</vt:lpstr>
      <vt:lpstr>Pie chart</vt:lpstr>
      <vt:lpstr>Line chart</vt:lpstr>
      <vt:lpstr>Q&amp;A</vt:lpstr>
      <vt:lpstr>PowerPoint Presentation</vt:lpstr>
      <vt:lpstr>Example Slides</vt:lpstr>
      <vt:lpstr>Bar chart</vt:lpstr>
      <vt:lpstr>Pie chart</vt:lpstr>
      <vt:lpstr>Pie chart</vt:lpstr>
      <vt:lpstr>Color  &amp; number callouts</vt:lpstr>
      <vt:lpstr>Image slide (collage)</vt:lpstr>
      <vt:lpstr>Image slide (one photo center)</vt:lpstr>
      <vt:lpstr>Image slide (2up)</vt:lpstr>
      <vt:lpstr>Image slide (full bleed photo)</vt:lpstr>
      <vt:lpstr>Split content</vt:lpstr>
      <vt:lpstr>Customer logos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Lindsey Fortier</cp:lastModifiedBy>
  <cp:revision>159</cp:revision>
  <dcterms:created xsi:type="dcterms:W3CDTF">2016-06-17T18:22:10Z</dcterms:created>
  <dcterms:modified xsi:type="dcterms:W3CDTF">2020-05-15T21:39:02Z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