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0"/>
  </p:notesMasterIdLst>
  <p:handoutMasterIdLst>
    <p:handoutMasterId r:id="rId11"/>
  </p:handoutMasterIdLst>
  <p:sldIdLst>
    <p:sldId id="331" r:id="rId5"/>
    <p:sldId id="349" r:id="rId6"/>
    <p:sldId id="350" r:id="rId7"/>
    <p:sldId id="351" r:id="rId8"/>
    <p:sldId id="352" r:id="rId9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2F3E"/>
    <a:srgbClr val="595A5D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21" autoAdjust="0"/>
    <p:restoredTop sz="95273" autoAdjust="0"/>
  </p:normalViewPr>
  <p:slideViewPr>
    <p:cSldViewPr snapToGrid="0" showGuides="1">
      <p:cViewPr varScale="1">
        <p:scale>
          <a:sx n="84" d="100"/>
          <a:sy n="84" d="100"/>
        </p:scale>
        <p:origin x="232" y="696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3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4/28/21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2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ircuit&#10;&#10;Description automatically generated">
            <a:extLst>
              <a:ext uri="{FF2B5EF4-FFF2-40B4-BE49-F238E27FC236}">
                <a16:creationId xmlns:a16="http://schemas.microsoft.com/office/drawing/2014/main" id="{EB79ABD2-77EF-0C4F-B055-29A37E0C20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Click to edit 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820" y="731520"/>
            <a:ext cx="1356939" cy="8114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17040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BB08B99-C266-CB41-AD06-12C9349016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96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Q&amp;A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820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340E26-B0F6-0540-8F51-9CF877A48E26}"/>
              </a:ext>
            </a:extLst>
          </p:cNvPr>
          <p:cNvSpPr/>
          <p:nvPr userDrawn="1"/>
        </p:nvSpPr>
        <p:spPr>
          <a:xfrm>
            <a:off x="12984480" y="7351776"/>
            <a:ext cx="1328928" cy="68275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 descr="A picture containing circuit&#10;&#10;Description automatically generated">
            <a:extLst>
              <a:ext uri="{FF2B5EF4-FFF2-40B4-BE49-F238E27FC236}">
                <a16:creationId xmlns:a16="http://schemas.microsoft.com/office/drawing/2014/main" id="{5B69008D-B32B-6543-BFC2-D908D36396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6547C1-AC56-604D-B886-E570A90227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820" y="731520"/>
            <a:ext cx="1356939" cy="81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94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0CA43-5C49-A347-BAC4-268F3B7F1BC4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68472-78C1-FD4C-80A1-628CA86D3F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38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54A5E-A2DC-9041-9311-DBC4F345DE43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791862-4A02-AC41-AB46-5CAD4BB642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86548D8-D9FB-054A-9AD0-44D0696002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C21DCCE-A66B-3244-9665-1280DD6FC4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02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2E1C8C4-E63C-3F41-ABD7-B5CC619386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22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600DD44-FCC7-ED47-B3B5-752A826700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358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6" r:id="rId2"/>
    <p:sldLayoutId id="2147483677" r:id="rId3"/>
    <p:sldLayoutId id="2147483700" r:id="rId4"/>
    <p:sldLayoutId id="2147483713" r:id="rId5"/>
    <p:sldLayoutId id="2147483697" r:id="rId6"/>
    <p:sldLayoutId id="2147483689" r:id="rId7"/>
    <p:sldLayoutId id="2147483678" r:id="rId8"/>
    <p:sldLayoutId id="2147483707" r:id="rId9"/>
    <p:sldLayoutId id="2147483679" r:id="rId10"/>
    <p:sldLayoutId id="2147483703" r:id="rId11"/>
    <p:sldLayoutId id="2147483704" r:id="rId12"/>
    <p:sldLayoutId id="2147483705" r:id="rId13"/>
    <p:sldLayoutId id="2147483690" r:id="rId14"/>
    <p:sldLayoutId id="2147483691" r:id="rId15"/>
    <p:sldLayoutId id="2147483692" r:id="rId16"/>
    <p:sldLayoutId id="2147483702" r:id="rId17"/>
    <p:sldLayoutId id="2147483680" r:id="rId18"/>
    <p:sldLayoutId id="2147483701" r:id="rId19"/>
    <p:sldLayoutId id="2147483712" r:id="rId20"/>
    <p:sldLayoutId id="2147483714" r:id="rId21"/>
    <p:sldLayoutId id="2147483706" r:id="rId22"/>
    <p:sldLayoutId id="2147483709" r:id="rId23"/>
    <p:sldLayoutId id="2147483710" r:id="rId24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2947D-1CEF-924B-ADF8-D0E4B52EE5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Nelli</a:t>
            </a:r>
            <a:r>
              <a:rPr lang="en-US" dirty="0"/>
              <a:t> </a:t>
            </a:r>
            <a:r>
              <a:rPr lang="en-US" dirty="0" err="1"/>
              <a:t>Lovchikova</a:t>
            </a:r>
            <a:endParaRPr lang="en-US" dirty="0"/>
          </a:p>
          <a:p>
            <a:r>
              <a:rPr lang="en-US" dirty="0"/>
              <a:t>29/04/2021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B6A515-CE08-5146-8E7D-131F486B04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CI/CD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687702-465D-7044-9A64-8E36ACB23A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 dirty="0"/>
              <a:t>Cross Account / self-deployment</a:t>
            </a:r>
          </a:p>
        </p:txBody>
      </p:sp>
    </p:spTree>
    <p:extLst>
      <p:ext uri="{BB962C8B-B14F-4D97-AF65-F5344CB8AC3E}">
        <p14:creationId xmlns:p14="http://schemas.microsoft.com/office/powerpoint/2010/main" val="80582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616D-A8E5-7348-887A-4FE03332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ADF83-A514-F54D-A748-0A7D1C42F0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AU" sz="3600" dirty="0"/>
              <a:t>Security Boundaries</a:t>
            </a:r>
          </a:p>
          <a:p>
            <a:pPr marL="457200" indent="-457200">
              <a:buFontTx/>
              <a:buChar char="-"/>
            </a:pPr>
            <a:r>
              <a:rPr lang="en-AU" sz="3600" dirty="0"/>
              <a:t>Multiple environments for multiple purposes</a:t>
            </a:r>
          </a:p>
          <a:p>
            <a:pPr marL="457200" indent="-457200">
              <a:buFontTx/>
              <a:buChar char="-"/>
            </a:pPr>
            <a:r>
              <a:rPr lang="en-AU" sz="3600" dirty="0"/>
              <a:t>Protect Personal Identifiable Information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3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0F48-4284-584E-B141-1C18B1AF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D6131F-93ED-064A-A475-46FD7D0FE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595" y="1057084"/>
            <a:ext cx="11459210" cy="689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5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2DFC-A3B8-524C-8304-A98889A0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2FDBC-9CA3-F744-A887-453AF68805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No context queries: context queries are not supported. That means that </a:t>
            </a:r>
            <a:r>
              <a:rPr lang="en-AU" dirty="0" err="1"/>
              <a:t>Vpc.fromLookup</a:t>
            </a:r>
            <a:r>
              <a:rPr lang="en-AU" dirty="0"/>
              <a:t>() and other functions like it will not work </a:t>
            </a:r>
          </a:p>
          <a:p>
            <a:endParaRPr lang="en-AU" dirty="0"/>
          </a:p>
          <a:p>
            <a:r>
              <a:rPr lang="en-US" dirty="0"/>
              <a:t>Current approach is easy to build, however it is not very flexible. </a:t>
            </a:r>
          </a:p>
          <a:p>
            <a:r>
              <a:rPr lang="en-US" dirty="0"/>
              <a:t>It built by AWS team according with the best practices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863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5FF3-8A8A-DE41-9359-C385F00A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429640891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44">
      <a:dk1>
        <a:srgbClr val="232F3E"/>
      </a:dk1>
      <a:lt1>
        <a:srgbClr val="FFFFFF"/>
      </a:lt1>
      <a:dk2>
        <a:srgbClr val="161E2C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24308</TotalTime>
  <Words>75</Words>
  <Application>Microsoft Macintosh PowerPoint</Application>
  <PresentationFormat>Custom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Amazon Ember</vt:lpstr>
      <vt:lpstr>Amazon Ember Light</vt:lpstr>
      <vt:lpstr>Amazon Ember Regular</vt:lpstr>
      <vt:lpstr>Arial</vt:lpstr>
      <vt:lpstr>Calibri</vt:lpstr>
      <vt:lpstr>DeckTemplate-AWS</vt:lpstr>
      <vt:lpstr>PowerPoint Presentation</vt:lpstr>
      <vt:lpstr>Motivation</vt:lpstr>
      <vt:lpstr>Architecture</vt:lpstr>
      <vt:lpstr>Limitations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Nelli Lovchikova</cp:lastModifiedBy>
  <cp:revision>161</cp:revision>
  <dcterms:created xsi:type="dcterms:W3CDTF">2016-06-17T18:22:10Z</dcterms:created>
  <dcterms:modified xsi:type="dcterms:W3CDTF">2021-04-28T10:49:51Z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