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4" r:id="rId4"/>
  </p:sldMasterIdLst>
  <p:notesMasterIdLst>
    <p:notesMasterId r:id="rId10"/>
  </p:notesMasterIdLst>
  <p:handoutMasterIdLst>
    <p:handoutMasterId r:id="rId11"/>
  </p:handoutMasterIdLst>
  <p:sldIdLst>
    <p:sldId id="331" r:id="rId5"/>
    <p:sldId id="349" r:id="rId6"/>
    <p:sldId id="350" r:id="rId7"/>
    <p:sldId id="351" r:id="rId8"/>
    <p:sldId id="352" r:id="rId9"/>
  </p:sldIdLst>
  <p:sldSz cx="14630400" cy="8229600"/>
  <p:notesSz cx="6858000" cy="9144000"/>
  <p:defaultTextStyle>
    <a:defPPr>
      <a:defRPr lang="en-US"/>
    </a:defPPr>
    <a:lvl1pPr marL="0" algn="l" defTabSz="731520" rtl="0" eaLnBrk="1" latinLnBrk="0" hangingPunct="1">
      <a:defRPr sz="2880" kern="1200">
        <a:solidFill>
          <a:schemeClr val="tx1"/>
        </a:solidFill>
        <a:latin typeface="+mn-lt"/>
        <a:ea typeface="+mn-ea"/>
        <a:cs typeface="+mn-cs"/>
      </a:defRPr>
    </a:lvl1pPr>
    <a:lvl2pPr marL="731520" algn="l" defTabSz="731520" rtl="0" eaLnBrk="1" latinLnBrk="0" hangingPunct="1">
      <a:defRPr sz="2880" kern="1200">
        <a:solidFill>
          <a:schemeClr val="tx1"/>
        </a:solidFill>
        <a:latin typeface="+mn-lt"/>
        <a:ea typeface="+mn-ea"/>
        <a:cs typeface="+mn-cs"/>
      </a:defRPr>
    </a:lvl2pPr>
    <a:lvl3pPr marL="1463040" algn="l" defTabSz="731520" rtl="0" eaLnBrk="1" latinLnBrk="0" hangingPunct="1">
      <a:defRPr sz="2880" kern="1200">
        <a:solidFill>
          <a:schemeClr val="tx1"/>
        </a:solidFill>
        <a:latin typeface="+mn-lt"/>
        <a:ea typeface="+mn-ea"/>
        <a:cs typeface="+mn-cs"/>
      </a:defRPr>
    </a:lvl3pPr>
    <a:lvl4pPr marL="2194560" algn="l" defTabSz="731520" rtl="0" eaLnBrk="1" latinLnBrk="0" hangingPunct="1">
      <a:defRPr sz="2880" kern="1200">
        <a:solidFill>
          <a:schemeClr val="tx1"/>
        </a:solidFill>
        <a:latin typeface="+mn-lt"/>
        <a:ea typeface="+mn-ea"/>
        <a:cs typeface="+mn-cs"/>
      </a:defRPr>
    </a:lvl4pPr>
    <a:lvl5pPr marL="2926080" algn="l" defTabSz="731520" rtl="0" eaLnBrk="1" latinLnBrk="0" hangingPunct="1">
      <a:defRPr sz="2880" kern="1200">
        <a:solidFill>
          <a:schemeClr val="tx1"/>
        </a:solidFill>
        <a:latin typeface="+mn-lt"/>
        <a:ea typeface="+mn-ea"/>
        <a:cs typeface="+mn-cs"/>
      </a:defRPr>
    </a:lvl5pPr>
    <a:lvl6pPr marL="3657600" algn="l" defTabSz="731520" rtl="0" eaLnBrk="1" latinLnBrk="0" hangingPunct="1">
      <a:defRPr sz="2880" kern="1200">
        <a:solidFill>
          <a:schemeClr val="tx1"/>
        </a:solidFill>
        <a:latin typeface="+mn-lt"/>
        <a:ea typeface="+mn-ea"/>
        <a:cs typeface="+mn-cs"/>
      </a:defRPr>
    </a:lvl6pPr>
    <a:lvl7pPr marL="4389120" algn="l" defTabSz="731520" rtl="0" eaLnBrk="1" latinLnBrk="0" hangingPunct="1">
      <a:defRPr sz="2880" kern="1200">
        <a:solidFill>
          <a:schemeClr val="tx1"/>
        </a:solidFill>
        <a:latin typeface="+mn-lt"/>
        <a:ea typeface="+mn-ea"/>
        <a:cs typeface="+mn-cs"/>
      </a:defRPr>
    </a:lvl7pPr>
    <a:lvl8pPr marL="5120640" algn="l" defTabSz="731520" rtl="0" eaLnBrk="1" latinLnBrk="0" hangingPunct="1">
      <a:defRPr sz="2880" kern="1200">
        <a:solidFill>
          <a:schemeClr val="tx1"/>
        </a:solidFill>
        <a:latin typeface="+mn-lt"/>
        <a:ea typeface="+mn-ea"/>
        <a:cs typeface="+mn-cs"/>
      </a:defRPr>
    </a:lvl8pPr>
    <a:lvl9pPr marL="5852160" algn="l" defTabSz="731520" rtl="0" eaLnBrk="1" latinLnBrk="0" hangingPunct="1">
      <a:defRPr sz="288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0" userDrawn="1">
          <p15:clr>
            <a:srgbClr val="A4A3A4"/>
          </p15:clr>
        </p15:guide>
        <p15:guide id="2" orient="horz" pos="4637" userDrawn="1">
          <p15:clr>
            <a:srgbClr val="A4A3A4"/>
          </p15:clr>
        </p15:guide>
        <p15:guide id="3" orient="horz" pos="3859" userDrawn="1">
          <p15:clr>
            <a:srgbClr val="A4A3A4"/>
          </p15:clr>
        </p15:guide>
        <p15:guide id="4" orient="horz" pos="5114" userDrawn="1">
          <p15:clr>
            <a:srgbClr val="A4A3A4"/>
          </p15:clr>
        </p15:guide>
        <p15:guide id="5" orient="horz" pos="2160" userDrawn="1">
          <p15:clr>
            <a:srgbClr val="A4A3A4"/>
          </p15:clr>
        </p15:guide>
        <p15:guide id="6" orient="horz" pos="2205" userDrawn="1">
          <p15:clr>
            <a:srgbClr val="A4A3A4"/>
          </p15:clr>
        </p15:guide>
        <p15:guide id="7" orient="horz" pos="3325" userDrawn="1">
          <p15:clr>
            <a:srgbClr val="A4A3A4"/>
          </p15:clr>
        </p15:guide>
        <p15:guide id="8" orient="horz" pos="200" userDrawn="1">
          <p15:clr>
            <a:srgbClr val="A4A3A4"/>
          </p15:clr>
        </p15:guide>
        <p15:guide id="9" orient="horz" pos="3370" userDrawn="1">
          <p15:clr>
            <a:srgbClr val="A4A3A4"/>
          </p15:clr>
        </p15:guide>
        <p15:guide id="10" orient="horz" pos="4574" userDrawn="1">
          <p15:clr>
            <a:srgbClr val="A4A3A4"/>
          </p15:clr>
        </p15:guide>
        <p15:guide id="11" pos="1536" userDrawn="1">
          <p15:clr>
            <a:srgbClr val="A4A3A4"/>
          </p15:clr>
        </p15:guide>
        <p15:guide id="12" pos="2808" userDrawn="1">
          <p15:clr>
            <a:srgbClr val="A4A3A4"/>
          </p15:clr>
        </p15:guide>
        <p15:guide id="13" pos="4613" userDrawn="1">
          <p15:clr>
            <a:srgbClr val="A4A3A4"/>
          </p15:clr>
        </p15:guide>
        <p15:guide id="14" pos="4030" userDrawn="1">
          <p15:clr>
            <a:srgbClr val="A4A3A4"/>
          </p15:clr>
        </p15:guide>
        <p15:guide id="15" pos="7664" userDrawn="1">
          <p15:clr>
            <a:srgbClr val="A4A3A4"/>
          </p15:clr>
        </p15:guide>
        <p15:guide id="16" pos="3979" userDrawn="1">
          <p15:clr>
            <a:srgbClr val="A4A3A4"/>
          </p15:clr>
        </p15:guide>
        <p15:guide id="17" pos="2755" userDrawn="1">
          <p15:clr>
            <a:srgbClr val="A4A3A4"/>
          </p15:clr>
        </p15:guide>
        <p15:guide id="18" pos="1579" userDrawn="1">
          <p15:clr>
            <a:srgbClr val="A4A3A4"/>
          </p15:clr>
        </p15:guide>
        <p15:guide id="19" pos="7709" userDrawn="1">
          <p15:clr>
            <a:srgbClr val="A4A3A4"/>
          </p15:clr>
        </p15:guide>
        <p15:guide id="20" pos="5211" userDrawn="1">
          <p15:clr>
            <a:srgbClr val="A4A3A4"/>
          </p15:clr>
        </p15:guide>
        <p15:guide id="21" userDrawn="1">
          <p15:clr>
            <a:srgbClr val="A4A3A4"/>
          </p15:clr>
        </p15:guide>
        <p15:guide id="22" pos="5256" userDrawn="1">
          <p15:clr>
            <a:srgbClr val="A4A3A4"/>
          </p15:clr>
        </p15:guide>
        <p15:guide id="23" pos="6435" userDrawn="1">
          <p15:clr>
            <a:srgbClr val="A4A3A4"/>
          </p15:clr>
        </p15:guide>
        <p15:guide id="24" pos="6485" userDrawn="1">
          <p15:clr>
            <a:srgbClr val="A4A3A4"/>
          </p15:clr>
        </p15:guide>
        <p15:guide id="25" pos="8870" userDrawn="1">
          <p15:clr>
            <a:srgbClr val="A4A3A4"/>
          </p15:clr>
        </p15:guide>
        <p15:guide id="26" pos="352" userDrawn="1">
          <p15:clr>
            <a:srgbClr val="A4A3A4"/>
          </p15:clr>
        </p15:guide>
        <p15:guide id="27" pos="5576"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Catalano, Alec" initials="" lastIdx="23" clrIdx="0"/>
  <p:cmAuthor id="1" name="Alec Catalano" initials="" lastIdx="1" clrIdx="1"/>
</p:cmAuthorLst>
</file>

<file path=ppt/presProps.xml><?xml version="1.0" encoding="utf-8"?>
<p:presentationPr xmlns:a="http://schemas.openxmlformats.org/drawingml/2006/main" xmlns:r="http://schemas.openxmlformats.org/officeDocument/2006/relationships" xmlns:p="http://schemas.openxmlformats.org/presentationml/2006/main">
  <p:prnPr/>
  <p:clrMru>
    <a:srgbClr val="232F3E"/>
    <a:srgbClr val="595A5D"/>
    <a:srgbClr val="414042"/>
    <a:srgbClr val="DCDCDC"/>
    <a:srgbClr val="4F81BD"/>
    <a:srgbClr val="0C9B2E"/>
    <a:srgbClr val="FFFAD0"/>
    <a:srgbClr val="FFF8AE"/>
    <a:srgbClr val="FCB64C"/>
    <a:srgbClr val="FEC46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241" autoAdjust="0"/>
    <p:restoredTop sz="59795" autoAdjust="0"/>
  </p:normalViewPr>
  <p:slideViewPr>
    <p:cSldViewPr snapToGrid="0" showGuides="1">
      <p:cViewPr varScale="1">
        <p:scale>
          <a:sx n="110" d="100"/>
          <a:sy n="110" d="100"/>
        </p:scale>
        <p:origin x="3760" y="184"/>
      </p:cViewPr>
      <p:guideLst>
        <p:guide orient="horz" pos="1030"/>
        <p:guide orient="horz" pos="4637"/>
        <p:guide orient="horz" pos="3859"/>
        <p:guide orient="horz" pos="5114"/>
        <p:guide orient="horz" pos="2160"/>
        <p:guide orient="horz" pos="2205"/>
        <p:guide orient="horz" pos="3325"/>
        <p:guide orient="horz" pos="200"/>
        <p:guide orient="horz" pos="3370"/>
        <p:guide orient="horz" pos="4574"/>
        <p:guide pos="1536"/>
        <p:guide pos="2808"/>
        <p:guide pos="4613"/>
        <p:guide pos="4030"/>
        <p:guide pos="7664"/>
        <p:guide pos="3979"/>
        <p:guide pos="2755"/>
        <p:guide pos="1579"/>
        <p:guide pos="7709"/>
        <p:guide pos="5211"/>
        <p:guide/>
        <p:guide pos="5256"/>
        <p:guide pos="6435"/>
        <p:guide pos="6485"/>
        <p:guide pos="8870"/>
        <p:guide pos="352"/>
        <p:guide pos="557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109" d="100"/>
          <a:sy n="109" d="100"/>
        </p:scale>
        <p:origin x="3176" y="19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9EAAF34-71F8-6342-832E-C583FEB3FB2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FA700CEA-93F0-3648-8636-3ECA00800B2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2887149-AF03-6142-908A-3DD284EAF54B}" type="datetimeFigureOut">
              <a:rPr lang="en-US" smtClean="0"/>
              <a:t>6/17/21</a:t>
            </a:fld>
            <a:endParaRPr lang="en-US"/>
          </a:p>
        </p:txBody>
      </p:sp>
      <p:sp>
        <p:nvSpPr>
          <p:cNvPr id="4" name="Footer Placeholder 3">
            <a:extLst>
              <a:ext uri="{FF2B5EF4-FFF2-40B4-BE49-F238E27FC236}">
                <a16:creationId xmlns:a16="http://schemas.microsoft.com/office/drawing/2014/main" id="{15D72482-B212-B34F-AAFC-10B8C8EF77A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FF0B9C6E-4611-5A44-8B47-37FCE89DEBF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71AC043-34FA-4C46-BDAD-AE3E2DBAD1A4}" type="slidenum">
              <a:rPr lang="en-US" smtClean="0"/>
              <a:t>‹#›</a:t>
            </a:fld>
            <a:endParaRPr lang="en-US"/>
          </a:p>
        </p:txBody>
      </p:sp>
    </p:spTree>
    <p:extLst>
      <p:ext uri="{BB962C8B-B14F-4D97-AF65-F5344CB8AC3E}">
        <p14:creationId xmlns:p14="http://schemas.microsoft.com/office/powerpoint/2010/main" val="246364606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b="0" i="0">
                <a:latin typeface="Amazon Ember Regular"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b="0" i="0">
                <a:latin typeface="Amazon Ember Regular" charset="0"/>
              </a:defRPr>
            </a:lvl1pPr>
          </a:lstStyle>
          <a:p>
            <a:fld id="{0B25AC41-3BEC-9247-8322-91B80C013F2D}" type="datetimeFigureOut">
              <a:rPr lang="en-US" smtClean="0"/>
              <a:pPr/>
              <a:t>6/17/21</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b="0" i="0">
                <a:latin typeface="Amazon Ember Regular" charset="0"/>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b="0" i="0">
                <a:latin typeface="Amazon Ember Regular" charset="0"/>
              </a:defRPr>
            </a:lvl1pPr>
          </a:lstStyle>
          <a:p>
            <a:fld id="{69C3F2ED-74C5-7D4F-8560-0CC253E9A436}" type="slidenum">
              <a:rPr lang="en-US" smtClean="0"/>
              <a:pPr/>
              <a:t>‹#›</a:t>
            </a:fld>
            <a:endParaRPr lang="en-US" dirty="0"/>
          </a:p>
        </p:txBody>
      </p:sp>
    </p:spTree>
    <p:extLst>
      <p:ext uri="{BB962C8B-B14F-4D97-AF65-F5344CB8AC3E}">
        <p14:creationId xmlns:p14="http://schemas.microsoft.com/office/powerpoint/2010/main" val="943536003"/>
      </p:ext>
    </p:extLst>
  </p:cSld>
  <p:clrMap bg1="lt1" tx1="dk1" bg2="lt2" tx2="dk2" accent1="accent1" accent2="accent2" accent3="accent3" accent4="accent4" accent5="accent5" accent6="accent6" hlink="hlink" folHlink="folHlink"/>
  <p:notesStyle>
    <a:lvl1pPr marL="0" algn="l" defTabSz="731520" rtl="0" eaLnBrk="1" latinLnBrk="0" hangingPunct="1">
      <a:defRPr sz="1920" b="0" i="0" kern="1200">
        <a:solidFill>
          <a:schemeClr val="tx1"/>
        </a:solidFill>
        <a:latin typeface="Amazon Ember Regular" charset="0"/>
        <a:ea typeface="+mn-ea"/>
        <a:cs typeface="+mn-cs"/>
      </a:defRPr>
    </a:lvl1pPr>
    <a:lvl2pPr marL="731520" algn="l" defTabSz="731520" rtl="0" eaLnBrk="1" latinLnBrk="0" hangingPunct="1">
      <a:defRPr sz="1920" b="0" i="0" kern="1200">
        <a:solidFill>
          <a:schemeClr val="tx1"/>
        </a:solidFill>
        <a:latin typeface="Amazon Ember Regular" charset="0"/>
        <a:ea typeface="+mn-ea"/>
        <a:cs typeface="+mn-cs"/>
      </a:defRPr>
    </a:lvl2pPr>
    <a:lvl3pPr marL="1463040" algn="l" defTabSz="731520" rtl="0" eaLnBrk="1" latinLnBrk="0" hangingPunct="1">
      <a:defRPr sz="1920" b="0" i="0" kern="1200">
        <a:solidFill>
          <a:schemeClr val="tx1"/>
        </a:solidFill>
        <a:latin typeface="Amazon Ember Regular" charset="0"/>
        <a:ea typeface="+mn-ea"/>
        <a:cs typeface="+mn-cs"/>
      </a:defRPr>
    </a:lvl3pPr>
    <a:lvl4pPr marL="2194560" algn="l" defTabSz="731520" rtl="0" eaLnBrk="1" latinLnBrk="0" hangingPunct="1">
      <a:defRPr sz="1920" b="0" i="0" kern="1200">
        <a:solidFill>
          <a:schemeClr val="tx1"/>
        </a:solidFill>
        <a:latin typeface="Amazon Ember Regular" charset="0"/>
        <a:ea typeface="+mn-ea"/>
        <a:cs typeface="+mn-cs"/>
      </a:defRPr>
    </a:lvl4pPr>
    <a:lvl5pPr marL="2926080" algn="l" defTabSz="731520" rtl="0" eaLnBrk="1" latinLnBrk="0" hangingPunct="1">
      <a:defRPr sz="1920" b="0" i="0" kern="1200">
        <a:solidFill>
          <a:schemeClr val="tx1"/>
        </a:solidFill>
        <a:latin typeface="Amazon Ember Regular" charset="0"/>
        <a:ea typeface="+mn-ea"/>
        <a:cs typeface="+mn-cs"/>
      </a:defRPr>
    </a:lvl5pPr>
    <a:lvl6pPr marL="3657600" algn="l" defTabSz="731520" rtl="0" eaLnBrk="1" latinLnBrk="0" hangingPunct="1">
      <a:defRPr sz="1920" kern="1200">
        <a:solidFill>
          <a:schemeClr val="tx1"/>
        </a:solidFill>
        <a:latin typeface="+mn-lt"/>
        <a:ea typeface="+mn-ea"/>
        <a:cs typeface="+mn-cs"/>
      </a:defRPr>
    </a:lvl6pPr>
    <a:lvl7pPr marL="4389120" algn="l" defTabSz="731520" rtl="0" eaLnBrk="1" latinLnBrk="0" hangingPunct="1">
      <a:defRPr sz="1920" kern="1200">
        <a:solidFill>
          <a:schemeClr val="tx1"/>
        </a:solidFill>
        <a:latin typeface="+mn-lt"/>
        <a:ea typeface="+mn-ea"/>
        <a:cs typeface="+mn-cs"/>
      </a:defRPr>
    </a:lvl7pPr>
    <a:lvl8pPr marL="5120640" algn="l" defTabSz="731520" rtl="0" eaLnBrk="1" latinLnBrk="0" hangingPunct="1">
      <a:defRPr sz="1920" kern="1200">
        <a:solidFill>
          <a:schemeClr val="tx1"/>
        </a:solidFill>
        <a:latin typeface="+mn-lt"/>
        <a:ea typeface="+mn-ea"/>
        <a:cs typeface="+mn-cs"/>
      </a:defRPr>
    </a:lvl8pPr>
    <a:lvl9pPr marL="5852160" algn="l" defTabSz="731520" rtl="0" eaLnBrk="1" latinLnBrk="0" hangingPunct="1">
      <a:defRPr sz="192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 going to demonstrate CI/CD pipeline that deploys builds a simple application and deploys it into different accounts. It also updates itself. </a:t>
            </a:r>
          </a:p>
        </p:txBody>
      </p:sp>
      <p:sp>
        <p:nvSpPr>
          <p:cNvPr id="4" name="Slide Number Placeholder 3"/>
          <p:cNvSpPr>
            <a:spLocks noGrp="1"/>
          </p:cNvSpPr>
          <p:nvPr>
            <p:ph type="sldNum" sz="quarter" idx="5"/>
          </p:nvPr>
        </p:nvSpPr>
        <p:spPr/>
        <p:txBody>
          <a:bodyPr/>
          <a:lstStyle/>
          <a:p>
            <a:fld id="{69C3F2ED-74C5-7D4F-8560-0CC253E9A436}" type="slidenum">
              <a:rPr lang="en-US" smtClean="0"/>
              <a:pPr/>
              <a:t>1</a:t>
            </a:fld>
            <a:endParaRPr lang="en-US" dirty="0"/>
          </a:p>
        </p:txBody>
      </p:sp>
    </p:spTree>
    <p:extLst>
      <p:ext uri="{BB962C8B-B14F-4D97-AF65-F5344CB8AC3E}">
        <p14:creationId xmlns:p14="http://schemas.microsoft.com/office/powerpoint/2010/main" val="4366632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1920" b="0" i="0" u="none" strike="noStrike" kern="1200" dirty="0">
                <a:solidFill>
                  <a:schemeClr val="tx1"/>
                </a:solidFill>
                <a:effectLst/>
                <a:latin typeface="Amazon Ember Regular" charset="0"/>
                <a:ea typeface="+mn-ea"/>
                <a:cs typeface="+mn-cs"/>
              </a:rPr>
              <a:t>Why do we have different accounts?</a:t>
            </a:r>
            <a:br>
              <a:rPr lang="en-AU" dirty="0"/>
            </a:br>
            <a:r>
              <a:rPr lang="en-AU" sz="1920" b="0" i="0" u="none" strike="noStrike" kern="1200" dirty="0">
                <a:solidFill>
                  <a:schemeClr val="tx1"/>
                </a:solidFill>
                <a:effectLst/>
                <a:latin typeface="Amazon Ember Regular" charset="0"/>
                <a:ea typeface="+mn-ea"/>
                <a:cs typeface="+mn-cs"/>
              </a:rPr>
              <a:t>Accounts help to establish natural boundaries for security, access and billing. For example developers have full access to dev environment where they can experiment and innovate fast. However, for staging environment developers would have only </a:t>
            </a:r>
            <a:r>
              <a:rPr lang="en-AU" sz="1920" b="0" i="0" u="none" strike="noStrike" kern="1200" dirty="0" err="1">
                <a:solidFill>
                  <a:schemeClr val="tx1"/>
                </a:solidFill>
                <a:effectLst/>
                <a:latin typeface="Amazon Ember Regular" charset="0"/>
                <a:ea typeface="+mn-ea"/>
                <a:cs typeface="+mn-cs"/>
              </a:rPr>
              <a:t>readonly</a:t>
            </a:r>
            <a:r>
              <a:rPr lang="en-AU" sz="1920" b="0" i="0" u="none" strike="noStrike" kern="1200" dirty="0">
                <a:solidFill>
                  <a:schemeClr val="tx1"/>
                </a:solidFill>
                <a:effectLst/>
                <a:latin typeface="Amazon Ember Regular" charset="0"/>
                <a:ea typeface="+mn-ea"/>
                <a:cs typeface="+mn-cs"/>
              </a:rPr>
              <a:t> access so they cannot really temper with infrastructure and it remains prod like for better behavioural predictability. And nobody should have access to prod account, so developers not compromise living system and also do not have access to for example Personal Identifiable or Sensitive Information.</a:t>
            </a:r>
            <a:br>
              <a:rPr lang="en-AU" dirty="0"/>
            </a:br>
            <a:endParaRPr lang="en-US" dirty="0"/>
          </a:p>
        </p:txBody>
      </p:sp>
      <p:sp>
        <p:nvSpPr>
          <p:cNvPr id="4" name="Slide Number Placeholder 3"/>
          <p:cNvSpPr>
            <a:spLocks noGrp="1"/>
          </p:cNvSpPr>
          <p:nvPr>
            <p:ph type="sldNum" sz="quarter" idx="5"/>
          </p:nvPr>
        </p:nvSpPr>
        <p:spPr/>
        <p:txBody>
          <a:bodyPr/>
          <a:lstStyle/>
          <a:p>
            <a:fld id="{69C3F2ED-74C5-7D4F-8560-0CC253E9A436}" type="slidenum">
              <a:rPr lang="en-US" smtClean="0"/>
              <a:pPr/>
              <a:t>2</a:t>
            </a:fld>
            <a:endParaRPr lang="en-US" dirty="0"/>
          </a:p>
        </p:txBody>
      </p:sp>
    </p:spTree>
    <p:extLst>
      <p:ext uri="{BB962C8B-B14F-4D97-AF65-F5344CB8AC3E}">
        <p14:creationId xmlns:p14="http://schemas.microsoft.com/office/powerpoint/2010/main" val="6101787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hos it is going to work. Developers committing code, this action triggers </a:t>
            </a:r>
            <a:r>
              <a:rPr lang="en-US" dirty="0" err="1"/>
              <a:t>Orcestrration</a:t>
            </a:r>
            <a:r>
              <a:rPr lang="en-US" dirty="0"/>
              <a:t> service, </a:t>
            </a:r>
            <a:r>
              <a:rPr lang="en-US" dirty="0" err="1"/>
              <a:t>codePipeline</a:t>
            </a:r>
            <a:r>
              <a:rPr lang="en-US" dirty="0"/>
              <a:t>. That is going to grab a source from GitHub, then trigger </a:t>
            </a:r>
            <a:r>
              <a:rPr lang="en-US" dirty="0" err="1"/>
              <a:t>CodeBuild</a:t>
            </a:r>
            <a:r>
              <a:rPr lang="en-US" dirty="0"/>
              <a:t>. </a:t>
            </a:r>
            <a:r>
              <a:rPr lang="en-US" dirty="0" err="1"/>
              <a:t>Codebuild</a:t>
            </a:r>
            <a:r>
              <a:rPr lang="en-US" dirty="0"/>
              <a:t> is going to compile </a:t>
            </a:r>
            <a:r>
              <a:rPr lang="en-US" dirty="0" err="1"/>
              <a:t>atrtifacts</a:t>
            </a:r>
            <a:r>
              <a:rPr lang="en-US" dirty="0"/>
              <a:t>. In our case it is a </a:t>
            </a:r>
            <a:r>
              <a:rPr lang="en-US" dirty="0" err="1"/>
              <a:t>cloudFromation</a:t>
            </a:r>
            <a:r>
              <a:rPr lang="en-US" dirty="0"/>
              <a:t> templates, one for </a:t>
            </a:r>
            <a:r>
              <a:rPr lang="en-US" dirty="0" err="1"/>
              <a:t>pileine</a:t>
            </a:r>
            <a:r>
              <a:rPr lang="en-US" dirty="0"/>
              <a:t> itself and one for application a lambda code. The result of this operation is stored in S3 and linked to this </a:t>
            </a:r>
            <a:r>
              <a:rPr lang="en-US" dirty="0" err="1"/>
              <a:t>particaul</a:t>
            </a:r>
            <a:r>
              <a:rPr lang="en-US" dirty="0"/>
              <a:t> build. This is important part, because we are going to deploy the same build into different </a:t>
            </a:r>
            <a:r>
              <a:rPr lang="en-US" dirty="0" err="1"/>
              <a:t>enviromens</a:t>
            </a:r>
            <a:r>
              <a:rPr lang="en-US" dirty="0"/>
              <a:t> to achieve consistency. So after we have this build it is going to deploy itself and in case of changes the build process is going to restart, then we can start </a:t>
            </a:r>
            <a:r>
              <a:rPr lang="en-US" dirty="0" err="1"/>
              <a:t>deployeing</a:t>
            </a:r>
            <a:r>
              <a:rPr lang="en-US" dirty="0"/>
              <a:t> actual application, first it is going to be deployed in test account. Potentially we can add integration testing or manual approval. And the next it is going to deploy into prod account.</a:t>
            </a:r>
          </a:p>
          <a:p>
            <a:endParaRPr lang="en-US" dirty="0"/>
          </a:p>
          <a:p>
            <a:r>
              <a:rPr lang="en-US" dirty="0"/>
              <a:t> Let me show you around.</a:t>
            </a:r>
          </a:p>
        </p:txBody>
      </p:sp>
      <p:sp>
        <p:nvSpPr>
          <p:cNvPr id="4" name="Slide Number Placeholder 3"/>
          <p:cNvSpPr>
            <a:spLocks noGrp="1"/>
          </p:cNvSpPr>
          <p:nvPr>
            <p:ph type="sldNum" sz="quarter" idx="5"/>
          </p:nvPr>
        </p:nvSpPr>
        <p:spPr/>
        <p:txBody>
          <a:bodyPr/>
          <a:lstStyle/>
          <a:p>
            <a:fld id="{69C3F2ED-74C5-7D4F-8560-0CC253E9A436}" type="slidenum">
              <a:rPr lang="en-US" smtClean="0"/>
              <a:pPr/>
              <a:t>3</a:t>
            </a:fld>
            <a:endParaRPr lang="en-US" dirty="0"/>
          </a:p>
        </p:txBody>
      </p:sp>
    </p:spTree>
    <p:extLst>
      <p:ext uri="{BB962C8B-B14F-4D97-AF65-F5344CB8AC3E}">
        <p14:creationId xmlns:p14="http://schemas.microsoft.com/office/powerpoint/2010/main" val="377692555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Title_TwoSpeakers">
    <p:spTree>
      <p:nvGrpSpPr>
        <p:cNvPr id="1" name=""/>
        <p:cNvGrpSpPr/>
        <p:nvPr/>
      </p:nvGrpSpPr>
      <p:grpSpPr>
        <a:xfrm>
          <a:off x="0" y="0"/>
          <a:ext cx="0" cy="0"/>
          <a:chOff x="0" y="0"/>
          <a:chExt cx="0" cy="0"/>
        </a:xfrm>
      </p:grpSpPr>
      <p:pic>
        <p:nvPicPr>
          <p:cNvPr id="3" name="Picture 2" descr="A picture containing circuit&#10;&#10;Description automatically generated">
            <a:extLst>
              <a:ext uri="{FF2B5EF4-FFF2-40B4-BE49-F238E27FC236}">
                <a16:creationId xmlns:a16="http://schemas.microsoft.com/office/drawing/2014/main" id="{EB79ABD2-77EF-0C4F-B055-29A37E0C20F7}"/>
              </a:ext>
            </a:extLst>
          </p:cNvPr>
          <p:cNvPicPr>
            <a:picLocks noChangeAspect="1"/>
          </p:cNvPicPr>
          <p:nvPr userDrawn="1"/>
        </p:nvPicPr>
        <p:blipFill>
          <a:blip r:embed="rId2"/>
          <a:stretch>
            <a:fillRect/>
          </a:stretch>
        </p:blipFill>
        <p:spPr>
          <a:xfrm>
            <a:off x="0" y="0"/>
            <a:ext cx="14630400" cy="8229600"/>
          </a:xfrm>
          <a:prstGeom prst="rect">
            <a:avLst/>
          </a:prstGeom>
        </p:spPr>
      </p:pic>
      <p:sp>
        <p:nvSpPr>
          <p:cNvPr id="6" name="Text Placeholder 11"/>
          <p:cNvSpPr>
            <a:spLocks noGrp="1"/>
          </p:cNvSpPr>
          <p:nvPr>
            <p:ph type="body" sz="quarter" idx="10" hasCustomPrompt="1"/>
          </p:nvPr>
        </p:nvSpPr>
        <p:spPr>
          <a:xfrm>
            <a:off x="548640" y="5950356"/>
            <a:ext cx="5892800" cy="996597"/>
          </a:xfrm>
          <a:prstGeom prst="rect">
            <a:avLst/>
          </a:prstGeom>
        </p:spPr>
        <p:txBody>
          <a:bodyPr>
            <a:normAutofit/>
          </a:bodyPr>
          <a:lstStyle>
            <a:lvl1pPr marL="0" indent="0" algn="l">
              <a:buNone/>
              <a:defRPr sz="2600" baseline="0"/>
            </a:lvl1pPr>
          </a:lstStyle>
          <a:p>
            <a:pPr lvl="0"/>
            <a:r>
              <a:rPr lang="en-US" dirty="0"/>
              <a:t>Click to edit presenter, team</a:t>
            </a:r>
          </a:p>
          <a:p>
            <a:pPr lvl="0"/>
            <a:r>
              <a:rPr lang="en-US" dirty="0"/>
              <a:t>Click to edit date, location</a:t>
            </a:r>
          </a:p>
        </p:txBody>
      </p:sp>
      <p:sp>
        <p:nvSpPr>
          <p:cNvPr id="10" name="Text Placeholder 8"/>
          <p:cNvSpPr>
            <a:spLocks noGrp="1"/>
          </p:cNvSpPr>
          <p:nvPr>
            <p:ph type="body" sz="quarter" idx="12" hasCustomPrompt="1"/>
          </p:nvPr>
        </p:nvSpPr>
        <p:spPr>
          <a:xfrm>
            <a:off x="548640" y="3053166"/>
            <a:ext cx="11719981" cy="1191259"/>
          </a:xfrm>
          <a:prstGeom prst="rect">
            <a:avLst/>
          </a:prstGeom>
        </p:spPr>
        <p:txBody>
          <a:bodyPr>
            <a:noAutofit/>
          </a:bodyPr>
          <a:lstStyle>
            <a:lvl1pPr marL="0" indent="0" algn="l">
              <a:buNone/>
              <a:defRPr sz="6400" b="1" i="0" baseline="0">
                <a:latin typeface="Amazon Ember" panose="020B0603020204020204" pitchFamily="34" charset="0"/>
                <a:ea typeface="Amazon Ember" panose="020B0603020204020204" pitchFamily="34" charset="0"/>
                <a:cs typeface="Amazon Ember" panose="020B0603020204020204" pitchFamily="34" charset="0"/>
              </a:defRPr>
            </a:lvl1pPr>
          </a:lstStyle>
          <a:p>
            <a:pPr lvl="0"/>
            <a:r>
              <a:rPr lang="en-US" dirty="0"/>
              <a:t>Click to edit title</a:t>
            </a:r>
          </a:p>
        </p:txBody>
      </p:sp>
      <p:sp>
        <p:nvSpPr>
          <p:cNvPr id="12" name="Text Placeholder 11"/>
          <p:cNvSpPr>
            <a:spLocks noGrp="1"/>
          </p:cNvSpPr>
          <p:nvPr>
            <p:ph type="body" sz="quarter" idx="13" hasCustomPrompt="1"/>
          </p:nvPr>
        </p:nvSpPr>
        <p:spPr>
          <a:xfrm>
            <a:off x="548640" y="4253721"/>
            <a:ext cx="9666531" cy="1231243"/>
          </a:xfrm>
          <a:prstGeom prst="rect">
            <a:avLst/>
          </a:prstGeom>
        </p:spPr>
        <p:txBody>
          <a:bodyPr/>
          <a:lstStyle>
            <a:lvl1pPr marL="0" indent="0" algn="l">
              <a:buNone/>
              <a:defRPr sz="2900"/>
            </a:lvl1pPr>
          </a:lstStyle>
          <a:p>
            <a:pPr lvl="0"/>
            <a:r>
              <a:rPr lang="en-US" dirty="0"/>
              <a:t>Click to edit subtitle</a:t>
            </a:r>
          </a:p>
        </p:txBody>
      </p:sp>
      <p:pic>
        <p:nvPicPr>
          <p:cNvPr id="9" name="Picture 8"/>
          <p:cNvPicPr>
            <a:picLocks noChangeAspect="1"/>
          </p:cNvPicPr>
          <p:nvPr userDrawn="1"/>
        </p:nvPicPr>
        <p:blipFill>
          <a:blip r:embed="rId3"/>
          <a:srcRect/>
          <a:stretch/>
        </p:blipFill>
        <p:spPr>
          <a:xfrm>
            <a:off x="548820" y="731520"/>
            <a:ext cx="1356939" cy="811458"/>
          </a:xfrm>
          <a:prstGeom prst="rect">
            <a:avLst/>
          </a:prstGeom>
        </p:spPr>
      </p:pic>
      <p:sp>
        <p:nvSpPr>
          <p:cNvPr id="7" name="TextBox 6">
            <a:extLst>
              <a:ext uri="{FF2B5EF4-FFF2-40B4-BE49-F238E27FC236}">
                <a16:creationId xmlns:a16="http://schemas.microsoft.com/office/drawing/2014/main" id="{8FA84D03-8133-8347-8776-300EBD9F8B8C}"/>
              </a:ext>
            </a:extLst>
          </p:cNvPr>
          <p:cNvSpPr txBox="1"/>
          <p:nvPr userDrawn="1"/>
        </p:nvSpPr>
        <p:spPr>
          <a:xfrm>
            <a:off x="538863" y="7683901"/>
            <a:ext cx="7115490" cy="172355"/>
          </a:xfrm>
          <a:prstGeom prst="rect">
            <a:avLst/>
          </a:prstGeom>
          <a:noFill/>
        </p:spPr>
        <p:txBody>
          <a:bodyPr wrap="square" lIns="0" tIns="0" rIns="0" bIns="0" rtlCol="0">
            <a:spAutoFit/>
          </a:bodyPr>
          <a:lstStyle/>
          <a:p>
            <a:pPr marL="0" marR="0" indent="0" algn="l" defTabSz="731520" rtl="0" eaLnBrk="1" fontAlgn="auto" latinLnBrk="0" hangingPunct="1">
              <a:lnSpc>
                <a:spcPct val="100000"/>
              </a:lnSpc>
              <a:spcBef>
                <a:spcPts val="0"/>
              </a:spcBef>
              <a:spcAft>
                <a:spcPts val="0"/>
              </a:spcAft>
              <a:buClrTx/>
              <a:buSzTx/>
              <a:buFontTx/>
              <a:buNone/>
              <a:tabLst/>
              <a:defRPr/>
            </a:pPr>
            <a:r>
              <a:rPr lang="en-US" sz="1120" b="0" i="0" dirty="0">
                <a:solidFill>
                  <a:schemeClr val="bg1">
                    <a:lumMod val="50000"/>
                  </a:schemeClr>
                </a:solidFill>
                <a:latin typeface="Amazon Ember" panose="020B0603020204020204" pitchFamily="34" charset="0"/>
                <a:ea typeface="Amazon Ember" panose="020B0603020204020204" pitchFamily="34" charset="0"/>
                <a:cs typeface="Amazon Ember" panose="020B0603020204020204" pitchFamily="34" charset="0"/>
              </a:rPr>
              <a:t>© 2020, Amazon Web Services, Inc. or its Affiliates. All rights reserved. </a:t>
            </a:r>
          </a:p>
        </p:txBody>
      </p:sp>
    </p:spTree>
    <p:extLst>
      <p:ext uri="{BB962C8B-B14F-4D97-AF65-F5344CB8AC3E}">
        <p14:creationId xmlns:p14="http://schemas.microsoft.com/office/powerpoint/2010/main" val="2217040892"/>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mage_Collage">
    <p:spTree>
      <p:nvGrpSpPr>
        <p:cNvPr id="1" name=""/>
        <p:cNvGrpSpPr/>
        <p:nvPr/>
      </p:nvGrpSpPr>
      <p:grpSpPr>
        <a:xfrm>
          <a:off x="0" y="0"/>
          <a:ext cx="0" cy="0"/>
          <a:chOff x="0" y="0"/>
          <a:chExt cx="0" cy="0"/>
        </a:xfrm>
      </p:grpSpPr>
      <p:sp>
        <p:nvSpPr>
          <p:cNvPr id="11" name="Title 1"/>
          <p:cNvSpPr>
            <a:spLocks noGrp="1"/>
          </p:cNvSpPr>
          <p:nvPr>
            <p:ph type="title"/>
          </p:nvPr>
        </p:nvSpPr>
        <p:spPr>
          <a:xfrm>
            <a:off x="548640" y="183898"/>
            <a:ext cx="13510260" cy="873186"/>
          </a:xfrm>
        </p:spPr>
        <p:txBody>
          <a:bodyPr>
            <a:normAutofit/>
          </a:bodyPr>
          <a:lstStyle>
            <a:lvl1pPr>
              <a:defRPr sz="3800" b="1" i="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
        <p:nvSpPr>
          <p:cNvPr id="5" name="Picture Placeholder 4">
            <a:extLst>
              <a:ext uri="{FF2B5EF4-FFF2-40B4-BE49-F238E27FC236}">
                <a16:creationId xmlns:a16="http://schemas.microsoft.com/office/drawing/2014/main" id="{E78145AC-79A9-834A-BE03-ED99E1BFF7AC}"/>
              </a:ext>
            </a:extLst>
          </p:cNvPr>
          <p:cNvSpPr>
            <a:spLocks noGrp="1"/>
          </p:cNvSpPr>
          <p:nvPr>
            <p:ph type="pic" sz="quarter" idx="10"/>
          </p:nvPr>
        </p:nvSpPr>
        <p:spPr>
          <a:xfrm>
            <a:off x="548639" y="1645920"/>
            <a:ext cx="4572000" cy="5028635"/>
          </a:xfrm>
          <a:prstGeom prst="rect">
            <a:avLst/>
          </a:prstGeom>
        </p:spPr>
        <p:txBody>
          <a:bodyPr/>
          <a:lstStyle/>
          <a:p>
            <a:endParaRPr lang="en-US" dirty="0"/>
          </a:p>
        </p:txBody>
      </p:sp>
      <p:sp>
        <p:nvSpPr>
          <p:cNvPr id="9" name="Picture Placeholder 4">
            <a:extLst>
              <a:ext uri="{FF2B5EF4-FFF2-40B4-BE49-F238E27FC236}">
                <a16:creationId xmlns:a16="http://schemas.microsoft.com/office/drawing/2014/main" id="{D5A50D07-5C25-B541-89CC-C515FB54B1B4}"/>
              </a:ext>
            </a:extLst>
          </p:cNvPr>
          <p:cNvSpPr>
            <a:spLocks noGrp="1"/>
          </p:cNvSpPr>
          <p:nvPr>
            <p:ph type="pic" sz="quarter" idx="11"/>
          </p:nvPr>
        </p:nvSpPr>
        <p:spPr>
          <a:xfrm>
            <a:off x="9509760" y="1645920"/>
            <a:ext cx="4572000" cy="5028635"/>
          </a:xfrm>
          <a:prstGeom prst="rect">
            <a:avLst/>
          </a:prstGeom>
        </p:spPr>
        <p:txBody>
          <a:bodyPr/>
          <a:lstStyle/>
          <a:p>
            <a:endParaRPr lang="en-US"/>
          </a:p>
        </p:txBody>
      </p:sp>
      <p:sp>
        <p:nvSpPr>
          <p:cNvPr id="10" name="Picture Placeholder 4">
            <a:extLst>
              <a:ext uri="{FF2B5EF4-FFF2-40B4-BE49-F238E27FC236}">
                <a16:creationId xmlns:a16="http://schemas.microsoft.com/office/drawing/2014/main" id="{0FF44110-D1F4-664B-9593-798283322862}"/>
              </a:ext>
            </a:extLst>
          </p:cNvPr>
          <p:cNvSpPr>
            <a:spLocks noGrp="1"/>
          </p:cNvSpPr>
          <p:nvPr>
            <p:ph type="pic" sz="quarter" idx="12"/>
          </p:nvPr>
        </p:nvSpPr>
        <p:spPr>
          <a:xfrm>
            <a:off x="5486400" y="1645920"/>
            <a:ext cx="3657600" cy="2686296"/>
          </a:xfrm>
          <a:prstGeom prst="rect">
            <a:avLst/>
          </a:prstGeom>
        </p:spPr>
        <p:txBody>
          <a:bodyPr/>
          <a:lstStyle/>
          <a:p>
            <a:endParaRPr lang="en-US"/>
          </a:p>
        </p:txBody>
      </p:sp>
      <p:sp>
        <p:nvSpPr>
          <p:cNvPr id="12" name="Picture Placeholder 4">
            <a:extLst>
              <a:ext uri="{FF2B5EF4-FFF2-40B4-BE49-F238E27FC236}">
                <a16:creationId xmlns:a16="http://schemas.microsoft.com/office/drawing/2014/main" id="{886DFCC3-A169-A648-A099-3583B633E69B}"/>
              </a:ext>
            </a:extLst>
          </p:cNvPr>
          <p:cNvSpPr>
            <a:spLocks noGrp="1"/>
          </p:cNvSpPr>
          <p:nvPr>
            <p:ph type="pic" sz="quarter" idx="13"/>
          </p:nvPr>
        </p:nvSpPr>
        <p:spPr>
          <a:xfrm>
            <a:off x="5486400" y="4767345"/>
            <a:ext cx="3657600" cy="1892899"/>
          </a:xfrm>
          <a:prstGeom prst="rect">
            <a:avLst/>
          </a:prstGeom>
        </p:spPr>
        <p:txBody>
          <a:bodyPr/>
          <a:lstStyle/>
          <a:p>
            <a:endParaRPr lang="en-US"/>
          </a:p>
        </p:txBody>
      </p:sp>
    </p:spTree>
    <p:extLst>
      <p:ext uri="{BB962C8B-B14F-4D97-AF65-F5344CB8AC3E}">
        <p14:creationId xmlns:p14="http://schemas.microsoft.com/office/powerpoint/2010/main" val="29012878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_Image">
    <p:spTree>
      <p:nvGrpSpPr>
        <p:cNvPr id="1" name=""/>
        <p:cNvGrpSpPr/>
        <p:nvPr/>
      </p:nvGrpSpPr>
      <p:grpSpPr>
        <a:xfrm>
          <a:off x="0" y="0"/>
          <a:ext cx="0" cy="0"/>
          <a:chOff x="0" y="0"/>
          <a:chExt cx="0" cy="0"/>
        </a:xfrm>
      </p:grpSpPr>
      <p:sp>
        <p:nvSpPr>
          <p:cNvPr id="11" name="Title 1"/>
          <p:cNvSpPr>
            <a:spLocks noGrp="1"/>
          </p:cNvSpPr>
          <p:nvPr>
            <p:ph type="title"/>
          </p:nvPr>
        </p:nvSpPr>
        <p:spPr>
          <a:xfrm>
            <a:off x="538862" y="183898"/>
            <a:ext cx="13520037" cy="873186"/>
          </a:xfrm>
        </p:spPr>
        <p:txBody>
          <a:bodyPr>
            <a:normAutofit/>
          </a:bodyPr>
          <a:lstStyle>
            <a:lvl1pPr>
              <a:defRPr sz="3800">
                <a:solidFill>
                  <a:schemeClr val="tx1"/>
                </a:solidFill>
              </a:defRPr>
            </a:lvl1pPr>
          </a:lstStyle>
          <a:p>
            <a:r>
              <a:rPr lang="en-US" dirty="0"/>
              <a:t>Click to edit Master title style</a:t>
            </a:r>
          </a:p>
        </p:txBody>
      </p:sp>
      <p:sp>
        <p:nvSpPr>
          <p:cNvPr id="5" name="Picture Placeholder 4">
            <a:extLst>
              <a:ext uri="{FF2B5EF4-FFF2-40B4-BE49-F238E27FC236}">
                <a16:creationId xmlns:a16="http://schemas.microsoft.com/office/drawing/2014/main" id="{E78145AC-79A9-834A-BE03-ED99E1BFF7AC}"/>
              </a:ext>
            </a:extLst>
          </p:cNvPr>
          <p:cNvSpPr>
            <a:spLocks noGrp="1"/>
          </p:cNvSpPr>
          <p:nvPr>
            <p:ph type="pic" sz="quarter" idx="10"/>
          </p:nvPr>
        </p:nvSpPr>
        <p:spPr>
          <a:xfrm>
            <a:off x="548640" y="1645920"/>
            <a:ext cx="8330183" cy="5028635"/>
          </a:xfrm>
          <a:prstGeom prst="rect">
            <a:avLst/>
          </a:prstGeom>
        </p:spPr>
        <p:txBody>
          <a:bodyPr/>
          <a:lstStyle/>
          <a:p>
            <a:endParaRPr lang="en-US" dirty="0"/>
          </a:p>
        </p:txBody>
      </p:sp>
      <p:sp>
        <p:nvSpPr>
          <p:cNvPr id="9" name="Picture Placeholder 4">
            <a:extLst>
              <a:ext uri="{FF2B5EF4-FFF2-40B4-BE49-F238E27FC236}">
                <a16:creationId xmlns:a16="http://schemas.microsoft.com/office/drawing/2014/main" id="{D5A50D07-5C25-B541-89CC-C515FB54B1B4}"/>
              </a:ext>
            </a:extLst>
          </p:cNvPr>
          <p:cNvSpPr>
            <a:spLocks noGrp="1"/>
          </p:cNvSpPr>
          <p:nvPr>
            <p:ph type="pic" sz="quarter" idx="11"/>
          </p:nvPr>
        </p:nvSpPr>
        <p:spPr>
          <a:xfrm>
            <a:off x="9326880" y="1645920"/>
            <a:ext cx="4754880" cy="5028635"/>
          </a:xfrm>
          <a:prstGeom prst="rect">
            <a:avLst/>
          </a:prstGeom>
        </p:spPr>
        <p:txBody>
          <a:bodyPr/>
          <a:lstStyle/>
          <a:p>
            <a:endParaRPr lang="en-US"/>
          </a:p>
        </p:txBody>
      </p:sp>
    </p:spTree>
    <p:extLst>
      <p:ext uri="{BB962C8B-B14F-4D97-AF65-F5344CB8AC3E}">
        <p14:creationId xmlns:p14="http://schemas.microsoft.com/office/powerpoint/2010/main" val="451026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Full_Image_Center">
    <p:spTree>
      <p:nvGrpSpPr>
        <p:cNvPr id="1" name=""/>
        <p:cNvGrpSpPr/>
        <p:nvPr/>
      </p:nvGrpSpPr>
      <p:grpSpPr>
        <a:xfrm>
          <a:off x="0" y="0"/>
          <a:ext cx="0" cy="0"/>
          <a:chOff x="0" y="0"/>
          <a:chExt cx="0" cy="0"/>
        </a:xfrm>
      </p:grpSpPr>
      <p:sp>
        <p:nvSpPr>
          <p:cNvPr id="11" name="Title 1"/>
          <p:cNvSpPr>
            <a:spLocks noGrp="1"/>
          </p:cNvSpPr>
          <p:nvPr>
            <p:ph type="title"/>
          </p:nvPr>
        </p:nvSpPr>
        <p:spPr>
          <a:xfrm>
            <a:off x="548640" y="183898"/>
            <a:ext cx="13510260" cy="873186"/>
          </a:xfrm>
        </p:spPr>
        <p:txBody>
          <a:bodyPr>
            <a:normAutofit/>
          </a:bodyPr>
          <a:lstStyle>
            <a:lvl1pPr>
              <a:defRPr sz="3800" b="1" i="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
        <p:nvSpPr>
          <p:cNvPr id="5" name="Picture Placeholder 4">
            <a:extLst>
              <a:ext uri="{FF2B5EF4-FFF2-40B4-BE49-F238E27FC236}">
                <a16:creationId xmlns:a16="http://schemas.microsoft.com/office/drawing/2014/main" id="{E78145AC-79A9-834A-BE03-ED99E1BFF7AC}"/>
              </a:ext>
            </a:extLst>
          </p:cNvPr>
          <p:cNvSpPr>
            <a:spLocks noGrp="1"/>
          </p:cNvSpPr>
          <p:nvPr>
            <p:ph type="pic" sz="quarter" idx="10"/>
          </p:nvPr>
        </p:nvSpPr>
        <p:spPr>
          <a:xfrm>
            <a:off x="548640" y="1645920"/>
            <a:ext cx="13514832" cy="5338152"/>
          </a:xfrm>
          <a:prstGeom prst="rect">
            <a:avLst/>
          </a:prstGeom>
        </p:spPr>
        <p:txBody>
          <a:bodyPr/>
          <a:lstStyle/>
          <a:p>
            <a:endParaRPr lang="en-US"/>
          </a:p>
        </p:txBody>
      </p:sp>
    </p:spTree>
    <p:extLst>
      <p:ext uri="{BB962C8B-B14F-4D97-AF65-F5344CB8AC3E}">
        <p14:creationId xmlns:p14="http://schemas.microsoft.com/office/powerpoint/2010/main" val="33453018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Full_Bleed_Image">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E78145AC-79A9-834A-BE03-ED99E1BFF7AC}"/>
              </a:ext>
            </a:extLst>
          </p:cNvPr>
          <p:cNvSpPr>
            <a:spLocks noGrp="1"/>
          </p:cNvSpPr>
          <p:nvPr>
            <p:ph type="pic" sz="quarter" idx="10"/>
          </p:nvPr>
        </p:nvSpPr>
        <p:spPr>
          <a:xfrm>
            <a:off x="0" y="1"/>
            <a:ext cx="14630400" cy="8229598"/>
          </a:xfrm>
          <a:prstGeom prst="rect">
            <a:avLst/>
          </a:prstGeom>
        </p:spPr>
        <p:txBody>
          <a:bodyPr/>
          <a:lstStyle/>
          <a:p>
            <a:endParaRPr lang="en-US" dirty="0"/>
          </a:p>
        </p:txBody>
      </p:sp>
      <p:sp>
        <p:nvSpPr>
          <p:cNvPr id="11" name="Title 1"/>
          <p:cNvSpPr>
            <a:spLocks noGrp="1"/>
          </p:cNvSpPr>
          <p:nvPr>
            <p:ph type="title"/>
          </p:nvPr>
        </p:nvSpPr>
        <p:spPr>
          <a:xfrm>
            <a:off x="548640" y="183898"/>
            <a:ext cx="13510260" cy="873186"/>
          </a:xfrm>
        </p:spPr>
        <p:txBody>
          <a:bodyPr>
            <a:normAutofit/>
          </a:bodyPr>
          <a:lstStyle>
            <a:lvl1pPr>
              <a:defRPr sz="3800">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22435166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lor_Logo_Customer_Wall">
    <p:spTree>
      <p:nvGrpSpPr>
        <p:cNvPr id="1" name=""/>
        <p:cNvGrpSpPr/>
        <p:nvPr/>
      </p:nvGrpSpPr>
      <p:grpSpPr>
        <a:xfrm>
          <a:off x="0" y="0"/>
          <a:ext cx="0" cy="0"/>
          <a:chOff x="0" y="0"/>
          <a:chExt cx="0" cy="0"/>
        </a:xfrm>
      </p:grpSpPr>
      <p:sp>
        <p:nvSpPr>
          <p:cNvPr id="2" name="Title 1"/>
          <p:cNvSpPr>
            <a:spLocks noGrp="1"/>
          </p:cNvSpPr>
          <p:nvPr>
            <p:ph type="title"/>
          </p:nvPr>
        </p:nvSpPr>
        <p:spPr>
          <a:xfrm>
            <a:off x="548640" y="183898"/>
            <a:ext cx="13510260" cy="872307"/>
          </a:xfrm>
        </p:spPr>
        <p:txBody>
          <a:bodyPr/>
          <a:lstStyle/>
          <a:p>
            <a:r>
              <a:rPr lang="en-US" dirty="0"/>
              <a:t>Click to edit Master title style</a:t>
            </a:r>
          </a:p>
        </p:txBody>
      </p:sp>
      <p:sp>
        <p:nvSpPr>
          <p:cNvPr id="4" name="Rectangle 3">
            <a:extLst>
              <a:ext uri="{FF2B5EF4-FFF2-40B4-BE49-F238E27FC236}">
                <a16:creationId xmlns:a16="http://schemas.microsoft.com/office/drawing/2014/main" id="{1A65E46D-C0D2-7642-AF47-40070CB7653A}"/>
              </a:ext>
            </a:extLst>
          </p:cNvPr>
          <p:cNvSpPr/>
          <p:nvPr userDrawn="1"/>
        </p:nvSpPr>
        <p:spPr>
          <a:xfrm>
            <a:off x="0" y="1645920"/>
            <a:ext cx="14630400" cy="5329645"/>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4608" dirty="0"/>
          </a:p>
        </p:txBody>
      </p:sp>
      <p:sp>
        <p:nvSpPr>
          <p:cNvPr id="15" name="Picture Placeholder 2"/>
          <p:cNvSpPr>
            <a:spLocks noGrp="1"/>
          </p:cNvSpPr>
          <p:nvPr>
            <p:ph type="pic" sz="quarter" idx="16"/>
          </p:nvPr>
        </p:nvSpPr>
        <p:spPr>
          <a:xfrm>
            <a:off x="946674" y="2502419"/>
            <a:ext cx="2028989" cy="1518157"/>
          </a:xfrm>
          <a:prstGeom prst="rect">
            <a:avLst/>
          </a:prstGeom>
        </p:spPr>
        <p:txBody>
          <a:bodyPr>
            <a:normAutofit/>
          </a:bodyPr>
          <a:lstStyle>
            <a:lvl1pPr>
              <a:defRPr sz="2240">
                <a:solidFill>
                  <a:schemeClr val="bg1"/>
                </a:solidFill>
              </a:defRPr>
            </a:lvl1pPr>
          </a:lstStyle>
          <a:p>
            <a:r>
              <a:rPr lang="en-US" dirty="0"/>
              <a:t>Drag picture to placeholder or click icon to add</a:t>
            </a:r>
          </a:p>
        </p:txBody>
      </p:sp>
      <p:sp>
        <p:nvSpPr>
          <p:cNvPr id="16" name="Picture Placeholder 2"/>
          <p:cNvSpPr>
            <a:spLocks noGrp="1"/>
          </p:cNvSpPr>
          <p:nvPr>
            <p:ph type="pic" sz="quarter" idx="17"/>
          </p:nvPr>
        </p:nvSpPr>
        <p:spPr>
          <a:xfrm>
            <a:off x="4328298" y="2502419"/>
            <a:ext cx="2028989" cy="1518157"/>
          </a:xfrm>
          <a:prstGeom prst="rect">
            <a:avLst/>
          </a:prstGeom>
        </p:spPr>
        <p:txBody>
          <a:bodyPr>
            <a:normAutofit/>
          </a:bodyPr>
          <a:lstStyle>
            <a:lvl1pPr>
              <a:defRPr sz="2240">
                <a:solidFill>
                  <a:schemeClr val="bg1"/>
                </a:solidFill>
              </a:defRPr>
            </a:lvl1pPr>
          </a:lstStyle>
          <a:p>
            <a:r>
              <a:rPr lang="en-US"/>
              <a:t>Drag picture to placeholder or click icon to add</a:t>
            </a:r>
            <a:endParaRPr lang="en-US" dirty="0"/>
          </a:p>
        </p:txBody>
      </p:sp>
      <p:sp>
        <p:nvSpPr>
          <p:cNvPr id="17" name="Picture Placeholder 2"/>
          <p:cNvSpPr>
            <a:spLocks noGrp="1"/>
          </p:cNvSpPr>
          <p:nvPr>
            <p:ph type="pic" sz="quarter" idx="18"/>
          </p:nvPr>
        </p:nvSpPr>
        <p:spPr>
          <a:xfrm>
            <a:off x="7709922" y="2502419"/>
            <a:ext cx="2028989" cy="1518157"/>
          </a:xfrm>
          <a:prstGeom prst="rect">
            <a:avLst/>
          </a:prstGeom>
        </p:spPr>
        <p:txBody>
          <a:bodyPr>
            <a:normAutofit/>
          </a:bodyPr>
          <a:lstStyle>
            <a:lvl1pPr>
              <a:defRPr sz="2240">
                <a:solidFill>
                  <a:schemeClr val="bg1"/>
                </a:solidFill>
              </a:defRPr>
            </a:lvl1pPr>
          </a:lstStyle>
          <a:p>
            <a:r>
              <a:rPr lang="en-US"/>
              <a:t>Drag picture to placeholder or click icon to add</a:t>
            </a:r>
            <a:endParaRPr lang="en-US" dirty="0"/>
          </a:p>
        </p:txBody>
      </p:sp>
      <p:sp>
        <p:nvSpPr>
          <p:cNvPr id="18" name="Picture Placeholder 2"/>
          <p:cNvSpPr>
            <a:spLocks noGrp="1"/>
          </p:cNvSpPr>
          <p:nvPr>
            <p:ph type="pic" sz="quarter" idx="19"/>
          </p:nvPr>
        </p:nvSpPr>
        <p:spPr>
          <a:xfrm>
            <a:off x="11091547" y="2502419"/>
            <a:ext cx="2028989" cy="1518157"/>
          </a:xfrm>
          <a:prstGeom prst="rect">
            <a:avLst/>
          </a:prstGeom>
        </p:spPr>
        <p:txBody>
          <a:bodyPr>
            <a:normAutofit/>
          </a:bodyPr>
          <a:lstStyle>
            <a:lvl1pPr>
              <a:defRPr sz="2240">
                <a:solidFill>
                  <a:schemeClr val="bg1"/>
                </a:solidFill>
              </a:defRPr>
            </a:lvl1pPr>
          </a:lstStyle>
          <a:p>
            <a:r>
              <a:rPr lang="en-US"/>
              <a:t>Drag picture to placeholder or click icon to add</a:t>
            </a:r>
            <a:endParaRPr lang="en-US" dirty="0"/>
          </a:p>
        </p:txBody>
      </p:sp>
      <p:sp>
        <p:nvSpPr>
          <p:cNvPr id="19" name="Picture Placeholder 2">
            <a:extLst>
              <a:ext uri="{FF2B5EF4-FFF2-40B4-BE49-F238E27FC236}">
                <a16:creationId xmlns:a16="http://schemas.microsoft.com/office/drawing/2014/main" id="{F1543634-A736-BA4B-A10A-31EE0B13FC13}"/>
              </a:ext>
            </a:extLst>
          </p:cNvPr>
          <p:cNvSpPr>
            <a:spLocks noGrp="1"/>
          </p:cNvSpPr>
          <p:nvPr>
            <p:ph type="pic" sz="quarter" idx="20"/>
          </p:nvPr>
        </p:nvSpPr>
        <p:spPr>
          <a:xfrm>
            <a:off x="946674" y="4696978"/>
            <a:ext cx="2028989" cy="1518157"/>
          </a:xfrm>
          <a:prstGeom prst="rect">
            <a:avLst/>
          </a:prstGeom>
        </p:spPr>
        <p:txBody>
          <a:bodyPr>
            <a:normAutofit/>
          </a:bodyPr>
          <a:lstStyle>
            <a:lvl1pPr>
              <a:defRPr sz="2240">
                <a:solidFill>
                  <a:schemeClr val="bg1"/>
                </a:solidFill>
              </a:defRPr>
            </a:lvl1pPr>
          </a:lstStyle>
          <a:p>
            <a:r>
              <a:rPr lang="en-US"/>
              <a:t>Drag picture to placeholder or click icon to add</a:t>
            </a:r>
            <a:endParaRPr lang="en-US" dirty="0"/>
          </a:p>
        </p:txBody>
      </p:sp>
      <p:sp>
        <p:nvSpPr>
          <p:cNvPr id="20" name="Picture Placeholder 2">
            <a:extLst>
              <a:ext uri="{FF2B5EF4-FFF2-40B4-BE49-F238E27FC236}">
                <a16:creationId xmlns:a16="http://schemas.microsoft.com/office/drawing/2014/main" id="{31DBC551-9315-1F45-A672-93EB06007494}"/>
              </a:ext>
            </a:extLst>
          </p:cNvPr>
          <p:cNvSpPr>
            <a:spLocks noGrp="1"/>
          </p:cNvSpPr>
          <p:nvPr>
            <p:ph type="pic" sz="quarter" idx="21"/>
          </p:nvPr>
        </p:nvSpPr>
        <p:spPr>
          <a:xfrm>
            <a:off x="4328298" y="4696978"/>
            <a:ext cx="2028989" cy="1518157"/>
          </a:xfrm>
          <a:prstGeom prst="rect">
            <a:avLst/>
          </a:prstGeom>
        </p:spPr>
        <p:txBody>
          <a:bodyPr>
            <a:normAutofit/>
          </a:bodyPr>
          <a:lstStyle>
            <a:lvl1pPr>
              <a:defRPr sz="2240">
                <a:solidFill>
                  <a:schemeClr val="bg1"/>
                </a:solidFill>
              </a:defRPr>
            </a:lvl1pPr>
          </a:lstStyle>
          <a:p>
            <a:r>
              <a:rPr lang="en-US"/>
              <a:t>Drag picture to placeholder or click icon to add</a:t>
            </a:r>
            <a:endParaRPr lang="en-US" dirty="0"/>
          </a:p>
        </p:txBody>
      </p:sp>
      <p:sp>
        <p:nvSpPr>
          <p:cNvPr id="21" name="Picture Placeholder 2">
            <a:extLst>
              <a:ext uri="{FF2B5EF4-FFF2-40B4-BE49-F238E27FC236}">
                <a16:creationId xmlns:a16="http://schemas.microsoft.com/office/drawing/2014/main" id="{AB66963A-7841-B341-A47C-7BEFE1F8B8CA}"/>
              </a:ext>
            </a:extLst>
          </p:cNvPr>
          <p:cNvSpPr>
            <a:spLocks noGrp="1"/>
          </p:cNvSpPr>
          <p:nvPr>
            <p:ph type="pic" sz="quarter" idx="22"/>
          </p:nvPr>
        </p:nvSpPr>
        <p:spPr>
          <a:xfrm>
            <a:off x="7709922" y="4696978"/>
            <a:ext cx="2028989" cy="1518157"/>
          </a:xfrm>
          <a:prstGeom prst="rect">
            <a:avLst/>
          </a:prstGeom>
        </p:spPr>
        <p:txBody>
          <a:bodyPr>
            <a:normAutofit/>
          </a:bodyPr>
          <a:lstStyle>
            <a:lvl1pPr>
              <a:defRPr sz="2240">
                <a:solidFill>
                  <a:schemeClr val="bg1"/>
                </a:solidFill>
              </a:defRPr>
            </a:lvl1pPr>
          </a:lstStyle>
          <a:p>
            <a:r>
              <a:rPr lang="en-US"/>
              <a:t>Drag picture to placeholder or click icon to add</a:t>
            </a:r>
            <a:endParaRPr lang="en-US" dirty="0"/>
          </a:p>
        </p:txBody>
      </p:sp>
      <p:sp>
        <p:nvSpPr>
          <p:cNvPr id="22" name="Picture Placeholder 2">
            <a:extLst>
              <a:ext uri="{FF2B5EF4-FFF2-40B4-BE49-F238E27FC236}">
                <a16:creationId xmlns:a16="http://schemas.microsoft.com/office/drawing/2014/main" id="{7E808491-1004-3A44-87DD-41D21C9E39C3}"/>
              </a:ext>
            </a:extLst>
          </p:cNvPr>
          <p:cNvSpPr>
            <a:spLocks noGrp="1"/>
          </p:cNvSpPr>
          <p:nvPr>
            <p:ph type="pic" sz="quarter" idx="23"/>
          </p:nvPr>
        </p:nvSpPr>
        <p:spPr>
          <a:xfrm>
            <a:off x="11091547" y="4696978"/>
            <a:ext cx="2028989" cy="1518157"/>
          </a:xfrm>
          <a:prstGeom prst="rect">
            <a:avLst/>
          </a:prstGeom>
        </p:spPr>
        <p:txBody>
          <a:bodyPr>
            <a:normAutofit/>
          </a:bodyPr>
          <a:lstStyle>
            <a:lvl1pPr>
              <a:defRPr sz="2240">
                <a:solidFill>
                  <a:schemeClr val="bg1"/>
                </a:solidFill>
              </a:defRPr>
            </a:lvl1pPr>
          </a:lstStyle>
          <a:p>
            <a:r>
              <a:rPr lang="en-US" dirty="0"/>
              <a:t>Drag picture to placeholder or click icon to add</a:t>
            </a:r>
          </a:p>
        </p:txBody>
      </p:sp>
    </p:spTree>
    <p:extLst>
      <p:ext uri="{BB962C8B-B14F-4D97-AF65-F5344CB8AC3E}">
        <p14:creationId xmlns:p14="http://schemas.microsoft.com/office/powerpoint/2010/main" val="23025056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White_Logo_Customer_Wall">
    <p:spTree>
      <p:nvGrpSpPr>
        <p:cNvPr id="1" name=""/>
        <p:cNvGrpSpPr/>
        <p:nvPr/>
      </p:nvGrpSpPr>
      <p:grpSpPr>
        <a:xfrm>
          <a:off x="0" y="0"/>
          <a:ext cx="0" cy="0"/>
          <a:chOff x="0" y="0"/>
          <a:chExt cx="0" cy="0"/>
        </a:xfrm>
      </p:grpSpPr>
      <p:sp>
        <p:nvSpPr>
          <p:cNvPr id="2" name="Title 1"/>
          <p:cNvSpPr>
            <a:spLocks noGrp="1"/>
          </p:cNvSpPr>
          <p:nvPr>
            <p:ph type="title"/>
          </p:nvPr>
        </p:nvSpPr>
        <p:spPr>
          <a:xfrm>
            <a:off x="548640" y="183898"/>
            <a:ext cx="13510260" cy="872307"/>
          </a:xfrm>
        </p:spPr>
        <p:txBody>
          <a:bodyPr/>
          <a:lstStyle>
            <a:lvl1pPr>
              <a:defRPr b="1" i="0">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
        <p:nvSpPr>
          <p:cNvPr id="9" name="Picture Placeholder 2"/>
          <p:cNvSpPr>
            <a:spLocks noGrp="1"/>
          </p:cNvSpPr>
          <p:nvPr>
            <p:ph type="pic" sz="quarter" idx="20"/>
          </p:nvPr>
        </p:nvSpPr>
        <p:spPr>
          <a:xfrm>
            <a:off x="543902" y="1873467"/>
            <a:ext cx="3078480" cy="1761067"/>
          </a:xfrm>
          <a:prstGeom prst="rect">
            <a:avLst/>
          </a:prstGeom>
        </p:spPr>
        <p:txBody>
          <a:bodyPr>
            <a:normAutofit/>
          </a:bodyPr>
          <a:lstStyle>
            <a:lvl1pPr>
              <a:defRPr sz="2200">
                <a:solidFill>
                  <a:srgbClr val="C2C2C1"/>
                </a:solidFill>
              </a:defRPr>
            </a:lvl1pPr>
          </a:lstStyle>
          <a:p>
            <a:r>
              <a:rPr lang="en-US" dirty="0"/>
              <a:t>Drag picture to placeholder or click icon to add</a:t>
            </a:r>
          </a:p>
        </p:txBody>
      </p:sp>
      <p:sp>
        <p:nvSpPr>
          <p:cNvPr id="10" name="Picture Placeholder 2"/>
          <p:cNvSpPr>
            <a:spLocks noGrp="1"/>
          </p:cNvSpPr>
          <p:nvPr>
            <p:ph type="pic" sz="quarter" idx="21"/>
          </p:nvPr>
        </p:nvSpPr>
        <p:spPr>
          <a:xfrm>
            <a:off x="5566893" y="1873467"/>
            <a:ext cx="3078480" cy="1761067"/>
          </a:xfrm>
          <a:prstGeom prst="rect">
            <a:avLst/>
          </a:prstGeom>
        </p:spPr>
        <p:txBody>
          <a:bodyPr>
            <a:normAutofit/>
          </a:bodyPr>
          <a:lstStyle>
            <a:lvl1pPr>
              <a:defRPr sz="2200">
                <a:solidFill>
                  <a:srgbClr val="C2C2C1"/>
                </a:solidFill>
              </a:defRPr>
            </a:lvl1pPr>
          </a:lstStyle>
          <a:p>
            <a:r>
              <a:rPr lang="en-US"/>
              <a:t>Drag picture to placeholder or click icon to add</a:t>
            </a:r>
            <a:endParaRPr lang="en-US" dirty="0"/>
          </a:p>
        </p:txBody>
      </p:sp>
      <p:sp>
        <p:nvSpPr>
          <p:cNvPr id="11" name="Picture Placeholder 2"/>
          <p:cNvSpPr>
            <a:spLocks noGrp="1"/>
          </p:cNvSpPr>
          <p:nvPr>
            <p:ph type="pic" sz="quarter" idx="22"/>
          </p:nvPr>
        </p:nvSpPr>
        <p:spPr>
          <a:xfrm>
            <a:off x="10599958" y="1873467"/>
            <a:ext cx="3078480" cy="1761067"/>
          </a:xfrm>
          <a:prstGeom prst="rect">
            <a:avLst/>
          </a:prstGeom>
        </p:spPr>
        <p:txBody>
          <a:bodyPr>
            <a:normAutofit/>
          </a:bodyPr>
          <a:lstStyle>
            <a:lvl1pPr>
              <a:defRPr sz="2200">
                <a:solidFill>
                  <a:srgbClr val="C2C2C1"/>
                </a:solidFill>
              </a:defRPr>
            </a:lvl1pPr>
          </a:lstStyle>
          <a:p>
            <a:r>
              <a:rPr lang="en-US"/>
              <a:t>Drag picture to placeholder or click icon to add</a:t>
            </a:r>
            <a:endParaRPr lang="en-US" dirty="0"/>
          </a:p>
        </p:txBody>
      </p:sp>
      <p:sp>
        <p:nvSpPr>
          <p:cNvPr id="12" name="Picture Placeholder 2"/>
          <p:cNvSpPr>
            <a:spLocks noGrp="1"/>
          </p:cNvSpPr>
          <p:nvPr>
            <p:ph type="pic" sz="quarter" idx="23"/>
          </p:nvPr>
        </p:nvSpPr>
        <p:spPr>
          <a:xfrm>
            <a:off x="543902" y="4451796"/>
            <a:ext cx="3078480" cy="1761067"/>
          </a:xfrm>
          <a:prstGeom prst="rect">
            <a:avLst/>
          </a:prstGeom>
        </p:spPr>
        <p:txBody>
          <a:bodyPr>
            <a:normAutofit/>
          </a:bodyPr>
          <a:lstStyle>
            <a:lvl1pPr>
              <a:defRPr sz="2200">
                <a:solidFill>
                  <a:srgbClr val="C2C2C1"/>
                </a:solidFill>
              </a:defRPr>
            </a:lvl1pPr>
          </a:lstStyle>
          <a:p>
            <a:r>
              <a:rPr lang="en-US"/>
              <a:t>Drag picture to placeholder or click icon to add</a:t>
            </a:r>
            <a:endParaRPr lang="en-US" dirty="0"/>
          </a:p>
        </p:txBody>
      </p:sp>
      <p:sp>
        <p:nvSpPr>
          <p:cNvPr id="13" name="Picture Placeholder 2"/>
          <p:cNvSpPr>
            <a:spLocks noGrp="1"/>
          </p:cNvSpPr>
          <p:nvPr>
            <p:ph type="pic" sz="quarter" idx="24"/>
          </p:nvPr>
        </p:nvSpPr>
        <p:spPr>
          <a:xfrm>
            <a:off x="5566893" y="4451796"/>
            <a:ext cx="3078480" cy="1761067"/>
          </a:xfrm>
          <a:prstGeom prst="rect">
            <a:avLst/>
          </a:prstGeom>
        </p:spPr>
        <p:txBody>
          <a:bodyPr>
            <a:normAutofit/>
          </a:bodyPr>
          <a:lstStyle>
            <a:lvl1pPr>
              <a:defRPr sz="2200">
                <a:solidFill>
                  <a:srgbClr val="C2C2C1"/>
                </a:solidFill>
              </a:defRPr>
            </a:lvl1pPr>
          </a:lstStyle>
          <a:p>
            <a:r>
              <a:rPr lang="en-US"/>
              <a:t>Drag picture to placeholder or click icon to add</a:t>
            </a:r>
            <a:endParaRPr lang="en-US" dirty="0"/>
          </a:p>
        </p:txBody>
      </p:sp>
      <p:sp>
        <p:nvSpPr>
          <p:cNvPr id="14" name="Picture Placeholder 2"/>
          <p:cNvSpPr>
            <a:spLocks noGrp="1"/>
          </p:cNvSpPr>
          <p:nvPr>
            <p:ph type="pic" sz="quarter" idx="25"/>
          </p:nvPr>
        </p:nvSpPr>
        <p:spPr>
          <a:xfrm>
            <a:off x="10599958" y="4451796"/>
            <a:ext cx="3078480" cy="1761067"/>
          </a:xfrm>
          <a:prstGeom prst="rect">
            <a:avLst/>
          </a:prstGeom>
        </p:spPr>
        <p:txBody>
          <a:bodyPr>
            <a:normAutofit/>
          </a:bodyPr>
          <a:lstStyle>
            <a:lvl1pPr>
              <a:defRPr sz="2200">
                <a:solidFill>
                  <a:srgbClr val="C2C2C1"/>
                </a:solidFill>
              </a:defRPr>
            </a:lvl1pPr>
          </a:lstStyle>
          <a:p>
            <a:r>
              <a:rPr lang="en-US"/>
              <a:t>Drag picture to placeholder or click icon to add</a:t>
            </a:r>
            <a:endParaRPr lang="en-US" dirty="0"/>
          </a:p>
        </p:txBody>
      </p:sp>
    </p:spTree>
    <p:extLst>
      <p:ext uri="{BB962C8B-B14F-4D97-AF65-F5344CB8AC3E}">
        <p14:creationId xmlns:p14="http://schemas.microsoft.com/office/powerpoint/2010/main" val="32730930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p:cNvSpPr>
            <a:spLocks noGrp="1"/>
          </p:cNvSpPr>
          <p:nvPr>
            <p:ph type="title"/>
          </p:nvPr>
        </p:nvSpPr>
        <p:spPr>
          <a:xfrm>
            <a:off x="548640" y="183898"/>
            <a:ext cx="13510260" cy="873186"/>
          </a:xfrm>
        </p:spPr>
        <p:txBody>
          <a:bodyPr/>
          <a:lstStyle>
            <a:lvl1pPr>
              <a:defRPr b="1" i="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
        <p:nvSpPr>
          <p:cNvPr id="4" name="Table Placeholder 3">
            <a:extLst>
              <a:ext uri="{FF2B5EF4-FFF2-40B4-BE49-F238E27FC236}">
                <a16:creationId xmlns:a16="http://schemas.microsoft.com/office/drawing/2014/main" id="{D7DA888D-68DB-9B44-9614-56AAAAE93DF7}"/>
              </a:ext>
            </a:extLst>
          </p:cNvPr>
          <p:cNvSpPr>
            <a:spLocks noGrp="1"/>
          </p:cNvSpPr>
          <p:nvPr>
            <p:ph type="tbl" sz="quarter" idx="10"/>
          </p:nvPr>
        </p:nvSpPr>
        <p:spPr>
          <a:xfrm>
            <a:off x="548640" y="1645920"/>
            <a:ext cx="13510260" cy="5003800"/>
          </a:xfrm>
          <a:prstGeom prst="rect">
            <a:avLst/>
          </a:prstGeom>
        </p:spPr>
        <p:txBody>
          <a:bodyPr/>
          <a:lstStyle/>
          <a:p>
            <a:endParaRPr lang="en-US" dirty="0"/>
          </a:p>
        </p:txBody>
      </p:sp>
    </p:spTree>
    <p:extLst>
      <p:ext uri="{BB962C8B-B14F-4D97-AF65-F5344CB8AC3E}">
        <p14:creationId xmlns:p14="http://schemas.microsoft.com/office/powerpoint/2010/main" val="26369688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ar_Chart">
    <p:spTree>
      <p:nvGrpSpPr>
        <p:cNvPr id="1" name=""/>
        <p:cNvGrpSpPr/>
        <p:nvPr/>
      </p:nvGrpSpPr>
      <p:grpSpPr>
        <a:xfrm>
          <a:off x="0" y="0"/>
          <a:ext cx="0" cy="0"/>
          <a:chOff x="0" y="0"/>
          <a:chExt cx="0" cy="0"/>
        </a:xfrm>
      </p:grpSpPr>
      <p:sp>
        <p:nvSpPr>
          <p:cNvPr id="2" name="Title 1"/>
          <p:cNvSpPr>
            <a:spLocks noGrp="1"/>
          </p:cNvSpPr>
          <p:nvPr>
            <p:ph type="title"/>
          </p:nvPr>
        </p:nvSpPr>
        <p:spPr>
          <a:xfrm>
            <a:off x="548639" y="183898"/>
            <a:ext cx="13509463" cy="873186"/>
          </a:xfrm>
        </p:spPr>
        <p:txBody>
          <a:bodyPr/>
          <a:lstStyle>
            <a:lvl1pPr>
              <a:defRPr b="1" i="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
        <p:nvSpPr>
          <p:cNvPr id="7" name="Chart Placeholder 5">
            <a:extLst>
              <a:ext uri="{FF2B5EF4-FFF2-40B4-BE49-F238E27FC236}">
                <a16:creationId xmlns:a16="http://schemas.microsoft.com/office/drawing/2014/main" id="{B3C77AD1-4897-A546-B977-5EB6406DD175}"/>
              </a:ext>
            </a:extLst>
          </p:cNvPr>
          <p:cNvSpPr>
            <a:spLocks noGrp="1"/>
          </p:cNvSpPr>
          <p:nvPr>
            <p:ph type="chart" sz="quarter" idx="10"/>
          </p:nvPr>
        </p:nvSpPr>
        <p:spPr>
          <a:xfrm>
            <a:off x="548640" y="1645920"/>
            <a:ext cx="13510260" cy="5445760"/>
          </a:xfrm>
          <a:prstGeom prst="rect">
            <a:avLst/>
          </a:prstGeom>
        </p:spPr>
        <p:txBody>
          <a:bodyPr/>
          <a:lstStyle/>
          <a:p>
            <a:endParaRPr lang="en-US" dirty="0"/>
          </a:p>
        </p:txBody>
      </p:sp>
    </p:spTree>
    <p:extLst>
      <p:ext uri="{BB962C8B-B14F-4D97-AF65-F5344CB8AC3E}">
        <p14:creationId xmlns:p14="http://schemas.microsoft.com/office/powerpoint/2010/main" val="154736194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Pie_Chart">
    <p:spTree>
      <p:nvGrpSpPr>
        <p:cNvPr id="1" name=""/>
        <p:cNvGrpSpPr/>
        <p:nvPr/>
      </p:nvGrpSpPr>
      <p:grpSpPr>
        <a:xfrm>
          <a:off x="0" y="0"/>
          <a:ext cx="0" cy="0"/>
          <a:chOff x="0" y="0"/>
          <a:chExt cx="0" cy="0"/>
        </a:xfrm>
      </p:grpSpPr>
      <p:sp>
        <p:nvSpPr>
          <p:cNvPr id="2" name="Title 1"/>
          <p:cNvSpPr>
            <a:spLocks noGrp="1"/>
          </p:cNvSpPr>
          <p:nvPr>
            <p:ph type="title"/>
          </p:nvPr>
        </p:nvSpPr>
        <p:spPr>
          <a:xfrm>
            <a:off x="548639" y="183898"/>
            <a:ext cx="13509463" cy="872307"/>
          </a:xfrm>
        </p:spPr>
        <p:txBody>
          <a:bodyPr/>
          <a:lstStyle>
            <a:lvl1pPr>
              <a:defRPr b="1" i="0">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
        <p:nvSpPr>
          <p:cNvPr id="6" name="Chart Placeholder 5">
            <a:extLst>
              <a:ext uri="{FF2B5EF4-FFF2-40B4-BE49-F238E27FC236}">
                <a16:creationId xmlns:a16="http://schemas.microsoft.com/office/drawing/2014/main" id="{A878172D-692F-8A47-81EA-89C129774DB9}"/>
              </a:ext>
            </a:extLst>
          </p:cNvPr>
          <p:cNvSpPr>
            <a:spLocks noGrp="1"/>
          </p:cNvSpPr>
          <p:nvPr>
            <p:ph type="chart" sz="quarter" idx="10"/>
          </p:nvPr>
        </p:nvSpPr>
        <p:spPr>
          <a:xfrm>
            <a:off x="548640" y="1645920"/>
            <a:ext cx="13510260" cy="5445760"/>
          </a:xfrm>
          <a:prstGeom prst="rect">
            <a:avLst/>
          </a:prstGeom>
        </p:spPr>
        <p:txBody>
          <a:bodyPr/>
          <a:lstStyle/>
          <a:p>
            <a:endParaRPr lang="en-US" dirty="0"/>
          </a:p>
        </p:txBody>
      </p:sp>
    </p:spTree>
    <p:extLst>
      <p:ext uri="{BB962C8B-B14F-4D97-AF65-F5344CB8AC3E}">
        <p14:creationId xmlns:p14="http://schemas.microsoft.com/office/powerpoint/2010/main" val="46706907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Line_Chart">
    <p:spTree>
      <p:nvGrpSpPr>
        <p:cNvPr id="1" name=""/>
        <p:cNvGrpSpPr/>
        <p:nvPr/>
      </p:nvGrpSpPr>
      <p:grpSpPr>
        <a:xfrm>
          <a:off x="0" y="0"/>
          <a:ext cx="0" cy="0"/>
          <a:chOff x="0" y="0"/>
          <a:chExt cx="0" cy="0"/>
        </a:xfrm>
      </p:grpSpPr>
      <p:sp>
        <p:nvSpPr>
          <p:cNvPr id="2" name="Title 1"/>
          <p:cNvSpPr>
            <a:spLocks noGrp="1"/>
          </p:cNvSpPr>
          <p:nvPr>
            <p:ph type="title"/>
          </p:nvPr>
        </p:nvSpPr>
        <p:spPr>
          <a:xfrm>
            <a:off x="548639" y="183898"/>
            <a:ext cx="13509463" cy="872307"/>
          </a:xfrm>
        </p:spPr>
        <p:txBody>
          <a:bodyPr/>
          <a:lstStyle>
            <a:lvl1pPr>
              <a:defRPr b="1" i="0">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
        <p:nvSpPr>
          <p:cNvPr id="5" name="Chart Placeholder 5">
            <a:extLst>
              <a:ext uri="{FF2B5EF4-FFF2-40B4-BE49-F238E27FC236}">
                <a16:creationId xmlns:a16="http://schemas.microsoft.com/office/drawing/2014/main" id="{08142378-5C5C-8B40-AD27-B9BE74F6EA71}"/>
              </a:ext>
            </a:extLst>
          </p:cNvPr>
          <p:cNvSpPr>
            <a:spLocks noGrp="1"/>
          </p:cNvSpPr>
          <p:nvPr>
            <p:ph type="chart" sz="quarter" idx="10"/>
          </p:nvPr>
        </p:nvSpPr>
        <p:spPr>
          <a:xfrm>
            <a:off x="548640" y="1645920"/>
            <a:ext cx="13510260" cy="5445760"/>
          </a:xfrm>
          <a:prstGeom prst="rect">
            <a:avLst/>
          </a:prstGeom>
        </p:spPr>
        <p:txBody>
          <a:bodyPr/>
          <a:lstStyle/>
          <a:p>
            <a:endParaRPr lang="en-US" dirty="0"/>
          </a:p>
        </p:txBody>
      </p:sp>
    </p:spTree>
    <p:extLst>
      <p:ext uri="{BB962C8B-B14F-4D97-AF65-F5344CB8AC3E}">
        <p14:creationId xmlns:p14="http://schemas.microsoft.com/office/powerpoint/2010/main" val="30833046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able_of_Content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20CA0-5CE7-1A4B-ACE6-C7A15B82CC8C}"/>
              </a:ext>
            </a:extLst>
          </p:cNvPr>
          <p:cNvSpPr>
            <a:spLocks noGrp="1"/>
          </p:cNvSpPr>
          <p:nvPr>
            <p:ph type="title"/>
          </p:nvPr>
        </p:nvSpPr>
        <p:spPr>
          <a:xfrm>
            <a:off x="548640" y="183898"/>
            <a:ext cx="13510260" cy="993392"/>
          </a:xfrm>
        </p:spPr>
        <p:txBody>
          <a:bodyPr/>
          <a:lstStyle>
            <a:lvl1pPr>
              <a:defRPr b="1" i="0">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
        <p:nvSpPr>
          <p:cNvPr id="5" name="Text Placeholder 4">
            <a:extLst>
              <a:ext uri="{FF2B5EF4-FFF2-40B4-BE49-F238E27FC236}">
                <a16:creationId xmlns:a16="http://schemas.microsoft.com/office/drawing/2014/main" id="{F7710D4E-8635-D746-9FE7-1EE20F49E45F}"/>
              </a:ext>
            </a:extLst>
          </p:cNvPr>
          <p:cNvSpPr>
            <a:spLocks noGrp="1"/>
          </p:cNvSpPr>
          <p:nvPr>
            <p:ph type="body" sz="quarter" idx="10"/>
          </p:nvPr>
        </p:nvSpPr>
        <p:spPr>
          <a:xfrm>
            <a:off x="548640" y="1645920"/>
            <a:ext cx="13510260" cy="4686301"/>
          </a:xfrm>
          <a:prstGeom prst="rect">
            <a:avLst/>
          </a:prstGeom>
        </p:spPr>
        <p:txBody>
          <a:bodyPr/>
          <a:lstStyle>
            <a:lvl5pPr>
              <a:defRPr sz="19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49348651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Divider_Slide_and_Subtitle">
    <p:spTree>
      <p:nvGrpSpPr>
        <p:cNvPr id="1" name=""/>
        <p:cNvGrpSpPr/>
        <p:nvPr/>
      </p:nvGrpSpPr>
      <p:grpSpPr>
        <a:xfrm>
          <a:off x="0" y="0"/>
          <a:ext cx="0" cy="0"/>
          <a:chOff x="0" y="0"/>
          <a:chExt cx="0" cy="0"/>
        </a:xfrm>
      </p:grpSpPr>
      <p:pic>
        <p:nvPicPr>
          <p:cNvPr id="19" name="Picture 18" descr="A close up of a logo&#10;&#10;Description automatically generated">
            <a:extLst>
              <a:ext uri="{FF2B5EF4-FFF2-40B4-BE49-F238E27FC236}">
                <a16:creationId xmlns:a16="http://schemas.microsoft.com/office/drawing/2014/main" id="{1BB08B99-C266-CB41-AD06-12C934901626}"/>
              </a:ext>
            </a:extLst>
          </p:cNvPr>
          <p:cNvPicPr>
            <a:picLocks noChangeAspect="1"/>
          </p:cNvPicPr>
          <p:nvPr userDrawn="1"/>
        </p:nvPicPr>
        <p:blipFill>
          <a:blip r:embed="rId2"/>
          <a:stretch>
            <a:fillRect/>
          </a:stretch>
        </p:blipFill>
        <p:spPr>
          <a:xfrm>
            <a:off x="0" y="0"/>
            <a:ext cx="14630400" cy="8229600"/>
          </a:xfrm>
          <a:prstGeom prst="rect">
            <a:avLst/>
          </a:prstGeom>
        </p:spPr>
      </p:pic>
      <p:sp>
        <p:nvSpPr>
          <p:cNvPr id="2" name="Title 1"/>
          <p:cNvSpPr>
            <a:spLocks noGrp="1"/>
          </p:cNvSpPr>
          <p:nvPr>
            <p:ph type="title" hasCustomPrompt="1"/>
          </p:nvPr>
        </p:nvSpPr>
        <p:spPr>
          <a:xfrm>
            <a:off x="548640" y="3108960"/>
            <a:ext cx="12435840" cy="1488168"/>
          </a:xfrm>
        </p:spPr>
        <p:txBody>
          <a:bodyPr anchor="ctr">
            <a:noAutofit/>
          </a:bodyPr>
          <a:lstStyle>
            <a:lvl1pPr algn="l">
              <a:defRPr sz="9600" b="1" cap="none">
                <a:solidFill>
                  <a:schemeClr val="tx1"/>
                </a:solidFill>
              </a:defRPr>
            </a:lvl1pPr>
          </a:lstStyle>
          <a:p>
            <a:r>
              <a:rPr lang="en-US" dirty="0"/>
              <a:t>Q&amp;A</a:t>
            </a:r>
          </a:p>
        </p:txBody>
      </p:sp>
      <p:sp>
        <p:nvSpPr>
          <p:cNvPr id="7" name="Text Placeholder 6">
            <a:extLst>
              <a:ext uri="{FF2B5EF4-FFF2-40B4-BE49-F238E27FC236}">
                <a16:creationId xmlns:a16="http://schemas.microsoft.com/office/drawing/2014/main" id="{A9C2E74A-1C76-BA45-B688-EBC1722762EA}"/>
              </a:ext>
            </a:extLst>
          </p:cNvPr>
          <p:cNvSpPr>
            <a:spLocks noGrp="1"/>
          </p:cNvSpPr>
          <p:nvPr>
            <p:ph type="body" sz="quarter" idx="10"/>
          </p:nvPr>
        </p:nvSpPr>
        <p:spPr>
          <a:xfrm>
            <a:off x="548640" y="4752341"/>
            <a:ext cx="8219440" cy="783078"/>
          </a:xfrm>
          <a:prstGeom prst="rect">
            <a:avLst/>
          </a:prstGeom>
        </p:spPr>
        <p:txBody>
          <a:bodyPr/>
          <a:lstStyle>
            <a:lvl1pPr>
              <a:defRPr sz="2900"/>
            </a:lvl1pPr>
            <a:lvl2pPr marL="731520" indent="0">
              <a:buNone/>
              <a:defRPr/>
            </a:lvl2pPr>
          </a:lstStyle>
          <a:p>
            <a:pPr lvl="0"/>
            <a:r>
              <a:rPr lang="en-US" dirty="0"/>
              <a:t>Edit Master text styles</a:t>
            </a:r>
          </a:p>
        </p:txBody>
      </p:sp>
    </p:spTree>
    <p:extLst>
      <p:ext uri="{BB962C8B-B14F-4D97-AF65-F5344CB8AC3E}">
        <p14:creationId xmlns:p14="http://schemas.microsoft.com/office/powerpoint/2010/main" val="341482030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_Divider_Slide_and_Subtitl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D340E26-B0F6-0540-8F51-9CF877A48E26}"/>
              </a:ext>
            </a:extLst>
          </p:cNvPr>
          <p:cNvSpPr/>
          <p:nvPr userDrawn="1"/>
        </p:nvSpPr>
        <p:spPr>
          <a:xfrm>
            <a:off x="12984480" y="7351776"/>
            <a:ext cx="1328928" cy="682752"/>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548640" y="3108960"/>
            <a:ext cx="12435840" cy="1488168"/>
          </a:xfrm>
        </p:spPr>
        <p:txBody>
          <a:bodyPr anchor="ctr">
            <a:noAutofit/>
          </a:bodyPr>
          <a:lstStyle>
            <a:lvl1pPr algn="l">
              <a:defRPr sz="6400" b="1" i="0" cap="none">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Thank you!</a:t>
            </a:r>
          </a:p>
        </p:txBody>
      </p:sp>
      <p:sp>
        <p:nvSpPr>
          <p:cNvPr id="7" name="Text Placeholder 6">
            <a:extLst>
              <a:ext uri="{FF2B5EF4-FFF2-40B4-BE49-F238E27FC236}">
                <a16:creationId xmlns:a16="http://schemas.microsoft.com/office/drawing/2014/main" id="{A9C2E74A-1C76-BA45-B688-EBC1722762EA}"/>
              </a:ext>
            </a:extLst>
          </p:cNvPr>
          <p:cNvSpPr>
            <a:spLocks noGrp="1"/>
          </p:cNvSpPr>
          <p:nvPr>
            <p:ph type="body" sz="quarter" idx="10"/>
          </p:nvPr>
        </p:nvSpPr>
        <p:spPr>
          <a:xfrm>
            <a:off x="548640" y="4752341"/>
            <a:ext cx="8219440" cy="783078"/>
          </a:xfrm>
          <a:prstGeom prst="rect">
            <a:avLst/>
          </a:prstGeom>
        </p:spPr>
        <p:txBody>
          <a:bodyPr/>
          <a:lstStyle>
            <a:lvl1pPr>
              <a:defRPr sz="2900"/>
            </a:lvl1pPr>
            <a:lvl2pPr marL="731520" indent="0">
              <a:buNone/>
              <a:defRPr/>
            </a:lvl2pPr>
          </a:lstStyle>
          <a:p>
            <a:pPr lvl="0"/>
            <a:r>
              <a:rPr lang="en-US" dirty="0"/>
              <a:t>Edit Master text styles</a:t>
            </a:r>
          </a:p>
        </p:txBody>
      </p:sp>
      <p:pic>
        <p:nvPicPr>
          <p:cNvPr id="5" name="Picture 4" descr="A picture containing circuit&#10;&#10;Description automatically generated">
            <a:extLst>
              <a:ext uri="{FF2B5EF4-FFF2-40B4-BE49-F238E27FC236}">
                <a16:creationId xmlns:a16="http://schemas.microsoft.com/office/drawing/2014/main" id="{5B69008D-B32B-6543-BFC2-D908D36396FB}"/>
              </a:ext>
            </a:extLst>
          </p:cNvPr>
          <p:cNvPicPr>
            <a:picLocks noChangeAspect="1"/>
          </p:cNvPicPr>
          <p:nvPr userDrawn="1"/>
        </p:nvPicPr>
        <p:blipFill>
          <a:blip r:embed="rId2"/>
          <a:stretch>
            <a:fillRect/>
          </a:stretch>
        </p:blipFill>
        <p:spPr>
          <a:xfrm>
            <a:off x="0" y="0"/>
            <a:ext cx="14630400" cy="8229600"/>
          </a:xfrm>
          <a:prstGeom prst="rect">
            <a:avLst/>
          </a:prstGeom>
        </p:spPr>
      </p:pic>
      <p:pic>
        <p:nvPicPr>
          <p:cNvPr id="6" name="Picture 5">
            <a:extLst>
              <a:ext uri="{FF2B5EF4-FFF2-40B4-BE49-F238E27FC236}">
                <a16:creationId xmlns:a16="http://schemas.microsoft.com/office/drawing/2014/main" id="{EE6547C1-AC56-604D-B886-E570A90227CB}"/>
              </a:ext>
            </a:extLst>
          </p:cNvPr>
          <p:cNvPicPr>
            <a:picLocks noChangeAspect="1"/>
          </p:cNvPicPr>
          <p:nvPr userDrawn="1"/>
        </p:nvPicPr>
        <p:blipFill>
          <a:blip r:embed="rId3"/>
          <a:srcRect/>
          <a:stretch/>
        </p:blipFill>
        <p:spPr>
          <a:xfrm>
            <a:off x="548820" y="731520"/>
            <a:ext cx="1356939" cy="811458"/>
          </a:xfrm>
          <a:prstGeom prst="rect">
            <a:avLst/>
          </a:prstGeom>
        </p:spPr>
      </p:pic>
    </p:spTree>
    <p:extLst>
      <p:ext uri="{BB962C8B-B14F-4D97-AF65-F5344CB8AC3E}">
        <p14:creationId xmlns:p14="http://schemas.microsoft.com/office/powerpoint/2010/main" val="319239486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Blank_Pag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647E4-E7F7-9646-880C-2CDC95018CBE}"/>
              </a:ext>
            </a:extLst>
          </p:cNvPr>
          <p:cNvSpPr>
            <a:spLocks noGrp="1"/>
          </p:cNvSpPr>
          <p:nvPr>
            <p:ph type="title"/>
          </p:nvPr>
        </p:nvSpPr>
        <p:spPr>
          <a:xfrm>
            <a:off x="548639" y="183898"/>
            <a:ext cx="13514832" cy="904122"/>
          </a:xfrm>
        </p:spPr>
        <p:txBody>
          <a:bodyPr/>
          <a:lstStyle>
            <a:lvl1pPr>
              <a:defRPr>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
        <p:nvSpPr>
          <p:cNvPr id="4" name="TextBox 3">
            <a:extLst>
              <a:ext uri="{FF2B5EF4-FFF2-40B4-BE49-F238E27FC236}">
                <a16:creationId xmlns:a16="http://schemas.microsoft.com/office/drawing/2014/main" id="{C680CA43-5C49-A347-BAC4-268F3B7F1BC4}"/>
              </a:ext>
            </a:extLst>
          </p:cNvPr>
          <p:cNvSpPr txBox="1"/>
          <p:nvPr userDrawn="1"/>
        </p:nvSpPr>
        <p:spPr>
          <a:xfrm>
            <a:off x="538863" y="7683901"/>
            <a:ext cx="7115490" cy="172355"/>
          </a:xfrm>
          <a:prstGeom prst="rect">
            <a:avLst/>
          </a:prstGeom>
          <a:noFill/>
        </p:spPr>
        <p:txBody>
          <a:bodyPr wrap="square" lIns="0" tIns="0" rIns="0" bIns="0" rtlCol="0">
            <a:spAutoFit/>
          </a:bodyPr>
          <a:lstStyle/>
          <a:p>
            <a:pPr marL="0" marR="0" indent="0" algn="l" defTabSz="731520" rtl="0" eaLnBrk="1" fontAlgn="auto" latinLnBrk="0" hangingPunct="1">
              <a:lnSpc>
                <a:spcPct val="100000"/>
              </a:lnSpc>
              <a:spcBef>
                <a:spcPts val="0"/>
              </a:spcBef>
              <a:spcAft>
                <a:spcPts val="0"/>
              </a:spcAft>
              <a:buClrTx/>
              <a:buSzTx/>
              <a:buFontTx/>
              <a:buNone/>
              <a:tabLst/>
              <a:defRPr/>
            </a:pPr>
            <a:r>
              <a:rPr lang="en-US" sz="1120" b="0" i="0" dirty="0">
                <a:solidFill>
                  <a:schemeClr val="bg1">
                    <a:lumMod val="50000"/>
                  </a:schemeClr>
                </a:solidFill>
                <a:latin typeface="Amazon Ember" panose="020B0603020204020204" pitchFamily="34" charset="0"/>
                <a:ea typeface="Amazon Ember" panose="020B0603020204020204" pitchFamily="34" charset="0"/>
                <a:cs typeface="Amazon Ember" panose="020B0603020204020204" pitchFamily="34" charset="0"/>
              </a:rPr>
              <a:t>© 2020, Amazon Web Services, Inc. or its Affiliates. All rights reserved. </a:t>
            </a:r>
          </a:p>
        </p:txBody>
      </p:sp>
      <p:pic>
        <p:nvPicPr>
          <p:cNvPr id="5" name="Picture 4">
            <a:extLst>
              <a:ext uri="{FF2B5EF4-FFF2-40B4-BE49-F238E27FC236}">
                <a16:creationId xmlns:a16="http://schemas.microsoft.com/office/drawing/2014/main" id="{95568472-78C1-FD4C-80A1-628CA86D3F06}"/>
              </a:ext>
            </a:extLst>
          </p:cNvPr>
          <p:cNvPicPr>
            <a:picLocks noChangeAspect="1"/>
          </p:cNvPicPr>
          <p:nvPr userDrawn="1"/>
        </p:nvPicPr>
        <p:blipFill>
          <a:blip r:embed="rId2"/>
          <a:srcRect/>
          <a:stretch/>
        </p:blipFill>
        <p:spPr>
          <a:xfrm>
            <a:off x="13349613" y="7531058"/>
            <a:ext cx="709192" cy="424101"/>
          </a:xfrm>
          <a:prstGeom prst="rect">
            <a:avLst/>
          </a:prstGeom>
        </p:spPr>
      </p:pic>
    </p:spTree>
    <p:extLst>
      <p:ext uri="{BB962C8B-B14F-4D97-AF65-F5344CB8AC3E}">
        <p14:creationId xmlns:p14="http://schemas.microsoft.com/office/powerpoint/2010/main" val="238183881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_Table_of_Contents">
    <p:spTree>
      <p:nvGrpSpPr>
        <p:cNvPr id="1" name=""/>
        <p:cNvGrpSpPr/>
        <p:nvPr/>
      </p:nvGrpSpPr>
      <p:grpSpPr>
        <a:xfrm>
          <a:off x="0" y="0"/>
          <a:ext cx="0" cy="0"/>
          <a:chOff x="0" y="0"/>
          <a:chExt cx="0" cy="0"/>
        </a:xfrm>
      </p:grpSpPr>
      <p:sp>
        <p:nvSpPr>
          <p:cNvPr id="2" name="Title 1"/>
          <p:cNvSpPr>
            <a:spLocks noGrp="1"/>
          </p:cNvSpPr>
          <p:nvPr>
            <p:ph type="title"/>
          </p:nvPr>
        </p:nvSpPr>
        <p:spPr>
          <a:xfrm>
            <a:off x="548640" y="183898"/>
            <a:ext cx="13514832" cy="873186"/>
          </a:xfrm>
        </p:spPr>
        <p:txBody>
          <a:bodyPr/>
          <a:lstStyle>
            <a:lvl1pPr>
              <a:defRPr>
                <a:solidFill>
                  <a:schemeClr val="tx2"/>
                </a:solidFill>
              </a:defRPr>
            </a:lvl1pPr>
          </a:lstStyle>
          <a:p>
            <a:r>
              <a:rPr lang="en-US" dirty="0"/>
              <a:t>Click to edit Master title style</a:t>
            </a:r>
          </a:p>
        </p:txBody>
      </p:sp>
      <p:sp>
        <p:nvSpPr>
          <p:cNvPr id="3" name="Content Placeholder 2"/>
          <p:cNvSpPr>
            <a:spLocks noGrp="1"/>
          </p:cNvSpPr>
          <p:nvPr>
            <p:ph idx="1"/>
          </p:nvPr>
        </p:nvSpPr>
        <p:spPr>
          <a:xfrm>
            <a:off x="544947" y="1645920"/>
            <a:ext cx="13514832" cy="5686282"/>
          </a:xfrm>
          <a:prstGeom prst="rect">
            <a:avLst/>
          </a:prstGeom>
        </p:spPr>
        <p:txBody>
          <a:bodyPr/>
          <a:lstStyle>
            <a:lvl1pPr marL="0" indent="0">
              <a:buNone/>
              <a:defRPr>
                <a:solidFill>
                  <a:schemeClr val="tx2"/>
                </a:solidFill>
              </a:defRPr>
            </a:lvl1pPr>
            <a:lvl2pPr marL="1188720" indent="-457200">
              <a:buFont typeface="Arial"/>
              <a:buChar char="•"/>
              <a:defRPr>
                <a:solidFill>
                  <a:schemeClr val="tx2"/>
                </a:solidFill>
              </a:defRPr>
            </a:lvl2pPr>
            <a:lvl3pPr marL="1828800" indent="-365760">
              <a:buFont typeface="Arial"/>
              <a:buChar char="•"/>
              <a:defRPr>
                <a:solidFill>
                  <a:schemeClr val="tx2"/>
                </a:solidFill>
              </a:defRPr>
            </a:lvl3pPr>
            <a:lvl4pPr>
              <a:defRPr>
                <a:solidFill>
                  <a:schemeClr val="tx2"/>
                </a:solidFill>
              </a:defRPr>
            </a:lvl4pPr>
            <a:lvl5pPr>
              <a:defRPr>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79559696"/>
      </p:ext>
    </p:extLst>
  </p:cSld>
  <p:clrMapOvr>
    <a:masterClrMapping/>
  </p:clrMapOvr>
  <p:extLst>
    <p:ext uri="{DCECCB84-F9BA-43D5-87BE-67443E8EF086}">
      <p15:sldGuideLst xmlns:p15="http://schemas.microsoft.com/office/powerpoint/2012/main"/>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How_to_Use">
    <p:spTree>
      <p:nvGrpSpPr>
        <p:cNvPr id="1" name=""/>
        <p:cNvGrpSpPr/>
        <p:nvPr/>
      </p:nvGrpSpPr>
      <p:grpSpPr>
        <a:xfrm>
          <a:off x="0" y="0"/>
          <a:ext cx="0" cy="0"/>
          <a:chOff x="0" y="0"/>
          <a:chExt cx="0" cy="0"/>
        </a:xfrm>
      </p:grpSpPr>
      <p:sp>
        <p:nvSpPr>
          <p:cNvPr id="4" name="TextBox 3"/>
          <p:cNvSpPr txBox="1"/>
          <p:nvPr userDrawn="1"/>
        </p:nvSpPr>
        <p:spPr>
          <a:xfrm>
            <a:off x="4516341" y="-4548146"/>
            <a:ext cx="184731" cy="801438"/>
          </a:xfrm>
          <a:prstGeom prst="rect">
            <a:avLst/>
          </a:prstGeom>
          <a:noFill/>
        </p:spPr>
        <p:txBody>
          <a:bodyPr wrap="none" rtlCol="0">
            <a:spAutoFit/>
          </a:bodyPr>
          <a:lstStyle/>
          <a:p>
            <a:endParaRPr lang="en-US" sz="4608" dirty="0"/>
          </a:p>
        </p:txBody>
      </p:sp>
      <p:sp>
        <p:nvSpPr>
          <p:cNvPr id="2" name="Rectangle 1">
            <a:extLst>
              <a:ext uri="{FF2B5EF4-FFF2-40B4-BE49-F238E27FC236}">
                <a16:creationId xmlns:a16="http://schemas.microsoft.com/office/drawing/2014/main" id="{4D133B37-BB08-4347-B71D-D01F225ECB4D}"/>
              </a:ext>
            </a:extLst>
          </p:cNvPr>
          <p:cNvSpPr/>
          <p:nvPr userDrawn="1"/>
        </p:nvSpPr>
        <p:spPr>
          <a:xfrm>
            <a:off x="0" y="0"/>
            <a:ext cx="14630400" cy="82296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 name="TextBox 5"/>
          <p:cNvSpPr txBox="1"/>
          <p:nvPr userDrawn="1"/>
        </p:nvSpPr>
        <p:spPr>
          <a:xfrm>
            <a:off x="11897959" y="9767944"/>
            <a:ext cx="184731" cy="801438"/>
          </a:xfrm>
          <a:prstGeom prst="rect">
            <a:avLst/>
          </a:prstGeom>
          <a:noFill/>
        </p:spPr>
        <p:txBody>
          <a:bodyPr wrap="none" rtlCol="0">
            <a:spAutoFit/>
          </a:bodyPr>
          <a:lstStyle/>
          <a:p>
            <a:endParaRPr lang="en-US" sz="4608"/>
          </a:p>
        </p:txBody>
      </p:sp>
      <p:sp>
        <p:nvSpPr>
          <p:cNvPr id="9" name="TextBox 8">
            <a:extLst>
              <a:ext uri="{FF2B5EF4-FFF2-40B4-BE49-F238E27FC236}">
                <a16:creationId xmlns:a16="http://schemas.microsoft.com/office/drawing/2014/main" id="{1B954A5E-A2DC-9041-9311-DBC4F345DE43}"/>
              </a:ext>
            </a:extLst>
          </p:cNvPr>
          <p:cNvSpPr txBox="1"/>
          <p:nvPr userDrawn="1"/>
        </p:nvSpPr>
        <p:spPr>
          <a:xfrm>
            <a:off x="538863" y="7683901"/>
            <a:ext cx="7115490" cy="172355"/>
          </a:xfrm>
          <a:prstGeom prst="rect">
            <a:avLst/>
          </a:prstGeom>
          <a:noFill/>
        </p:spPr>
        <p:txBody>
          <a:bodyPr wrap="square" lIns="0" tIns="0" rIns="0" bIns="0" rtlCol="0">
            <a:spAutoFit/>
          </a:bodyPr>
          <a:lstStyle/>
          <a:p>
            <a:pPr marL="0" marR="0" indent="0" algn="l" defTabSz="731520" rtl="0" eaLnBrk="1" fontAlgn="auto" latinLnBrk="0" hangingPunct="1">
              <a:lnSpc>
                <a:spcPct val="100000"/>
              </a:lnSpc>
              <a:spcBef>
                <a:spcPts val="0"/>
              </a:spcBef>
              <a:spcAft>
                <a:spcPts val="0"/>
              </a:spcAft>
              <a:buClrTx/>
              <a:buSzTx/>
              <a:buFontTx/>
              <a:buNone/>
              <a:tabLst/>
              <a:defRPr/>
            </a:pPr>
            <a:r>
              <a:rPr lang="en-US" sz="1120" b="0" i="0" dirty="0">
                <a:solidFill>
                  <a:schemeClr val="bg1">
                    <a:lumMod val="50000"/>
                  </a:schemeClr>
                </a:solidFill>
                <a:latin typeface="Amazon Ember" panose="020B0603020204020204" pitchFamily="34" charset="0"/>
                <a:ea typeface="Amazon Ember" panose="020B0603020204020204" pitchFamily="34" charset="0"/>
                <a:cs typeface="Amazon Ember" panose="020B0603020204020204" pitchFamily="34" charset="0"/>
              </a:rPr>
              <a:t>© 2020, Amazon Web Services, Inc. or its Affiliates. All rights reserved. </a:t>
            </a:r>
          </a:p>
        </p:txBody>
      </p:sp>
      <p:pic>
        <p:nvPicPr>
          <p:cNvPr id="7" name="Picture 6">
            <a:extLst>
              <a:ext uri="{FF2B5EF4-FFF2-40B4-BE49-F238E27FC236}">
                <a16:creationId xmlns:a16="http://schemas.microsoft.com/office/drawing/2014/main" id="{EF791862-4A02-AC41-AB46-5CAD4BB6429C}"/>
              </a:ext>
            </a:extLst>
          </p:cNvPr>
          <p:cNvPicPr>
            <a:picLocks noChangeAspect="1"/>
          </p:cNvPicPr>
          <p:nvPr userDrawn="1"/>
        </p:nvPicPr>
        <p:blipFill>
          <a:blip r:embed="rId2"/>
          <a:srcRect/>
          <a:stretch/>
        </p:blipFill>
        <p:spPr>
          <a:xfrm>
            <a:off x="13349613" y="7531058"/>
            <a:ext cx="709192" cy="424101"/>
          </a:xfrm>
          <a:prstGeom prst="rect">
            <a:avLst/>
          </a:prstGeom>
        </p:spPr>
      </p:pic>
    </p:spTree>
    <p:extLst>
      <p:ext uri="{BB962C8B-B14F-4D97-AF65-F5344CB8AC3E}">
        <p14:creationId xmlns:p14="http://schemas.microsoft.com/office/powerpoint/2010/main" val="42667607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_Slide_and_Subtitle">
    <p:spTree>
      <p:nvGrpSpPr>
        <p:cNvPr id="1" name=""/>
        <p:cNvGrpSpPr/>
        <p:nvPr/>
      </p:nvGrpSpPr>
      <p:grpSpPr>
        <a:xfrm>
          <a:off x="0" y="0"/>
          <a:ext cx="0" cy="0"/>
          <a:chOff x="0" y="0"/>
          <a:chExt cx="0" cy="0"/>
        </a:xfrm>
      </p:grpSpPr>
      <p:pic>
        <p:nvPicPr>
          <p:cNvPr id="10" name="Picture 9" descr="A close up of a logo&#10;&#10;Description automatically generated">
            <a:extLst>
              <a:ext uri="{FF2B5EF4-FFF2-40B4-BE49-F238E27FC236}">
                <a16:creationId xmlns:a16="http://schemas.microsoft.com/office/drawing/2014/main" id="{686548D8-D9FB-054A-9AD0-44D0696002ED}"/>
              </a:ext>
            </a:extLst>
          </p:cNvPr>
          <p:cNvPicPr>
            <a:picLocks noChangeAspect="1"/>
          </p:cNvPicPr>
          <p:nvPr userDrawn="1"/>
        </p:nvPicPr>
        <p:blipFill>
          <a:blip r:embed="rId2"/>
          <a:stretch>
            <a:fillRect/>
          </a:stretch>
        </p:blipFill>
        <p:spPr>
          <a:xfrm>
            <a:off x="0" y="0"/>
            <a:ext cx="14630400" cy="8229600"/>
          </a:xfrm>
          <a:prstGeom prst="rect">
            <a:avLst/>
          </a:prstGeom>
        </p:spPr>
      </p:pic>
      <p:sp>
        <p:nvSpPr>
          <p:cNvPr id="2" name="Title 1"/>
          <p:cNvSpPr>
            <a:spLocks noGrp="1"/>
          </p:cNvSpPr>
          <p:nvPr>
            <p:ph type="title"/>
          </p:nvPr>
        </p:nvSpPr>
        <p:spPr>
          <a:xfrm>
            <a:off x="548640" y="3108960"/>
            <a:ext cx="12435840" cy="1488168"/>
          </a:xfrm>
        </p:spPr>
        <p:txBody>
          <a:bodyPr anchor="ctr">
            <a:noAutofit/>
          </a:bodyPr>
          <a:lstStyle>
            <a:lvl1pPr algn="l">
              <a:defRPr sz="6400" b="1" i="0" cap="none">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
        <p:nvSpPr>
          <p:cNvPr id="7" name="Text Placeholder 6">
            <a:extLst>
              <a:ext uri="{FF2B5EF4-FFF2-40B4-BE49-F238E27FC236}">
                <a16:creationId xmlns:a16="http://schemas.microsoft.com/office/drawing/2014/main" id="{A9C2E74A-1C76-BA45-B688-EBC1722762EA}"/>
              </a:ext>
            </a:extLst>
          </p:cNvPr>
          <p:cNvSpPr>
            <a:spLocks noGrp="1"/>
          </p:cNvSpPr>
          <p:nvPr>
            <p:ph type="body" sz="quarter" idx="10"/>
          </p:nvPr>
        </p:nvSpPr>
        <p:spPr>
          <a:xfrm>
            <a:off x="548640" y="4752341"/>
            <a:ext cx="8219440" cy="783078"/>
          </a:xfrm>
          <a:prstGeom prst="rect">
            <a:avLst/>
          </a:prstGeom>
        </p:spPr>
        <p:txBody>
          <a:bodyPr/>
          <a:lstStyle>
            <a:lvl1pPr>
              <a:defRPr sz="2900"/>
            </a:lvl1pPr>
            <a:lvl2pPr marL="731520" indent="0">
              <a:buNone/>
              <a:defRPr/>
            </a:lvl2pPr>
          </a:lstStyle>
          <a:p>
            <a:pPr lvl="0"/>
            <a:r>
              <a:rPr lang="en-US" dirty="0"/>
              <a:t>Edit Master text styles</a:t>
            </a:r>
          </a:p>
        </p:txBody>
      </p:sp>
    </p:spTree>
    <p:extLst>
      <p:ext uri="{BB962C8B-B14F-4D97-AF65-F5344CB8AC3E}">
        <p14:creationId xmlns:p14="http://schemas.microsoft.com/office/powerpoint/2010/main" val="21248375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vider_Slide">
    <p:spTree>
      <p:nvGrpSpPr>
        <p:cNvPr id="1" name=""/>
        <p:cNvGrpSpPr/>
        <p:nvPr/>
      </p:nvGrpSpPr>
      <p:grpSpPr>
        <a:xfrm>
          <a:off x="0" y="0"/>
          <a:ext cx="0" cy="0"/>
          <a:chOff x="0" y="0"/>
          <a:chExt cx="0" cy="0"/>
        </a:xfrm>
      </p:grpSpPr>
      <p:pic>
        <p:nvPicPr>
          <p:cNvPr id="6" name="Picture 5" descr="A close up of a logo&#10;&#10;Description automatically generated">
            <a:extLst>
              <a:ext uri="{FF2B5EF4-FFF2-40B4-BE49-F238E27FC236}">
                <a16:creationId xmlns:a16="http://schemas.microsoft.com/office/drawing/2014/main" id="{8C21DCCE-A66B-3244-9665-1280DD6FC4DE}"/>
              </a:ext>
            </a:extLst>
          </p:cNvPr>
          <p:cNvPicPr>
            <a:picLocks noChangeAspect="1"/>
          </p:cNvPicPr>
          <p:nvPr userDrawn="1"/>
        </p:nvPicPr>
        <p:blipFill>
          <a:blip r:embed="rId2"/>
          <a:stretch>
            <a:fillRect/>
          </a:stretch>
        </p:blipFill>
        <p:spPr>
          <a:xfrm>
            <a:off x="0" y="0"/>
            <a:ext cx="14630400" cy="8229600"/>
          </a:xfrm>
          <a:prstGeom prst="rect">
            <a:avLst/>
          </a:prstGeom>
        </p:spPr>
      </p:pic>
      <p:sp>
        <p:nvSpPr>
          <p:cNvPr id="2" name="Title 1"/>
          <p:cNvSpPr>
            <a:spLocks noGrp="1"/>
          </p:cNvSpPr>
          <p:nvPr>
            <p:ph type="title"/>
          </p:nvPr>
        </p:nvSpPr>
        <p:spPr>
          <a:xfrm>
            <a:off x="548640" y="3108960"/>
            <a:ext cx="12435840" cy="1488168"/>
          </a:xfrm>
        </p:spPr>
        <p:txBody>
          <a:bodyPr anchor="ctr">
            <a:noAutofit/>
          </a:bodyPr>
          <a:lstStyle>
            <a:lvl1pPr algn="l">
              <a:defRPr sz="6400" b="1" i="0" cap="none">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Tree>
    <p:extLst>
      <p:ext uri="{BB962C8B-B14F-4D97-AF65-F5344CB8AC3E}">
        <p14:creationId xmlns:p14="http://schemas.microsoft.com/office/powerpoint/2010/main" val="40290203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Divider_Slide">
    <p:spTree>
      <p:nvGrpSpPr>
        <p:cNvPr id="1" name=""/>
        <p:cNvGrpSpPr/>
        <p:nvPr/>
      </p:nvGrpSpPr>
      <p:grpSpPr>
        <a:xfrm>
          <a:off x="0" y="0"/>
          <a:ext cx="0" cy="0"/>
          <a:chOff x="0" y="0"/>
          <a:chExt cx="0" cy="0"/>
        </a:xfrm>
      </p:grpSpPr>
      <p:pic>
        <p:nvPicPr>
          <p:cNvPr id="11" name="Picture 10" descr="A close up of a logo&#10;&#10;Description automatically generated">
            <a:extLst>
              <a:ext uri="{FF2B5EF4-FFF2-40B4-BE49-F238E27FC236}">
                <a16:creationId xmlns:a16="http://schemas.microsoft.com/office/drawing/2014/main" id="{22E1C8C4-E63C-3F41-ABD7-B5CC6193865A}"/>
              </a:ext>
            </a:extLst>
          </p:cNvPr>
          <p:cNvPicPr>
            <a:picLocks noChangeAspect="1"/>
          </p:cNvPicPr>
          <p:nvPr userDrawn="1"/>
        </p:nvPicPr>
        <p:blipFill>
          <a:blip r:embed="rId2"/>
          <a:stretch>
            <a:fillRect/>
          </a:stretch>
        </p:blipFill>
        <p:spPr>
          <a:xfrm>
            <a:off x="0" y="0"/>
            <a:ext cx="14630400" cy="8229600"/>
          </a:xfrm>
          <a:prstGeom prst="rect">
            <a:avLst/>
          </a:prstGeom>
        </p:spPr>
      </p:pic>
      <p:sp>
        <p:nvSpPr>
          <p:cNvPr id="2" name="Title 1"/>
          <p:cNvSpPr>
            <a:spLocks noGrp="1"/>
          </p:cNvSpPr>
          <p:nvPr>
            <p:ph type="title"/>
          </p:nvPr>
        </p:nvSpPr>
        <p:spPr>
          <a:xfrm>
            <a:off x="548640" y="3108960"/>
            <a:ext cx="12435840" cy="1488168"/>
          </a:xfrm>
        </p:spPr>
        <p:txBody>
          <a:bodyPr anchor="ctr">
            <a:noAutofit/>
          </a:bodyPr>
          <a:lstStyle>
            <a:lvl1pPr algn="l">
              <a:defRPr sz="6400" b="1" i="0" cap="none">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Tree>
    <p:extLst>
      <p:ext uri="{BB962C8B-B14F-4D97-AF65-F5344CB8AC3E}">
        <p14:creationId xmlns:p14="http://schemas.microsoft.com/office/powerpoint/2010/main" val="30372286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Divider_Slide_SquidInk">
    <p:spTree>
      <p:nvGrpSpPr>
        <p:cNvPr id="1" name=""/>
        <p:cNvGrpSpPr/>
        <p:nvPr/>
      </p:nvGrpSpPr>
      <p:grpSpPr>
        <a:xfrm>
          <a:off x="0" y="0"/>
          <a:ext cx="0" cy="0"/>
          <a:chOff x="0" y="0"/>
          <a:chExt cx="0" cy="0"/>
        </a:xfrm>
      </p:grpSpPr>
      <p:pic>
        <p:nvPicPr>
          <p:cNvPr id="6" name="Picture 5" descr="A picture containing clock&#10;&#10;Description automatically generated">
            <a:extLst>
              <a:ext uri="{FF2B5EF4-FFF2-40B4-BE49-F238E27FC236}">
                <a16:creationId xmlns:a16="http://schemas.microsoft.com/office/drawing/2014/main" id="{8600DD44-FCC7-ED47-B3B5-752A82670092}"/>
              </a:ext>
            </a:extLst>
          </p:cNvPr>
          <p:cNvPicPr>
            <a:picLocks noChangeAspect="1"/>
          </p:cNvPicPr>
          <p:nvPr userDrawn="1"/>
        </p:nvPicPr>
        <p:blipFill>
          <a:blip r:embed="rId2"/>
          <a:stretch>
            <a:fillRect/>
          </a:stretch>
        </p:blipFill>
        <p:spPr>
          <a:xfrm>
            <a:off x="0" y="0"/>
            <a:ext cx="14630400" cy="8229600"/>
          </a:xfrm>
          <a:prstGeom prst="rect">
            <a:avLst/>
          </a:prstGeom>
        </p:spPr>
      </p:pic>
      <p:sp>
        <p:nvSpPr>
          <p:cNvPr id="2" name="Title 1"/>
          <p:cNvSpPr>
            <a:spLocks noGrp="1"/>
          </p:cNvSpPr>
          <p:nvPr>
            <p:ph type="title"/>
          </p:nvPr>
        </p:nvSpPr>
        <p:spPr>
          <a:xfrm>
            <a:off x="548640" y="3108960"/>
            <a:ext cx="12435840" cy="1488168"/>
          </a:xfrm>
        </p:spPr>
        <p:txBody>
          <a:bodyPr anchor="ctr">
            <a:noAutofit/>
          </a:bodyPr>
          <a:lstStyle>
            <a:lvl1pPr algn="l">
              <a:defRPr sz="6400" b="1" i="0" cap="none">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Tree>
    <p:extLst>
      <p:ext uri="{BB962C8B-B14F-4D97-AF65-F5344CB8AC3E}">
        <p14:creationId xmlns:p14="http://schemas.microsoft.com/office/powerpoint/2010/main" val="4635846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One_Bulleted_List">
    <p:spTree>
      <p:nvGrpSpPr>
        <p:cNvPr id="1" name=""/>
        <p:cNvGrpSpPr/>
        <p:nvPr/>
      </p:nvGrpSpPr>
      <p:grpSpPr>
        <a:xfrm>
          <a:off x="0" y="0"/>
          <a:ext cx="0" cy="0"/>
          <a:chOff x="0" y="0"/>
          <a:chExt cx="0" cy="0"/>
        </a:xfrm>
      </p:grpSpPr>
      <p:sp>
        <p:nvSpPr>
          <p:cNvPr id="2" name="Title 1"/>
          <p:cNvSpPr>
            <a:spLocks noGrp="1"/>
          </p:cNvSpPr>
          <p:nvPr>
            <p:ph type="title"/>
          </p:nvPr>
        </p:nvSpPr>
        <p:spPr>
          <a:xfrm>
            <a:off x="548640" y="183898"/>
            <a:ext cx="13511460" cy="873186"/>
          </a:xfrm>
        </p:spPr>
        <p:txBody>
          <a:bodyPr/>
          <a:lstStyle/>
          <a:p>
            <a:r>
              <a:rPr lang="en-US" dirty="0"/>
              <a:t>Click to edit Master title style</a:t>
            </a:r>
          </a:p>
        </p:txBody>
      </p:sp>
      <p:sp>
        <p:nvSpPr>
          <p:cNvPr id="3" name="Content Placeholder 2"/>
          <p:cNvSpPr>
            <a:spLocks noGrp="1"/>
          </p:cNvSpPr>
          <p:nvPr>
            <p:ph sz="half" idx="1"/>
          </p:nvPr>
        </p:nvSpPr>
        <p:spPr>
          <a:xfrm>
            <a:off x="548640" y="1645920"/>
            <a:ext cx="13510260" cy="5431155"/>
          </a:xfrm>
          <a:prstGeom prst="rect">
            <a:avLst/>
          </a:prstGeom>
        </p:spPr>
        <p:txBody>
          <a:bodyPr>
            <a:normAutofit/>
          </a:bodyPr>
          <a:lstStyle>
            <a:lvl1pPr>
              <a:defRPr sz="3200"/>
            </a:lvl1pPr>
            <a:lvl2pPr>
              <a:defRPr sz="2900"/>
            </a:lvl2pPr>
            <a:lvl3pPr>
              <a:defRPr sz="2600"/>
            </a:lvl3pPr>
            <a:lvl4pPr marL="2194560" indent="0">
              <a:buNone/>
              <a:defRPr sz="2600"/>
            </a:lvl4pPr>
            <a:lvl5pPr>
              <a:defRPr sz="2560"/>
            </a:lvl5pPr>
            <a:lvl6pPr>
              <a:defRPr sz="2880"/>
            </a:lvl6pPr>
            <a:lvl7pPr>
              <a:defRPr sz="2880"/>
            </a:lvl7pPr>
            <a:lvl8pPr>
              <a:defRPr sz="2880"/>
            </a:lvl8pPr>
            <a:lvl9pPr>
              <a:defRPr sz="288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8263965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_Bulleted_Sections">
    <p:spTree>
      <p:nvGrpSpPr>
        <p:cNvPr id="1" name=""/>
        <p:cNvGrpSpPr/>
        <p:nvPr/>
      </p:nvGrpSpPr>
      <p:grpSpPr>
        <a:xfrm>
          <a:off x="0" y="0"/>
          <a:ext cx="0" cy="0"/>
          <a:chOff x="0" y="0"/>
          <a:chExt cx="0" cy="0"/>
        </a:xfrm>
      </p:grpSpPr>
      <p:sp>
        <p:nvSpPr>
          <p:cNvPr id="2" name="Title 1"/>
          <p:cNvSpPr>
            <a:spLocks noGrp="1"/>
          </p:cNvSpPr>
          <p:nvPr>
            <p:ph type="title"/>
          </p:nvPr>
        </p:nvSpPr>
        <p:spPr>
          <a:xfrm>
            <a:off x="548640" y="183898"/>
            <a:ext cx="13510260" cy="873186"/>
          </a:xfrm>
        </p:spPr>
        <p:txBody>
          <a:bodyPr>
            <a:normAutofit/>
          </a:bodyPr>
          <a:lstStyle>
            <a:lvl1pPr>
              <a:defRPr sz="380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
        <p:nvSpPr>
          <p:cNvPr id="5" name="Text Placeholder 4">
            <a:extLst>
              <a:ext uri="{FF2B5EF4-FFF2-40B4-BE49-F238E27FC236}">
                <a16:creationId xmlns:a16="http://schemas.microsoft.com/office/drawing/2014/main" id="{FE6C5D45-2516-944B-852E-9416AD28710B}"/>
              </a:ext>
            </a:extLst>
          </p:cNvPr>
          <p:cNvSpPr>
            <a:spLocks noGrp="1"/>
          </p:cNvSpPr>
          <p:nvPr>
            <p:ph type="body" sz="quarter" idx="10"/>
          </p:nvPr>
        </p:nvSpPr>
        <p:spPr>
          <a:xfrm>
            <a:off x="548639" y="1645920"/>
            <a:ext cx="6400800" cy="5089616"/>
          </a:xfrm>
          <a:prstGeom prst="rect">
            <a:avLst/>
          </a:prstGeom>
        </p:spPr>
        <p:txBody>
          <a:bodyPr/>
          <a:lstStyle>
            <a:lvl5pPr>
              <a:defRPr sz="19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4">
            <a:extLst>
              <a:ext uri="{FF2B5EF4-FFF2-40B4-BE49-F238E27FC236}">
                <a16:creationId xmlns:a16="http://schemas.microsoft.com/office/drawing/2014/main" id="{0680DD99-A52C-8C44-9396-106AF36BB473}"/>
              </a:ext>
            </a:extLst>
          </p:cNvPr>
          <p:cNvSpPr>
            <a:spLocks noGrp="1"/>
          </p:cNvSpPr>
          <p:nvPr>
            <p:ph type="body" sz="quarter" idx="11"/>
          </p:nvPr>
        </p:nvSpPr>
        <p:spPr>
          <a:xfrm>
            <a:off x="7658100" y="1645920"/>
            <a:ext cx="6400800" cy="5089616"/>
          </a:xfrm>
          <a:prstGeom prst="rect">
            <a:avLst/>
          </a:prstGeom>
        </p:spPr>
        <p:txBody>
          <a:bodyPr/>
          <a:lstStyle>
            <a:lvl5pPr>
              <a:defRPr sz="19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335192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_and_Image">
    <p:spTree>
      <p:nvGrpSpPr>
        <p:cNvPr id="1" name=""/>
        <p:cNvGrpSpPr/>
        <p:nvPr/>
      </p:nvGrpSpPr>
      <p:grpSpPr>
        <a:xfrm>
          <a:off x="0" y="0"/>
          <a:ext cx="0" cy="0"/>
          <a:chOff x="0" y="0"/>
          <a:chExt cx="0" cy="0"/>
        </a:xfrm>
      </p:grpSpPr>
      <p:sp>
        <p:nvSpPr>
          <p:cNvPr id="2" name="Title 1"/>
          <p:cNvSpPr>
            <a:spLocks noGrp="1"/>
          </p:cNvSpPr>
          <p:nvPr>
            <p:ph type="title"/>
          </p:nvPr>
        </p:nvSpPr>
        <p:spPr>
          <a:xfrm>
            <a:off x="548640" y="183898"/>
            <a:ext cx="13510260" cy="873186"/>
          </a:xfrm>
        </p:spPr>
        <p:txBody>
          <a:bodyPr>
            <a:normAutofit/>
          </a:bodyPr>
          <a:lstStyle>
            <a:lvl1pPr>
              <a:defRPr sz="3800" b="1" i="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
        <p:nvSpPr>
          <p:cNvPr id="8" name="Picture Placeholder 7">
            <a:extLst>
              <a:ext uri="{FF2B5EF4-FFF2-40B4-BE49-F238E27FC236}">
                <a16:creationId xmlns:a16="http://schemas.microsoft.com/office/drawing/2014/main" id="{758B8829-AB11-E54F-AFFF-11D6AD397DEB}"/>
              </a:ext>
            </a:extLst>
          </p:cNvPr>
          <p:cNvSpPr>
            <a:spLocks noGrp="1"/>
          </p:cNvSpPr>
          <p:nvPr>
            <p:ph type="pic" sz="quarter" idx="11"/>
          </p:nvPr>
        </p:nvSpPr>
        <p:spPr>
          <a:xfrm>
            <a:off x="7658100" y="1645920"/>
            <a:ext cx="6400800" cy="5088346"/>
          </a:xfrm>
          <a:prstGeom prst="rect">
            <a:avLst/>
          </a:prstGeom>
        </p:spPr>
        <p:txBody>
          <a:bodyPr/>
          <a:lstStyle/>
          <a:p>
            <a:endParaRPr lang="en-US"/>
          </a:p>
        </p:txBody>
      </p:sp>
      <p:sp>
        <p:nvSpPr>
          <p:cNvPr id="10" name="Text Placeholder 9">
            <a:extLst>
              <a:ext uri="{FF2B5EF4-FFF2-40B4-BE49-F238E27FC236}">
                <a16:creationId xmlns:a16="http://schemas.microsoft.com/office/drawing/2014/main" id="{3305C376-814F-9B49-99E8-6F17D4026FAD}"/>
              </a:ext>
            </a:extLst>
          </p:cNvPr>
          <p:cNvSpPr>
            <a:spLocks noGrp="1"/>
          </p:cNvSpPr>
          <p:nvPr>
            <p:ph type="body" sz="quarter" idx="12" hasCustomPrompt="1"/>
          </p:nvPr>
        </p:nvSpPr>
        <p:spPr>
          <a:xfrm>
            <a:off x="548639" y="1645920"/>
            <a:ext cx="6400800" cy="5087619"/>
          </a:xfrm>
          <a:prstGeom prst="rect">
            <a:avLst/>
          </a:prstGeom>
        </p:spPr>
        <p:txBody>
          <a:bodyPr/>
          <a:lstStyle>
            <a:lvl1pPr marL="0" marR="0" indent="0" algn="l" defTabSz="731520" rtl="0" eaLnBrk="1" fontAlgn="auto" latinLnBrk="0" hangingPunct="1">
              <a:lnSpc>
                <a:spcPct val="100000"/>
              </a:lnSpc>
              <a:spcBef>
                <a:spcPct val="20000"/>
              </a:spcBef>
              <a:spcAft>
                <a:spcPts val="0"/>
              </a:spcAft>
              <a:buClrTx/>
              <a:buSzTx/>
              <a:buFontTx/>
              <a:buNone/>
              <a:tabLst/>
              <a:defRPr sz="1900" b="1">
                <a:solidFill>
                  <a:schemeClr val="tx1"/>
                </a:solidFill>
                <a:latin typeface="+mn-lt"/>
              </a:defRPr>
            </a:lvl1pPr>
          </a:lstStyle>
          <a:p>
            <a:pPr marL="0" marR="0" lvl="0" indent="0" algn="l" defTabSz="731520" rtl="0" eaLnBrk="1" fontAlgn="auto" latinLnBrk="0" hangingPunct="1">
              <a:lnSpc>
                <a:spcPct val="100000"/>
              </a:lnSpc>
              <a:spcBef>
                <a:spcPct val="20000"/>
              </a:spcBef>
              <a:spcAft>
                <a:spcPts val="0"/>
              </a:spcAft>
              <a:buClrTx/>
              <a:buSzTx/>
              <a:buFontTx/>
              <a:buNone/>
              <a:tabLst/>
              <a:defRPr/>
            </a:pPr>
            <a:r>
              <a:rPr kumimoji="0" lang="en-US" sz="1920" b="1" i="0" u="none" strike="noStrike" kern="1200" cap="none" spc="0" normalizeH="0" baseline="0" noProof="0" dirty="0">
                <a:ln>
                  <a:noFill/>
                </a:ln>
                <a:solidFill>
                  <a:srgbClr val="FFFFFF"/>
                </a:solidFill>
                <a:effectLst/>
                <a:uLnTx/>
                <a:uFillTx/>
                <a:latin typeface="Amazon Ember Regular" charset="0"/>
                <a:ea typeface="+mn-ea"/>
                <a:cs typeface="Amazon Ember Regular" charset="0"/>
              </a:rPr>
              <a:t>Lorem ipsum dolor sit </a:t>
            </a:r>
            <a:r>
              <a:rPr kumimoji="0" lang="en-US" sz="1920" b="1" i="0" u="none" strike="noStrike" kern="1200" cap="none" spc="0" normalizeH="0" baseline="0" noProof="0" dirty="0" err="1">
                <a:ln>
                  <a:noFill/>
                </a:ln>
                <a:solidFill>
                  <a:srgbClr val="FFFFFF"/>
                </a:solidFill>
                <a:effectLst/>
                <a:uLnTx/>
                <a:uFillTx/>
                <a:latin typeface="Amazon Ember Regular" charset="0"/>
                <a:ea typeface="+mn-ea"/>
                <a:cs typeface="Amazon Ember Regular" charset="0"/>
              </a:rPr>
              <a:t>amet</a:t>
            </a:r>
            <a:r>
              <a:rPr kumimoji="0" lang="en-US" sz="1920" b="0" i="0" u="none" strike="noStrike" kern="1200" cap="none" spc="0" normalizeH="0" baseline="0" noProof="0" dirty="0">
                <a:ln>
                  <a:noFill/>
                </a:ln>
                <a:solidFill>
                  <a:srgbClr val="FFFFFF"/>
                </a:solidFill>
                <a:effectLst/>
                <a:uLnTx/>
                <a:uFillTx/>
                <a:latin typeface="Amazon Ember Regular" charset="0"/>
                <a:ea typeface="+mn-ea"/>
                <a:cs typeface="Amazon Ember Regular"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consectetuer</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adipiscing</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elit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sed</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diam</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nonummy</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nibh</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euismod</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tincidunt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ut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laoreet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dolore magna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aliquam</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erat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volutpat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p>
          <a:p>
            <a:pPr marL="0" marR="0" lvl="0" indent="0" algn="l" defTabSz="731520" rtl="0" eaLnBrk="1" fontAlgn="auto" latinLnBrk="0" hangingPunct="1">
              <a:lnSpc>
                <a:spcPct val="100000"/>
              </a:lnSpc>
              <a:spcBef>
                <a:spcPct val="20000"/>
              </a:spcBef>
              <a:spcAft>
                <a:spcPts val="0"/>
              </a:spcAft>
              <a:buClrTx/>
              <a:buSzTx/>
              <a:buFontTx/>
              <a:buNone/>
              <a:tabLst/>
              <a:defRPr/>
            </a:pPr>
            <a:endParaRPr kumimoji="0" lang="en-US" sz="3200" b="0" i="0" u="none" strike="noStrike" kern="1200" cap="none" spc="0" normalizeH="0" baseline="0" noProof="0" dirty="0">
              <a:ln>
                <a:noFill/>
              </a:ln>
              <a:solidFill>
                <a:srgbClr val="FFFFFF"/>
              </a:solidFill>
              <a:effectLst/>
              <a:uLnTx/>
              <a:uFillTx/>
              <a:latin typeface="Amazon Ember Regular" charset="0"/>
              <a:ea typeface="+mn-ea"/>
              <a:cs typeface="Amazon Ember Regular" charset="0"/>
            </a:endParaRPr>
          </a:p>
          <a:p>
            <a:pPr marL="0" marR="0" lvl="0" indent="0" algn="l" defTabSz="731520" rtl="0" eaLnBrk="1" fontAlgn="auto" latinLnBrk="0" hangingPunct="1">
              <a:lnSpc>
                <a:spcPct val="100000"/>
              </a:lnSpc>
              <a:spcBef>
                <a:spcPct val="20000"/>
              </a:spcBef>
              <a:spcAft>
                <a:spcPts val="0"/>
              </a:spcAft>
              <a:buClrTx/>
              <a:buSzTx/>
              <a:buFontTx/>
              <a:buNone/>
              <a:tabLst/>
              <a:defRPr/>
            </a:pPr>
            <a:r>
              <a:rPr kumimoji="0" lang="en-US" sz="1920" b="1" i="0" u="none" strike="noStrike" kern="1200" cap="none" spc="0" normalizeH="0" baseline="0" noProof="0" dirty="0">
                <a:ln>
                  <a:noFill/>
                </a:ln>
                <a:solidFill>
                  <a:srgbClr val="FFFFFF"/>
                </a:solidFill>
                <a:effectLst/>
                <a:uLnTx/>
                <a:uFillTx/>
                <a:latin typeface="Amazon Ember Regular" charset="0"/>
                <a:ea typeface="+mn-ea"/>
                <a:cs typeface="Amazon Ember Regular" charset="0"/>
              </a:rPr>
              <a:t>Lorem ipsum dolor sit </a:t>
            </a:r>
            <a:r>
              <a:rPr kumimoji="0" lang="en-US" sz="1920" b="1" i="0" u="none" strike="noStrike" kern="1200" cap="none" spc="0" normalizeH="0" baseline="0" noProof="0" dirty="0" err="1">
                <a:ln>
                  <a:noFill/>
                </a:ln>
                <a:solidFill>
                  <a:srgbClr val="FFFFFF"/>
                </a:solidFill>
                <a:effectLst/>
                <a:uLnTx/>
                <a:uFillTx/>
                <a:latin typeface="Amazon Ember Regular" charset="0"/>
                <a:ea typeface="+mn-ea"/>
                <a:cs typeface="Amazon Ember Regular" charset="0"/>
              </a:rPr>
              <a:t>amet</a:t>
            </a:r>
            <a:r>
              <a:rPr kumimoji="0" lang="en-US" sz="1920" b="0" i="0" u="none" strike="noStrike" kern="1200" cap="none" spc="0" normalizeH="0" baseline="0" noProof="0" dirty="0">
                <a:ln>
                  <a:noFill/>
                </a:ln>
                <a:solidFill>
                  <a:srgbClr val="FFFFFF"/>
                </a:solidFill>
                <a:effectLst/>
                <a:uLnTx/>
                <a:uFillTx/>
                <a:latin typeface="Amazon Ember Regular" charset="0"/>
                <a:ea typeface="+mn-ea"/>
                <a:cs typeface="Amazon Ember Regular"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consectetuer</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adipiscing</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elit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sed</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diam</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nonummy</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nibh</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euismod</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tincidunt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ut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laoreet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dolore magna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aliquam</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erat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volutpat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p>
          <a:p>
            <a:pPr marL="0" marR="0" lvl="0" indent="0" algn="l" defTabSz="731520" rtl="0" eaLnBrk="1" fontAlgn="auto" latinLnBrk="0" hangingPunct="1">
              <a:lnSpc>
                <a:spcPct val="100000"/>
              </a:lnSpc>
              <a:spcBef>
                <a:spcPct val="20000"/>
              </a:spcBef>
              <a:spcAft>
                <a:spcPts val="0"/>
              </a:spcAft>
              <a:buClrTx/>
              <a:buSzTx/>
              <a:buFontTx/>
              <a:buNone/>
              <a:tabLst/>
              <a:defRPr/>
            </a:pPr>
            <a:endParaRPr kumimoji="0" lang="en-US" sz="3200" b="0" i="0" u="none" strike="noStrike" kern="1200" cap="none" spc="0" normalizeH="0" baseline="0" noProof="0" dirty="0">
              <a:ln>
                <a:noFill/>
              </a:ln>
              <a:solidFill>
                <a:srgbClr val="FFFFFF"/>
              </a:solidFill>
              <a:effectLst/>
              <a:uLnTx/>
              <a:uFillTx/>
              <a:latin typeface="Amazon Ember Regular" charset="0"/>
              <a:ea typeface="+mn-ea"/>
              <a:cs typeface="Amazon Ember Regular" charset="0"/>
            </a:endParaRPr>
          </a:p>
          <a:p>
            <a:pPr marL="0" marR="0" lvl="0" indent="0" algn="l" defTabSz="731520" rtl="0" eaLnBrk="1" fontAlgn="auto" latinLnBrk="0" hangingPunct="1">
              <a:lnSpc>
                <a:spcPct val="100000"/>
              </a:lnSpc>
              <a:spcBef>
                <a:spcPct val="20000"/>
              </a:spcBef>
              <a:spcAft>
                <a:spcPts val="0"/>
              </a:spcAft>
              <a:buClrTx/>
              <a:buSzTx/>
              <a:buFontTx/>
              <a:buNone/>
              <a:tabLst/>
              <a:defRPr/>
            </a:pPr>
            <a:r>
              <a:rPr kumimoji="0" lang="en-US" sz="1920" b="1" i="0" u="none" strike="noStrike" kern="1200" cap="none" spc="0" normalizeH="0" baseline="0" noProof="0" dirty="0">
                <a:ln>
                  <a:noFill/>
                </a:ln>
                <a:solidFill>
                  <a:srgbClr val="FFFFFF"/>
                </a:solidFill>
                <a:effectLst/>
                <a:uLnTx/>
                <a:uFillTx/>
                <a:latin typeface="Amazon Ember Regular" charset="0"/>
                <a:ea typeface="+mn-ea"/>
                <a:cs typeface="Amazon Ember Regular" charset="0"/>
              </a:rPr>
              <a:t>Lorem ipsum dolor sit </a:t>
            </a:r>
            <a:r>
              <a:rPr kumimoji="0" lang="en-US" sz="1920" b="1" i="0" u="none" strike="noStrike" kern="1200" cap="none" spc="0" normalizeH="0" baseline="0" noProof="0" dirty="0" err="1">
                <a:ln>
                  <a:noFill/>
                </a:ln>
                <a:solidFill>
                  <a:srgbClr val="FFFFFF"/>
                </a:solidFill>
                <a:effectLst/>
                <a:uLnTx/>
                <a:uFillTx/>
                <a:latin typeface="Amazon Ember Regular" charset="0"/>
                <a:ea typeface="+mn-ea"/>
                <a:cs typeface="Amazon Ember Regular" charset="0"/>
              </a:rPr>
              <a:t>amet</a:t>
            </a:r>
            <a:r>
              <a:rPr kumimoji="0" lang="en-US" sz="1920" b="0" i="0" u="none" strike="noStrike" kern="1200" cap="none" spc="0" normalizeH="0" baseline="0" noProof="0" dirty="0">
                <a:ln>
                  <a:noFill/>
                </a:ln>
                <a:solidFill>
                  <a:srgbClr val="FFFFFF"/>
                </a:solidFill>
                <a:effectLst/>
                <a:uLnTx/>
                <a:uFillTx/>
                <a:latin typeface="Amazon Ember Regular" charset="0"/>
                <a:ea typeface="+mn-ea"/>
                <a:cs typeface="Amazon Ember Regular"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consectetuer</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adipiscing</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elit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sed</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diam</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nonummy</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nibh</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euismod</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tincidunt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ut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laoreet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dolore magna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aliquam</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erat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volutpat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p>
          <a:p>
            <a:pPr marL="0" marR="0" lvl="0" indent="0" algn="l" defTabSz="731520" rtl="0" eaLnBrk="1" fontAlgn="auto" latinLnBrk="0" hangingPunct="1">
              <a:lnSpc>
                <a:spcPct val="100000"/>
              </a:lnSpc>
              <a:spcBef>
                <a:spcPct val="20000"/>
              </a:spcBef>
              <a:spcAft>
                <a:spcPts val="0"/>
              </a:spcAft>
              <a:buClrTx/>
              <a:buSzTx/>
              <a:buFontTx/>
              <a:buNone/>
              <a:tabLst/>
              <a:defRPr/>
            </a:pPr>
            <a:endParaRPr kumimoji="0" lang="en-US" sz="3200" b="0" i="0" u="none" strike="noStrike" kern="1200" cap="none" spc="0" normalizeH="0" baseline="0" noProof="0" dirty="0">
              <a:ln>
                <a:noFill/>
              </a:ln>
              <a:solidFill>
                <a:srgbClr val="FFFFFF"/>
              </a:solidFill>
              <a:effectLst/>
              <a:uLnTx/>
              <a:uFillTx/>
              <a:latin typeface="Amazon Ember Regular" charset="0"/>
              <a:ea typeface="+mn-ea"/>
              <a:cs typeface="Amazon Ember Regular" charset="0"/>
            </a:endParaRPr>
          </a:p>
        </p:txBody>
      </p:sp>
    </p:spTree>
    <p:extLst>
      <p:ext uri="{BB962C8B-B14F-4D97-AF65-F5344CB8AC3E}">
        <p14:creationId xmlns:p14="http://schemas.microsoft.com/office/powerpoint/2010/main" val="18417501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image" Target="../media/image1.emf"/><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48639" y="183898"/>
            <a:ext cx="13514832" cy="1371600"/>
          </a:xfrm>
          <a:prstGeom prst="rect">
            <a:avLst/>
          </a:prstGeom>
        </p:spPr>
        <p:txBody>
          <a:bodyPr vert="horz" lIns="91440" tIns="45720" rIns="91440" bIns="45720" rtlCol="0" anchor="t">
            <a:noAutofit/>
          </a:bodyPr>
          <a:lstStyle/>
          <a:p>
            <a:r>
              <a:rPr lang="en-US" dirty="0"/>
              <a:t>Click to edit Master title style</a:t>
            </a:r>
          </a:p>
        </p:txBody>
      </p:sp>
      <p:sp>
        <p:nvSpPr>
          <p:cNvPr id="3" name="Text Placeholder 2"/>
          <p:cNvSpPr>
            <a:spLocks noGrp="1"/>
          </p:cNvSpPr>
          <p:nvPr>
            <p:ph type="body" idx="1"/>
          </p:nvPr>
        </p:nvSpPr>
        <p:spPr>
          <a:xfrm>
            <a:off x="548639" y="1645920"/>
            <a:ext cx="13514832" cy="5686282"/>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Box 5"/>
          <p:cNvSpPr txBox="1"/>
          <p:nvPr userDrawn="1"/>
        </p:nvSpPr>
        <p:spPr>
          <a:xfrm>
            <a:off x="538863" y="7683901"/>
            <a:ext cx="7115490" cy="172355"/>
          </a:xfrm>
          <a:prstGeom prst="rect">
            <a:avLst/>
          </a:prstGeom>
          <a:noFill/>
        </p:spPr>
        <p:txBody>
          <a:bodyPr wrap="square" lIns="0" tIns="0" rIns="0" bIns="0" rtlCol="0">
            <a:spAutoFit/>
          </a:bodyPr>
          <a:lstStyle/>
          <a:p>
            <a:pPr marL="0" marR="0" indent="0" algn="l" defTabSz="731520" rtl="0" eaLnBrk="1" fontAlgn="auto" latinLnBrk="0" hangingPunct="1">
              <a:lnSpc>
                <a:spcPct val="100000"/>
              </a:lnSpc>
              <a:spcBef>
                <a:spcPts val="0"/>
              </a:spcBef>
              <a:spcAft>
                <a:spcPts val="0"/>
              </a:spcAft>
              <a:buClrTx/>
              <a:buSzTx/>
              <a:buFontTx/>
              <a:buNone/>
              <a:tabLst/>
              <a:defRPr/>
            </a:pPr>
            <a:r>
              <a:rPr lang="en-US" sz="1120" b="0" i="0" dirty="0">
                <a:solidFill>
                  <a:schemeClr val="bg1">
                    <a:lumMod val="50000"/>
                  </a:schemeClr>
                </a:solidFill>
                <a:latin typeface="Amazon Ember" panose="020B0603020204020204" pitchFamily="34" charset="0"/>
                <a:ea typeface="Amazon Ember" panose="020B0603020204020204" pitchFamily="34" charset="0"/>
                <a:cs typeface="Amazon Ember" panose="020B0603020204020204" pitchFamily="34" charset="0"/>
              </a:rPr>
              <a:t>© 2020, Amazon Web Services, Inc. or its Affiliates. All rights reserved.</a:t>
            </a:r>
          </a:p>
        </p:txBody>
      </p:sp>
      <p:pic>
        <p:nvPicPr>
          <p:cNvPr id="7" name="Picture 6"/>
          <p:cNvPicPr>
            <a:picLocks noChangeAspect="1"/>
          </p:cNvPicPr>
          <p:nvPr userDrawn="1"/>
        </p:nvPicPr>
        <p:blipFill>
          <a:blip r:embed="rId26"/>
          <a:srcRect/>
          <a:stretch/>
        </p:blipFill>
        <p:spPr>
          <a:xfrm>
            <a:off x="13349613" y="7531058"/>
            <a:ext cx="709192" cy="424101"/>
          </a:xfrm>
          <a:prstGeom prst="rect">
            <a:avLst/>
          </a:prstGeom>
        </p:spPr>
      </p:pic>
    </p:spTree>
    <p:extLst>
      <p:ext uri="{BB962C8B-B14F-4D97-AF65-F5344CB8AC3E}">
        <p14:creationId xmlns:p14="http://schemas.microsoft.com/office/powerpoint/2010/main" val="14311777"/>
      </p:ext>
    </p:extLst>
  </p:cSld>
  <p:clrMap bg1="lt1" tx1="dk1" bg2="lt2" tx2="dk2" accent1="accent1" accent2="accent2" accent3="accent3" accent4="accent4" accent5="accent5" accent6="accent6" hlink="hlink" folHlink="folHlink"/>
  <p:sldLayoutIdLst>
    <p:sldLayoutId id="2147483711" r:id="rId1"/>
    <p:sldLayoutId id="2147483696" r:id="rId2"/>
    <p:sldLayoutId id="2147483677" r:id="rId3"/>
    <p:sldLayoutId id="2147483700" r:id="rId4"/>
    <p:sldLayoutId id="2147483713" r:id="rId5"/>
    <p:sldLayoutId id="2147483697" r:id="rId6"/>
    <p:sldLayoutId id="2147483689" r:id="rId7"/>
    <p:sldLayoutId id="2147483678" r:id="rId8"/>
    <p:sldLayoutId id="2147483707" r:id="rId9"/>
    <p:sldLayoutId id="2147483679" r:id="rId10"/>
    <p:sldLayoutId id="2147483703" r:id="rId11"/>
    <p:sldLayoutId id="2147483704" r:id="rId12"/>
    <p:sldLayoutId id="2147483705" r:id="rId13"/>
    <p:sldLayoutId id="2147483690" r:id="rId14"/>
    <p:sldLayoutId id="2147483691" r:id="rId15"/>
    <p:sldLayoutId id="2147483692" r:id="rId16"/>
    <p:sldLayoutId id="2147483702" r:id="rId17"/>
    <p:sldLayoutId id="2147483680" r:id="rId18"/>
    <p:sldLayoutId id="2147483701" r:id="rId19"/>
    <p:sldLayoutId id="2147483712" r:id="rId20"/>
    <p:sldLayoutId id="2147483714" r:id="rId21"/>
    <p:sldLayoutId id="2147483706" r:id="rId22"/>
    <p:sldLayoutId id="2147483709" r:id="rId23"/>
    <p:sldLayoutId id="2147483710" r:id="rId24"/>
  </p:sldLayoutIdLst>
  <p:txStyles>
    <p:titleStyle>
      <a:lvl1pPr algn="l" defTabSz="731520" rtl="0" eaLnBrk="1" latinLnBrk="0" hangingPunct="1">
        <a:spcBef>
          <a:spcPct val="0"/>
        </a:spcBef>
        <a:buNone/>
        <a:defRPr sz="3800" b="1" i="0" kern="120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p:titleStyle>
    <p:bodyStyle>
      <a:lvl1pPr marL="0" indent="0" algn="l" defTabSz="731520" rtl="0" eaLnBrk="1" latinLnBrk="0" hangingPunct="1">
        <a:spcBef>
          <a:spcPct val="20000"/>
        </a:spcBef>
        <a:buFontTx/>
        <a:buNone/>
        <a:defRPr sz="2900" b="0" i="0" kern="1200">
          <a:solidFill>
            <a:schemeClr val="tx1"/>
          </a:solidFill>
          <a:latin typeface="Amazon Ember Regular" charset="0"/>
          <a:ea typeface="+mn-ea"/>
          <a:cs typeface="Amazon Ember Regular" charset="0"/>
        </a:defRPr>
      </a:lvl1pPr>
      <a:lvl2pPr marL="1188720" indent="-457200" algn="l" defTabSz="731520" rtl="0" eaLnBrk="1" latinLnBrk="0" hangingPunct="1">
        <a:spcBef>
          <a:spcPct val="20000"/>
        </a:spcBef>
        <a:buFont typeface="Arial"/>
        <a:buChar char="•"/>
        <a:defRPr sz="2900" b="0" i="0" kern="1200">
          <a:solidFill>
            <a:schemeClr val="tx1"/>
          </a:solidFill>
          <a:latin typeface="Amazon Ember Regular" charset="0"/>
          <a:ea typeface="+mn-ea"/>
          <a:cs typeface="Amazon Ember Regular" charset="0"/>
        </a:defRPr>
      </a:lvl2pPr>
      <a:lvl3pPr marL="1828800" indent="-365760" algn="l" defTabSz="731520" rtl="0" eaLnBrk="1" latinLnBrk="0" hangingPunct="1">
        <a:spcBef>
          <a:spcPct val="20000"/>
        </a:spcBef>
        <a:buFont typeface="Arial"/>
        <a:buChar char="•"/>
        <a:defRPr sz="2600" b="0" i="0" kern="1200">
          <a:solidFill>
            <a:schemeClr val="tx1"/>
          </a:solidFill>
          <a:latin typeface="Amazon Ember Regular" charset="0"/>
          <a:ea typeface="+mn-ea"/>
          <a:cs typeface="Amazon Ember Regular" charset="0"/>
        </a:defRPr>
      </a:lvl3pPr>
      <a:lvl4pPr marL="2560320" indent="-365760" algn="l" defTabSz="731520" rtl="0" eaLnBrk="1" latinLnBrk="0" hangingPunct="1">
        <a:spcBef>
          <a:spcPct val="20000"/>
        </a:spcBef>
        <a:buFont typeface="Arial"/>
        <a:buChar char="–"/>
        <a:defRPr sz="2200" b="0" i="0" kern="1200">
          <a:solidFill>
            <a:schemeClr val="tx1"/>
          </a:solidFill>
          <a:latin typeface="Amazon Ember Regular" charset="0"/>
          <a:ea typeface="+mn-ea"/>
          <a:cs typeface="Amazon Ember Regular" charset="0"/>
        </a:defRPr>
      </a:lvl4pPr>
      <a:lvl5pPr marL="3291840" indent="-365760" algn="l" defTabSz="731520" rtl="0" eaLnBrk="1" latinLnBrk="0" hangingPunct="1">
        <a:spcBef>
          <a:spcPct val="20000"/>
        </a:spcBef>
        <a:buFont typeface="Arial"/>
        <a:buChar char="»"/>
        <a:defRPr sz="1900" b="0" i="0" kern="1200">
          <a:solidFill>
            <a:schemeClr val="tx1"/>
          </a:solidFill>
          <a:latin typeface="Amazon Ember Regular" charset="0"/>
          <a:ea typeface="+mn-ea"/>
          <a:cs typeface="Amazon Ember Regular" charset="0"/>
        </a:defRPr>
      </a:lvl5pPr>
      <a:lvl6pPr marL="4023360" indent="-365760" algn="l" defTabSz="731520" rtl="0" eaLnBrk="1" latinLnBrk="0" hangingPunct="1">
        <a:spcBef>
          <a:spcPct val="20000"/>
        </a:spcBef>
        <a:buFont typeface="Arial"/>
        <a:buChar char="•"/>
        <a:defRPr sz="3200" kern="1200">
          <a:solidFill>
            <a:schemeClr val="tx1"/>
          </a:solidFill>
          <a:latin typeface="+mn-lt"/>
          <a:ea typeface="+mn-ea"/>
          <a:cs typeface="+mn-cs"/>
        </a:defRPr>
      </a:lvl6pPr>
      <a:lvl7pPr marL="4754880" indent="-365760" algn="l" defTabSz="731520" rtl="0" eaLnBrk="1" latinLnBrk="0" hangingPunct="1">
        <a:spcBef>
          <a:spcPct val="20000"/>
        </a:spcBef>
        <a:buFont typeface="Arial"/>
        <a:buChar char="•"/>
        <a:defRPr sz="3200" kern="1200">
          <a:solidFill>
            <a:schemeClr val="tx1"/>
          </a:solidFill>
          <a:latin typeface="+mn-lt"/>
          <a:ea typeface="+mn-ea"/>
          <a:cs typeface="+mn-cs"/>
        </a:defRPr>
      </a:lvl7pPr>
      <a:lvl8pPr marL="5486400" indent="-365760" algn="l" defTabSz="731520" rtl="0" eaLnBrk="1" latinLnBrk="0" hangingPunct="1">
        <a:spcBef>
          <a:spcPct val="20000"/>
        </a:spcBef>
        <a:buFont typeface="Arial"/>
        <a:buChar char="•"/>
        <a:defRPr sz="3200" kern="1200">
          <a:solidFill>
            <a:schemeClr val="tx1"/>
          </a:solidFill>
          <a:latin typeface="+mn-lt"/>
          <a:ea typeface="+mn-ea"/>
          <a:cs typeface="+mn-cs"/>
        </a:defRPr>
      </a:lvl8pPr>
      <a:lvl9pPr marL="6217920" indent="-365760" algn="l" defTabSz="731520" rtl="0" eaLnBrk="1" latinLnBrk="0" hangingPunct="1">
        <a:spcBef>
          <a:spcPct val="20000"/>
        </a:spcBef>
        <a:buFont typeface="Arial"/>
        <a:buChar char="•"/>
        <a:defRPr sz="3200" kern="1200">
          <a:solidFill>
            <a:schemeClr val="tx1"/>
          </a:solidFill>
          <a:latin typeface="+mn-lt"/>
          <a:ea typeface="+mn-ea"/>
          <a:cs typeface="+mn-cs"/>
        </a:defRPr>
      </a:lvl9pPr>
    </p:bodyStyle>
    <p:otherStyle>
      <a:defPPr>
        <a:defRPr lang="en-US"/>
      </a:defPPr>
      <a:lvl1pPr marL="0" algn="l" defTabSz="731520" rtl="0" eaLnBrk="1" latinLnBrk="0" hangingPunct="1">
        <a:defRPr sz="2880" kern="1200">
          <a:solidFill>
            <a:schemeClr val="tx1"/>
          </a:solidFill>
          <a:latin typeface="+mn-lt"/>
          <a:ea typeface="+mn-ea"/>
          <a:cs typeface="+mn-cs"/>
        </a:defRPr>
      </a:lvl1pPr>
      <a:lvl2pPr marL="731520" algn="l" defTabSz="731520" rtl="0" eaLnBrk="1" latinLnBrk="0" hangingPunct="1">
        <a:defRPr sz="2880" kern="1200">
          <a:solidFill>
            <a:schemeClr val="tx1"/>
          </a:solidFill>
          <a:latin typeface="+mn-lt"/>
          <a:ea typeface="+mn-ea"/>
          <a:cs typeface="+mn-cs"/>
        </a:defRPr>
      </a:lvl2pPr>
      <a:lvl3pPr marL="1463040" algn="l" defTabSz="731520" rtl="0" eaLnBrk="1" latinLnBrk="0" hangingPunct="1">
        <a:defRPr sz="2880" kern="1200">
          <a:solidFill>
            <a:schemeClr val="tx1"/>
          </a:solidFill>
          <a:latin typeface="+mn-lt"/>
          <a:ea typeface="+mn-ea"/>
          <a:cs typeface="+mn-cs"/>
        </a:defRPr>
      </a:lvl3pPr>
      <a:lvl4pPr marL="2194560" algn="l" defTabSz="731520" rtl="0" eaLnBrk="1" latinLnBrk="0" hangingPunct="1">
        <a:defRPr sz="2880" kern="1200">
          <a:solidFill>
            <a:schemeClr val="tx1"/>
          </a:solidFill>
          <a:latin typeface="+mn-lt"/>
          <a:ea typeface="+mn-ea"/>
          <a:cs typeface="+mn-cs"/>
        </a:defRPr>
      </a:lvl4pPr>
      <a:lvl5pPr marL="2926080" algn="l" defTabSz="731520" rtl="0" eaLnBrk="1" latinLnBrk="0" hangingPunct="1">
        <a:defRPr sz="2880" kern="1200">
          <a:solidFill>
            <a:schemeClr val="tx1"/>
          </a:solidFill>
          <a:latin typeface="+mn-lt"/>
          <a:ea typeface="+mn-ea"/>
          <a:cs typeface="+mn-cs"/>
        </a:defRPr>
      </a:lvl5pPr>
      <a:lvl6pPr marL="3657600" algn="l" defTabSz="731520" rtl="0" eaLnBrk="1" latinLnBrk="0" hangingPunct="1">
        <a:defRPr sz="2880" kern="1200">
          <a:solidFill>
            <a:schemeClr val="tx1"/>
          </a:solidFill>
          <a:latin typeface="+mn-lt"/>
          <a:ea typeface="+mn-ea"/>
          <a:cs typeface="+mn-cs"/>
        </a:defRPr>
      </a:lvl6pPr>
      <a:lvl7pPr marL="4389120" algn="l" defTabSz="731520" rtl="0" eaLnBrk="1" latinLnBrk="0" hangingPunct="1">
        <a:defRPr sz="2880" kern="1200">
          <a:solidFill>
            <a:schemeClr val="tx1"/>
          </a:solidFill>
          <a:latin typeface="+mn-lt"/>
          <a:ea typeface="+mn-ea"/>
          <a:cs typeface="+mn-cs"/>
        </a:defRPr>
      </a:lvl7pPr>
      <a:lvl8pPr marL="5120640" algn="l" defTabSz="731520" rtl="0" eaLnBrk="1" latinLnBrk="0" hangingPunct="1">
        <a:defRPr sz="2880" kern="1200">
          <a:solidFill>
            <a:schemeClr val="tx1"/>
          </a:solidFill>
          <a:latin typeface="+mn-lt"/>
          <a:ea typeface="+mn-ea"/>
          <a:cs typeface="+mn-cs"/>
        </a:defRPr>
      </a:lvl8pPr>
      <a:lvl9pPr marL="5852160" algn="l" defTabSz="731520" rtl="0" eaLnBrk="1" latinLnBrk="0" hangingPunct="1">
        <a:defRPr sz="288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36" userDrawn="1">
          <p15:clr>
            <a:srgbClr val="F26B43"/>
          </p15:clr>
        </p15:guide>
        <p15:guide id="2" pos="8856" userDrawn="1">
          <p15:clr>
            <a:srgbClr val="F26B43"/>
          </p15:clr>
        </p15:guide>
        <p15:guide id="3" orient="horz" pos="1032"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692947D-1CEF-924B-ADF8-D0E4B52EE51A}"/>
              </a:ext>
            </a:extLst>
          </p:cNvPr>
          <p:cNvSpPr>
            <a:spLocks noGrp="1"/>
          </p:cNvSpPr>
          <p:nvPr>
            <p:ph type="body" sz="quarter" idx="10"/>
          </p:nvPr>
        </p:nvSpPr>
        <p:spPr/>
        <p:txBody>
          <a:bodyPr/>
          <a:lstStyle/>
          <a:p>
            <a:r>
              <a:rPr lang="en-US" dirty="0" err="1"/>
              <a:t>Nelli</a:t>
            </a:r>
            <a:r>
              <a:rPr lang="en-US" dirty="0"/>
              <a:t> </a:t>
            </a:r>
            <a:r>
              <a:rPr lang="en-US" dirty="0" err="1"/>
              <a:t>Lovchikova</a:t>
            </a:r>
            <a:endParaRPr lang="en-US" dirty="0"/>
          </a:p>
          <a:p>
            <a:r>
              <a:rPr lang="en-US"/>
              <a:t>17/06/2021</a:t>
            </a:r>
            <a:endParaRPr lang="en-US" dirty="0"/>
          </a:p>
        </p:txBody>
      </p:sp>
      <p:sp>
        <p:nvSpPr>
          <p:cNvPr id="6" name="Text Placeholder 5">
            <a:extLst>
              <a:ext uri="{FF2B5EF4-FFF2-40B4-BE49-F238E27FC236}">
                <a16:creationId xmlns:a16="http://schemas.microsoft.com/office/drawing/2014/main" id="{DEB6A515-CE08-5146-8E7D-131F486B0482}"/>
              </a:ext>
            </a:extLst>
          </p:cNvPr>
          <p:cNvSpPr>
            <a:spLocks noGrp="1"/>
          </p:cNvSpPr>
          <p:nvPr>
            <p:ph type="body" sz="quarter" idx="12"/>
          </p:nvPr>
        </p:nvSpPr>
        <p:spPr/>
        <p:txBody>
          <a:bodyPr/>
          <a:lstStyle/>
          <a:p>
            <a:r>
              <a:rPr lang="en-US" dirty="0"/>
              <a:t>CI/CD</a:t>
            </a:r>
          </a:p>
        </p:txBody>
      </p:sp>
      <p:sp>
        <p:nvSpPr>
          <p:cNvPr id="7" name="Text Placeholder 6">
            <a:extLst>
              <a:ext uri="{FF2B5EF4-FFF2-40B4-BE49-F238E27FC236}">
                <a16:creationId xmlns:a16="http://schemas.microsoft.com/office/drawing/2014/main" id="{F7687702-465D-7044-9A64-8E36ACB23A4B}"/>
              </a:ext>
            </a:extLst>
          </p:cNvPr>
          <p:cNvSpPr>
            <a:spLocks noGrp="1"/>
          </p:cNvSpPr>
          <p:nvPr>
            <p:ph type="body" sz="quarter" idx="13"/>
          </p:nvPr>
        </p:nvSpPr>
        <p:spPr/>
        <p:txBody>
          <a:bodyPr/>
          <a:lstStyle/>
          <a:p>
            <a:r>
              <a:rPr lang="en-US" sz="3600" dirty="0"/>
              <a:t>Cross Account / self-deployment</a:t>
            </a:r>
          </a:p>
        </p:txBody>
      </p:sp>
    </p:spTree>
    <p:extLst>
      <p:ext uri="{BB962C8B-B14F-4D97-AF65-F5344CB8AC3E}">
        <p14:creationId xmlns:p14="http://schemas.microsoft.com/office/powerpoint/2010/main" val="8058210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6616D-A8E5-7348-887A-4FE0333276C1}"/>
              </a:ext>
            </a:extLst>
          </p:cNvPr>
          <p:cNvSpPr>
            <a:spLocks noGrp="1"/>
          </p:cNvSpPr>
          <p:nvPr>
            <p:ph type="title"/>
          </p:nvPr>
        </p:nvSpPr>
        <p:spPr/>
        <p:txBody>
          <a:bodyPr/>
          <a:lstStyle/>
          <a:p>
            <a:r>
              <a:rPr lang="en-US" dirty="0"/>
              <a:t>Motivation</a:t>
            </a:r>
          </a:p>
        </p:txBody>
      </p:sp>
      <p:sp>
        <p:nvSpPr>
          <p:cNvPr id="3" name="Text Placeholder 2">
            <a:extLst>
              <a:ext uri="{FF2B5EF4-FFF2-40B4-BE49-F238E27FC236}">
                <a16:creationId xmlns:a16="http://schemas.microsoft.com/office/drawing/2014/main" id="{557ADF83-A514-F54D-A748-0A7D1C42F0C4}"/>
              </a:ext>
            </a:extLst>
          </p:cNvPr>
          <p:cNvSpPr>
            <a:spLocks noGrp="1"/>
          </p:cNvSpPr>
          <p:nvPr>
            <p:ph type="body" sz="quarter" idx="10"/>
          </p:nvPr>
        </p:nvSpPr>
        <p:spPr/>
        <p:txBody>
          <a:bodyPr/>
          <a:lstStyle/>
          <a:p>
            <a:pPr marL="457200" indent="-457200">
              <a:buFontTx/>
              <a:buChar char="-"/>
            </a:pPr>
            <a:r>
              <a:rPr lang="en-AU" sz="3600" dirty="0"/>
              <a:t>Security Boundaries</a:t>
            </a:r>
          </a:p>
          <a:p>
            <a:pPr marL="457200" indent="-457200">
              <a:buFontTx/>
              <a:buChar char="-"/>
            </a:pPr>
            <a:r>
              <a:rPr lang="en-AU" sz="3600" dirty="0"/>
              <a:t>Multiple environments for multiple purposes</a:t>
            </a:r>
          </a:p>
          <a:p>
            <a:pPr marL="457200" indent="-457200">
              <a:buFontTx/>
              <a:buChar char="-"/>
            </a:pPr>
            <a:r>
              <a:rPr lang="en-AU" sz="3600" dirty="0"/>
              <a:t>Protect Personal Identifiable Information</a:t>
            </a:r>
          </a:p>
          <a:p>
            <a:pPr marL="457200" indent="-457200">
              <a:buFontTx/>
              <a:buChar char="-"/>
            </a:pPr>
            <a:endParaRPr lang="en-US" dirty="0"/>
          </a:p>
        </p:txBody>
      </p:sp>
    </p:spTree>
    <p:extLst>
      <p:ext uri="{BB962C8B-B14F-4D97-AF65-F5344CB8AC3E}">
        <p14:creationId xmlns:p14="http://schemas.microsoft.com/office/powerpoint/2010/main" val="31253357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E0F48-4284-584E-B141-1C18B1AF62B2}"/>
              </a:ext>
            </a:extLst>
          </p:cNvPr>
          <p:cNvSpPr>
            <a:spLocks noGrp="1"/>
          </p:cNvSpPr>
          <p:nvPr>
            <p:ph type="title"/>
          </p:nvPr>
        </p:nvSpPr>
        <p:spPr/>
        <p:txBody>
          <a:bodyPr/>
          <a:lstStyle/>
          <a:p>
            <a:r>
              <a:rPr lang="en-US" dirty="0"/>
              <a:t>Architecture</a:t>
            </a:r>
          </a:p>
        </p:txBody>
      </p:sp>
      <p:pic>
        <p:nvPicPr>
          <p:cNvPr id="13" name="Picture 12">
            <a:extLst>
              <a:ext uri="{FF2B5EF4-FFF2-40B4-BE49-F238E27FC236}">
                <a16:creationId xmlns:a16="http://schemas.microsoft.com/office/drawing/2014/main" id="{90D6131F-93ED-064A-A475-46FD7D0FEC51}"/>
              </a:ext>
            </a:extLst>
          </p:cNvPr>
          <p:cNvPicPr>
            <a:picLocks noChangeAspect="1"/>
          </p:cNvPicPr>
          <p:nvPr/>
        </p:nvPicPr>
        <p:blipFill>
          <a:blip r:embed="rId3"/>
          <a:stretch>
            <a:fillRect/>
          </a:stretch>
        </p:blipFill>
        <p:spPr>
          <a:xfrm>
            <a:off x="1585595" y="1057084"/>
            <a:ext cx="11459210" cy="6894350"/>
          </a:xfrm>
          <a:prstGeom prst="rect">
            <a:avLst/>
          </a:prstGeom>
        </p:spPr>
      </p:pic>
    </p:spTree>
    <p:extLst>
      <p:ext uri="{BB962C8B-B14F-4D97-AF65-F5344CB8AC3E}">
        <p14:creationId xmlns:p14="http://schemas.microsoft.com/office/powerpoint/2010/main" val="27333551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C12DFC-A3B8-524C-8304-A98889A0629E}"/>
              </a:ext>
            </a:extLst>
          </p:cNvPr>
          <p:cNvSpPr>
            <a:spLocks noGrp="1"/>
          </p:cNvSpPr>
          <p:nvPr>
            <p:ph type="title"/>
          </p:nvPr>
        </p:nvSpPr>
        <p:spPr/>
        <p:txBody>
          <a:bodyPr/>
          <a:lstStyle/>
          <a:p>
            <a:r>
              <a:rPr lang="en-US" dirty="0"/>
              <a:t>Limitations</a:t>
            </a:r>
          </a:p>
        </p:txBody>
      </p:sp>
      <p:sp>
        <p:nvSpPr>
          <p:cNvPr id="3" name="Text Placeholder 2">
            <a:extLst>
              <a:ext uri="{FF2B5EF4-FFF2-40B4-BE49-F238E27FC236}">
                <a16:creationId xmlns:a16="http://schemas.microsoft.com/office/drawing/2014/main" id="{1CF2FDBC-9CA3-F744-A887-453AF6880528}"/>
              </a:ext>
            </a:extLst>
          </p:cNvPr>
          <p:cNvSpPr>
            <a:spLocks noGrp="1"/>
          </p:cNvSpPr>
          <p:nvPr>
            <p:ph type="body" sz="quarter" idx="10"/>
          </p:nvPr>
        </p:nvSpPr>
        <p:spPr/>
        <p:txBody>
          <a:bodyPr/>
          <a:lstStyle/>
          <a:p>
            <a:r>
              <a:rPr lang="en-AU" dirty="0"/>
              <a:t>No context queries: context queries are not supported. That means that </a:t>
            </a:r>
            <a:r>
              <a:rPr lang="en-AU" dirty="0" err="1"/>
              <a:t>Vpc.fromLookup</a:t>
            </a:r>
            <a:r>
              <a:rPr lang="en-AU" dirty="0"/>
              <a:t>() and other functions like it will not work </a:t>
            </a:r>
          </a:p>
          <a:p>
            <a:endParaRPr lang="en-AU" dirty="0"/>
          </a:p>
          <a:p>
            <a:r>
              <a:rPr lang="en-US" dirty="0"/>
              <a:t>Current approach is easy to build, however it is not very flexible. </a:t>
            </a:r>
          </a:p>
          <a:p>
            <a:r>
              <a:rPr lang="en-US" dirty="0"/>
              <a:t>It built by AWS team according with the best practices </a:t>
            </a:r>
            <a:endParaRPr lang="en-AU" dirty="0"/>
          </a:p>
        </p:txBody>
      </p:sp>
    </p:spTree>
    <p:extLst>
      <p:ext uri="{BB962C8B-B14F-4D97-AF65-F5344CB8AC3E}">
        <p14:creationId xmlns:p14="http://schemas.microsoft.com/office/powerpoint/2010/main" val="22486338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125FF3-8A8A-DE41-9359-C385F00AFFDF}"/>
              </a:ext>
            </a:extLst>
          </p:cNvPr>
          <p:cNvSpPr>
            <a:spLocks noGrp="1"/>
          </p:cNvSpPr>
          <p:nvPr>
            <p:ph type="title"/>
          </p:nvPr>
        </p:nvSpPr>
        <p:spPr/>
        <p:txBody>
          <a:bodyPr/>
          <a:lstStyle/>
          <a:p>
            <a:r>
              <a:rPr lang="en-US" dirty="0"/>
              <a:t>Questions</a:t>
            </a:r>
          </a:p>
        </p:txBody>
      </p:sp>
    </p:spTree>
    <p:extLst>
      <p:ext uri="{BB962C8B-B14F-4D97-AF65-F5344CB8AC3E}">
        <p14:creationId xmlns:p14="http://schemas.microsoft.com/office/powerpoint/2010/main" val="3429640891"/>
      </p:ext>
    </p:extLst>
  </p:cSld>
  <p:clrMapOvr>
    <a:masterClrMapping/>
  </p:clrMapOvr>
</p:sld>
</file>

<file path=ppt/theme/theme1.xml><?xml version="1.0" encoding="utf-8"?>
<a:theme xmlns:a="http://schemas.openxmlformats.org/drawingml/2006/main" name="DeckTemplate-AWS">
  <a:themeElements>
    <a:clrScheme name="Custom 44">
      <a:dk1>
        <a:srgbClr val="232F3E"/>
      </a:dk1>
      <a:lt1>
        <a:srgbClr val="FFFFFF"/>
      </a:lt1>
      <a:dk2>
        <a:srgbClr val="161E2C"/>
      </a:dk2>
      <a:lt2>
        <a:srgbClr val="FFFFFF"/>
      </a:lt2>
      <a:accent1>
        <a:srgbClr val="FF9900"/>
      </a:accent1>
      <a:accent2>
        <a:srgbClr val="00A0C8"/>
      </a:accent2>
      <a:accent3>
        <a:srgbClr val="007DBC"/>
      </a:accent3>
      <a:accent4>
        <a:srgbClr val="69AE35"/>
      </a:accent4>
      <a:accent5>
        <a:srgbClr val="1D8900"/>
      </a:accent5>
      <a:accent6>
        <a:srgbClr val="FF5745"/>
      </a:accent6>
      <a:hlink>
        <a:srgbClr val="00E0EA"/>
      </a:hlink>
      <a:folHlink>
        <a:srgbClr val="00A0C8"/>
      </a:folHlink>
    </a:clrScheme>
    <a:fontScheme name="Test">
      <a:majorFont>
        <a:latin typeface="Amazon Ember"/>
        <a:ea typeface=""/>
        <a:cs typeface=""/>
      </a:majorFont>
      <a:minorFont>
        <a:latin typeface="Amazon Ember"/>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dirty="0"/>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lgn="l">
          <a:defRPr sz="2900" dirty="0" err="1" smtClean="0">
            <a:latin typeface="Amazon Ember" panose="020B0603020204020204" pitchFamily="34" charset="0"/>
            <a:ea typeface="Amazon Ember" panose="020B0603020204020204" pitchFamily="34" charset="0"/>
            <a:cs typeface="Amazon Ember" panose="020B0603020204020204" pitchFamily="34" charset="0"/>
          </a:defRPr>
        </a:defPPr>
      </a:lstStyle>
    </a:txDef>
  </a:objectDefaults>
  <a:extraClrSchemeLst/>
  <a:extLst>
    <a:ext uri="{05A4C25C-085E-4340-85A3-A5531E510DB2}">
      <thm15:themeFamily xmlns:thm15="http://schemas.microsoft.com/office/thememl/2012/main" name="AWS_Deck_Template.potx" id="{956C5B2E-0233-4212-9383-50A039694C0C}" vid="{0176EEA5-D87D-4097-B356-86DC884F454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D26A3D6C04DFD740953BA1B2B9E62D60" ma:contentTypeVersion="0" ma:contentTypeDescription="Create a new document." ma:contentTypeScope="" ma:versionID="26617cd14cd3af163c0e97ff614e520a">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597C89A-FD0C-431E-81F6-90225B937683}">
  <ds:schemaRefs>
    <ds:schemaRef ds:uri="http://schemas.microsoft.com/office/infopath/2007/PartnerControls"/>
    <ds:schemaRef ds:uri="http://www.w3.org/XML/1998/namespace"/>
    <ds:schemaRef ds:uri="http://schemas.microsoft.com/office/2006/documentManagement/types"/>
    <ds:schemaRef ds:uri="http://purl.org/dc/dcmitype/"/>
    <ds:schemaRef ds:uri="http://schemas.openxmlformats.org/package/2006/metadata/core-properties"/>
    <ds:schemaRef ds:uri="http://purl.org/dc/terms/"/>
    <ds:schemaRef ds:uri="http://schemas.microsoft.com/office/2006/metadata/properties"/>
    <ds:schemaRef ds:uri="http://purl.org/dc/elements/1.1/"/>
  </ds:schemaRefs>
</ds:datastoreItem>
</file>

<file path=customXml/itemProps2.xml><?xml version="1.0" encoding="utf-8"?>
<ds:datastoreItem xmlns:ds="http://schemas.openxmlformats.org/officeDocument/2006/customXml" ds:itemID="{705B35A6-8B52-46A5-AE45-B98C6459DC10}">
  <ds:schemaRefs>
    <ds:schemaRef ds:uri="http://schemas.microsoft.com/sharepoint/v3/contenttype/forms"/>
  </ds:schemaRefs>
</ds:datastoreItem>
</file>

<file path=customXml/itemProps3.xml><?xml version="1.0" encoding="utf-8"?>
<ds:datastoreItem xmlns:ds="http://schemas.openxmlformats.org/officeDocument/2006/customXml" ds:itemID="{51A3258A-222C-4488-825E-7520D001FB7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DeckTemplate_AWS</Template>
  <TotalTime>24410</TotalTime>
  <Words>373</Words>
  <Application>Microsoft Macintosh PowerPoint</Application>
  <PresentationFormat>Custom</PresentationFormat>
  <Paragraphs>23</Paragraphs>
  <Slides>5</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Amazon Ember</vt:lpstr>
      <vt:lpstr>Amazon Ember Light</vt:lpstr>
      <vt:lpstr>Amazon Ember Regular</vt:lpstr>
      <vt:lpstr>Arial</vt:lpstr>
      <vt:lpstr>Calibri</vt:lpstr>
      <vt:lpstr>DeckTemplate-AWS</vt:lpstr>
      <vt:lpstr>PowerPoint Presentation</vt:lpstr>
      <vt:lpstr>Motivation</vt:lpstr>
      <vt:lpstr>Architecture</vt:lpstr>
      <vt:lpstr>Limitations</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Nelli Lovchikova</cp:lastModifiedBy>
  <cp:revision>166</cp:revision>
  <dcterms:created xsi:type="dcterms:W3CDTF">2016-06-17T18:22:10Z</dcterms:created>
  <dcterms:modified xsi:type="dcterms:W3CDTF">2021-06-16T23:59:18Z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0x010100D26A3D6C04DFD740953BA1B2B9E62D60</vt:lpwstr>
  </property>
</Properties>
</file>