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984163" cy="18653125"/>
  <p:notesSz cx="6858000" cy="9144000"/>
  <p:defaultTextStyle>
    <a:defPPr>
      <a:defRPr lang="en-US"/>
    </a:defPPr>
    <a:lvl1pPr marL="0" algn="l" defTabSz="1476281" rtl="0" eaLnBrk="1" latinLnBrk="0" hangingPunct="1">
      <a:defRPr sz="2900" kern="1200">
        <a:solidFill>
          <a:schemeClr val="tx1"/>
        </a:solidFill>
        <a:latin typeface="+mn-lt"/>
        <a:ea typeface="+mn-ea"/>
        <a:cs typeface="+mn-cs"/>
      </a:defRPr>
    </a:lvl1pPr>
    <a:lvl2pPr marL="738140" algn="l" defTabSz="1476281" rtl="0" eaLnBrk="1" latinLnBrk="0" hangingPunct="1">
      <a:defRPr sz="2900" kern="1200">
        <a:solidFill>
          <a:schemeClr val="tx1"/>
        </a:solidFill>
        <a:latin typeface="+mn-lt"/>
        <a:ea typeface="+mn-ea"/>
        <a:cs typeface="+mn-cs"/>
      </a:defRPr>
    </a:lvl2pPr>
    <a:lvl3pPr marL="1476281" algn="l" defTabSz="1476281" rtl="0" eaLnBrk="1" latinLnBrk="0" hangingPunct="1">
      <a:defRPr sz="2900" kern="1200">
        <a:solidFill>
          <a:schemeClr val="tx1"/>
        </a:solidFill>
        <a:latin typeface="+mn-lt"/>
        <a:ea typeface="+mn-ea"/>
        <a:cs typeface="+mn-cs"/>
      </a:defRPr>
    </a:lvl3pPr>
    <a:lvl4pPr marL="2214421" algn="l" defTabSz="1476281" rtl="0" eaLnBrk="1" latinLnBrk="0" hangingPunct="1">
      <a:defRPr sz="2900" kern="1200">
        <a:solidFill>
          <a:schemeClr val="tx1"/>
        </a:solidFill>
        <a:latin typeface="+mn-lt"/>
        <a:ea typeface="+mn-ea"/>
        <a:cs typeface="+mn-cs"/>
      </a:defRPr>
    </a:lvl4pPr>
    <a:lvl5pPr marL="2952561" algn="l" defTabSz="1476281" rtl="0" eaLnBrk="1" latinLnBrk="0" hangingPunct="1">
      <a:defRPr sz="2900" kern="1200">
        <a:solidFill>
          <a:schemeClr val="tx1"/>
        </a:solidFill>
        <a:latin typeface="+mn-lt"/>
        <a:ea typeface="+mn-ea"/>
        <a:cs typeface="+mn-cs"/>
      </a:defRPr>
    </a:lvl5pPr>
    <a:lvl6pPr marL="3690701" algn="l" defTabSz="1476281" rtl="0" eaLnBrk="1" latinLnBrk="0" hangingPunct="1">
      <a:defRPr sz="2900" kern="1200">
        <a:solidFill>
          <a:schemeClr val="tx1"/>
        </a:solidFill>
        <a:latin typeface="+mn-lt"/>
        <a:ea typeface="+mn-ea"/>
        <a:cs typeface="+mn-cs"/>
      </a:defRPr>
    </a:lvl6pPr>
    <a:lvl7pPr marL="4428842" algn="l" defTabSz="1476281" rtl="0" eaLnBrk="1" latinLnBrk="0" hangingPunct="1">
      <a:defRPr sz="2900" kern="1200">
        <a:solidFill>
          <a:schemeClr val="tx1"/>
        </a:solidFill>
        <a:latin typeface="+mn-lt"/>
        <a:ea typeface="+mn-ea"/>
        <a:cs typeface="+mn-cs"/>
      </a:defRPr>
    </a:lvl7pPr>
    <a:lvl8pPr marL="5166982" algn="l" defTabSz="1476281" rtl="0" eaLnBrk="1" latinLnBrk="0" hangingPunct="1">
      <a:defRPr sz="2900" kern="1200">
        <a:solidFill>
          <a:schemeClr val="tx1"/>
        </a:solidFill>
        <a:latin typeface="+mn-lt"/>
        <a:ea typeface="+mn-ea"/>
        <a:cs typeface="+mn-cs"/>
      </a:defRPr>
    </a:lvl8pPr>
    <a:lvl9pPr marL="5905122" algn="l" defTabSz="1476281"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50" d="100"/>
          <a:sy n="50" d="100"/>
        </p:scale>
        <p:origin x="-1560" y="2262"/>
      </p:cViewPr>
      <p:guideLst>
        <p:guide orient="horz" pos="5875"/>
        <p:guide pos="409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CAB668-455C-4B55-90DB-5A0A4D2E1B44}" type="datetimeFigureOut">
              <a:rPr lang="en-US" smtClean="0"/>
              <a:t>3/8/2025</a:t>
            </a:fld>
            <a:endParaRPr lang="en-US"/>
          </a:p>
        </p:txBody>
      </p:sp>
      <p:sp>
        <p:nvSpPr>
          <p:cNvPr id="4" name="Slide Image Placeholder 3"/>
          <p:cNvSpPr>
            <a:spLocks noGrp="1" noRot="1" noChangeAspect="1"/>
          </p:cNvSpPr>
          <p:nvPr>
            <p:ph type="sldImg" idx="2"/>
          </p:nvPr>
        </p:nvSpPr>
        <p:spPr>
          <a:xfrm>
            <a:off x="2235200" y="685800"/>
            <a:ext cx="2387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2B133-1356-4062-B3F2-56520027DD22}" type="slidenum">
              <a:rPr lang="en-US" smtClean="0"/>
              <a:t>‹#›</a:t>
            </a:fld>
            <a:endParaRPr lang="en-US"/>
          </a:p>
        </p:txBody>
      </p:sp>
    </p:spTree>
    <p:extLst>
      <p:ext uri="{BB962C8B-B14F-4D97-AF65-F5344CB8AC3E}">
        <p14:creationId xmlns:p14="http://schemas.microsoft.com/office/powerpoint/2010/main" val="1517017367"/>
      </p:ext>
    </p:extLst>
  </p:cSld>
  <p:clrMap bg1="lt1" tx1="dk1" bg2="lt2" tx2="dk2" accent1="accent1" accent2="accent2" accent3="accent3" accent4="accent4" accent5="accent5" accent6="accent6" hlink="hlink" folHlink="folHlink"/>
  <p:notesStyle>
    <a:lvl1pPr marL="0" algn="l" defTabSz="1476281" rtl="0" eaLnBrk="1" latinLnBrk="0" hangingPunct="1">
      <a:defRPr sz="2000" kern="1200">
        <a:solidFill>
          <a:schemeClr val="tx1"/>
        </a:solidFill>
        <a:latin typeface="+mn-lt"/>
        <a:ea typeface="+mn-ea"/>
        <a:cs typeface="+mn-cs"/>
      </a:defRPr>
    </a:lvl1pPr>
    <a:lvl2pPr marL="738140" algn="l" defTabSz="1476281" rtl="0" eaLnBrk="1" latinLnBrk="0" hangingPunct="1">
      <a:defRPr sz="2000" kern="1200">
        <a:solidFill>
          <a:schemeClr val="tx1"/>
        </a:solidFill>
        <a:latin typeface="+mn-lt"/>
        <a:ea typeface="+mn-ea"/>
        <a:cs typeface="+mn-cs"/>
      </a:defRPr>
    </a:lvl2pPr>
    <a:lvl3pPr marL="1476281" algn="l" defTabSz="1476281" rtl="0" eaLnBrk="1" latinLnBrk="0" hangingPunct="1">
      <a:defRPr sz="2000" kern="1200">
        <a:solidFill>
          <a:schemeClr val="tx1"/>
        </a:solidFill>
        <a:latin typeface="+mn-lt"/>
        <a:ea typeface="+mn-ea"/>
        <a:cs typeface="+mn-cs"/>
      </a:defRPr>
    </a:lvl3pPr>
    <a:lvl4pPr marL="2214421" algn="l" defTabSz="1476281" rtl="0" eaLnBrk="1" latinLnBrk="0" hangingPunct="1">
      <a:defRPr sz="2000" kern="1200">
        <a:solidFill>
          <a:schemeClr val="tx1"/>
        </a:solidFill>
        <a:latin typeface="+mn-lt"/>
        <a:ea typeface="+mn-ea"/>
        <a:cs typeface="+mn-cs"/>
      </a:defRPr>
    </a:lvl4pPr>
    <a:lvl5pPr marL="2952561" algn="l" defTabSz="1476281" rtl="0" eaLnBrk="1" latinLnBrk="0" hangingPunct="1">
      <a:defRPr sz="2000" kern="1200">
        <a:solidFill>
          <a:schemeClr val="tx1"/>
        </a:solidFill>
        <a:latin typeface="+mn-lt"/>
        <a:ea typeface="+mn-ea"/>
        <a:cs typeface="+mn-cs"/>
      </a:defRPr>
    </a:lvl5pPr>
    <a:lvl6pPr marL="3690701" algn="l" defTabSz="1476281" rtl="0" eaLnBrk="1" latinLnBrk="0" hangingPunct="1">
      <a:defRPr sz="2000" kern="1200">
        <a:solidFill>
          <a:schemeClr val="tx1"/>
        </a:solidFill>
        <a:latin typeface="+mn-lt"/>
        <a:ea typeface="+mn-ea"/>
        <a:cs typeface="+mn-cs"/>
      </a:defRPr>
    </a:lvl6pPr>
    <a:lvl7pPr marL="4428842" algn="l" defTabSz="1476281" rtl="0" eaLnBrk="1" latinLnBrk="0" hangingPunct="1">
      <a:defRPr sz="2000" kern="1200">
        <a:solidFill>
          <a:schemeClr val="tx1"/>
        </a:solidFill>
        <a:latin typeface="+mn-lt"/>
        <a:ea typeface="+mn-ea"/>
        <a:cs typeface="+mn-cs"/>
      </a:defRPr>
    </a:lvl7pPr>
    <a:lvl8pPr marL="5166982" algn="l" defTabSz="1476281" rtl="0" eaLnBrk="1" latinLnBrk="0" hangingPunct="1">
      <a:defRPr sz="2000" kern="1200">
        <a:solidFill>
          <a:schemeClr val="tx1"/>
        </a:solidFill>
        <a:latin typeface="+mn-lt"/>
        <a:ea typeface="+mn-ea"/>
        <a:cs typeface="+mn-cs"/>
      </a:defRPr>
    </a:lvl8pPr>
    <a:lvl9pPr marL="5905122" algn="l" defTabSz="1476281"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C2B133-1356-4062-B3F2-56520027DD22}" type="slidenum">
              <a:rPr lang="en-US" smtClean="0"/>
              <a:t>1</a:t>
            </a:fld>
            <a:endParaRPr lang="en-US"/>
          </a:p>
        </p:txBody>
      </p:sp>
    </p:spTree>
    <p:extLst>
      <p:ext uri="{BB962C8B-B14F-4D97-AF65-F5344CB8AC3E}">
        <p14:creationId xmlns:p14="http://schemas.microsoft.com/office/powerpoint/2010/main" val="293282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812" y="5794562"/>
            <a:ext cx="11036539" cy="39983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947625" y="10570104"/>
            <a:ext cx="9088914" cy="4766910"/>
          </a:xfrm>
        </p:spPr>
        <p:txBody>
          <a:bodyPr/>
          <a:lstStyle>
            <a:lvl1pPr marL="0" indent="0" algn="ctr">
              <a:buNone/>
              <a:defRPr>
                <a:solidFill>
                  <a:schemeClr val="tx1">
                    <a:tint val="75000"/>
                  </a:schemeClr>
                </a:solidFill>
              </a:defRPr>
            </a:lvl1pPr>
            <a:lvl2pPr marL="738140" indent="0" algn="ctr">
              <a:buNone/>
              <a:defRPr>
                <a:solidFill>
                  <a:schemeClr val="tx1">
                    <a:tint val="75000"/>
                  </a:schemeClr>
                </a:solidFill>
              </a:defRPr>
            </a:lvl2pPr>
            <a:lvl3pPr marL="1476281" indent="0" algn="ctr">
              <a:buNone/>
              <a:defRPr>
                <a:solidFill>
                  <a:schemeClr val="tx1">
                    <a:tint val="75000"/>
                  </a:schemeClr>
                </a:solidFill>
              </a:defRPr>
            </a:lvl3pPr>
            <a:lvl4pPr marL="2214421" indent="0" algn="ctr">
              <a:buNone/>
              <a:defRPr>
                <a:solidFill>
                  <a:schemeClr val="tx1">
                    <a:tint val="75000"/>
                  </a:schemeClr>
                </a:solidFill>
              </a:defRPr>
            </a:lvl4pPr>
            <a:lvl5pPr marL="2952561" indent="0" algn="ctr">
              <a:buNone/>
              <a:defRPr>
                <a:solidFill>
                  <a:schemeClr val="tx1">
                    <a:tint val="75000"/>
                  </a:schemeClr>
                </a:solidFill>
              </a:defRPr>
            </a:lvl5pPr>
            <a:lvl6pPr marL="3690701" indent="0" algn="ctr">
              <a:buNone/>
              <a:defRPr>
                <a:solidFill>
                  <a:schemeClr val="tx1">
                    <a:tint val="75000"/>
                  </a:schemeClr>
                </a:solidFill>
              </a:defRPr>
            </a:lvl6pPr>
            <a:lvl7pPr marL="4428842" indent="0" algn="ctr">
              <a:buNone/>
              <a:defRPr>
                <a:solidFill>
                  <a:schemeClr val="tx1">
                    <a:tint val="75000"/>
                  </a:schemeClr>
                </a:solidFill>
              </a:defRPr>
            </a:lvl7pPr>
            <a:lvl8pPr marL="5166982" indent="0" algn="ctr">
              <a:buNone/>
              <a:defRPr>
                <a:solidFill>
                  <a:schemeClr val="tx1">
                    <a:tint val="75000"/>
                  </a:schemeClr>
                </a:solidFill>
              </a:defRPr>
            </a:lvl8pPr>
            <a:lvl9pPr marL="590512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C1E4BA-DA8C-441A-845A-54061AE9B7B7}"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287861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1E4BA-DA8C-441A-845A-54061AE9B7B7}"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88947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13518" y="746992"/>
            <a:ext cx="2921437" cy="159156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9208" y="746992"/>
            <a:ext cx="8547907" cy="159156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1E4BA-DA8C-441A-845A-54061AE9B7B7}"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33858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1E4BA-DA8C-441A-845A-54061AE9B7B7}"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337457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5660" y="11986360"/>
            <a:ext cx="11036539" cy="3704718"/>
          </a:xfrm>
        </p:spPr>
        <p:txBody>
          <a:bodyPr anchor="t"/>
          <a:lstStyle>
            <a:lvl1pPr algn="l">
              <a:defRPr sz="6500" b="1" cap="all"/>
            </a:lvl1pPr>
          </a:lstStyle>
          <a:p>
            <a:r>
              <a:rPr lang="en-US" smtClean="0"/>
              <a:t>Click to edit Master title style</a:t>
            </a:r>
            <a:endParaRPr lang="en-US"/>
          </a:p>
        </p:txBody>
      </p:sp>
      <p:sp>
        <p:nvSpPr>
          <p:cNvPr id="3" name="Text Placeholder 2"/>
          <p:cNvSpPr>
            <a:spLocks noGrp="1"/>
          </p:cNvSpPr>
          <p:nvPr>
            <p:ph type="body" idx="1"/>
          </p:nvPr>
        </p:nvSpPr>
        <p:spPr>
          <a:xfrm>
            <a:off x="1025660" y="7905994"/>
            <a:ext cx="11036539" cy="4080370"/>
          </a:xfrm>
        </p:spPr>
        <p:txBody>
          <a:bodyPr anchor="b"/>
          <a:lstStyle>
            <a:lvl1pPr marL="0" indent="0">
              <a:buNone/>
              <a:defRPr sz="3200">
                <a:solidFill>
                  <a:schemeClr val="tx1">
                    <a:tint val="75000"/>
                  </a:schemeClr>
                </a:solidFill>
              </a:defRPr>
            </a:lvl1pPr>
            <a:lvl2pPr marL="738140" indent="0">
              <a:buNone/>
              <a:defRPr sz="2900">
                <a:solidFill>
                  <a:schemeClr val="tx1">
                    <a:tint val="75000"/>
                  </a:schemeClr>
                </a:solidFill>
              </a:defRPr>
            </a:lvl2pPr>
            <a:lvl3pPr marL="1476281" indent="0">
              <a:buNone/>
              <a:defRPr sz="2500">
                <a:solidFill>
                  <a:schemeClr val="tx1">
                    <a:tint val="75000"/>
                  </a:schemeClr>
                </a:solidFill>
              </a:defRPr>
            </a:lvl3pPr>
            <a:lvl4pPr marL="2214421" indent="0">
              <a:buNone/>
              <a:defRPr sz="2300">
                <a:solidFill>
                  <a:schemeClr val="tx1">
                    <a:tint val="75000"/>
                  </a:schemeClr>
                </a:solidFill>
              </a:defRPr>
            </a:lvl4pPr>
            <a:lvl5pPr marL="2952561" indent="0">
              <a:buNone/>
              <a:defRPr sz="2300">
                <a:solidFill>
                  <a:schemeClr val="tx1">
                    <a:tint val="75000"/>
                  </a:schemeClr>
                </a:solidFill>
              </a:defRPr>
            </a:lvl5pPr>
            <a:lvl6pPr marL="3690701" indent="0">
              <a:buNone/>
              <a:defRPr sz="2300">
                <a:solidFill>
                  <a:schemeClr val="tx1">
                    <a:tint val="75000"/>
                  </a:schemeClr>
                </a:solidFill>
              </a:defRPr>
            </a:lvl6pPr>
            <a:lvl7pPr marL="4428842" indent="0">
              <a:buNone/>
              <a:defRPr sz="2300">
                <a:solidFill>
                  <a:schemeClr val="tx1">
                    <a:tint val="75000"/>
                  </a:schemeClr>
                </a:solidFill>
              </a:defRPr>
            </a:lvl7pPr>
            <a:lvl8pPr marL="5166982" indent="0">
              <a:buNone/>
              <a:defRPr sz="2300">
                <a:solidFill>
                  <a:schemeClr val="tx1">
                    <a:tint val="75000"/>
                  </a:schemeClr>
                </a:solidFill>
              </a:defRPr>
            </a:lvl8pPr>
            <a:lvl9pPr marL="5905122" indent="0">
              <a:buNone/>
              <a:defRPr sz="2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C1E4BA-DA8C-441A-845A-54061AE9B7B7}"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225458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9208" y="4352398"/>
            <a:ext cx="5734672" cy="12310199"/>
          </a:xfrm>
        </p:spPr>
        <p:txBody>
          <a:bodyPr/>
          <a:lstStyle>
            <a:lvl1pPr>
              <a:defRPr sz="4500"/>
            </a:lvl1pPr>
            <a:lvl2pPr>
              <a:defRPr sz="39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00283" y="4352398"/>
            <a:ext cx="5734672" cy="12310199"/>
          </a:xfrm>
        </p:spPr>
        <p:txBody>
          <a:bodyPr/>
          <a:lstStyle>
            <a:lvl1pPr>
              <a:defRPr sz="4500"/>
            </a:lvl1pPr>
            <a:lvl2pPr>
              <a:defRPr sz="39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C1E4BA-DA8C-441A-845A-54061AE9B7B7}" type="datetimeFigureOut">
              <a:rPr lang="en-US" smtClean="0"/>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75287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9211" y="4175365"/>
            <a:ext cx="5736927" cy="1740093"/>
          </a:xfrm>
        </p:spPr>
        <p:txBody>
          <a:bodyPr anchor="b"/>
          <a:lstStyle>
            <a:lvl1pPr marL="0" indent="0">
              <a:buNone/>
              <a:defRPr sz="3900" b="1"/>
            </a:lvl1pPr>
            <a:lvl2pPr marL="738140" indent="0">
              <a:buNone/>
              <a:defRPr sz="3200" b="1"/>
            </a:lvl2pPr>
            <a:lvl3pPr marL="1476281" indent="0">
              <a:buNone/>
              <a:defRPr sz="2900" b="1"/>
            </a:lvl3pPr>
            <a:lvl4pPr marL="2214421" indent="0">
              <a:buNone/>
              <a:defRPr sz="2500" b="1"/>
            </a:lvl4pPr>
            <a:lvl5pPr marL="2952561" indent="0">
              <a:buNone/>
              <a:defRPr sz="2500" b="1"/>
            </a:lvl5pPr>
            <a:lvl6pPr marL="3690701" indent="0">
              <a:buNone/>
              <a:defRPr sz="2500" b="1"/>
            </a:lvl6pPr>
            <a:lvl7pPr marL="4428842" indent="0">
              <a:buNone/>
              <a:defRPr sz="2500" b="1"/>
            </a:lvl7pPr>
            <a:lvl8pPr marL="5166982" indent="0">
              <a:buNone/>
              <a:defRPr sz="2500" b="1"/>
            </a:lvl8pPr>
            <a:lvl9pPr marL="5905122"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649211" y="5915459"/>
            <a:ext cx="5736927" cy="10747138"/>
          </a:xfrm>
        </p:spPr>
        <p:txBody>
          <a:bodyPr/>
          <a:lstStyle>
            <a:lvl1pPr>
              <a:defRPr sz="3900"/>
            </a:lvl1pPr>
            <a:lvl2pPr>
              <a:defRPr sz="3200"/>
            </a:lvl2pPr>
            <a:lvl3pPr>
              <a:defRPr sz="29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5777" y="4175365"/>
            <a:ext cx="5739180" cy="1740093"/>
          </a:xfrm>
        </p:spPr>
        <p:txBody>
          <a:bodyPr anchor="b"/>
          <a:lstStyle>
            <a:lvl1pPr marL="0" indent="0">
              <a:buNone/>
              <a:defRPr sz="3900" b="1"/>
            </a:lvl1pPr>
            <a:lvl2pPr marL="738140" indent="0">
              <a:buNone/>
              <a:defRPr sz="3200" b="1"/>
            </a:lvl2pPr>
            <a:lvl3pPr marL="1476281" indent="0">
              <a:buNone/>
              <a:defRPr sz="2900" b="1"/>
            </a:lvl3pPr>
            <a:lvl4pPr marL="2214421" indent="0">
              <a:buNone/>
              <a:defRPr sz="2500" b="1"/>
            </a:lvl4pPr>
            <a:lvl5pPr marL="2952561" indent="0">
              <a:buNone/>
              <a:defRPr sz="2500" b="1"/>
            </a:lvl5pPr>
            <a:lvl6pPr marL="3690701" indent="0">
              <a:buNone/>
              <a:defRPr sz="2500" b="1"/>
            </a:lvl6pPr>
            <a:lvl7pPr marL="4428842" indent="0">
              <a:buNone/>
              <a:defRPr sz="2500" b="1"/>
            </a:lvl7pPr>
            <a:lvl8pPr marL="5166982" indent="0">
              <a:buNone/>
              <a:defRPr sz="2500" b="1"/>
            </a:lvl8pPr>
            <a:lvl9pPr marL="5905122"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6595777" y="5915459"/>
            <a:ext cx="5739180" cy="10747138"/>
          </a:xfrm>
        </p:spPr>
        <p:txBody>
          <a:bodyPr/>
          <a:lstStyle>
            <a:lvl1pPr>
              <a:defRPr sz="3900"/>
            </a:lvl1pPr>
            <a:lvl2pPr>
              <a:defRPr sz="3200"/>
            </a:lvl2pPr>
            <a:lvl3pPr>
              <a:defRPr sz="29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C1E4BA-DA8C-441A-845A-54061AE9B7B7}" type="datetimeFigureOut">
              <a:rPr lang="en-US" smtClean="0"/>
              <a:t>3/8/2025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87670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C1E4BA-DA8C-441A-845A-54061AE9B7B7}" type="datetimeFigureOut">
              <a:rPr lang="en-US" smtClean="0"/>
              <a:t>3/8/2025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97107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1E4BA-DA8C-441A-845A-54061AE9B7B7}" type="datetimeFigureOut">
              <a:rPr lang="en-US" smtClean="0"/>
              <a:t>3/8/2025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121870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11" y="742670"/>
            <a:ext cx="4271701" cy="3160668"/>
          </a:xfrm>
        </p:spPr>
        <p:txBody>
          <a:bodyPr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5076447" y="742674"/>
            <a:ext cx="7258509" cy="15919925"/>
          </a:xfrm>
        </p:spPr>
        <p:txBody>
          <a:bodyPr/>
          <a:lstStyle>
            <a:lvl1pPr>
              <a:defRPr sz="5200"/>
            </a:lvl1pPr>
            <a:lvl2pPr>
              <a:defRPr sz="4500"/>
            </a:lvl2pPr>
            <a:lvl3pPr>
              <a:defRPr sz="39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9211" y="3903343"/>
            <a:ext cx="4271701" cy="12759257"/>
          </a:xfrm>
        </p:spPr>
        <p:txBody>
          <a:bodyPr/>
          <a:lstStyle>
            <a:lvl1pPr marL="0" indent="0">
              <a:buNone/>
              <a:defRPr sz="2300"/>
            </a:lvl1pPr>
            <a:lvl2pPr marL="738140" indent="0">
              <a:buNone/>
              <a:defRPr sz="2000"/>
            </a:lvl2pPr>
            <a:lvl3pPr marL="1476281" indent="0">
              <a:buNone/>
              <a:defRPr sz="1600"/>
            </a:lvl3pPr>
            <a:lvl4pPr marL="2214421" indent="0">
              <a:buNone/>
              <a:defRPr sz="1500"/>
            </a:lvl4pPr>
            <a:lvl5pPr marL="2952561" indent="0">
              <a:buNone/>
              <a:defRPr sz="1500"/>
            </a:lvl5pPr>
            <a:lvl6pPr marL="3690701" indent="0">
              <a:buNone/>
              <a:defRPr sz="1500"/>
            </a:lvl6pPr>
            <a:lvl7pPr marL="4428842" indent="0">
              <a:buNone/>
              <a:defRPr sz="1500"/>
            </a:lvl7pPr>
            <a:lvl8pPr marL="5166982" indent="0">
              <a:buNone/>
              <a:defRPr sz="1500"/>
            </a:lvl8pPr>
            <a:lvl9pPr marL="5905122"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1E4BA-DA8C-441A-845A-54061AE9B7B7}" type="datetimeFigureOut">
              <a:rPr lang="en-US" smtClean="0"/>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87718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4987" y="13057191"/>
            <a:ext cx="7790498" cy="1541475"/>
          </a:xfrm>
        </p:spPr>
        <p:txBody>
          <a:bodyPr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2544987" y="1666692"/>
            <a:ext cx="7790498" cy="11191875"/>
          </a:xfrm>
        </p:spPr>
        <p:txBody>
          <a:bodyPr/>
          <a:lstStyle>
            <a:lvl1pPr marL="0" indent="0">
              <a:buNone/>
              <a:defRPr sz="5200"/>
            </a:lvl1pPr>
            <a:lvl2pPr marL="738140" indent="0">
              <a:buNone/>
              <a:defRPr sz="4500"/>
            </a:lvl2pPr>
            <a:lvl3pPr marL="1476281" indent="0">
              <a:buNone/>
              <a:defRPr sz="3900"/>
            </a:lvl3pPr>
            <a:lvl4pPr marL="2214421" indent="0">
              <a:buNone/>
              <a:defRPr sz="3200"/>
            </a:lvl4pPr>
            <a:lvl5pPr marL="2952561" indent="0">
              <a:buNone/>
              <a:defRPr sz="3200"/>
            </a:lvl5pPr>
            <a:lvl6pPr marL="3690701" indent="0">
              <a:buNone/>
              <a:defRPr sz="3200"/>
            </a:lvl6pPr>
            <a:lvl7pPr marL="4428842" indent="0">
              <a:buNone/>
              <a:defRPr sz="3200"/>
            </a:lvl7pPr>
            <a:lvl8pPr marL="5166982" indent="0">
              <a:buNone/>
              <a:defRPr sz="3200"/>
            </a:lvl8pPr>
            <a:lvl9pPr marL="5905122" indent="0">
              <a:buNone/>
              <a:defRPr sz="3200"/>
            </a:lvl9pPr>
          </a:lstStyle>
          <a:p>
            <a:endParaRPr lang="en-US"/>
          </a:p>
        </p:txBody>
      </p:sp>
      <p:sp>
        <p:nvSpPr>
          <p:cNvPr id="4" name="Text Placeholder 3"/>
          <p:cNvSpPr>
            <a:spLocks noGrp="1"/>
          </p:cNvSpPr>
          <p:nvPr>
            <p:ph type="body" sz="half" idx="2"/>
          </p:nvPr>
        </p:nvSpPr>
        <p:spPr>
          <a:xfrm>
            <a:off x="2544987" y="14598666"/>
            <a:ext cx="7790498" cy="2189150"/>
          </a:xfrm>
        </p:spPr>
        <p:txBody>
          <a:bodyPr/>
          <a:lstStyle>
            <a:lvl1pPr marL="0" indent="0">
              <a:buNone/>
              <a:defRPr sz="2300"/>
            </a:lvl1pPr>
            <a:lvl2pPr marL="738140" indent="0">
              <a:buNone/>
              <a:defRPr sz="2000"/>
            </a:lvl2pPr>
            <a:lvl3pPr marL="1476281" indent="0">
              <a:buNone/>
              <a:defRPr sz="1600"/>
            </a:lvl3pPr>
            <a:lvl4pPr marL="2214421" indent="0">
              <a:buNone/>
              <a:defRPr sz="1500"/>
            </a:lvl4pPr>
            <a:lvl5pPr marL="2952561" indent="0">
              <a:buNone/>
              <a:defRPr sz="1500"/>
            </a:lvl5pPr>
            <a:lvl6pPr marL="3690701" indent="0">
              <a:buNone/>
              <a:defRPr sz="1500"/>
            </a:lvl6pPr>
            <a:lvl7pPr marL="4428842" indent="0">
              <a:buNone/>
              <a:defRPr sz="1500"/>
            </a:lvl7pPr>
            <a:lvl8pPr marL="5166982" indent="0">
              <a:buNone/>
              <a:defRPr sz="1500"/>
            </a:lvl8pPr>
            <a:lvl9pPr marL="5905122"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1E4BA-DA8C-441A-845A-54061AE9B7B7}" type="datetimeFigureOut">
              <a:rPr lang="en-US" smtClean="0"/>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21C4F-A321-46A4-8E54-07744AFFCAD3}" type="slidenum">
              <a:rPr lang="en-US" smtClean="0"/>
              <a:t>‹#›</a:t>
            </a:fld>
            <a:endParaRPr lang="en-US"/>
          </a:p>
        </p:txBody>
      </p:sp>
    </p:spTree>
    <p:extLst>
      <p:ext uri="{BB962C8B-B14F-4D97-AF65-F5344CB8AC3E}">
        <p14:creationId xmlns:p14="http://schemas.microsoft.com/office/powerpoint/2010/main" val="224751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9208" y="746991"/>
            <a:ext cx="11685747" cy="3108854"/>
          </a:xfrm>
          <a:prstGeom prst="rect">
            <a:avLst/>
          </a:prstGeom>
        </p:spPr>
        <p:txBody>
          <a:bodyPr vert="horz" lIns="147628" tIns="73814" rIns="147628" bIns="7381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9208" y="4352398"/>
            <a:ext cx="11685747" cy="12310199"/>
          </a:xfrm>
          <a:prstGeom prst="rect">
            <a:avLst/>
          </a:prstGeom>
        </p:spPr>
        <p:txBody>
          <a:bodyPr vert="horz" lIns="147628" tIns="73814" rIns="147628" bIns="738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9208" y="17288686"/>
            <a:ext cx="3029638" cy="993107"/>
          </a:xfrm>
          <a:prstGeom prst="rect">
            <a:avLst/>
          </a:prstGeom>
        </p:spPr>
        <p:txBody>
          <a:bodyPr vert="horz" lIns="147628" tIns="73814" rIns="147628" bIns="73814" rtlCol="0" anchor="ctr"/>
          <a:lstStyle>
            <a:lvl1pPr algn="l">
              <a:defRPr sz="2000">
                <a:solidFill>
                  <a:schemeClr val="tx1">
                    <a:tint val="75000"/>
                  </a:schemeClr>
                </a:solidFill>
              </a:defRPr>
            </a:lvl1pPr>
          </a:lstStyle>
          <a:p>
            <a:fld id="{4EC1E4BA-DA8C-441A-845A-54061AE9B7B7}" type="datetimeFigureOut">
              <a:rPr lang="en-US" smtClean="0"/>
              <a:t>3/8/2025</a:t>
            </a:fld>
            <a:endParaRPr lang="en-US"/>
          </a:p>
        </p:txBody>
      </p:sp>
      <p:sp>
        <p:nvSpPr>
          <p:cNvPr id="5" name="Footer Placeholder 4"/>
          <p:cNvSpPr>
            <a:spLocks noGrp="1"/>
          </p:cNvSpPr>
          <p:nvPr>
            <p:ph type="ftr" sz="quarter" idx="3"/>
          </p:nvPr>
        </p:nvSpPr>
        <p:spPr>
          <a:xfrm>
            <a:off x="4436256" y="17288686"/>
            <a:ext cx="4111652" cy="993107"/>
          </a:xfrm>
          <a:prstGeom prst="rect">
            <a:avLst/>
          </a:prstGeom>
        </p:spPr>
        <p:txBody>
          <a:bodyPr vert="horz" lIns="147628" tIns="73814" rIns="147628" bIns="73814" rtlCol="0" anchor="ctr"/>
          <a:lstStyle>
            <a:lvl1pPr algn="ctr">
              <a:defRPr sz="2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05317" y="17288686"/>
            <a:ext cx="3029638" cy="993107"/>
          </a:xfrm>
          <a:prstGeom prst="rect">
            <a:avLst/>
          </a:prstGeom>
        </p:spPr>
        <p:txBody>
          <a:bodyPr vert="horz" lIns="147628" tIns="73814" rIns="147628" bIns="73814" rtlCol="0" anchor="ctr"/>
          <a:lstStyle>
            <a:lvl1pPr algn="r">
              <a:defRPr sz="2000">
                <a:solidFill>
                  <a:schemeClr val="tx1">
                    <a:tint val="75000"/>
                  </a:schemeClr>
                </a:solidFill>
              </a:defRPr>
            </a:lvl1pPr>
          </a:lstStyle>
          <a:p>
            <a:fld id="{7C321C4F-A321-46A4-8E54-07744AFFCAD3}" type="slidenum">
              <a:rPr lang="en-US" smtClean="0"/>
              <a:t>‹#›</a:t>
            </a:fld>
            <a:endParaRPr lang="en-US"/>
          </a:p>
        </p:txBody>
      </p:sp>
    </p:spTree>
    <p:extLst>
      <p:ext uri="{BB962C8B-B14F-4D97-AF65-F5344CB8AC3E}">
        <p14:creationId xmlns:p14="http://schemas.microsoft.com/office/powerpoint/2010/main" val="147528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6281" rtl="0" eaLnBrk="1" latinLnBrk="0" hangingPunct="1">
        <a:spcBef>
          <a:spcPct val="0"/>
        </a:spcBef>
        <a:buNone/>
        <a:defRPr sz="7100" kern="1200">
          <a:solidFill>
            <a:schemeClr val="tx1"/>
          </a:solidFill>
          <a:latin typeface="+mj-lt"/>
          <a:ea typeface="+mj-ea"/>
          <a:cs typeface="+mj-cs"/>
        </a:defRPr>
      </a:lvl1pPr>
    </p:titleStyle>
    <p:bodyStyle>
      <a:lvl1pPr marL="553605" indent="-553605" algn="l" defTabSz="1476281" rtl="0" eaLnBrk="1" latinLnBrk="0" hangingPunct="1">
        <a:spcBef>
          <a:spcPct val="20000"/>
        </a:spcBef>
        <a:buFont typeface="Arial" panose="020B0604020202020204" pitchFamily="34" charset="0"/>
        <a:buChar char="•"/>
        <a:defRPr sz="5200" kern="1200">
          <a:solidFill>
            <a:schemeClr val="tx1"/>
          </a:solidFill>
          <a:latin typeface="+mn-lt"/>
          <a:ea typeface="+mn-ea"/>
          <a:cs typeface="+mn-cs"/>
        </a:defRPr>
      </a:lvl1pPr>
      <a:lvl2pPr marL="1199478" indent="-461338" algn="l" defTabSz="1476281"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2pPr>
      <a:lvl3pPr marL="1845351" indent="-369070" algn="l" defTabSz="1476281"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3pPr>
      <a:lvl4pPr marL="2583491" indent="-369070" algn="l" defTabSz="1476281"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4pPr>
      <a:lvl5pPr marL="3321631" indent="-369070" algn="l" defTabSz="1476281"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5pPr>
      <a:lvl6pPr marL="4059771" indent="-369070" algn="l" defTabSz="1476281"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6pPr>
      <a:lvl7pPr marL="4797912" indent="-369070" algn="l" defTabSz="1476281"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7pPr>
      <a:lvl8pPr marL="5536052" indent="-369070" algn="l" defTabSz="1476281"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8pPr>
      <a:lvl9pPr marL="6274192" indent="-369070" algn="l" defTabSz="1476281"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476281" rtl="0" eaLnBrk="1" latinLnBrk="0" hangingPunct="1">
        <a:defRPr sz="2900" kern="1200">
          <a:solidFill>
            <a:schemeClr val="tx1"/>
          </a:solidFill>
          <a:latin typeface="+mn-lt"/>
          <a:ea typeface="+mn-ea"/>
          <a:cs typeface="+mn-cs"/>
        </a:defRPr>
      </a:lvl1pPr>
      <a:lvl2pPr marL="738140" algn="l" defTabSz="1476281" rtl="0" eaLnBrk="1" latinLnBrk="0" hangingPunct="1">
        <a:defRPr sz="2900" kern="1200">
          <a:solidFill>
            <a:schemeClr val="tx1"/>
          </a:solidFill>
          <a:latin typeface="+mn-lt"/>
          <a:ea typeface="+mn-ea"/>
          <a:cs typeface="+mn-cs"/>
        </a:defRPr>
      </a:lvl2pPr>
      <a:lvl3pPr marL="1476281" algn="l" defTabSz="1476281" rtl="0" eaLnBrk="1" latinLnBrk="0" hangingPunct="1">
        <a:defRPr sz="2900" kern="1200">
          <a:solidFill>
            <a:schemeClr val="tx1"/>
          </a:solidFill>
          <a:latin typeface="+mn-lt"/>
          <a:ea typeface="+mn-ea"/>
          <a:cs typeface="+mn-cs"/>
        </a:defRPr>
      </a:lvl3pPr>
      <a:lvl4pPr marL="2214421" algn="l" defTabSz="1476281" rtl="0" eaLnBrk="1" latinLnBrk="0" hangingPunct="1">
        <a:defRPr sz="2900" kern="1200">
          <a:solidFill>
            <a:schemeClr val="tx1"/>
          </a:solidFill>
          <a:latin typeface="+mn-lt"/>
          <a:ea typeface="+mn-ea"/>
          <a:cs typeface="+mn-cs"/>
        </a:defRPr>
      </a:lvl4pPr>
      <a:lvl5pPr marL="2952561" algn="l" defTabSz="1476281" rtl="0" eaLnBrk="1" latinLnBrk="0" hangingPunct="1">
        <a:defRPr sz="2900" kern="1200">
          <a:solidFill>
            <a:schemeClr val="tx1"/>
          </a:solidFill>
          <a:latin typeface="+mn-lt"/>
          <a:ea typeface="+mn-ea"/>
          <a:cs typeface="+mn-cs"/>
        </a:defRPr>
      </a:lvl5pPr>
      <a:lvl6pPr marL="3690701" algn="l" defTabSz="1476281" rtl="0" eaLnBrk="1" latinLnBrk="0" hangingPunct="1">
        <a:defRPr sz="2900" kern="1200">
          <a:solidFill>
            <a:schemeClr val="tx1"/>
          </a:solidFill>
          <a:latin typeface="+mn-lt"/>
          <a:ea typeface="+mn-ea"/>
          <a:cs typeface="+mn-cs"/>
        </a:defRPr>
      </a:lvl6pPr>
      <a:lvl7pPr marL="4428842" algn="l" defTabSz="1476281" rtl="0" eaLnBrk="1" latinLnBrk="0" hangingPunct="1">
        <a:defRPr sz="2900" kern="1200">
          <a:solidFill>
            <a:schemeClr val="tx1"/>
          </a:solidFill>
          <a:latin typeface="+mn-lt"/>
          <a:ea typeface="+mn-ea"/>
          <a:cs typeface="+mn-cs"/>
        </a:defRPr>
      </a:lvl7pPr>
      <a:lvl8pPr marL="5166982" algn="l" defTabSz="1476281" rtl="0" eaLnBrk="1" latinLnBrk="0" hangingPunct="1">
        <a:defRPr sz="2900" kern="1200">
          <a:solidFill>
            <a:schemeClr val="tx1"/>
          </a:solidFill>
          <a:latin typeface="+mn-lt"/>
          <a:ea typeface="+mn-ea"/>
          <a:cs typeface="+mn-cs"/>
        </a:defRPr>
      </a:lvl8pPr>
      <a:lvl9pPr marL="5905122" algn="l" defTabSz="1476281"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596481" y="1173162"/>
            <a:ext cx="5715000" cy="533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Dawn of Cyber Threats</a:t>
            </a:r>
            <a:endParaRPr lang="en-US" b="1" dirty="0"/>
          </a:p>
        </p:txBody>
      </p:sp>
      <p:cxnSp>
        <p:nvCxnSpPr>
          <p:cNvPr id="8" name="Straight Connector 7"/>
          <p:cNvCxnSpPr>
            <a:stCxn id="6" idx="2"/>
          </p:cNvCxnSpPr>
          <p:nvPr/>
        </p:nvCxnSpPr>
        <p:spPr>
          <a:xfrm flipH="1">
            <a:off x="6263481" y="1706562"/>
            <a:ext cx="190500" cy="17098963"/>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77081" y="944562"/>
            <a:ext cx="1240738" cy="1181100"/>
          </a:xfrm>
          <a:prstGeom prst="ellipse">
            <a:avLst/>
          </a:prstGeom>
          <a:solidFill>
            <a:schemeClr val="accent6"/>
          </a:solidFill>
          <a:ln w="200025">
            <a:noFill/>
          </a:ln>
          <a:effectLst>
            <a:glow rad="3810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ysClr val="windowText" lastClr="000000"/>
                </a:solidFill>
              </a:ln>
            </a:endParaRPr>
          </a:p>
        </p:txBody>
      </p:sp>
      <p:sp>
        <p:nvSpPr>
          <p:cNvPr id="13" name="Rectangle 12"/>
          <p:cNvSpPr/>
          <p:nvPr/>
        </p:nvSpPr>
        <p:spPr>
          <a:xfrm>
            <a:off x="800097" y="1325562"/>
            <a:ext cx="1240922" cy="477054"/>
          </a:xfrm>
          <a:prstGeom prst="rect">
            <a:avLst/>
          </a:prstGeom>
          <a:noFill/>
        </p:spPr>
        <p:txBody>
          <a:bodyPr wrap="square" lIns="91440" tIns="45720" rIns="91440" bIns="45720">
            <a:spAutoFit/>
          </a:bodyPr>
          <a:lstStyle/>
          <a:p>
            <a:pPr algn="ctr"/>
            <a:r>
              <a:rPr lang="en-US" sz="25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1970’s</a:t>
            </a:r>
            <a:endParaRPr lang="en-US" sz="25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Oval 24"/>
          <p:cNvSpPr/>
          <p:nvPr/>
        </p:nvSpPr>
        <p:spPr>
          <a:xfrm>
            <a:off x="777081" y="8259762"/>
            <a:ext cx="1240738" cy="1181100"/>
          </a:xfrm>
          <a:prstGeom prst="ellipse">
            <a:avLst/>
          </a:prstGeom>
          <a:solidFill>
            <a:schemeClr val="bg2">
              <a:lumMod val="50000"/>
            </a:schemeClr>
          </a:solidFill>
          <a:ln w="200025">
            <a:noFill/>
          </a:ln>
          <a:effectLst>
            <a:glow rad="3810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ysClr val="windowText" lastClr="000000"/>
                </a:solidFill>
              </a:ln>
            </a:endParaRPr>
          </a:p>
        </p:txBody>
      </p:sp>
      <p:sp>
        <p:nvSpPr>
          <p:cNvPr id="26" name="Rectangle 25"/>
          <p:cNvSpPr/>
          <p:nvPr/>
        </p:nvSpPr>
        <p:spPr>
          <a:xfrm>
            <a:off x="800097" y="8582808"/>
            <a:ext cx="1240922" cy="477054"/>
          </a:xfrm>
          <a:prstGeom prst="rect">
            <a:avLst/>
          </a:prstGeom>
          <a:noFill/>
        </p:spPr>
        <p:txBody>
          <a:bodyPr wrap="square" lIns="91440" tIns="45720" rIns="91440" bIns="45720">
            <a:spAutoFit/>
          </a:bodyPr>
          <a:lstStyle/>
          <a:p>
            <a:pPr algn="ctr"/>
            <a:r>
              <a:rPr lang="en-US" sz="25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1990’s</a:t>
            </a:r>
            <a:endParaRPr lang="en-US" sz="25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Oval 29"/>
          <p:cNvSpPr/>
          <p:nvPr/>
        </p:nvSpPr>
        <p:spPr>
          <a:xfrm>
            <a:off x="656143" y="13898562"/>
            <a:ext cx="1240738" cy="1181100"/>
          </a:xfrm>
          <a:prstGeom prst="ellipse">
            <a:avLst/>
          </a:prstGeom>
          <a:solidFill>
            <a:srgbClr val="9900FF"/>
          </a:solidFill>
          <a:ln w="200025">
            <a:noFill/>
          </a:ln>
          <a:effectLst>
            <a:glow rad="3810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ysClr val="windowText" lastClr="000000"/>
                </a:solidFill>
              </a:ln>
            </a:endParaRPr>
          </a:p>
        </p:txBody>
      </p:sp>
      <p:sp>
        <p:nvSpPr>
          <p:cNvPr id="31" name="Rectangle 30"/>
          <p:cNvSpPr/>
          <p:nvPr/>
        </p:nvSpPr>
        <p:spPr>
          <a:xfrm>
            <a:off x="679159" y="14280921"/>
            <a:ext cx="1240922" cy="477054"/>
          </a:xfrm>
          <a:prstGeom prst="rect">
            <a:avLst/>
          </a:prstGeom>
          <a:noFill/>
        </p:spPr>
        <p:txBody>
          <a:bodyPr wrap="square" lIns="91440" tIns="45720" rIns="91440" bIns="45720">
            <a:spAutoFit/>
          </a:bodyPr>
          <a:lstStyle/>
          <a:p>
            <a:pPr algn="ctr"/>
            <a:r>
              <a:rPr lang="en-US" sz="25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2010’</a:t>
            </a:r>
            <a:r>
              <a:rPr lang="en-US" sz="25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a:t>
            </a:r>
            <a:endParaRPr lang="en-US" sz="25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2" name="Oval 31"/>
          <p:cNvSpPr/>
          <p:nvPr/>
        </p:nvSpPr>
        <p:spPr>
          <a:xfrm>
            <a:off x="10866943" y="4525962"/>
            <a:ext cx="1240738" cy="1181100"/>
          </a:xfrm>
          <a:prstGeom prst="ellipse">
            <a:avLst/>
          </a:prstGeom>
          <a:solidFill>
            <a:schemeClr val="accent2"/>
          </a:solidFill>
          <a:ln w="200025">
            <a:noFill/>
          </a:ln>
          <a:effectLst>
            <a:glow rad="3810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76200">
                <a:solidFill>
                  <a:sysClr val="windowText" lastClr="000000"/>
                </a:solidFill>
              </a:ln>
            </a:endParaRPr>
          </a:p>
        </p:txBody>
      </p:sp>
      <p:sp>
        <p:nvSpPr>
          <p:cNvPr id="33" name="Rectangle 32"/>
          <p:cNvSpPr/>
          <p:nvPr/>
        </p:nvSpPr>
        <p:spPr>
          <a:xfrm>
            <a:off x="10889959" y="4868862"/>
            <a:ext cx="1240922" cy="477054"/>
          </a:xfrm>
          <a:prstGeom prst="rect">
            <a:avLst/>
          </a:prstGeom>
          <a:noFill/>
        </p:spPr>
        <p:txBody>
          <a:bodyPr wrap="square" lIns="91440" tIns="45720" rIns="91440" bIns="45720">
            <a:spAutoFit/>
          </a:bodyPr>
          <a:lstStyle/>
          <a:p>
            <a:pPr algn="ctr"/>
            <a:r>
              <a:rPr lang="en-US" sz="25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1980’s</a:t>
            </a:r>
            <a:endParaRPr lang="en-US" sz="25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Oval 33"/>
          <p:cNvSpPr/>
          <p:nvPr/>
        </p:nvSpPr>
        <p:spPr>
          <a:xfrm>
            <a:off x="10759281" y="10621962"/>
            <a:ext cx="1240738" cy="1181100"/>
          </a:xfrm>
          <a:prstGeom prst="ellipse">
            <a:avLst/>
          </a:prstGeom>
          <a:solidFill>
            <a:srgbClr val="FF0066"/>
          </a:solidFill>
          <a:ln w="200025">
            <a:noFill/>
          </a:ln>
          <a:effectLst>
            <a:glow rad="3810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ysClr val="windowText" lastClr="000000"/>
                </a:solidFill>
              </a:ln>
            </a:endParaRPr>
          </a:p>
        </p:txBody>
      </p:sp>
      <p:sp>
        <p:nvSpPr>
          <p:cNvPr id="35" name="Rectangle 34"/>
          <p:cNvSpPr/>
          <p:nvPr/>
        </p:nvSpPr>
        <p:spPr>
          <a:xfrm>
            <a:off x="10782297" y="10986075"/>
            <a:ext cx="1240922" cy="477054"/>
          </a:xfrm>
          <a:prstGeom prst="rect">
            <a:avLst/>
          </a:prstGeom>
          <a:noFill/>
        </p:spPr>
        <p:txBody>
          <a:bodyPr wrap="square" lIns="91440" tIns="45720" rIns="91440" bIns="45720">
            <a:spAutoFit/>
          </a:bodyPr>
          <a:lstStyle/>
          <a:p>
            <a:pPr algn="ctr"/>
            <a:r>
              <a:rPr lang="en-US" sz="25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2000’</a:t>
            </a:r>
            <a:r>
              <a:rPr lang="en-US" sz="25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a:t>
            </a:r>
            <a:endParaRPr lang="en-US" sz="25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Oval 35"/>
          <p:cNvSpPr/>
          <p:nvPr/>
        </p:nvSpPr>
        <p:spPr>
          <a:xfrm>
            <a:off x="10935024" y="16032162"/>
            <a:ext cx="1240738" cy="1181100"/>
          </a:xfrm>
          <a:prstGeom prst="ellipse">
            <a:avLst/>
          </a:prstGeom>
          <a:solidFill>
            <a:srgbClr val="00B050"/>
          </a:solidFill>
          <a:ln w="200025">
            <a:noFill/>
          </a:ln>
          <a:effectLst>
            <a:glow rad="3810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ysClr val="windowText" lastClr="000000"/>
                </a:solidFill>
              </a:ln>
            </a:endParaRPr>
          </a:p>
        </p:txBody>
      </p:sp>
      <p:sp>
        <p:nvSpPr>
          <p:cNvPr id="37" name="Rectangle 36"/>
          <p:cNvSpPr/>
          <p:nvPr/>
        </p:nvSpPr>
        <p:spPr>
          <a:xfrm>
            <a:off x="10981405" y="16413162"/>
            <a:ext cx="1240922" cy="477054"/>
          </a:xfrm>
          <a:prstGeom prst="rect">
            <a:avLst/>
          </a:prstGeom>
          <a:noFill/>
        </p:spPr>
        <p:txBody>
          <a:bodyPr wrap="square" lIns="91440" tIns="45720" rIns="91440" bIns="45720">
            <a:spAutoFit/>
          </a:bodyPr>
          <a:lstStyle/>
          <a:p>
            <a:pPr algn="ctr"/>
            <a:r>
              <a:rPr lang="en-US" sz="25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202</a:t>
            </a:r>
            <a:r>
              <a:rPr lang="en-US" sz="2500" b="1"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0’s</a:t>
            </a:r>
            <a:endParaRPr lang="en-US" sz="25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8" name="Rounded Rectangle 37"/>
          <p:cNvSpPr/>
          <p:nvPr/>
        </p:nvSpPr>
        <p:spPr>
          <a:xfrm>
            <a:off x="3454508" y="4906962"/>
            <a:ext cx="5715000" cy="5334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Rise of Virus and Antivirus</a:t>
            </a:r>
            <a:endParaRPr lang="en-US" b="1" dirty="0"/>
          </a:p>
        </p:txBody>
      </p:sp>
      <p:sp>
        <p:nvSpPr>
          <p:cNvPr id="46" name="Rounded Rectangle 45"/>
          <p:cNvSpPr/>
          <p:nvPr/>
        </p:nvSpPr>
        <p:spPr>
          <a:xfrm>
            <a:off x="3596481" y="7878762"/>
            <a:ext cx="5715000" cy="59967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Wild </a:t>
            </a:r>
            <a:r>
              <a:rPr lang="en-US" b="1" dirty="0" err="1" smtClean="0"/>
              <a:t>Wild</a:t>
            </a:r>
            <a:r>
              <a:rPr lang="en-US" b="1" dirty="0" smtClean="0"/>
              <a:t> Web Takes Off</a:t>
            </a:r>
            <a:endParaRPr lang="en-US" b="1" dirty="0"/>
          </a:p>
        </p:txBody>
      </p:sp>
      <p:sp>
        <p:nvSpPr>
          <p:cNvPr id="47" name="Rounded Rectangle 46"/>
          <p:cNvSpPr/>
          <p:nvPr/>
        </p:nvSpPr>
        <p:spPr>
          <a:xfrm>
            <a:off x="3596481" y="11307762"/>
            <a:ext cx="5715000" cy="5645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Complexity Breeds Challenges</a:t>
            </a:r>
            <a:endParaRPr lang="en-US" b="1" dirty="0"/>
          </a:p>
        </p:txBody>
      </p:sp>
      <p:sp>
        <p:nvSpPr>
          <p:cNvPr id="48" name="TextBox 47"/>
          <p:cNvSpPr txBox="1"/>
          <p:nvPr/>
        </p:nvSpPr>
        <p:spPr>
          <a:xfrm>
            <a:off x="175598" y="5440362"/>
            <a:ext cx="5981700" cy="2462213"/>
          </a:xfrm>
          <a:prstGeom prst="rect">
            <a:avLst/>
          </a:prstGeom>
          <a:noFill/>
        </p:spPr>
        <p:txBody>
          <a:bodyPr wrap="square" rtlCol="0">
            <a:spAutoFit/>
          </a:bodyPr>
          <a:lstStyle/>
          <a:p>
            <a:r>
              <a:rPr lang="en-US" sz="2200" b="1" dirty="0" smtClean="0"/>
              <a:t>This Era </a:t>
            </a:r>
            <a:r>
              <a:rPr lang="en-US" sz="2200" b="1" dirty="0"/>
              <a:t>brought about expansion in personal computing, which </a:t>
            </a:r>
            <a:r>
              <a:rPr lang="en-US" sz="2200" b="1" dirty="0" smtClean="0"/>
              <a:t> </a:t>
            </a:r>
            <a:r>
              <a:rPr lang="en-US" sz="2200" b="1" dirty="0"/>
              <a:t>let to the rise of cyber threats. In </a:t>
            </a:r>
            <a:r>
              <a:rPr lang="en-US" sz="2200" b="1" dirty="0" smtClean="0"/>
              <a:t>1983 </a:t>
            </a:r>
            <a:r>
              <a:rPr lang="en-US" sz="2200" b="1" dirty="0"/>
              <a:t>a group of teens known as “The 414s” infiltrated several high-profile networks, including the Los Alamos National Laboratory. This incident underscored the need for stronger computer security measures.</a:t>
            </a:r>
          </a:p>
        </p:txBody>
      </p:sp>
      <p:sp>
        <p:nvSpPr>
          <p:cNvPr id="49" name="TextBox 48"/>
          <p:cNvSpPr txBox="1"/>
          <p:nvPr/>
        </p:nvSpPr>
        <p:spPr>
          <a:xfrm>
            <a:off x="6644481" y="2125662"/>
            <a:ext cx="5981700" cy="2123658"/>
          </a:xfrm>
          <a:prstGeom prst="rect">
            <a:avLst/>
          </a:prstGeom>
          <a:noFill/>
        </p:spPr>
        <p:txBody>
          <a:bodyPr wrap="square" rtlCol="0">
            <a:spAutoFit/>
          </a:bodyPr>
          <a:lstStyle/>
          <a:p>
            <a:r>
              <a:rPr lang="en-US" sz="2200" b="1" dirty="0" smtClean="0"/>
              <a:t>ARPANET and the Birth of Security Concern: The </a:t>
            </a:r>
            <a:r>
              <a:rPr lang="en-US" sz="2200" b="1" dirty="0"/>
              <a:t>precursor to the modern internet, researchers realized that communication between computers created </a:t>
            </a:r>
            <a:r>
              <a:rPr lang="en-US" sz="2200" b="1" dirty="0" smtClean="0"/>
              <a:t>vulnerabilities as information started flowing across networks the need to protect it from unauthorized access became evident</a:t>
            </a:r>
            <a:endParaRPr lang="en-US" sz="2200" b="1" dirty="0"/>
          </a:p>
        </p:txBody>
      </p:sp>
      <p:cxnSp>
        <p:nvCxnSpPr>
          <p:cNvPr id="55" name="Straight Arrow Connector 54"/>
          <p:cNvCxnSpPr/>
          <p:nvPr/>
        </p:nvCxnSpPr>
        <p:spPr>
          <a:xfrm>
            <a:off x="6187281" y="3382962"/>
            <a:ext cx="516155"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130131" y="6850062"/>
            <a:ext cx="516155"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67481" y="2468562"/>
            <a:ext cx="5981700" cy="2123658"/>
          </a:xfrm>
          <a:prstGeom prst="rect">
            <a:avLst/>
          </a:prstGeom>
          <a:noFill/>
        </p:spPr>
        <p:txBody>
          <a:bodyPr wrap="square" rtlCol="0">
            <a:spAutoFit/>
          </a:bodyPr>
          <a:lstStyle/>
          <a:p>
            <a:r>
              <a:rPr lang="en-US" sz="2200" b="1" dirty="0"/>
              <a:t>1970s was a wakeup call as interconnected computers create vulnerabilities. Creeper (1971) was the first known virus, prompting the creation of Reaper, the first antivirus software. This incident highlighted the need for proactive defense, malware detection, and removal</a:t>
            </a:r>
          </a:p>
        </p:txBody>
      </p:sp>
      <p:sp>
        <p:nvSpPr>
          <p:cNvPr id="58" name="TextBox 57"/>
          <p:cNvSpPr txBox="1"/>
          <p:nvPr/>
        </p:nvSpPr>
        <p:spPr>
          <a:xfrm>
            <a:off x="6639322" y="5897562"/>
            <a:ext cx="5981700" cy="1785104"/>
          </a:xfrm>
          <a:prstGeom prst="rect">
            <a:avLst/>
          </a:prstGeom>
          <a:noFill/>
        </p:spPr>
        <p:txBody>
          <a:bodyPr wrap="square" rtlCol="0">
            <a:spAutoFit/>
          </a:bodyPr>
          <a:lstStyle/>
          <a:p>
            <a:r>
              <a:rPr lang="en-US" sz="2200" b="1" dirty="0" smtClean="0"/>
              <a:t>The </a:t>
            </a:r>
            <a:r>
              <a:rPr lang="en-US" sz="2200" b="1" dirty="0"/>
              <a:t>"Morris Worm</a:t>
            </a:r>
            <a:r>
              <a:rPr lang="en-US" sz="2200" b="1" dirty="0" smtClean="0"/>
              <a:t>,“ of 1980s saw significant escalation in cyber threat and </a:t>
            </a:r>
            <a:r>
              <a:rPr lang="en-US" sz="2200" b="1" dirty="0"/>
              <a:t>highlighted the need for stronger computer security measures. These events led to the creation of CERT, one of the first organized cybersecurity </a:t>
            </a:r>
            <a:r>
              <a:rPr lang="en-US" sz="2200" b="1" dirty="0" smtClean="0"/>
              <a:t>units.</a:t>
            </a:r>
            <a:endParaRPr lang="en-US" sz="2200" b="1" dirty="0"/>
          </a:p>
        </p:txBody>
      </p:sp>
      <p:sp>
        <p:nvSpPr>
          <p:cNvPr id="59" name="TextBox 58"/>
          <p:cNvSpPr txBox="1"/>
          <p:nvPr/>
        </p:nvSpPr>
        <p:spPr>
          <a:xfrm>
            <a:off x="167481" y="12157074"/>
            <a:ext cx="5981700" cy="1446550"/>
          </a:xfrm>
          <a:prstGeom prst="rect">
            <a:avLst/>
          </a:prstGeom>
          <a:noFill/>
        </p:spPr>
        <p:txBody>
          <a:bodyPr wrap="square" rtlCol="0">
            <a:spAutoFit/>
          </a:bodyPr>
          <a:lstStyle/>
          <a:p>
            <a:r>
              <a:rPr lang="en-US" sz="2200" b="1" dirty="0"/>
              <a:t>This era gave birth to </a:t>
            </a:r>
            <a:r>
              <a:rPr lang="en-US" sz="2200" b="1" dirty="0" smtClean="0"/>
              <a:t> </a:t>
            </a:r>
            <a:r>
              <a:rPr lang="en-US" sz="2200" b="1" dirty="0"/>
              <a:t>The SQL Slammer Worm </a:t>
            </a:r>
            <a:r>
              <a:rPr lang="en-US" sz="2200" b="1" dirty="0" smtClean="0"/>
              <a:t> </a:t>
            </a:r>
            <a:r>
              <a:rPr lang="en-US" sz="2200" b="1" dirty="0"/>
              <a:t>the </a:t>
            </a:r>
            <a:r>
              <a:rPr lang="en-US" sz="2200" b="1" dirty="0" err="1"/>
              <a:t>Conflcker</a:t>
            </a:r>
            <a:r>
              <a:rPr lang="en-US" sz="2200" b="1" dirty="0"/>
              <a:t> </a:t>
            </a:r>
            <a:r>
              <a:rPr lang="en-US" sz="2200" b="1" dirty="0" smtClean="0"/>
              <a:t>worm, spyware and malware causing a </a:t>
            </a:r>
            <a:r>
              <a:rPr lang="en-US" sz="2200" b="1" dirty="0"/>
              <a:t>wide spread disruption, infecting millions of machines globally.</a:t>
            </a:r>
          </a:p>
        </p:txBody>
      </p:sp>
      <p:cxnSp>
        <p:nvCxnSpPr>
          <p:cNvPr id="60" name="Straight Arrow Connector 59"/>
          <p:cNvCxnSpPr/>
          <p:nvPr/>
        </p:nvCxnSpPr>
        <p:spPr>
          <a:xfrm>
            <a:off x="6076710" y="9783762"/>
            <a:ext cx="567771"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654403" y="8564562"/>
            <a:ext cx="5981700" cy="1785104"/>
          </a:xfrm>
          <a:prstGeom prst="rect">
            <a:avLst/>
          </a:prstGeom>
          <a:noFill/>
        </p:spPr>
        <p:txBody>
          <a:bodyPr wrap="square" rtlCol="0">
            <a:spAutoFit/>
          </a:bodyPr>
          <a:lstStyle/>
          <a:p>
            <a:r>
              <a:rPr lang="en-US" sz="2200" b="1" dirty="0" smtClean="0"/>
              <a:t>The rise of phishing scams were attackers trick users to revealing sensitive information, emerged as a major threat in the 1990s. This tactic continued to plague users today, demonstrating the need for constant vigilance </a:t>
            </a:r>
            <a:endParaRPr lang="en-US" sz="2200" b="1" dirty="0"/>
          </a:p>
        </p:txBody>
      </p:sp>
      <p:sp>
        <p:nvSpPr>
          <p:cNvPr id="62" name="TextBox 61"/>
          <p:cNvSpPr txBox="1"/>
          <p:nvPr/>
        </p:nvSpPr>
        <p:spPr>
          <a:xfrm>
            <a:off x="167481" y="9707562"/>
            <a:ext cx="5981700" cy="1446550"/>
          </a:xfrm>
          <a:prstGeom prst="rect">
            <a:avLst/>
          </a:prstGeom>
          <a:noFill/>
        </p:spPr>
        <p:txBody>
          <a:bodyPr wrap="square" rtlCol="0">
            <a:spAutoFit/>
          </a:bodyPr>
          <a:lstStyle/>
          <a:p>
            <a:r>
              <a:rPr lang="en-US" sz="2200" b="1" dirty="0"/>
              <a:t>T</a:t>
            </a:r>
            <a:r>
              <a:rPr lang="en-US" sz="2200" b="1" dirty="0" smtClean="0"/>
              <a:t>he </a:t>
            </a:r>
            <a:r>
              <a:rPr lang="en-US" sz="2200" b="1" dirty="0"/>
              <a:t>internet boomed in the 1990s, so did cybercrime</a:t>
            </a:r>
            <a:r>
              <a:rPr lang="en-US" sz="2200" b="1" dirty="0" smtClean="0"/>
              <a:t>. hackers </a:t>
            </a:r>
            <a:r>
              <a:rPr lang="en-US" sz="2200" b="1" dirty="0"/>
              <a:t>found increasingly sophisticated ways to be exploit </a:t>
            </a:r>
            <a:r>
              <a:rPr lang="en-US" sz="2200" b="1" dirty="0" smtClean="0"/>
              <a:t>vulnerabilities targeting individuals and businesses.</a:t>
            </a:r>
            <a:endParaRPr lang="en-US" sz="2200" b="1" dirty="0"/>
          </a:p>
        </p:txBody>
      </p:sp>
      <p:cxnSp>
        <p:nvCxnSpPr>
          <p:cNvPr id="63" name="Straight Arrow Connector 62"/>
          <p:cNvCxnSpPr/>
          <p:nvPr/>
        </p:nvCxnSpPr>
        <p:spPr>
          <a:xfrm>
            <a:off x="6053931" y="13517562"/>
            <a:ext cx="516155"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654403" y="11993562"/>
            <a:ext cx="5981700" cy="2123658"/>
          </a:xfrm>
          <a:prstGeom prst="rect">
            <a:avLst/>
          </a:prstGeom>
          <a:noFill/>
        </p:spPr>
        <p:txBody>
          <a:bodyPr wrap="square" rtlCol="0">
            <a:spAutoFit/>
          </a:bodyPr>
          <a:lstStyle/>
          <a:p>
            <a:r>
              <a:rPr lang="en-US" sz="2200" b="1" dirty="0"/>
              <a:t>It was during this period that cyber espionage and cyber warfare became prominent. Nation-state actors began developing sophisticated cyber capabilities, using malware to infiltrate government networks, steal intellectual property and disrupt critical infrastructure </a:t>
            </a:r>
          </a:p>
        </p:txBody>
      </p:sp>
      <p:sp>
        <p:nvSpPr>
          <p:cNvPr id="67" name="TextBox 66"/>
          <p:cNvSpPr txBox="1"/>
          <p:nvPr/>
        </p:nvSpPr>
        <p:spPr>
          <a:xfrm>
            <a:off x="6634847" y="15117762"/>
            <a:ext cx="5981700" cy="1107996"/>
          </a:xfrm>
          <a:prstGeom prst="rect">
            <a:avLst/>
          </a:prstGeom>
          <a:noFill/>
        </p:spPr>
        <p:txBody>
          <a:bodyPr wrap="square" rtlCol="0">
            <a:spAutoFit/>
          </a:bodyPr>
          <a:lstStyle/>
          <a:p>
            <a:r>
              <a:rPr lang="en-US" sz="2200" b="1" dirty="0" smtClean="0"/>
              <a:t>Multifactor authentication became essential layer of defense adding an extra step to the login process</a:t>
            </a:r>
            <a:endParaRPr lang="en-US" sz="2200" b="1" dirty="0"/>
          </a:p>
        </p:txBody>
      </p:sp>
      <p:sp>
        <p:nvSpPr>
          <p:cNvPr id="68" name="TextBox 67"/>
          <p:cNvSpPr txBox="1"/>
          <p:nvPr/>
        </p:nvSpPr>
        <p:spPr>
          <a:xfrm>
            <a:off x="167481" y="15346362"/>
            <a:ext cx="5981700" cy="1107996"/>
          </a:xfrm>
          <a:prstGeom prst="rect">
            <a:avLst/>
          </a:prstGeom>
          <a:noFill/>
        </p:spPr>
        <p:txBody>
          <a:bodyPr wrap="square" rtlCol="0">
            <a:spAutoFit/>
          </a:bodyPr>
          <a:lstStyle/>
          <a:p>
            <a:r>
              <a:rPr lang="en-US" sz="2200" b="1" dirty="0" smtClean="0"/>
              <a:t>Cloud computing brought new security challenges, requiring organizations to adapt their security strategies to protect data in the cloud</a:t>
            </a:r>
            <a:endParaRPr lang="en-US" sz="2200" b="1" dirty="0"/>
          </a:p>
        </p:txBody>
      </p:sp>
      <p:sp>
        <p:nvSpPr>
          <p:cNvPr id="69" name="Rounded Rectangle 68"/>
          <p:cNvSpPr/>
          <p:nvPr/>
        </p:nvSpPr>
        <p:spPr>
          <a:xfrm>
            <a:off x="3596481" y="14355762"/>
            <a:ext cx="5715000" cy="56454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Age of Advanced Threats</a:t>
            </a:r>
            <a:endParaRPr lang="en-US" b="1" dirty="0"/>
          </a:p>
        </p:txBody>
      </p:sp>
      <p:cxnSp>
        <p:nvCxnSpPr>
          <p:cNvPr id="70" name="Straight Arrow Connector 69"/>
          <p:cNvCxnSpPr/>
          <p:nvPr/>
        </p:nvCxnSpPr>
        <p:spPr>
          <a:xfrm>
            <a:off x="6052126" y="15917862"/>
            <a:ext cx="516155"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3596481" y="16565562"/>
            <a:ext cx="5715000" cy="5645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Ever-Evolving Threat Landscape</a:t>
            </a:r>
            <a:endParaRPr lang="en-US" b="1" dirty="0"/>
          </a:p>
        </p:txBody>
      </p:sp>
      <p:sp>
        <p:nvSpPr>
          <p:cNvPr id="72" name="TextBox 71"/>
          <p:cNvSpPr txBox="1"/>
          <p:nvPr/>
        </p:nvSpPr>
        <p:spPr>
          <a:xfrm>
            <a:off x="167481" y="17175162"/>
            <a:ext cx="5981700" cy="1446550"/>
          </a:xfrm>
          <a:prstGeom prst="rect">
            <a:avLst/>
          </a:prstGeom>
          <a:noFill/>
        </p:spPr>
        <p:txBody>
          <a:bodyPr wrap="square" rtlCol="0">
            <a:spAutoFit/>
          </a:bodyPr>
          <a:lstStyle/>
          <a:p>
            <a:r>
              <a:rPr lang="en-US" sz="2200" b="1" dirty="0" smtClean="0"/>
              <a:t>Artificial Intelligence is playing a growing role in both cybersecurity offence and defense, with automated systems constantly learning and adapting</a:t>
            </a:r>
            <a:endParaRPr lang="en-US" sz="2200" b="1" dirty="0"/>
          </a:p>
        </p:txBody>
      </p:sp>
      <p:sp>
        <p:nvSpPr>
          <p:cNvPr id="73" name="TextBox 72"/>
          <p:cNvSpPr txBox="1"/>
          <p:nvPr/>
        </p:nvSpPr>
        <p:spPr>
          <a:xfrm>
            <a:off x="6634847" y="17327562"/>
            <a:ext cx="5981700" cy="1107996"/>
          </a:xfrm>
          <a:prstGeom prst="rect">
            <a:avLst/>
          </a:prstGeom>
          <a:noFill/>
        </p:spPr>
        <p:txBody>
          <a:bodyPr wrap="square" rtlCol="0">
            <a:spAutoFit/>
          </a:bodyPr>
          <a:lstStyle/>
          <a:p>
            <a:r>
              <a:rPr lang="en-US" sz="2200" b="1" dirty="0" smtClean="0"/>
              <a:t>Focus on privacy regulations like GDPR AND CCPA emphasizes the importance of data protection and user control over their information </a:t>
            </a:r>
            <a:endParaRPr lang="en-US" sz="2200" b="1" dirty="0"/>
          </a:p>
        </p:txBody>
      </p:sp>
      <p:cxnSp>
        <p:nvCxnSpPr>
          <p:cNvPr id="75" name="Straight Arrow Connector 74"/>
          <p:cNvCxnSpPr/>
          <p:nvPr/>
        </p:nvCxnSpPr>
        <p:spPr>
          <a:xfrm>
            <a:off x="6034881" y="18051462"/>
            <a:ext cx="516155"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986881" y="258762"/>
            <a:ext cx="9235446" cy="646331"/>
          </a:xfrm>
          <a:prstGeom prst="rect">
            <a:avLst/>
          </a:prstGeom>
          <a:noFill/>
        </p:spPr>
        <p:txBody>
          <a:bodyPr wrap="square" rtlCol="0">
            <a:spAutoFit/>
          </a:bodyPr>
          <a:lstStyle/>
          <a:p>
            <a:r>
              <a:rPr lang="en-US" sz="3600" b="1" dirty="0" smtClean="0"/>
              <a:t>A Brief Timeline of Cybersecurity Evolution</a:t>
            </a:r>
            <a:endParaRPr lang="en-US" sz="3600" b="1" dirty="0"/>
          </a:p>
        </p:txBody>
      </p:sp>
    </p:spTree>
    <p:extLst>
      <p:ext uri="{BB962C8B-B14F-4D97-AF65-F5344CB8AC3E}">
        <p14:creationId xmlns:p14="http://schemas.microsoft.com/office/powerpoint/2010/main" val="2532987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421</Words>
  <Application>Microsoft Office PowerPoint</Application>
  <PresentationFormat>Custom</PresentationFormat>
  <Paragraphs>26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Gibson</dc:creator>
  <cp:lastModifiedBy>Gibson</cp:lastModifiedBy>
  <cp:revision>12</cp:revision>
  <dcterms:created xsi:type="dcterms:W3CDTF">2025-03-08T06:38:14Z</dcterms:created>
  <dcterms:modified xsi:type="dcterms:W3CDTF">2025-03-08T08:42:17Z</dcterms:modified>
</cp:coreProperties>
</file>