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57" r:id="rId5"/>
    <p:sldId id="261" r:id="rId6"/>
    <p:sldId id="262" r:id="rId7"/>
    <p:sldId id="258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90" autoAdjust="0"/>
    <p:restoredTop sz="94660"/>
  </p:normalViewPr>
  <p:slideViewPr>
    <p:cSldViewPr>
      <p:cViewPr varScale="1">
        <p:scale>
          <a:sx n="84" d="100"/>
          <a:sy n="84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BFFD0-8DEC-471D-96FB-09BABE7245BD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72111-663B-4F8C-A94B-05F87B0B96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72111-663B-4F8C-A94B-05F87B0B964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B4EF-0A07-44F9-A3B0-478843978D9C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61C5-4435-4027-9EC3-2F05F5012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B4EF-0A07-44F9-A3B0-478843978D9C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61C5-4435-4027-9EC3-2F05F5012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B4EF-0A07-44F9-A3B0-478843978D9C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61C5-4435-4027-9EC3-2F05F5012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B4EF-0A07-44F9-A3B0-478843978D9C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61C5-4435-4027-9EC3-2F05F5012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B4EF-0A07-44F9-A3B0-478843978D9C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61C5-4435-4027-9EC3-2F05F5012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B4EF-0A07-44F9-A3B0-478843978D9C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61C5-4435-4027-9EC3-2F05F5012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B4EF-0A07-44F9-A3B0-478843978D9C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61C5-4435-4027-9EC3-2F05F5012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B4EF-0A07-44F9-A3B0-478843978D9C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61C5-4435-4027-9EC3-2F05F5012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B4EF-0A07-44F9-A3B0-478843978D9C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61C5-4435-4027-9EC3-2F05F5012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B4EF-0A07-44F9-A3B0-478843978D9C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61C5-4435-4027-9EC3-2F05F5012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B4EF-0A07-44F9-A3B0-478843978D9C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61C5-4435-4027-9EC3-2F05F5012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4B4EF-0A07-44F9-A3B0-478843978D9C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F61C5-4435-4027-9EC3-2F05F5012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pixlr.com/edi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20" y="1676400"/>
            <a:ext cx="8839200" cy="1470025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bg1">
                    <a:lumMod val="50000"/>
                  </a:schemeClr>
                </a:solidFill>
              </a:rPr>
              <a:t>Играй и </a:t>
            </a:r>
            <a:r>
              <a:rPr lang="bg-BG" dirty="0" smtClean="0">
                <a:solidFill>
                  <a:schemeClr val="bg1">
                    <a:lumMod val="50000"/>
                  </a:schemeClr>
                </a:solidFill>
              </a:rPr>
              <a:t>научи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r>
              <a:rPr lang="bg-BG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bg-BG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bg-BG" dirty="0">
                <a:solidFill>
                  <a:schemeClr val="bg1">
                    <a:lumMod val="50000"/>
                  </a:schemeClr>
                </a:solidFill>
              </a:rPr>
              <a:t>З</a:t>
            </a:r>
            <a:r>
              <a:rPr lang="bg-BG" dirty="0" smtClean="0">
                <a:solidFill>
                  <a:schemeClr val="bg1">
                    <a:lumMod val="50000"/>
                  </a:schemeClr>
                </a:solidFill>
              </a:rPr>
              <a:t>ащитените </a:t>
            </a:r>
            <a:r>
              <a:rPr lang="bg-BG" dirty="0">
                <a:solidFill>
                  <a:schemeClr val="bg1">
                    <a:lumMod val="50000"/>
                  </a:schemeClr>
                </a:solidFill>
              </a:rPr>
              <a:t>спаси</a:t>
            </a:r>
            <a:r>
              <a:rPr lang="bg-BG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62400"/>
            <a:ext cx="7315200" cy="2590800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bg1">
                    <a:lumMod val="75000"/>
                  </a:schemeClr>
                </a:solidFill>
              </a:rPr>
              <a:t>Нели Минчева Минчева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bg1">
                    <a:lumMod val="75000"/>
                  </a:schemeClr>
                </a:solidFill>
              </a:rPr>
              <a:t>Математическа Гимназия </a:t>
            </a:r>
            <a:endParaRPr lang="bg-BG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bg-BG" dirty="0" smtClean="0">
                <a:solidFill>
                  <a:schemeClr val="bg1">
                    <a:lumMod val="75000"/>
                  </a:schemeClr>
                </a:solidFill>
              </a:rPr>
              <a:t>„</a:t>
            </a:r>
            <a:r>
              <a:rPr lang="bg-BG" dirty="0">
                <a:solidFill>
                  <a:schemeClr val="bg1">
                    <a:lumMod val="75000"/>
                  </a:schemeClr>
                </a:solidFill>
              </a:rPr>
              <a:t>Д-р Петър Берон“ гр. Варна,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VI</a:t>
            </a:r>
            <a:r>
              <a:rPr lang="bg-BG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75000"/>
                  </a:schemeClr>
                </a:solidFill>
              </a:rPr>
              <a:t>клас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представлява играта?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pPr>
              <a:buFont typeface="Calibri" pitchFamily="34" charset="0"/>
              <a:buChar char="◊"/>
            </a:pPr>
            <a:r>
              <a:rPr lang="bg-BG" dirty="0" smtClean="0"/>
              <a:t>Образователна и </a:t>
            </a:r>
            <a:r>
              <a:rPr lang="bg-BG" dirty="0"/>
              <a:t>интерактивна </a:t>
            </a:r>
            <a:r>
              <a:rPr lang="bg-BG" dirty="0" smtClean="0"/>
              <a:t>игра.</a:t>
            </a:r>
            <a:endParaRPr lang="bg-BG" dirty="0"/>
          </a:p>
          <a:p>
            <a:pPr>
              <a:buFont typeface="Calibri" pitchFamily="34" charset="0"/>
              <a:buChar char="◊"/>
            </a:pPr>
            <a:r>
              <a:rPr lang="bg-BG" dirty="0" smtClean="0"/>
              <a:t>Запознава </a:t>
            </a:r>
            <a:r>
              <a:rPr lang="bg-BG" dirty="0"/>
              <a:t>с част от застрашените видове растения и животни в България. </a:t>
            </a:r>
            <a:endParaRPr lang="bg-BG" dirty="0" smtClean="0"/>
          </a:p>
          <a:p>
            <a:pPr>
              <a:buFont typeface="Calibri" pitchFamily="34" charset="0"/>
              <a:buChar char="◊"/>
            </a:pPr>
            <a:r>
              <a:rPr lang="bg-BG" dirty="0" smtClean="0"/>
              <a:t>Играта има посочени </a:t>
            </a:r>
            <a:r>
              <a:rPr lang="bg-BG" dirty="0"/>
              <a:t>ясни и точни </a:t>
            </a:r>
            <a:r>
              <a:rPr lang="bg-BG" dirty="0" smtClean="0"/>
              <a:t>правила. </a:t>
            </a:r>
          </a:p>
          <a:p>
            <a:pPr>
              <a:buFont typeface="Calibri" pitchFamily="34" charset="0"/>
              <a:buChar char="◊"/>
            </a:pPr>
            <a:r>
              <a:rPr lang="bg-BG" dirty="0" smtClean="0"/>
              <a:t>Има лек и интуитивен интерфейс.</a:t>
            </a:r>
            <a:endParaRPr lang="en-US" sz="2800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60562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Части на играта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itchFamily="34" charset="0"/>
              <a:buChar char="◊"/>
            </a:pPr>
            <a:r>
              <a:rPr lang="bg-BG" dirty="0" smtClean="0"/>
              <a:t>Потребителя</a:t>
            </a:r>
            <a:r>
              <a:rPr lang="bg-BG" dirty="0" smtClean="0"/>
              <a:t>т</a:t>
            </a:r>
            <a:r>
              <a:rPr lang="bg-BG" dirty="0" smtClean="0"/>
              <a:t> </a:t>
            </a:r>
            <a:r>
              <a:rPr lang="bg-BG" dirty="0" smtClean="0"/>
              <a:t>се </a:t>
            </a:r>
            <a:r>
              <a:rPr lang="bg-BG" dirty="0" smtClean="0"/>
              <a:t>забавлява, </a:t>
            </a:r>
            <a:r>
              <a:rPr lang="bg-BG" dirty="0" smtClean="0"/>
              <a:t>докато събира определени елементи.</a:t>
            </a:r>
          </a:p>
          <a:p>
            <a:pPr>
              <a:buFont typeface="Calibri" pitchFamily="34" charset="0"/>
              <a:buChar char="◊"/>
            </a:pPr>
            <a:r>
              <a:rPr lang="bg-BG" dirty="0" smtClean="0"/>
              <a:t>Потребителят отключва защитения вид с ключа на знанието.</a:t>
            </a:r>
            <a:endParaRPr lang="en-US" dirty="0"/>
          </a:p>
        </p:txBody>
      </p:sp>
      <p:pic>
        <p:nvPicPr>
          <p:cNvPr id="4" name="Picture 3" descr="play-4.PNG"/>
          <p:cNvPicPr>
            <a:picLocks noChangeAspect="1"/>
          </p:cNvPicPr>
          <p:nvPr/>
        </p:nvPicPr>
        <p:blipFill>
          <a:blip r:embed="rId2"/>
          <a:srcRect t="13888"/>
          <a:stretch>
            <a:fillRect/>
          </a:stretch>
        </p:blipFill>
        <p:spPr>
          <a:xfrm>
            <a:off x="2286000" y="4267200"/>
            <a:ext cx="3680779" cy="236243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00206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Цели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bg-BG" dirty="0" smtClean="0">
                <a:solidFill>
                  <a:schemeClr val="bg1">
                    <a:lumMod val="75000"/>
                  </a:schemeClr>
                </a:solidFill>
              </a:rPr>
              <a:t>Целта </a:t>
            </a:r>
            <a:r>
              <a:rPr lang="bg-BG" dirty="0">
                <a:solidFill>
                  <a:schemeClr val="bg1">
                    <a:lumMod val="75000"/>
                  </a:schemeClr>
                </a:solidFill>
              </a:rPr>
              <a:t>на проекта е да </a:t>
            </a:r>
            <a:r>
              <a:rPr lang="bg-BG" dirty="0" smtClean="0">
                <a:solidFill>
                  <a:schemeClr val="bg1">
                    <a:lumMod val="75000"/>
                  </a:schemeClr>
                </a:solidFill>
              </a:rPr>
              <a:t>запознае</a:t>
            </a:r>
          </a:p>
          <a:p>
            <a:pPr>
              <a:buNone/>
            </a:pPr>
            <a:r>
              <a:rPr lang="bg-BG" dirty="0" smtClean="0">
                <a:solidFill>
                  <a:schemeClr val="bg1">
                    <a:lumMod val="75000"/>
                  </a:schemeClr>
                </a:solidFill>
              </a:rPr>
              <a:t>потребителя с </a:t>
            </a:r>
            <a:r>
              <a:rPr lang="bg-BG" dirty="0">
                <a:solidFill>
                  <a:schemeClr val="bg1">
                    <a:lumMod val="75000"/>
                  </a:schemeClr>
                </a:solidFill>
              </a:rPr>
              <a:t>някои от защитените </a:t>
            </a:r>
          </a:p>
          <a:p>
            <a:pPr>
              <a:buNone/>
            </a:pPr>
            <a:r>
              <a:rPr lang="bg-BG" dirty="0" smtClean="0">
                <a:solidFill>
                  <a:schemeClr val="bg1">
                    <a:lumMod val="75000"/>
                  </a:schemeClr>
                </a:solidFill>
              </a:rPr>
              <a:t>видове </a:t>
            </a:r>
            <a:r>
              <a:rPr lang="bg-BG" dirty="0">
                <a:solidFill>
                  <a:schemeClr val="bg1">
                    <a:lumMod val="75000"/>
                  </a:schemeClr>
                </a:solidFill>
              </a:rPr>
              <a:t>растения и </a:t>
            </a:r>
            <a:r>
              <a:rPr lang="bg-BG" dirty="0" smtClean="0">
                <a:solidFill>
                  <a:schemeClr val="bg1">
                    <a:lumMod val="75000"/>
                  </a:schemeClr>
                </a:solidFill>
              </a:rPr>
              <a:t>животни </a:t>
            </a:r>
            <a:r>
              <a:rPr lang="bg-BG" dirty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bg-BG" dirty="0" smtClean="0">
                <a:solidFill>
                  <a:schemeClr val="bg1">
                    <a:lumMod val="75000"/>
                  </a:schemeClr>
                </a:solidFill>
              </a:rPr>
              <a:t>България, </a:t>
            </a:r>
            <a:endParaRPr lang="bg-BG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dirty="0" smtClean="0">
                <a:solidFill>
                  <a:schemeClr val="bg1">
                    <a:lumMod val="75000"/>
                  </a:schemeClr>
                </a:solidFill>
              </a:rPr>
              <a:t>по </a:t>
            </a:r>
            <a:r>
              <a:rPr lang="bg-BG" dirty="0">
                <a:solidFill>
                  <a:schemeClr val="bg1">
                    <a:lumMod val="75000"/>
                  </a:schemeClr>
                </a:solidFill>
              </a:rPr>
              <a:t>интерактивен и </a:t>
            </a:r>
            <a:r>
              <a:rPr lang="bg-BG" dirty="0" smtClean="0">
                <a:solidFill>
                  <a:schemeClr val="bg1">
                    <a:lumMod val="75000"/>
                  </a:schemeClr>
                </a:solidFill>
              </a:rPr>
              <a:t>забавен </a:t>
            </a:r>
            <a:r>
              <a:rPr lang="bg-BG" dirty="0">
                <a:solidFill>
                  <a:schemeClr val="bg1">
                    <a:lumMod val="75000"/>
                  </a:schemeClr>
                </a:solidFill>
              </a:rPr>
              <a:t>начин</a:t>
            </a:r>
            <a:r>
              <a:rPr lang="bg-BG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15455" b="90000" l="27702" r="67153">
                        <a14:foregroundMark x1="48542" y1="28061" x2="41338" y2="28424"/>
                        <a14:foregroundMark x1="43396" y1="26788" x2="49400" y2="31758"/>
                        <a14:foregroundMark x1="46913" y1="39273" x2="46913" y2="39273"/>
                        <a14:foregroundMark x1="35678" y1="46242" x2="35678" y2="462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910" t="13231" r="27892" b="9021"/>
          <a:stretch/>
        </p:blipFill>
        <p:spPr>
          <a:xfrm>
            <a:off x="1146714" y="3886200"/>
            <a:ext cx="1397904" cy="3124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14727" b="87879" l="27444" r="73671">
                        <a14:foregroundMark x1="41424" y1="32667" x2="42281" y2="35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838" t="13468" r="20535" b="11890"/>
          <a:stretch/>
        </p:blipFill>
        <p:spPr>
          <a:xfrm>
            <a:off x="6324600" y="3915117"/>
            <a:ext cx="1588901" cy="29105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ackgroundRemoval t="0" b="100000" l="9778" r="89778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267200"/>
            <a:ext cx="1714500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r>
              <a:rPr lang="bg-BG" dirty="0" smtClean="0"/>
              <a:t>Технологични средства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/>
          <a:lstStyle/>
          <a:p>
            <a:pPr>
              <a:buFont typeface="Calibri" pitchFamily="34" charset="0"/>
              <a:buChar char="◊"/>
            </a:pPr>
            <a:r>
              <a:rPr lang="bg-BG" dirty="0" smtClean="0"/>
              <a:t>Програмната </a:t>
            </a:r>
            <a:r>
              <a:rPr lang="bg-BG" dirty="0"/>
              <a:t>част е реализирана с </a:t>
            </a:r>
            <a:r>
              <a:rPr lang="en-US" dirty="0"/>
              <a:t>BYOB</a:t>
            </a:r>
            <a:r>
              <a:rPr lang="ru-RU" dirty="0"/>
              <a:t>. </a:t>
            </a:r>
          </a:p>
          <a:p>
            <a:pPr>
              <a:buFont typeface="Calibri" pitchFamily="34" charset="0"/>
              <a:buChar char="◊"/>
            </a:pPr>
            <a:r>
              <a:rPr lang="bg-BG" dirty="0" smtClean="0"/>
              <a:t>Използвани </a:t>
            </a:r>
            <a:r>
              <a:rPr lang="bg-BG" dirty="0"/>
              <a:t>са възможностите на програмата за интерактивност</a:t>
            </a:r>
            <a:r>
              <a:rPr lang="bg-BG" dirty="0" smtClean="0"/>
              <a:t>.</a:t>
            </a:r>
          </a:p>
          <a:p>
            <a:pPr>
              <a:buFont typeface="Calibri" pitchFamily="34" charset="0"/>
              <a:buChar char="◊"/>
            </a:pPr>
            <a:r>
              <a:rPr lang="bg-BG" dirty="0" smtClean="0"/>
              <a:t> Кодът </a:t>
            </a:r>
            <a:r>
              <a:rPr lang="bg-BG" dirty="0"/>
              <a:t>и алгоритмите са авторски.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419600"/>
            <a:ext cx="1609725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402508"/>
            <a:ext cx="3886200" cy="19228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095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Изображения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5" y="1676400"/>
            <a:ext cx="8991600" cy="4525963"/>
          </a:xfrm>
        </p:spPr>
        <p:txBody>
          <a:bodyPr/>
          <a:lstStyle/>
          <a:p>
            <a:pPr>
              <a:buFont typeface="Calibri" pitchFamily="34" charset="0"/>
              <a:buChar char="◊"/>
            </a:pPr>
            <a:r>
              <a:rPr lang="bg-BG" dirty="0"/>
              <a:t>Р</a:t>
            </a:r>
            <a:r>
              <a:rPr lang="bg-BG" dirty="0" smtClean="0"/>
              <a:t>исувани </a:t>
            </a:r>
            <a:r>
              <a:rPr lang="bg-BG" dirty="0" smtClean="0"/>
              <a:t>са на </a:t>
            </a:r>
            <a:r>
              <a:rPr lang="bg-BG" dirty="0"/>
              <a:t>ръка и </a:t>
            </a:r>
            <a:r>
              <a:rPr lang="bg-BG" dirty="0" smtClean="0"/>
              <a:t>след това </a:t>
            </a:r>
            <a:r>
              <a:rPr lang="bg-BG" dirty="0" smtClean="0"/>
              <a:t>са сканирани</a:t>
            </a:r>
            <a:r>
              <a:rPr lang="bg-BG" dirty="0" smtClean="0"/>
              <a:t>.</a:t>
            </a:r>
          </a:p>
          <a:p>
            <a:pPr>
              <a:buFont typeface="Calibri" pitchFamily="34" charset="0"/>
              <a:buChar char="◊"/>
            </a:pPr>
            <a:r>
              <a:rPr lang="bg-BG" dirty="0" smtClean="0"/>
              <a:t>Използвани са </a:t>
            </a:r>
            <a:r>
              <a:rPr lang="en-US" dirty="0" smtClean="0"/>
              <a:t>MS </a:t>
            </a:r>
            <a:r>
              <a:rPr lang="en-US" dirty="0" smtClean="0"/>
              <a:t>Paint </a:t>
            </a:r>
            <a:r>
              <a:rPr lang="bg-BG" dirty="0"/>
              <a:t>и </a:t>
            </a:r>
            <a:r>
              <a:rPr lang="bg-BG" dirty="0" smtClean="0"/>
              <a:t>графичната програма </a:t>
            </a:r>
            <a:r>
              <a:rPr lang="en-US" dirty="0" err="1" smtClean="0"/>
              <a:t>Pixlr</a:t>
            </a:r>
            <a:r>
              <a:rPr lang="bg-BG" dirty="0" smtClean="0"/>
              <a:t>.</a:t>
            </a:r>
            <a:r>
              <a:rPr lang="en-US" dirty="0" smtClean="0"/>
              <a:t> (</a:t>
            </a:r>
            <a:r>
              <a:rPr lang="bg-BG" dirty="0" smtClean="0">
                <a:hlinkClick r:id="rId2"/>
              </a:rPr>
              <a:t>www.</a:t>
            </a:r>
            <a:r>
              <a:rPr lang="en-US" dirty="0">
                <a:hlinkClick r:id="rId2"/>
              </a:rPr>
              <a:t>pixlr</a:t>
            </a:r>
            <a:r>
              <a:rPr lang="ru-RU" dirty="0">
                <a:hlinkClick r:id="rId2"/>
              </a:rPr>
              <a:t>.</a:t>
            </a:r>
            <a:r>
              <a:rPr lang="en-US" dirty="0">
                <a:hlinkClick r:id="rId2"/>
              </a:rPr>
              <a:t>com</a:t>
            </a:r>
            <a:r>
              <a:rPr lang="ru-RU" dirty="0" smtClean="0">
                <a:hlinkClick r:id="rId2"/>
              </a:rPr>
              <a:t>/editor</a:t>
            </a:r>
            <a:r>
              <a:rPr lang="en-US" dirty="0" smtClean="0"/>
              <a:t>)</a:t>
            </a:r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8600"/>
            <a:ext cx="2350093" cy="23500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740109"/>
            <a:ext cx="2973460" cy="13105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45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78" y="457200"/>
            <a:ext cx="8229600" cy="1143000"/>
          </a:xfrm>
        </p:spPr>
        <p:txBody>
          <a:bodyPr>
            <a:normAutofit/>
          </a:bodyPr>
          <a:lstStyle/>
          <a:p>
            <a:r>
              <a:rPr lang="bg-BG" dirty="0" smtClean="0"/>
              <a:t>Използвана 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839200" cy="3535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g-BG" dirty="0" smtClean="0"/>
              <a:t>За</a:t>
            </a:r>
            <a:r>
              <a:rPr lang="en-US" dirty="0" smtClean="0"/>
              <a:t> </a:t>
            </a:r>
            <a:r>
              <a:rPr lang="bg-BG" dirty="0" smtClean="0"/>
              <a:t>тестовете в играта</a:t>
            </a:r>
            <a:r>
              <a:rPr lang="en-US" dirty="0" smtClean="0"/>
              <a:t> e </a:t>
            </a:r>
            <a:r>
              <a:rPr lang="bg-BG" dirty="0" smtClean="0"/>
              <a:t>използван</a:t>
            </a:r>
            <a:r>
              <a:rPr lang="en-US" dirty="0" smtClean="0"/>
              <a:t>a</a:t>
            </a:r>
          </a:p>
          <a:p>
            <a:pPr>
              <a:buNone/>
            </a:pPr>
            <a:r>
              <a:rPr lang="bg-BG" dirty="0" smtClean="0"/>
              <a:t>информация от </a:t>
            </a:r>
            <a:r>
              <a:rPr lang="bg-BG" dirty="0"/>
              <a:t>електронното издание на </a:t>
            </a:r>
            <a:endParaRPr lang="bg-BG" dirty="0" smtClean="0"/>
          </a:p>
          <a:p>
            <a:pPr>
              <a:buNone/>
            </a:pPr>
            <a:r>
              <a:rPr lang="bg-BG" dirty="0" smtClean="0"/>
              <a:t>Червената </a:t>
            </a:r>
            <a:r>
              <a:rPr lang="bg-BG" dirty="0"/>
              <a:t>книга на </a:t>
            </a:r>
            <a:r>
              <a:rPr lang="bg-BG" dirty="0" smtClean="0"/>
              <a:t>България от</a:t>
            </a:r>
            <a:r>
              <a:rPr lang="en-US" dirty="0" smtClean="0"/>
              <a:t> </a:t>
            </a:r>
            <a:r>
              <a:rPr lang="bg-BG" dirty="0" smtClean="0"/>
              <a:t>БАН и</a:t>
            </a:r>
            <a:endParaRPr lang="en-US" dirty="0" smtClean="0"/>
          </a:p>
          <a:p>
            <a:pPr>
              <a:buNone/>
            </a:pPr>
            <a:r>
              <a:rPr lang="bg-BG" dirty="0" smtClean="0"/>
              <a:t>Министерството </a:t>
            </a:r>
            <a:r>
              <a:rPr lang="bg-BG" dirty="0"/>
              <a:t>на </a:t>
            </a:r>
            <a:r>
              <a:rPr lang="bg-BG" dirty="0" smtClean="0"/>
              <a:t>околната среда и</a:t>
            </a:r>
            <a:endParaRPr lang="en-US" dirty="0" smtClean="0"/>
          </a:p>
          <a:p>
            <a:pPr>
              <a:buNone/>
            </a:pPr>
            <a:r>
              <a:rPr lang="bg-BG" dirty="0" smtClean="0"/>
              <a:t>водите</a:t>
            </a:r>
            <a:r>
              <a:rPr lang="bg-BG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1406"/>
          <a:stretch/>
        </p:blipFill>
        <p:spPr>
          <a:xfrm>
            <a:off x="4953000" y="4550072"/>
            <a:ext cx="1331711" cy="2058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2731"/>
          <a:stretch/>
        </p:blipFill>
        <p:spPr>
          <a:xfrm>
            <a:off x="3048000" y="4558618"/>
            <a:ext cx="1295400" cy="2058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Проблеми при реализация и възможности за доразвитие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648200"/>
          </a:xfrm>
        </p:spPr>
        <p:txBody>
          <a:bodyPr>
            <a:normAutofit/>
          </a:bodyPr>
          <a:lstStyle/>
          <a:p>
            <a:pPr>
              <a:buFont typeface="Calibri" pitchFamily="34" charset="0"/>
              <a:buChar char="◊"/>
            </a:pPr>
            <a:r>
              <a:rPr lang="bg-BG" dirty="0"/>
              <a:t>Основен проблем при </a:t>
            </a:r>
            <a:r>
              <a:rPr lang="en-US" dirty="0" smtClean="0"/>
              <a:t> </a:t>
            </a:r>
            <a:r>
              <a:rPr lang="bg-BG" dirty="0" smtClean="0"/>
              <a:t>реализацията</a:t>
            </a:r>
            <a:r>
              <a:rPr lang="en-US" dirty="0" smtClean="0"/>
              <a:t>: </a:t>
            </a:r>
            <a:r>
              <a:rPr lang="bg-BG" dirty="0" smtClean="0"/>
              <a:t>организирането </a:t>
            </a:r>
            <a:r>
              <a:rPr lang="bg-BG" dirty="0"/>
              <a:t>на нивата и тяхното отключване, след като </a:t>
            </a:r>
            <a:r>
              <a:rPr lang="bg-BG"/>
              <a:t>предишното </a:t>
            </a:r>
            <a:r>
              <a:rPr lang="bg-BG" smtClean="0"/>
              <a:t>ниво е </a:t>
            </a:r>
            <a:r>
              <a:rPr lang="bg-BG" dirty="0"/>
              <a:t>преминато</a:t>
            </a:r>
            <a:r>
              <a:rPr lang="bg-BG" dirty="0" smtClean="0"/>
              <a:t>.</a:t>
            </a:r>
          </a:p>
          <a:p>
            <a:pPr>
              <a:buFont typeface="Calibri" pitchFamily="34" charset="0"/>
              <a:buChar char="◊"/>
            </a:pPr>
            <a:r>
              <a:rPr lang="bg-BG" dirty="0" smtClean="0"/>
              <a:t>Проектът </a:t>
            </a:r>
            <a:r>
              <a:rPr lang="bg-BG" dirty="0"/>
              <a:t>може да се доразвива, като се добавят още защитени видове растения и </a:t>
            </a:r>
            <a:r>
              <a:rPr lang="bg-BG" dirty="0" smtClean="0"/>
              <a:t>животни.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17365D"/>
      </a:dk1>
      <a:lt1>
        <a:srgbClr val="17365D"/>
      </a:lt1>
      <a:dk2>
        <a:srgbClr val="17365D"/>
      </a:dk2>
      <a:lt2>
        <a:srgbClr val="17365D"/>
      </a:lt2>
      <a:accent1>
        <a:srgbClr val="17365D"/>
      </a:accent1>
      <a:accent2>
        <a:srgbClr val="17365D"/>
      </a:accent2>
      <a:accent3>
        <a:srgbClr val="17365D"/>
      </a:accent3>
      <a:accent4>
        <a:srgbClr val="17365D"/>
      </a:accent4>
      <a:accent5>
        <a:srgbClr val="17365D"/>
      </a:accent5>
      <a:accent6>
        <a:srgbClr val="17365D"/>
      </a:accent6>
      <a:hlink>
        <a:srgbClr val="112845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223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Играй и научи!  Защитените спаси!</vt:lpstr>
      <vt:lpstr>Какво представлява играта?</vt:lpstr>
      <vt:lpstr>Части на играта</vt:lpstr>
      <vt:lpstr>Цели</vt:lpstr>
      <vt:lpstr>Технологични средства</vt:lpstr>
      <vt:lpstr>Изображения</vt:lpstr>
      <vt:lpstr>Използвана литература</vt:lpstr>
      <vt:lpstr>Проблеми при реализация и възможности за доразвитие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Играй и научи – защитените спаси!</dc:title>
  <dc:creator>neli</dc:creator>
  <cp:lastModifiedBy>neli</cp:lastModifiedBy>
  <cp:revision>22</cp:revision>
  <dcterms:created xsi:type="dcterms:W3CDTF">2013-03-08T09:52:59Z</dcterms:created>
  <dcterms:modified xsi:type="dcterms:W3CDTF">2013-05-12T19:23:34Z</dcterms:modified>
</cp:coreProperties>
</file>