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3C0F18C-0EFB-4B9B-9C5E-EC3681D293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D86625-5379-481C-A125-EDA893C3DB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D0E0-04D9-48B2-A6C2-104DAF974CA8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13860C-ED82-42EC-B40C-37EC7A9658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631FF7-82F8-49A1-99C5-0399DBFB9D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9B21E-D873-453E-A093-0D5E452CF2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5339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670A-EEE1-4258-975F-653B98A9BE12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CACC-C4E1-498A-89E4-643C139E6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179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670A-EEE1-4258-975F-653B98A9BE12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CACC-C4E1-498A-89E4-643C139E6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313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670A-EEE1-4258-975F-653B98A9BE12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CACC-C4E1-498A-89E4-643C139E6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155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670A-EEE1-4258-975F-653B98A9BE12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CACC-C4E1-498A-89E4-643C139E6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816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670A-EEE1-4258-975F-653B98A9BE12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CACC-C4E1-498A-89E4-643C139E6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9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670A-EEE1-4258-975F-653B98A9BE12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CACC-C4E1-498A-89E4-643C139E6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256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670A-EEE1-4258-975F-653B98A9BE12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CACC-C4E1-498A-89E4-643C139E6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382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670A-EEE1-4258-975F-653B98A9BE12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CACC-C4E1-498A-89E4-643C139E6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234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670A-EEE1-4258-975F-653B98A9BE12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CACC-C4E1-498A-89E4-643C139E6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264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670A-EEE1-4258-975F-653B98A9BE12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CACC-C4E1-498A-89E4-643C139E6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013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670A-EEE1-4258-975F-653B98A9BE12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CACC-C4E1-498A-89E4-643C139E6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56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670A-EEE1-4258-975F-653B98A9BE12}" type="datetimeFigureOut">
              <a:rPr lang="es-CO" smtClean="0"/>
              <a:t>11/10/2022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ECACC-C4E1-498A-89E4-643C139E656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Google Shape;22;p6">
            <a:extLst>
              <a:ext uri="{FF2B5EF4-FFF2-40B4-BE49-F238E27FC236}">
                <a16:creationId xmlns:a16="http://schemas.microsoft.com/office/drawing/2014/main" id="{302EBD11-9B4D-47AE-8FB2-80BD5E3EFEA1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7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913083" y="1583144"/>
            <a:ext cx="9838765" cy="13900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1313"/>
            <a:r>
              <a:rPr lang="es-CO" sz="3600" b="1" dirty="0"/>
              <a:t>TUTORÍAS GENERALES</a:t>
            </a:r>
          </a:p>
          <a:p>
            <a:pPr marL="341313"/>
            <a:r>
              <a:rPr lang="es-CO" sz="3600" b="1" dirty="0"/>
              <a:t>P4 – Ciclo 4A – Desarrollo de Aplicaciones WEB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001858" y="41689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1313" algn="just"/>
            <a:endParaRPr lang="es-CO" sz="2800" dirty="0"/>
          </a:p>
          <a:p>
            <a:pPr marL="341313" algn="just"/>
            <a:r>
              <a:rPr lang="es-CO" sz="2800" b="1" dirty="0"/>
              <a:t>Tutor: 			</a:t>
            </a:r>
            <a:r>
              <a:rPr lang="es-CO" sz="2800" dirty="0"/>
              <a:t>Nelly I. Rodríguez Navarro</a:t>
            </a:r>
          </a:p>
          <a:p>
            <a:pPr marL="341313" algn="just"/>
            <a:r>
              <a:rPr lang="es-CO" sz="2800" b="1" dirty="0"/>
              <a:t>Correo: 	</a:t>
            </a:r>
            <a:r>
              <a:rPr lang="es-CO" sz="2800" dirty="0"/>
              <a:t>		nellyrodriguezn.tic@ucaldas.edu.co</a:t>
            </a:r>
          </a:p>
          <a:p>
            <a:pPr marL="341313" algn="just"/>
            <a:r>
              <a:rPr lang="es-CO" sz="2800" b="1" dirty="0"/>
              <a:t>Fecha:</a:t>
            </a:r>
            <a:r>
              <a:rPr lang="es-CO" sz="2800" dirty="0"/>
              <a:t>			12/10/2022</a:t>
            </a:r>
          </a:p>
          <a:p>
            <a:pPr marL="341313" algn="just"/>
            <a:r>
              <a:rPr lang="es-CO" sz="2800" b="1" dirty="0"/>
              <a:t>Hora:</a:t>
            </a:r>
            <a:r>
              <a:rPr lang="es-CO" sz="2800" dirty="0"/>
              <a:t>			6:00 a.m. </a:t>
            </a:r>
            <a:r>
              <a:rPr lang="es-CO" sz="2800"/>
              <a:t>a 12:00 m</a:t>
            </a:r>
            <a:r>
              <a:rPr lang="es-CO" sz="2800" dirty="0"/>
              <a:t>.</a:t>
            </a:r>
          </a:p>
          <a:p>
            <a:pPr algn="just"/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32638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E50F6-58E1-49A3-90B3-7DA2BDA1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1" y="2538443"/>
            <a:ext cx="4536489" cy="1325563"/>
          </a:xfrm>
        </p:spPr>
        <p:txBody>
          <a:bodyPr>
            <a:normAutofit/>
          </a:bodyPr>
          <a:lstStyle/>
          <a:p>
            <a:r>
              <a:rPr lang="es-CO" sz="2400" b="1" dirty="0">
                <a:latin typeface="+mn-lt"/>
                <a:ea typeface="+mn-ea"/>
                <a:cs typeface="+mn-cs"/>
              </a:rPr>
              <a:t>Directrices a tener en cuenta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56AF09-7CF1-423C-B13B-B7F5881D2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1" y="32963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400" b="1" dirty="0"/>
          </a:p>
          <a:p>
            <a:pPr marL="0" indent="0">
              <a:buNone/>
            </a:pPr>
            <a:r>
              <a:rPr lang="es-CO" sz="2400" b="1" dirty="0"/>
              <a:t>El formador: </a:t>
            </a:r>
            <a:r>
              <a:rPr lang="es-CO" sz="2400" dirty="0"/>
              <a:t>realiza la capacitación, desarrollo del ciclo.</a:t>
            </a:r>
          </a:p>
          <a:p>
            <a:pPr marL="0" indent="0">
              <a:buNone/>
            </a:pPr>
            <a:r>
              <a:rPr lang="es-CO" sz="2400" b="1" dirty="0"/>
              <a:t>Beneficiarios:  </a:t>
            </a:r>
            <a:r>
              <a:rPr lang="es-CO" sz="2400" dirty="0"/>
              <a:t>deben conformar equipos de desarrollo y en equipo deben asistir a las tutorías con el objeto de aclarar dudas o inquietudes, evidenciar los avances del desarrollo de cada Sprint y la solución - funcionalidad de cada Sprint.</a:t>
            </a:r>
          </a:p>
          <a:p>
            <a:pPr marL="0" indent="0">
              <a:buNone/>
            </a:pPr>
            <a:r>
              <a:rPr lang="es-CO" sz="2400" b="1" dirty="0"/>
              <a:t>Tutora: </a:t>
            </a:r>
            <a:r>
              <a:rPr lang="es-CO" sz="2400" dirty="0"/>
              <a:t>hace un seguimiento de avances, y a medida que se vaya evolucionando se va evaluando, con el objeto de obtener una nota y esta sea promediada con la nota que genera el Formador.</a:t>
            </a:r>
          </a:p>
          <a:p>
            <a:pPr marL="0" indent="0">
              <a:buNone/>
            </a:pPr>
            <a:endParaRPr lang="es-CO" sz="2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611CB88-A239-484A-B848-9C43D8A3A8B3}"/>
              </a:ext>
            </a:extLst>
          </p:cNvPr>
          <p:cNvSpPr txBox="1">
            <a:spLocks/>
          </p:cNvSpPr>
          <p:nvPr/>
        </p:nvSpPr>
        <p:spPr>
          <a:xfrm>
            <a:off x="1176617" y="1185509"/>
            <a:ext cx="9838765" cy="1072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1313"/>
            <a:r>
              <a:rPr lang="es-CO" sz="2800" b="1" dirty="0"/>
              <a:t>TUTORÍAS GENERALES</a:t>
            </a:r>
          </a:p>
          <a:p>
            <a:pPr marL="341313"/>
            <a:r>
              <a:rPr lang="es-CO" sz="2800" b="1" dirty="0"/>
              <a:t>P4 – Ciclo 4A – Desarrollo de Aplicaciones WEB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ECD8A1-3530-415F-9049-D1C54ACBF49A}"/>
              </a:ext>
            </a:extLst>
          </p:cNvPr>
          <p:cNvSpPr txBox="1"/>
          <p:nvPr/>
        </p:nvSpPr>
        <p:spPr>
          <a:xfrm>
            <a:off x="8357831" y="2538443"/>
            <a:ext cx="3493476" cy="1200329"/>
          </a:xfrm>
          <a:prstGeom prst="rect">
            <a:avLst/>
          </a:prstGeom>
          <a:solidFill>
            <a:srgbClr val="FFFF00"/>
          </a:solidFill>
          <a:ln w="444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La asistencia a las Tutorías son obligatorias, puesto que se debe hacer seguimiento y Evaluar</a:t>
            </a:r>
          </a:p>
          <a:p>
            <a:pPr algn="ctr"/>
            <a:r>
              <a:rPr lang="es-CO" b="1" dirty="0">
                <a:solidFill>
                  <a:srgbClr val="00B050"/>
                </a:solidFill>
              </a:rPr>
              <a:t>Deben agendar</a:t>
            </a:r>
          </a:p>
        </p:txBody>
      </p:sp>
    </p:spTree>
    <p:extLst>
      <p:ext uri="{BB962C8B-B14F-4D97-AF65-F5344CB8AC3E}">
        <p14:creationId xmlns:p14="http://schemas.microsoft.com/office/powerpoint/2010/main" val="30949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B17712-BBF7-4367-8608-99A996700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545" y="2750073"/>
            <a:ext cx="5261150" cy="10381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3600" dirty="0"/>
              <a:t>En 3 minutos regreso</a:t>
            </a:r>
          </a:p>
        </p:txBody>
      </p:sp>
    </p:spTree>
    <p:extLst>
      <p:ext uri="{BB962C8B-B14F-4D97-AF65-F5344CB8AC3E}">
        <p14:creationId xmlns:p14="http://schemas.microsoft.com/office/powerpoint/2010/main" val="2510753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22705</TotalTime>
  <Words>141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Directrices a tener en cuenta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Nelly</dc:creator>
  <cp:lastModifiedBy>Nelly Rodríguez Navarro</cp:lastModifiedBy>
  <cp:revision>234</cp:revision>
  <dcterms:created xsi:type="dcterms:W3CDTF">2020-05-13T21:53:37Z</dcterms:created>
  <dcterms:modified xsi:type="dcterms:W3CDTF">2022-10-12T02:59:24Z</dcterms:modified>
</cp:coreProperties>
</file>