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gif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81517"/>
            <a:ext cx="9072009" cy="4909947"/>
            <a:chOff x="0" y="0"/>
            <a:chExt cx="2389336" cy="1293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9336" cy="1293155"/>
            </a:xfrm>
            <a:custGeom>
              <a:avLst/>
              <a:gdLst/>
              <a:ahLst/>
              <a:cxnLst/>
              <a:rect r="r" b="b" t="t" l="l"/>
              <a:pathLst>
                <a:path h="1293155" w="2389336">
                  <a:moveTo>
                    <a:pt x="21335" y="0"/>
                  </a:moveTo>
                  <a:lnTo>
                    <a:pt x="2368001" y="0"/>
                  </a:lnTo>
                  <a:cubicBezTo>
                    <a:pt x="2379784" y="0"/>
                    <a:pt x="2389336" y="9552"/>
                    <a:pt x="2389336" y="21335"/>
                  </a:cubicBezTo>
                  <a:lnTo>
                    <a:pt x="2389336" y="1271820"/>
                  </a:lnTo>
                  <a:cubicBezTo>
                    <a:pt x="2389336" y="1277478"/>
                    <a:pt x="2387088" y="1282905"/>
                    <a:pt x="2383087" y="1286906"/>
                  </a:cubicBezTo>
                  <a:cubicBezTo>
                    <a:pt x="2379086" y="1290907"/>
                    <a:pt x="2373659" y="1293155"/>
                    <a:pt x="2368001" y="1293155"/>
                  </a:cubicBezTo>
                  <a:lnTo>
                    <a:pt x="21335" y="1293155"/>
                  </a:lnTo>
                  <a:cubicBezTo>
                    <a:pt x="15676" y="1293155"/>
                    <a:pt x="10250" y="1290907"/>
                    <a:pt x="6249" y="1286906"/>
                  </a:cubicBezTo>
                  <a:cubicBezTo>
                    <a:pt x="2248" y="1282905"/>
                    <a:pt x="0" y="1277478"/>
                    <a:pt x="0" y="1271820"/>
                  </a:cubicBezTo>
                  <a:lnTo>
                    <a:pt x="0" y="21335"/>
                  </a:lnTo>
                  <a:cubicBezTo>
                    <a:pt x="0" y="15676"/>
                    <a:pt x="2248" y="10250"/>
                    <a:pt x="6249" y="6249"/>
                  </a:cubicBezTo>
                  <a:cubicBezTo>
                    <a:pt x="10250" y="2248"/>
                    <a:pt x="15676" y="0"/>
                    <a:pt x="213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0790" y="8115629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4" y="0"/>
                </a:lnTo>
                <a:lnTo>
                  <a:pt x="1610194" y="1610195"/>
                </a:lnTo>
                <a:lnTo>
                  <a:pt x="0" y="161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93670" y="3751480"/>
            <a:ext cx="8342068" cy="398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PROYECTO FINAL ESTADISTICAS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9177" y="8545053"/>
            <a:ext cx="5161132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Nallely Sánchez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8-970-1343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571567" y="1753057"/>
            <a:ext cx="5097808" cy="6644063"/>
          </a:xfrm>
          <a:custGeom>
            <a:avLst/>
            <a:gdLst/>
            <a:ahLst/>
            <a:cxnLst/>
            <a:rect r="r" b="b" t="t" l="l"/>
            <a:pathLst>
              <a:path h="6644063" w="5097808">
                <a:moveTo>
                  <a:pt x="0" y="0"/>
                </a:moveTo>
                <a:lnTo>
                  <a:pt x="5097808" y="0"/>
                </a:lnTo>
                <a:lnTo>
                  <a:pt x="5097808" y="6644064"/>
                </a:lnTo>
                <a:lnTo>
                  <a:pt x="0" y="6644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7957" y="1443606"/>
            <a:ext cx="3117140" cy="3117140"/>
          </a:xfrm>
          <a:custGeom>
            <a:avLst/>
            <a:gdLst/>
            <a:ahLst/>
            <a:cxnLst/>
            <a:rect r="r" b="b" t="t" l="l"/>
            <a:pathLst>
              <a:path h="3117140" w="3117140">
                <a:moveTo>
                  <a:pt x="0" y="0"/>
                </a:moveTo>
                <a:lnTo>
                  <a:pt x="3117140" y="0"/>
                </a:lnTo>
                <a:lnTo>
                  <a:pt x="3117140" y="3117140"/>
                </a:lnTo>
                <a:lnTo>
                  <a:pt x="0" y="3117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-668513"/>
            <a:ext cx="7589557" cy="3394426"/>
            <a:chOff x="0" y="0"/>
            <a:chExt cx="10119409" cy="452590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119409" cy="4525902"/>
              <a:chOff x="0" y="0"/>
              <a:chExt cx="1998896" cy="89400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98896" cy="894005"/>
              </a:xfrm>
              <a:custGeom>
                <a:avLst/>
                <a:gdLst/>
                <a:ahLst/>
                <a:cxnLst/>
                <a:rect r="r" b="b" t="t" l="l"/>
                <a:pathLst>
                  <a:path h="894005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868503"/>
                    </a:lnTo>
                    <a:cubicBezTo>
                      <a:pt x="1998896" y="875267"/>
                      <a:pt x="1996209" y="881753"/>
                      <a:pt x="1991426" y="886536"/>
                    </a:cubicBezTo>
                    <a:cubicBezTo>
                      <a:pt x="1986644" y="891318"/>
                      <a:pt x="1980157" y="894005"/>
                      <a:pt x="1973394" y="894005"/>
                    </a:cubicBezTo>
                    <a:lnTo>
                      <a:pt x="25502" y="894005"/>
                    </a:lnTo>
                    <a:cubicBezTo>
                      <a:pt x="18738" y="894005"/>
                      <a:pt x="12252" y="891318"/>
                      <a:pt x="7469" y="886536"/>
                    </a:cubicBezTo>
                    <a:cubicBezTo>
                      <a:pt x="2687" y="881753"/>
                      <a:pt x="0" y="875267"/>
                      <a:pt x="0" y="868503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04895" y="1226167"/>
              <a:ext cx="8449472" cy="12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019"/>
                </a:lnSpc>
                <a:spcBef>
                  <a:spcPct val="0"/>
                </a:spcBef>
              </a:pPr>
              <a:r>
                <a:rPr lang="en-US" sz="6499" u="none">
                  <a:solidFill>
                    <a:srgbClr val="000000"/>
                  </a:solidFill>
                  <a:latin typeface="Now Bold"/>
                </a:rPr>
                <a:t>Introducción.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04895" y="2925084"/>
              <a:ext cx="8449472" cy="44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6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 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00950" y="3914366"/>
            <a:ext cx="8696544" cy="569623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23078" y="1256891"/>
            <a:ext cx="9252288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pace Mono"/>
              </a:rPr>
              <a:t>Con el objetivo de presentar mi  jornada al momento de realizar mi proyecto les brindaré mis perspectiva al momento de trabajar con estas bases de datos.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35395"/>
            <a:ext cx="7930524" cy="3086100"/>
            <a:chOff x="0" y="0"/>
            <a:chExt cx="208869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8698" cy="812800"/>
            </a:xfrm>
            <a:custGeom>
              <a:avLst/>
              <a:gdLst/>
              <a:ahLst/>
              <a:cxnLst/>
              <a:rect r="r" b="b" t="t" l="l"/>
              <a:pathLst>
                <a:path h="812800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788395"/>
                  </a:lnTo>
                  <a:cubicBezTo>
                    <a:pt x="2088698" y="794867"/>
                    <a:pt x="2086126" y="801075"/>
                    <a:pt x="2081549" y="805652"/>
                  </a:cubicBezTo>
                  <a:cubicBezTo>
                    <a:pt x="2076972" y="810229"/>
                    <a:pt x="2070765" y="812800"/>
                    <a:pt x="2064292" y="812800"/>
                  </a:cubicBezTo>
                  <a:lnTo>
                    <a:pt x="24405" y="812800"/>
                  </a:lnTo>
                  <a:cubicBezTo>
                    <a:pt x="17933" y="812800"/>
                    <a:pt x="11725" y="810229"/>
                    <a:pt x="7148" y="805652"/>
                  </a:cubicBezTo>
                  <a:cubicBezTo>
                    <a:pt x="2571" y="801075"/>
                    <a:pt x="0" y="794867"/>
                    <a:pt x="0" y="788395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78738" y="6172200"/>
            <a:ext cx="7930524" cy="3086100"/>
            <a:chOff x="0" y="0"/>
            <a:chExt cx="20886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8698" cy="812800"/>
            </a:xfrm>
            <a:custGeom>
              <a:avLst/>
              <a:gdLst/>
              <a:ahLst/>
              <a:cxnLst/>
              <a:rect r="r" b="b" t="t" l="l"/>
              <a:pathLst>
                <a:path h="812800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788395"/>
                  </a:lnTo>
                  <a:cubicBezTo>
                    <a:pt x="2088698" y="794867"/>
                    <a:pt x="2086126" y="801075"/>
                    <a:pt x="2081549" y="805652"/>
                  </a:cubicBezTo>
                  <a:cubicBezTo>
                    <a:pt x="2076972" y="810229"/>
                    <a:pt x="2070765" y="812800"/>
                    <a:pt x="2064292" y="812800"/>
                  </a:cubicBezTo>
                  <a:lnTo>
                    <a:pt x="24405" y="812800"/>
                  </a:lnTo>
                  <a:cubicBezTo>
                    <a:pt x="17933" y="812800"/>
                    <a:pt x="11725" y="810229"/>
                    <a:pt x="7148" y="805652"/>
                  </a:cubicBezTo>
                  <a:cubicBezTo>
                    <a:pt x="2571" y="801075"/>
                    <a:pt x="0" y="794867"/>
                    <a:pt x="0" y="788395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28776" y="2735395"/>
            <a:ext cx="7930524" cy="3086100"/>
            <a:chOff x="0" y="0"/>
            <a:chExt cx="20886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8698" cy="812800"/>
            </a:xfrm>
            <a:custGeom>
              <a:avLst/>
              <a:gdLst/>
              <a:ahLst/>
              <a:cxnLst/>
              <a:rect r="r" b="b" t="t" l="l"/>
              <a:pathLst>
                <a:path h="812800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788395"/>
                  </a:lnTo>
                  <a:cubicBezTo>
                    <a:pt x="2088698" y="794867"/>
                    <a:pt x="2086126" y="801075"/>
                    <a:pt x="2081549" y="805652"/>
                  </a:cubicBezTo>
                  <a:cubicBezTo>
                    <a:pt x="2076972" y="810229"/>
                    <a:pt x="2070765" y="812800"/>
                    <a:pt x="2064292" y="812800"/>
                  </a:cubicBezTo>
                  <a:lnTo>
                    <a:pt x="24405" y="812800"/>
                  </a:lnTo>
                  <a:cubicBezTo>
                    <a:pt x="17933" y="812800"/>
                    <a:pt x="11725" y="810229"/>
                    <a:pt x="7148" y="805652"/>
                  </a:cubicBezTo>
                  <a:cubicBezTo>
                    <a:pt x="2571" y="801075"/>
                    <a:pt x="0" y="794867"/>
                    <a:pt x="0" y="788395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97860" y="3547552"/>
            <a:ext cx="1392367" cy="1392367"/>
          </a:xfrm>
          <a:custGeom>
            <a:avLst/>
            <a:gdLst/>
            <a:ahLst/>
            <a:cxnLst/>
            <a:rect r="r" b="b" t="t" l="l"/>
            <a:pathLst>
              <a:path h="1392367" w="1392367">
                <a:moveTo>
                  <a:pt x="0" y="0"/>
                </a:moveTo>
                <a:lnTo>
                  <a:pt x="1392367" y="0"/>
                </a:lnTo>
                <a:lnTo>
                  <a:pt x="1392367" y="1392367"/>
                </a:lnTo>
                <a:lnTo>
                  <a:pt x="0" y="1392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958794" y="3396271"/>
            <a:ext cx="1764348" cy="1764348"/>
          </a:xfrm>
          <a:custGeom>
            <a:avLst/>
            <a:gdLst/>
            <a:ahLst/>
            <a:cxnLst/>
            <a:rect r="r" b="b" t="t" l="l"/>
            <a:pathLst>
              <a:path h="1764348" w="1764348">
                <a:moveTo>
                  <a:pt x="0" y="0"/>
                </a:moveTo>
                <a:lnTo>
                  <a:pt x="1764348" y="0"/>
                </a:lnTo>
                <a:lnTo>
                  <a:pt x="1764348" y="1764348"/>
                </a:lnTo>
                <a:lnTo>
                  <a:pt x="0" y="1764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7991" y="6899159"/>
            <a:ext cx="1632182" cy="1632182"/>
          </a:xfrm>
          <a:custGeom>
            <a:avLst/>
            <a:gdLst/>
            <a:ahLst/>
            <a:cxnLst/>
            <a:rect r="r" b="b" t="t" l="l"/>
            <a:pathLst>
              <a:path h="1632182" w="1632182">
                <a:moveTo>
                  <a:pt x="0" y="0"/>
                </a:moveTo>
                <a:lnTo>
                  <a:pt x="1632182" y="0"/>
                </a:lnTo>
                <a:lnTo>
                  <a:pt x="1632182" y="1632182"/>
                </a:lnTo>
                <a:lnTo>
                  <a:pt x="0" y="16321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92103" y="3580130"/>
            <a:ext cx="3871776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Trabajar bajo presión es un hábito negativo que debo aprender a controlar y tratar de no normalizar.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22330" y="7085965"/>
            <a:ext cx="3871776" cy="62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Debo mejorar la forma en que organizo mi tiempo.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08917" y="3386746"/>
            <a:ext cx="3871776" cy="219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Anteriormente quería irme por el area de analisis de datos y este proyecto fue una vista a la realidad que involucra el estar en ciencias de los datos.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483810"/>
            <a:ext cx="8300076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¿Qué descubrí de mí?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46202" y="2044201"/>
            <a:ext cx="7411207" cy="6198598"/>
            <a:chOff x="0" y="0"/>
            <a:chExt cx="9881609" cy="826479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881609" cy="8264798"/>
              <a:chOff x="0" y="0"/>
              <a:chExt cx="1951923" cy="16325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51923" cy="1632553"/>
              </a:xfrm>
              <a:custGeom>
                <a:avLst/>
                <a:gdLst/>
                <a:ahLst/>
                <a:cxnLst/>
                <a:rect r="r" b="b" t="t" l="l"/>
                <a:pathLst>
                  <a:path h="1632553" w="1951923">
                    <a:moveTo>
                      <a:pt x="26116" y="0"/>
                    </a:moveTo>
                    <a:lnTo>
                      <a:pt x="1925807" y="0"/>
                    </a:lnTo>
                    <a:cubicBezTo>
                      <a:pt x="1940230" y="0"/>
                      <a:pt x="1951923" y="11692"/>
                      <a:pt x="1951923" y="26116"/>
                    </a:cubicBezTo>
                    <a:lnTo>
                      <a:pt x="1951923" y="1606437"/>
                    </a:lnTo>
                    <a:cubicBezTo>
                      <a:pt x="1951923" y="1620860"/>
                      <a:pt x="1940230" y="1632553"/>
                      <a:pt x="1925807" y="1632553"/>
                    </a:cubicBezTo>
                    <a:lnTo>
                      <a:pt x="26116" y="1632553"/>
                    </a:lnTo>
                    <a:cubicBezTo>
                      <a:pt x="11692" y="1632553"/>
                      <a:pt x="0" y="1620860"/>
                      <a:pt x="0" y="1606437"/>
                    </a:cubicBezTo>
                    <a:lnTo>
                      <a:pt x="0" y="26116"/>
                    </a:lnTo>
                    <a:cubicBezTo>
                      <a:pt x="0" y="11692"/>
                      <a:pt x="11692" y="0"/>
                      <a:pt x="2611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>
                <a:solidFill>
                  <a:srgbClr val="000000"/>
                </a:solidFill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983159" y="1053478"/>
              <a:ext cx="8214171" cy="767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 u="none">
                  <a:solidFill>
                    <a:srgbClr val="000000"/>
                  </a:solidFill>
                  <a:latin typeface="Now Bold"/>
                </a:rPr>
                <a:t>Sobre el proyecto.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72119" y="1847621"/>
            <a:ext cx="6839114" cy="6242246"/>
          </a:xfrm>
          <a:custGeom>
            <a:avLst/>
            <a:gdLst/>
            <a:ahLst/>
            <a:cxnLst/>
            <a:rect r="r" b="b" t="t" l="l"/>
            <a:pathLst>
              <a:path h="6242246" w="6839114">
                <a:moveTo>
                  <a:pt x="0" y="0"/>
                </a:moveTo>
                <a:lnTo>
                  <a:pt x="6839115" y="0"/>
                </a:lnTo>
                <a:lnTo>
                  <a:pt x="6839115" y="6242246"/>
                </a:lnTo>
                <a:lnTo>
                  <a:pt x="0" y="624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21196" y="3446936"/>
            <a:ext cx="6061219" cy="434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6"/>
              </a:lnSpc>
            </a:pPr>
            <a:r>
              <a:rPr lang="en-US" sz="2769">
                <a:solidFill>
                  <a:srgbClr val="000000"/>
                </a:solidFill>
                <a:latin typeface="Space Mono"/>
              </a:rPr>
              <a:t>El manejo de las bases de datos fue algo abrumador,</a:t>
            </a:r>
          </a:p>
          <a:p>
            <a:pPr>
              <a:lnSpc>
                <a:spcPts val="3876"/>
              </a:lnSpc>
            </a:pPr>
            <a:r>
              <a:rPr lang="en-US" sz="2769">
                <a:solidFill>
                  <a:srgbClr val="000000"/>
                </a:solidFill>
                <a:latin typeface="Space Mono"/>
              </a:rPr>
              <a:t>ya que, nunca había manipulado datasets tan extensos. </a:t>
            </a:r>
          </a:p>
          <a:p>
            <a:pPr>
              <a:lnSpc>
                <a:spcPts val="3876"/>
              </a:lnSpc>
            </a:pPr>
            <a:r>
              <a:rPr lang="en-US" sz="2769">
                <a:solidFill>
                  <a:srgbClr val="000000"/>
                </a:solidFill>
                <a:latin typeface="Space Mono"/>
              </a:rPr>
              <a:t>El uso de herramientas como WEKA, tableau, python, excel </a:t>
            </a:r>
          </a:p>
          <a:p>
            <a:pPr>
              <a:lnSpc>
                <a:spcPts val="3876"/>
              </a:lnSpc>
            </a:pPr>
            <a:r>
              <a:rPr lang="en-US" sz="2769">
                <a:solidFill>
                  <a:srgbClr val="000000"/>
                </a:solidFill>
                <a:latin typeface="Space Mono"/>
              </a:rPr>
              <a:t>me brindaron una perspectiva de como manejar esta data.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494" y="7313699"/>
            <a:ext cx="3227182" cy="3174374"/>
          </a:xfrm>
          <a:custGeom>
            <a:avLst/>
            <a:gdLst/>
            <a:ahLst/>
            <a:cxnLst/>
            <a:rect r="r" b="b" t="t" l="l"/>
            <a:pathLst>
              <a:path h="3174374" w="3227182">
                <a:moveTo>
                  <a:pt x="0" y="0"/>
                </a:moveTo>
                <a:lnTo>
                  <a:pt x="3227183" y="0"/>
                </a:lnTo>
                <a:lnTo>
                  <a:pt x="3227183" y="3174374"/>
                </a:lnTo>
                <a:lnTo>
                  <a:pt x="0" y="3174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02983" y="6851403"/>
            <a:ext cx="2406897" cy="2406897"/>
          </a:xfrm>
          <a:custGeom>
            <a:avLst/>
            <a:gdLst/>
            <a:ahLst/>
            <a:cxnLst/>
            <a:rect r="r" b="b" t="t" l="l"/>
            <a:pathLst>
              <a:path h="2406897" w="2406897">
                <a:moveTo>
                  <a:pt x="0" y="0"/>
                </a:moveTo>
                <a:lnTo>
                  <a:pt x="2406898" y="0"/>
                </a:lnTo>
                <a:lnTo>
                  <a:pt x="2406898" y="2406897"/>
                </a:lnTo>
                <a:lnTo>
                  <a:pt x="0" y="2406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6051" y="1028700"/>
            <a:ext cx="5527036" cy="5460010"/>
            <a:chOff x="0" y="0"/>
            <a:chExt cx="1455680" cy="14380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55680" cy="1438027"/>
            </a:xfrm>
            <a:custGeom>
              <a:avLst/>
              <a:gdLst/>
              <a:ahLst/>
              <a:cxnLst/>
              <a:rect r="r" b="b" t="t" l="l"/>
              <a:pathLst>
                <a:path h="1438027" w="1455680">
                  <a:moveTo>
                    <a:pt x="35018" y="0"/>
                  </a:moveTo>
                  <a:lnTo>
                    <a:pt x="1420662" y="0"/>
                  </a:lnTo>
                  <a:cubicBezTo>
                    <a:pt x="1429949" y="0"/>
                    <a:pt x="1438856" y="3689"/>
                    <a:pt x="1445424" y="10257"/>
                  </a:cubicBezTo>
                  <a:cubicBezTo>
                    <a:pt x="1451991" y="16824"/>
                    <a:pt x="1455680" y="25731"/>
                    <a:pt x="1455680" y="35018"/>
                  </a:cubicBezTo>
                  <a:lnTo>
                    <a:pt x="1455680" y="1403009"/>
                  </a:lnTo>
                  <a:cubicBezTo>
                    <a:pt x="1455680" y="1412296"/>
                    <a:pt x="1451991" y="1421203"/>
                    <a:pt x="1445424" y="1427771"/>
                  </a:cubicBezTo>
                  <a:cubicBezTo>
                    <a:pt x="1438856" y="1434338"/>
                    <a:pt x="1429949" y="1438027"/>
                    <a:pt x="1420662" y="1438027"/>
                  </a:cubicBezTo>
                  <a:lnTo>
                    <a:pt x="35018" y="1438027"/>
                  </a:lnTo>
                  <a:cubicBezTo>
                    <a:pt x="15678" y="1438027"/>
                    <a:pt x="0" y="1422349"/>
                    <a:pt x="0" y="1403009"/>
                  </a:cubicBezTo>
                  <a:lnTo>
                    <a:pt x="0" y="35018"/>
                  </a:lnTo>
                  <a:cubicBezTo>
                    <a:pt x="0" y="25731"/>
                    <a:pt x="3689" y="16824"/>
                    <a:pt x="10257" y="10257"/>
                  </a:cubicBezTo>
                  <a:cubicBezTo>
                    <a:pt x="16824" y="3689"/>
                    <a:pt x="25731" y="0"/>
                    <a:pt x="350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212102" y="1619072"/>
            <a:ext cx="10452598" cy="6178277"/>
          </a:xfrm>
          <a:custGeom>
            <a:avLst/>
            <a:gdLst/>
            <a:ahLst/>
            <a:cxnLst/>
            <a:rect r="r" b="b" t="t" l="l"/>
            <a:pathLst>
              <a:path h="6178277" w="10452598">
                <a:moveTo>
                  <a:pt x="0" y="0"/>
                </a:moveTo>
                <a:lnTo>
                  <a:pt x="10452599" y="0"/>
                </a:lnTo>
                <a:lnTo>
                  <a:pt x="10452599" y="6178277"/>
                </a:lnTo>
                <a:lnTo>
                  <a:pt x="0" y="6178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18" r="-678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7248" y="1657172"/>
            <a:ext cx="494456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Datos interesantos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7248" y="2531489"/>
            <a:ext cx="4316607" cy="314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1800">
                <a:solidFill>
                  <a:srgbClr val="000000"/>
                </a:solidFill>
                <a:latin typeface="Space Mono"/>
              </a:rPr>
              <a:t>Dentro del analisis una de las bases de datos la que más llegó a impactarme fue la bse de datos sobre nacimientos vivos, ya que, estamos hablando de datos reales y la comparación de edades entre las madres y los padres fue algo alarmante.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2966" y="3092491"/>
            <a:ext cx="8342068" cy="4102019"/>
            <a:chOff x="0" y="0"/>
            <a:chExt cx="2197088" cy="1080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7088" cy="1080367"/>
            </a:xfrm>
            <a:custGeom>
              <a:avLst/>
              <a:gdLst/>
              <a:ahLst/>
              <a:cxnLst/>
              <a:rect r="r" b="b" t="t" l="l"/>
              <a:pathLst>
                <a:path h="1080367" w="2197088">
                  <a:moveTo>
                    <a:pt x="23201" y="0"/>
                  </a:moveTo>
                  <a:lnTo>
                    <a:pt x="2173886" y="0"/>
                  </a:lnTo>
                  <a:cubicBezTo>
                    <a:pt x="2180040" y="0"/>
                    <a:pt x="2185941" y="2444"/>
                    <a:pt x="2190292" y="6796"/>
                  </a:cubicBezTo>
                  <a:cubicBezTo>
                    <a:pt x="2194644" y="11147"/>
                    <a:pt x="2197088" y="17048"/>
                    <a:pt x="2197088" y="23201"/>
                  </a:cubicBezTo>
                  <a:lnTo>
                    <a:pt x="2197088" y="1057166"/>
                  </a:lnTo>
                  <a:cubicBezTo>
                    <a:pt x="2197088" y="1069979"/>
                    <a:pt x="2186700" y="1080367"/>
                    <a:pt x="2173886" y="1080367"/>
                  </a:cubicBezTo>
                  <a:lnTo>
                    <a:pt x="23201" y="1080367"/>
                  </a:lnTo>
                  <a:cubicBezTo>
                    <a:pt x="17048" y="1080367"/>
                    <a:pt x="11147" y="1077923"/>
                    <a:pt x="6796" y="1073571"/>
                  </a:cubicBezTo>
                  <a:cubicBezTo>
                    <a:pt x="2444" y="1069220"/>
                    <a:pt x="0" y="1063319"/>
                    <a:pt x="0" y="1057166"/>
                  </a:cubicBezTo>
                  <a:lnTo>
                    <a:pt x="0" y="23201"/>
                  </a:lnTo>
                  <a:cubicBezTo>
                    <a:pt x="0" y="10388"/>
                    <a:pt x="10388" y="0"/>
                    <a:pt x="23201" y="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72966" y="4495800"/>
            <a:ext cx="834206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GRACIAS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44437" y="1221787"/>
            <a:ext cx="3130511" cy="3130511"/>
          </a:xfrm>
          <a:custGeom>
            <a:avLst/>
            <a:gdLst/>
            <a:ahLst/>
            <a:cxnLst/>
            <a:rect r="r" b="b" t="t" l="l"/>
            <a:pathLst>
              <a:path h="3130511" w="3130511">
                <a:moveTo>
                  <a:pt x="0" y="0"/>
                </a:moveTo>
                <a:lnTo>
                  <a:pt x="3130511" y="0"/>
                </a:lnTo>
                <a:lnTo>
                  <a:pt x="3130511" y="3130512"/>
                </a:lnTo>
                <a:lnTo>
                  <a:pt x="0" y="313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79678" y="7095606"/>
            <a:ext cx="1608913" cy="1608913"/>
          </a:xfrm>
          <a:custGeom>
            <a:avLst/>
            <a:gdLst/>
            <a:ahLst/>
            <a:cxnLst/>
            <a:rect r="r" b="b" t="t" l="l"/>
            <a:pathLst>
              <a:path h="1608913" w="1608913">
                <a:moveTo>
                  <a:pt x="0" y="0"/>
                </a:moveTo>
                <a:lnTo>
                  <a:pt x="1608913" y="0"/>
                </a:lnTo>
                <a:lnTo>
                  <a:pt x="1608913" y="1608913"/>
                </a:lnTo>
                <a:lnTo>
                  <a:pt x="0" y="160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08591" y="2046055"/>
            <a:ext cx="2470703" cy="2470703"/>
          </a:xfrm>
          <a:custGeom>
            <a:avLst/>
            <a:gdLst/>
            <a:ahLst/>
            <a:cxnLst/>
            <a:rect r="r" b="b" t="t" l="l"/>
            <a:pathLst>
              <a:path h="2470703" w="2470703">
                <a:moveTo>
                  <a:pt x="0" y="0"/>
                </a:moveTo>
                <a:lnTo>
                  <a:pt x="2470703" y="0"/>
                </a:lnTo>
                <a:lnTo>
                  <a:pt x="2470703" y="2470704"/>
                </a:lnTo>
                <a:lnTo>
                  <a:pt x="0" y="2470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796350" y="7618877"/>
            <a:ext cx="3994903" cy="3050653"/>
          </a:xfrm>
          <a:custGeom>
            <a:avLst/>
            <a:gdLst/>
            <a:ahLst/>
            <a:cxnLst/>
            <a:rect r="r" b="b" t="t" l="l"/>
            <a:pathLst>
              <a:path h="3050653" w="3994903">
                <a:moveTo>
                  <a:pt x="0" y="0"/>
                </a:moveTo>
                <a:lnTo>
                  <a:pt x="3994904" y="0"/>
                </a:lnTo>
                <a:lnTo>
                  <a:pt x="3994904" y="3050653"/>
                </a:lnTo>
                <a:lnTo>
                  <a:pt x="0" y="3050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4791254" y="8479028"/>
            <a:ext cx="2868515" cy="2190502"/>
          </a:xfrm>
          <a:custGeom>
            <a:avLst/>
            <a:gdLst/>
            <a:ahLst/>
            <a:cxnLst/>
            <a:rect r="r" b="b" t="t" l="l"/>
            <a:pathLst>
              <a:path h="2190502" w="2868515">
                <a:moveTo>
                  <a:pt x="0" y="0"/>
                </a:moveTo>
                <a:lnTo>
                  <a:pt x="2868515" y="0"/>
                </a:lnTo>
                <a:lnTo>
                  <a:pt x="2868515" y="2190502"/>
                </a:lnTo>
                <a:lnTo>
                  <a:pt x="0" y="219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DAFpuIFG7HM</dc:identifier>
  <dcterms:modified xsi:type="dcterms:W3CDTF">2011-08-01T06:04:30Z</dcterms:modified>
  <cp:revision>1</cp:revision>
  <dc:title>Presentación análisis datos y estadísticas profesional versátil geométrica turquesa</dc:title>
</cp:coreProperties>
</file>