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683" r:id="rId3"/>
    <p:sldId id="541" r:id="rId4"/>
  </p:sldIdLst>
  <p:sldSz cx="12192000" cy="6858000"/>
  <p:notesSz cx="7559675" cy="106918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0E3D0-FE38-4534-AA9B-0008A789E0FC}" v="1" dt="2024-12-04T05:53:30.684"/>
    <p1510:client id="{734F853E-A997-4381-995B-79937A798833}" v="68" dt="2024-12-04T05:49:34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64" autoAdjust="0"/>
  </p:normalViewPr>
  <p:slideViewPr>
    <p:cSldViewPr snapToGrid="0">
      <p:cViewPr varScale="1">
        <p:scale>
          <a:sx n="87" d="100"/>
          <a:sy n="87" d="100"/>
        </p:scale>
        <p:origin x="91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E0631DFA-2E84-44A9-9251-244EF4D0937A}"/>
    <pc:docChg chg="undo custSel modSld">
      <pc:chgData name="Richard Chalk" userId="287f8aa4f4de1d19" providerId="LiveId" clId="{E0631DFA-2E84-44A9-9251-244EF4D0937A}" dt="2022-11-09T09:04:35.296" v="68" actId="1076"/>
      <pc:docMkLst>
        <pc:docMk/>
      </pc:docMkLst>
      <pc:sldChg chg="addSp delSp modSp mod">
        <pc:chgData name="Richard Chalk" userId="287f8aa4f4de1d19" providerId="LiveId" clId="{E0631DFA-2E84-44A9-9251-244EF4D0937A}" dt="2022-11-09T06:39:23.256" v="16" actId="478"/>
        <pc:sldMkLst>
          <pc:docMk/>
          <pc:sldMk cId="0" sldId="256"/>
        </pc:sldMkLst>
        <pc:spChg chg="add del mod">
          <ac:chgData name="Richard Chalk" userId="287f8aa4f4de1d19" providerId="LiveId" clId="{E0631DFA-2E84-44A9-9251-244EF4D0937A}" dt="2022-11-09T06:39:23.256" v="16" actId="478"/>
          <ac:spMkLst>
            <pc:docMk/>
            <pc:sldMk cId="0" sldId="256"/>
            <ac:spMk id="2" creationId="{C7E19896-1D2B-288A-E9EE-611A81BA31F5}"/>
          </ac:spMkLst>
        </pc:spChg>
        <pc:spChg chg="mod">
          <ac:chgData name="Richard Chalk" userId="287f8aa4f4de1d19" providerId="LiveId" clId="{E0631DFA-2E84-44A9-9251-244EF4D0937A}" dt="2022-11-09T06:39:04.618" v="12" actId="20577"/>
          <ac:spMkLst>
            <pc:docMk/>
            <pc:sldMk cId="0" sldId="256"/>
            <ac:spMk id="82" creationId="{00000000-0000-0000-0000-000000000000}"/>
          </ac:spMkLst>
        </pc:spChg>
      </pc:sldChg>
      <pc:sldChg chg="addSp delSp modSp mod">
        <pc:chgData name="Richard Chalk" userId="287f8aa4f4de1d19" providerId="LiveId" clId="{E0631DFA-2E84-44A9-9251-244EF4D0937A}" dt="2022-11-09T09:04:35.296" v="68" actId="1076"/>
        <pc:sldMkLst>
          <pc:docMk/>
          <pc:sldMk cId="0" sldId="257"/>
        </pc:sldMkLst>
        <pc:spChg chg="mod">
          <ac:chgData name="Richard Chalk" userId="287f8aa4f4de1d19" providerId="LiveId" clId="{E0631DFA-2E84-44A9-9251-244EF4D0937A}" dt="2022-11-09T06:39:20.606" v="15" actId="207"/>
          <ac:spMkLst>
            <pc:docMk/>
            <pc:sldMk cId="0" sldId="257"/>
            <ac:spMk id="86" creationId="{00000000-0000-0000-0000-000000000000}"/>
          </ac:spMkLst>
        </pc:spChg>
        <pc:spChg chg="del">
          <ac:chgData name="Richard Chalk" userId="287f8aa4f4de1d19" providerId="LiveId" clId="{E0631DFA-2E84-44A9-9251-244EF4D0937A}" dt="2022-11-09T07:40:38.093" v="19" actId="478"/>
          <ac:spMkLst>
            <pc:docMk/>
            <pc:sldMk cId="0" sldId="257"/>
            <ac:spMk id="87" creationId="{00000000-0000-0000-0000-000000000000}"/>
          </ac:spMkLst>
        </pc:spChg>
        <pc:spChg chg="del">
          <ac:chgData name="Richard Chalk" userId="287f8aa4f4de1d19" providerId="LiveId" clId="{E0631DFA-2E84-44A9-9251-244EF4D0937A}" dt="2022-11-09T07:40:38.093" v="19" actId="478"/>
          <ac:spMkLst>
            <pc:docMk/>
            <pc:sldMk cId="0" sldId="257"/>
            <ac:spMk id="88" creationId="{00000000-0000-0000-0000-000000000000}"/>
          </ac:spMkLst>
        </pc:spChg>
        <pc:spChg chg="del">
          <ac:chgData name="Richard Chalk" userId="287f8aa4f4de1d19" providerId="LiveId" clId="{E0631DFA-2E84-44A9-9251-244EF4D0937A}" dt="2022-11-09T07:40:38.093" v="19" actId="478"/>
          <ac:spMkLst>
            <pc:docMk/>
            <pc:sldMk cId="0" sldId="257"/>
            <ac:spMk id="90" creationId="{00000000-0000-0000-0000-000000000000}"/>
          </ac:spMkLst>
        </pc:spChg>
        <pc:spChg chg="del">
          <ac:chgData name="Richard Chalk" userId="287f8aa4f4de1d19" providerId="LiveId" clId="{E0631DFA-2E84-44A9-9251-244EF4D0937A}" dt="2022-11-09T07:40:38.093" v="19" actId="478"/>
          <ac:spMkLst>
            <pc:docMk/>
            <pc:sldMk cId="0" sldId="257"/>
            <ac:spMk id="91" creationId="{00000000-0000-0000-0000-000000000000}"/>
          </ac:spMkLst>
        </pc:spChg>
        <pc:spChg chg="mod">
          <ac:chgData name="Richard Chalk" userId="287f8aa4f4de1d19" providerId="LiveId" clId="{E0631DFA-2E84-44A9-9251-244EF4D0937A}" dt="2022-11-09T09:04:28.690" v="67" actId="20577"/>
          <ac:spMkLst>
            <pc:docMk/>
            <pc:sldMk cId="0" sldId="257"/>
            <ac:spMk id="93" creationId="{00000000-0000-0000-0000-000000000000}"/>
          </ac:spMkLst>
        </pc:spChg>
        <pc:picChg chg="add mod">
          <ac:chgData name="Richard Chalk" userId="287f8aa4f4de1d19" providerId="LiveId" clId="{E0631DFA-2E84-44A9-9251-244EF4D0937A}" dt="2022-11-09T09:04:35.296" v="68" actId="1076"/>
          <ac:picMkLst>
            <pc:docMk/>
            <pc:sldMk cId="0" sldId="257"/>
            <ac:picMk id="1026" creationId="{F3E79DE5-0C0D-938F-8532-968555A36E33}"/>
          </ac:picMkLst>
        </pc:picChg>
      </pc:sldChg>
      <pc:sldChg chg="delSp modSp mod">
        <pc:chgData name="Richard Chalk" userId="287f8aa4f4de1d19" providerId="LiveId" clId="{E0631DFA-2E84-44A9-9251-244EF4D0937A}" dt="2022-11-09T07:43:58.824" v="39" actId="1076"/>
        <pc:sldMkLst>
          <pc:docMk/>
          <pc:sldMk cId="0" sldId="258"/>
        </pc:sldMkLst>
        <pc:spChg chg="del">
          <ac:chgData name="Richard Chalk" userId="287f8aa4f4de1d19" providerId="LiveId" clId="{E0631DFA-2E84-44A9-9251-244EF4D0937A}" dt="2022-11-09T07:43:53.873" v="38" actId="478"/>
          <ac:spMkLst>
            <pc:docMk/>
            <pc:sldMk cId="0" sldId="258"/>
            <ac:spMk id="94" creationId="{00000000-0000-0000-0000-000000000000}"/>
          </ac:spMkLst>
        </pc:spChg>
        <pc:spChg chg="del">
          <ac:chgData name="Richard Chalk" userId="287f8aa4f4de1d19" providerId="LiveId" clId="{E0631DFA-2E84-44A9-9251-244EF4D0937A}" dt="2022-11-09T07:43:53.873" v="38" actId="478"/>
          <ac:spMkLst>
            <pc:docMk/>
            <pc:sldMk cId="0" sldId="258"/>
            <ac:spMk id="95" creationId="{00000000-0000-0000-0000-000000000000}"/>
          </ac:spMkLst>
        </pc:spChg>
        <pc:spChg chg="del">
          <ac:chgData name="Richard Chalk" userId="287f8aa4f4de1d19" providerId="LiveId" clId="{E0631DFA-2E84-44A9-9251-244EF4D0937A}" dt="2022-11-09T07:43:53.873" v="38" actId="478"/>
          <ac:spMkLst>
            <pc:docMk/>
            <pc:sldMk cId="0" sldId="258"/>
            <ac:spMk id="97" creationId="{00000000-0000-0000-0000-000000000000}"/>
          </ac:spMkLst>
        </pc:spChg>
        <pc:spChg chg="del">
          <ac:chgData name="Richard Chalk" userId="287f8aa4f4de1d19" providerId="LiveId" clId="{E0631DFA-2E84-44A9-9251-244EF4D0937A}" dt="2022-11-09T07:43:53.873" v="38" actId="478"/>
          <ac:spMkLst>
            <pc:docMk/>
            <pc:sldMk cId="0" sldId="258"/>
            <ac:spMk id="98" creationId="{00000000-0000-0000-0000-000000000000}"/>
          </ac:spMkLst>
        </pc:spChg>
        <pc:spChg chg="mod">
          <ac:chgData name="Richard Chalk" userId="287f8aa4f4de1d19" providerId="LiveId" clId="{E0631DFA-2E84-44A9-9251-244EF4D0937A}" dt="2022-11-09T07:43:52.004" v="37" actId="1076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Richard Chalk" userId="287f8aa4f4de1d19" providerId="LiveId" clId="{E0631DFA-2E84-44A9-9251-244EF4D0937A}" dt="2022-11-09T07:43:58.824" v="39" actId="1076"/>
          <ac:spMkLst>
            <pc:docMk/>
            <pc:sldMk cId="0" sldId="258"/>
            <ac:spMk id="101" creationId="{00000000-0000-0000-0000-000000000000}"/>
          </ac:spMkLst>
        </pc:spChg>
      </pc:sldChg>
    </pc:docChg>
  </pc:docChgLst>
  <pc:docChgLst>
    <pc:chgData name="Richard Chalk" userId="287f8aa4f4de1d19" providerId="LiveId" clId="{734F853E-A997-4381-995B-79937A798833}"/>
    <pc:docChg chg="undo custSel addSld modSld">
      <pc:chgData name="Richard Chalk" userId="287f8aa4f4de1d19" providerId="LiveId" clId="{734F853E-A997-4381-995B-79937A798833}" dt="2024-12-04T05:50:22.137" v="649" actId="113"/>
      <pc:docMkLst>
        <pc:docMk/>
      </pc:docMkLst>
      <pc:sldChg chg="addSp modSp mod">
        <pc:chgData name="Richard Chalk" userId="287f8aa4f4de1d19" providerId="LiveId" clId="{734F853E-A997-4381-995B-79937A798833}" dt="2024-12-04T05:14:08.345" v="25" actId="207"/>
        <pc:sldMkLst>
          <pc:docMk/>
          <pc:sldMk cId="0" sldId="265"/>
        </pc:sldMkLst>
        <pc:spChg chg="mod">
          <ac:chgData name="Richard Chalk" userId="287f8aa4f4de1d19" providerId="LiveId" clId="{734F853E-A997-4381-995B-79937A798833}" dt="2024-12-04T05:13:55.722" v="10" actId="20577"/>
          <ac:spMkLst>
            <pc:docMk/>
            <pc:sldMk cId="0" sldId="265"/>
            <ac:spMk id="2" creationId="{3F4E5F76-FA0F-2D31-880F-3B52FAEE2F23}"/>
          </ac:spMkLst>
        </pc:spChg>
        <pc:spChg chg="mod">
          <ac:chgData name="Richard Chalk" userId="287f8aa4f4de1d19" providerId="LiveId" clId="{734F853E-A997-4381-995B-79937A798833}" dt="2024-12-04T05:14:08.345" v="25" actId="207"/>
          <ac:spMkLst>
            <pc:docMk/>
            <pc:sldMk cId="0" sldId="265"/>
            <ac:spMk id="3" creationId="{FCABE434-D0E7-8F92-2A2D-CB0341E5F732}"/>
          </ac:spMkLst>
        </pc:spChg>
        <pc:picChg chg="add mod ord">
          <ac:chgData name="Richard Chalk" userId="287f8aa4f4de1d19" providerId="LiveId" clId="{734F853E-A997-4381-995B-79937A798833}" dt="2024-12-04T05:14:00.404" v="23" actId="1037"/>
          <ac:picMkLst>
            <pc:docMk/>
            <pc:sldMk cId="0" sldId="265"/>
            <ac:picMk id="7" creationId="{1950FD66-86A9-A54A-1354-1569DAE29C50}"/>
          </ac:picMkLst>
        </pc:picChg>
      </pc:sldChg>
      <pc:sldChg chg="modSp mod">
        <pc:chgData name="Richard Chalk" userId="287f8aa4f4de1d19" providerId="LiveId" clId="{734F853E-A997-4381-995B-79937A798833}" dt="2024-12-04T05:14:22.205" v="32" actId="20577"/>
        <pc:sldMkLst>
          <pc:docMk/>
          <pc:sldMk cId="4038369122" sldId="275"/>
        </pc:sldMkLst>
        <pc:spChg chg="mod">
          <ac:chgData name="Richard Chalk" userId="287f8aa4f4de1d19" providerId="LiveId" clId="{734F853E-A997-4381-995B-79937A798833}" dt="2024-12-04T05:14:22.205" v="32" actId="20577"/>
          <ac:spMkLst>
            <pc:docMk/>
            <pc:sldMk cId="4038369122" sldId="275"/>
            <ac:spMk id="81" creationId="{00000000-0000-0000-0000-000000000000}"/>
          </ac:spMkLst>
        </pc:spChg>
      </pc:sldChg>
      <pc:sldChg chg="addSp delSp modSp add mod modNotesTx">
        <pc:chgData name="Richard Chalk" userId="287f8aa4f4de1d19" providerId="LiveId" clId="{734F853E-A997-4381-995B-79937A798833}" dt="2024-12-04T05:50:22.137" v="649" actId="113"/>
        <pc:sldMkLst>
          <pc:docMk/>
          <pc:sldMk cId="3465289972" sldId="541"/>
        </pc:sldMkLst>
        <pc:spChg chg="mod">
          <ac:chgData name="Richard Chalk" userId="287f8aa4f4de1d19" providerId="LiveId" clId="{734F853E-A997-4381-995B-79937A798833}" dt="2024-12-04T05:50:22.137" v="649" actId="113"/>
          <ac:spMkLst>
            <pc:docMk/>
            <pc:sldMk cId="3465289972" sldId="541"/>
            <ac:spMk id="2" creationId="{2CED0939-2445-F1A3-21AE-0A535344DD5D}"/>
          </ac:spMkLst>
        </pc:spChg>
        <pc:picChg chg="mod">
          <ac:chgData name="Richard Chalk" userId="287f8aa4f4de1d19" providerId="LiveId" clId="{734F853E-A997-4381-995B-79937A798833}" dt="2024-12-04T05:18:53.004" v="324" actId="1076"/>
          <ac:picMkLst>
            <pc:docMk/>
            <pc:sldMk cId="3465289972" sldId="541"/>
            <ac:picMk id="3" creationId="{A78A0620-E6F9-BC1A-F1E5-E0D0E7E2B772}"/>
          </ac:picMkLst>
        </pc:picChg>
        <pc:picChg chg="add mod">
          <ac:chgData name="Richard Chalk" userId="287f8aa4f4de1d19" providerId="LiveId" clId="{734F853E-A997-4381-995B-79937A798833}" dt="2024-12-04T05:20:45.575" v="379" actId="1038"/>
          <ac:picMkLst>
            <pc:docMk/>
            <pc:sldMk cId="3465289972" sldId="541"/>
            <ac:picMk id="1026" creationId="{63750C53-BBEA-9F73-CBCB-5963BA01213F}"/>
          </ac:picMkLst>
        </pc:picChg>
        <pc:picChg chg="add mod">
          <ac:chgData name="Richard Chalk" userId="287f8aa4f4de1d19" providerId="LiveId" clId="{734F853E-A997-4381-995B-79937A798833}" dt="2024-12-04T05:20:40.122" v="372" actId="1035"/>
          <ac:picMkLst>
            <pc:docMk/>
            <pc:sldMk cId="3465289972" sldId="541"/>
            <ac:picMk id="1028" creationId="{29FCA753-B374-023D-0794-8819799CA532}"/>
          </ac:picMkLst>
        </pc:picChg>
        <pc:picChg chg="add mod">
          <ac:chgData name="Richard Chalk" userId="287f8aa4f4de1d19" providerId="LiveId" clId="{734F853E-A997-4381-995B-79937A798833}" dt="2024-12-04T05:19:54.529" v="332" actId="1076"/>
          <ac:picMkLst>
            <pc:docMk/>
            <pc:sldMk cId="3465289972" sldId="541"/>
            <ac:picMk id="1030" creationId="{5DD63522-345D-BE41-726D-EECBA38718E8}"/>
          </ac:picMkLst>
        </pc:picChg>
        <pc:picChg chg="add mod">
          <ac:chgData name="Richard Chalk" userId="287f8aa4f4de1d19" providerId="LiveId" clId="{734F853E-A997-4381-995B-79937A798833}" dt="2024-12-04T05:20:43.469" v="373" actId="1076"/>
          <ac:picMkLst>
            <pc:docMk/>
            <pc:sldMk cId="3465289972" sldId="541"/>
            <ac:picMk id="1032" creationId="{D1C4E54D-4857-7171-3078-59D305993A5D}"/>
          </ac:picMkLst>
        </pc:picChg>
        <pc:picChg chg="mod">
          <ac:chgData name="Richard Chalk" userId="287f8aa4f4de1d19" providerId="LiveId" clId="{734F853E-A997-4381-995B-79937A798833}" dt="2024-12-04T05:20:28.701" v="357" actId="1036"/>
          <ac:picMkLst>
            <pc:docMk/>
            <pc:sldMk cId="3465289972" sldId="541"/>
            <ac:picMk id="6146" creationId="{E8467F65-5A75-AC94-9752-587D7A7F4816}"/>
          </ac:picMkLst>
        </pc:picChg>
        <pc:picChg chg="del">
          <ac:chgData name="Richard Chalk" userId="287f8aa4f4de1d19" providerId="LiveId" clId="{734F853E-A997-4381-995B-79937A798833}" dt="2024-12-04T05:18:22.607" v="317" actId="478"/>
          <ac:picMkLst>
            <pc:docMk/>
            <pc:sldMk cId="3465289972" sldId="541"/>
            <ac:picMk id="6152" creationId="{6FD94AB1-8DA1-A380-8181-F7892E15942F}"/>
          </ac:picMkLst>
        </pc:picChg>
        <pc:picChg chg="del">
          <ac:chgData name="Richard Chalk" userId="287f8aa4f4de1d19" providerId="LiveId" clId="{734F853E-A997-4381-995B-79937A798833}" dt="2024-12-04T05:18:22.607" v="317" actId="478"/>
          <ac:picMkLst>
            <pc:docMk/>
            <pc:sldMk cId="3465289972" sldId="541"/>
            <ac:picMk id="6158" creationId="{D0D0F5D9-E089-6829-6E34-488DAB23E6A0}"/>
          </ac:picMkLst>
        </pc:picChg>
      </pc:sldChg>
      <pc:sldChg chg="modSp add mod">
        <pc:chgData name="Richard Chalk" userId="287f8aa4f4de1d19" providerId="LiveId" clId="{734F853E-A997-4381-995B-79937A798833}" dt="2024-12-04T05:14:39.553" v="42" actId="6549"/>
        <pc:sldMkLst>
          <pc:docMk/>
          <pc:sldMk cId="2275662307" sldId="683"/>
        </pc:sldMkLst>
        <pc:spChg chg="mod">
          <ac:chgData name="Richard Chalk" userId="287f8aa4f4de1d19" providerId="LiveId" clId="{734F853E-A997-4381-995B-79937A798833}" dt="2024-12-04T05:14:39.553" v="42" actId="6549"/>
          <ac:spMkLst>
            <pc:docMk/>
            <pc:sldMk cId="2275662307" sldId="683"/>
            <ac:spMk id="81" creationId="{7DF91AB5-6D11-140E-079E-295E57D2B394}"/>
          </ac:spMkLst>
        </pc:spChg>
      </pc:sldChg>
    </pc:docChg>
  </pc:docChgLst>
  <pc:docChgLst>
    <pc:chgData name="Richard" userId="287f8aa4f4de1d19" providerId="LiveId" clId="{4C25527E-BA8C-4841-A81D-C78F12ABE19C}"/>
    <pc:docChg chg="undo custSel modSld">
      <pc:chgData name="Richard" userId="287f8aa4f4de1d19" providerId="LiveId" clId="{4C25527E-BA8C-4841-A81D-C78F12ABE19C}" dt="2022-11-10T11:53:24.391" v="407"/>
      <pc:docMkLst>
        <pc:docMk/>
      </pc:docMkLst>
      <pc:sldChg chg="modSp mod">
        <pc:chgData name="Richard" userId="287f8aa4f4de1d19" providerId="LiveId" clId="{4C25527E-BA8C-4841-A81D-C78F12ABE19C}" dt="2022-11-10T09:58:53.316" v="136" actId="14100"/>
        <pc:sldMkLst>
          <pc:docMk/>
          <pc:sldMk cId="0" sldId="257"/>
        </pc:sldMkLst>
        <pc:spChg chg="mod">
          <ac:chgData name="Richard" userId="287f8aa4f4de1d19" providerId="LiveId" clId="{4C25527E-BA8C-4841-A81D-C78F12ABE19C}" dt="2022-11-10T09:58:45.175" v="135" actId="1076"/>
          <ac:spMkLst>
            <pc:docMk/>
            <pc:sldMk cId="0" sldId="257"/>
            <ac:spMk id="93" creationId="{00000000-0000-0000-0000-000000000000}"/>
          </ac:spMkLst>
        </pc:spChg>
        <pc:picChg chg="mod">
          <ac:chgData name="Richard" userId="287f8aa4f4de1d19" providerId="LiveId" clId="{4C25527E-BA8C-4841-A81D-C78F12ABE19C}" dt="2022-11-10T09:58:53.316" v="136" actId="14100"/>
          <ac:picMkLst>
            <pc:docMk/>
            <pc:sldMk cId="0" sldId="257"/>
            <ac:picMk id="1026" creationId="{F3E79DE5-0C0D-938F-8532-968555A36E33}"/>
          </ac:picMkLst>
        </pc:picChg>
      </pc:sldChg>
      <pc:sldChg chg="modSp mod">
        <pc:chgData name="Richard" userId="287f8aa4f4de1d19" providerId="LiveId" clId="{4C25527E-BA8C-4841-A81D-C78F12ABE19C}" dt="2022-11-10T10:11:21.433" v="241" actId="14100"/>
        <pc:sldMkLst>
          <pc:docMk/>
          <pc:sldMk cId="0" sldId="258"/>
        </pc:sldMkLst>
        <pc:spChg chg="mod">
          <ac:chgData name="Richard" userId="287f8aa4f4de1d19" providerId="LiveId" clId="{4C25527E-BA8C-4841-A81D-C78F12ABE19C}" dt="2022-11-10T09:54:48.741" v="99" actId="20577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Richard" userId="287f8aa4f4de1d19" providerId="LiveId" clId="{4C25527E-BA8C-4841-A81D-C78F12ABE19C}" dt="2022-11-10T10:11:21.433" v="241" actId="14100"/>
          <ac:spMkLst>
            <pc:docMk/>
            <pc:sldMk cId="0" sldId="258"/>
            <ac:spMk id="101" creationId="{00000000-0000-0000-0000-000000000000}"/>
          </ac:spMkLst>
        </pc:spChg>
      </pc:sldChg>
      <pc:sldChg chg="delSp modSp mod">
        <pc:chgData name="Richard" userId="287f8aa4f4de1d19" providerId="LiveId" clId="{4C25527E-BA8C-4841-A81D-C78F12ABE19C}" dt="2022-11-10T10:11:42.945" v="251" actId="207"/>
        <pc:sldMkLst>
          <pc:docMk/>
          <pc:sldMk cId="0" sldId="259"/>
        </pc:sldMkLst>
        <pc:spChg chg="del">
          <ac:chgData name="Richard" userId="287f8aa4f4de1d19" providerId="LiveId" clId="{4C25527E-BA8C-4841-A81D-C78F12ABE19C}" dt="2022-11-10T09:55:04.320" v="101" actId="478"/>
          <ac:spMkLst>
            <pc:docMk/>
            <pc:sldMk cId="0" sldId="259"/>
            <ac:spMk id="102" creationId="{00000000-0000-0000-0000-000000000000}"/>
          </ac:spMkLst>
        </pc:spChg>
        <pc:spChg chg="del">
          <ac:chgData name="Richard" userId="287f8aa4f4de1d19" providerId="LiveId" clId="{4C25527E-BA8C-4841-A81D-C78F12ABE19C}" dt="2022-11-10T09:55:04.320" v="101" actId="478"/>
          <ac:spMkLst>
            <pc:docMk/>
            <pc:sldMk cId="0" sldId="259"/>
            <ac:spMk id="103" creationId="{00000000-0000-0000-0000-000000000000}"/>
          </ac:spMkLst>
        </pc:spChg>
        <pc:spChg chg="del">
          <ac:chgData name="Richard" userId="287f8aa4f4de1d19" providerId="LiveId" clId="{4C25527E-BA8C-4841-A81D-C78F12ABE19C}" dt="2022-11-10T09:55:04.320" v="101" actId="478"/>
          <ac:spMkLst>
            <pc:docMk/>
            <pc:sldMk cId="0" sldId="259"/>
            <ac:spMk id="105" creationId="{00000000-0000-0000-0000-000000000000}"/>
          </ac:spMkLst>
        </pc:spChg>
        <pc:spChg chg="del">
          <ac:chgData name="Richard" userId="287f8aa4f4de1d19" providerId="LiveId" clId="{4C25527E-BA8C-4841-A81D-C78F12ABE19C}" dt="2022-11-10T09:55:04.320" v="101" actId="478"/>
          <ac:spMkLst>
            <pc:docMk/>
            <pc:sldMk cId="0" sldId="259"/>
            <ac:spMk id="106" creationId="{00000000-0000-0000-0000-000000000000}"/>
          </ac:spMkLst>
        </pc:spChg>
        <pc:spChg chg="mod">
          <ac:chgData name="Richard" userId="287f8aa4f4de1d19" providerId="LiveId" clId="{4C25527E-BA8C-4841-A81D-C78F12ABE19C}" dt="2022-11-10T09:54:43.042" v="91" actId="207"/>
          <ac:spMkLst>
            <pc:docMk/>
            <pc:sldMk cId="0" sldId="259"/>
            <ac:spMk id="108" creationId="{00000000-0000-0000-0000-000000000000}"/>
          </ac:spMkLst>
        </pc:spChg>
        <pc:spChg chg="mod">
          <ac:chgData name="Richard" userId="287f8aa4f4de1d19" providerId="LiveId" clId="{4C25527E-BA8C-4841-A81D-C78F12ABE19C}" dt="2022-11-10T10:11:42.945" v="251" actId="207"/>
          <ac:spMkLst>
            <pc:docMk/>
            <pc:sldMk cId="0" sldId="259"/>
            <ac:spMk id="109" creationId="{00000000-0000-0000-0000-000000000000}"/>
          </ac:spMkLst>
        </pc:spChg>
      </pc:sldChg>
      <pc:sldChg chg="delSp modSp mod">
        <pc:chgData name="Richard" userId="287f8aa4f4de1d19" providerId="LiveId" clId="{4C25527E-BA8C-4841-A81D-C78F12ABE19C}" dt="2022-11-10T10:13:04.580" v="262" actId="20577"/>
        <pc:sldMkLst>
          <pc:docMk/>
          <pc:sldMk cId="0" sldId="260"/>
        </pc:sldMkLst>
        <pc:spChg chg="del">
          <ac:chgData name="Richard" userId="287f8aa4f4de1d19" providerId="LiveId" clId="{4C25527E-BA8C-4841-A81D-C78F12ABE19C}" dt="2022-11-10T10:12:16.426" v="258" actId="478"/>
          <ac:spMkLst>
            <pc:docMk/>
            <pc:sldMk cId="0" sldId="260"/>
            <ac:spMk id="110" creationId="{00000000-0000-0000-0000-000000000000}"/>
          </ac:spMkLst>
        </pc:spChg>
        <pc:spChg chg="del">
          <ac:chgData name="Richard" userId="287f8aa4f4de1d19" providerId="LiveId" clId="{4C25527E-BA8C-4841-A81D-C78F12ABE19C}" dt="2022-11-10T10:12:16.426" v="258" actId="478"/>
          <ac:spMkLst>
            <pc:docMk/>
            <pc:sldMk cId="0" sldId="260"/>
            <ac:spMk id="111" creationId="{00000000-0000-0000-0000-000000000000}"/>
          </ac:spMkLst>
        </pc:spChg>
        <pc:spChg chg="del">
          <ac:chgData name="Richard" userId="287f8aa4f4de1d19" providerId="LiveId" clId="{4C25527E-BA8C-4841-A81D-C78F12ABE19C}" dt="2022-11-10T10:12:16.426" v="258" actId="478"/>
          <ac:spMkLst>
            <pc:docMk/>
            <pc:sldMk cId="0" sldId="260"/>
            <ac:spMk id="113" creationId="{00000000-0000-0000-0000-000000000000}"/>
          </ac:spMkLst>
        </pc:spChg>
        <pc:spChg chg="del">
          <ac:chgData name="Richard" userId="287f8aa4f4de1d19" providerId="LiveId" clId="{4C25527E-BA8C-4841-A81D-C78F12ABE19C}" dt="2022-11-10T10:12:16.426" v="258" actId="478"/>
          <ac:spMkLst>
            <pc:docMk/>
            <pc:sldMk cId="0" sldId="260"/>
            <ac:spMk id="114" creationId="{00000000-0000-0000-0000-000000000000}"/>
          </ac:spMkLst>
        </pc:spChg>
        <pc:spChg chg="mod">
          <ac:chgData name="Richard" userId="287f8aa4f4de1d19" providerId="LiveId" clId="{4C25527E-BA8C-4841-A81D-C78F12ABE19C}" dt="2022-11-10T09:57:33.617" v="129" actId="207"/>
          <ac:spMkLst>
            <pc:docMk/>
            <pc:sldMk cId="0" sldId="260"/>
            <ac:spMk id="116" creationId="{00000000-0000-0000-0000-000000000000}"/>
          </ac:spMkLst>
        </pc:spChg>
        <pc:spChg chg="mod">
          <ac:chgData name="Richard" userId="287f8aa4f4de1d19" providerId="LiveId" clId="{4C25527E-BA8C-4841-A81D-C78F12ABE19C}" dt="2022-11-10T10:13:04.580" v="262" actId="20577"/>
          <ac:spMkLst>
            <pc:docMk/>
            <pc:sldMk cId="0" sldId="260"/>
            <ac:spMk id="117" creationId="{00000000-0000-0000-0000-000000000000}"/>
          </ac:spMkLst>
        </pc:spChg>
      </pc:sldChg>
      <pc:sldChg chg="delSp modSp mod">
        <pc:chgData name="Richard" userId="287f8aa4f4de1d19" providerId="LiveId" clId="{4C25527E-BA8C-4841-A81D-C78F12ABE19C}" dt="2022-11-10T10:15:26.259" v="305" actId="1076"/>
        <pc:sldMkLst>
          <pc:docMk/>
          <pc:sldMk cId="0" sldId="261"/>
        </pc:sldMkLst>
        <pc:spChg chg="del">
          <ac:chgData name="Richard" userId="287f8aa4f4de1d19" providerId="LiveId" clId="{4C25527E-BA8C-4841-A81D-C78F12ABE19C}" dt="2022-11-10T10:13:51.399" v="294" actId="478"/>
          <ac:spMkLst>
            <pc:docMk/>
            <pc:sldMk cId="0" sldId="261"/>
            <ac:spMk id="118" creationId="{00000000-0000-0000-0000-000000000000}"/>
          </ac:spMkLst>
        </pc:spChg>
        <pc:spChg chg="del">
          <ac:chgData name="Richard" userId="287f8aa4f4de1d19" providerId="LiveId" clId="{4C25527E-BA8C-4841-A81D-C78F12ABE19C}" dt="2022-11-10T10:13:51.399" v="294" actId="478"/>
          <ac:spMkLst>
            <pc:docMk/>
            <pc:sldMk cId="0" sldId="261"/>
            <ac:spMk id="119" creationId="{00000000-0000-0000-0000-000000000000}"/>
          </ac:spMkLst>
        </pc:spChg>
        <pc:spChg chg="del mod">
          <ac:chgData name="Richard" userId="287f8aa4f4de1d19" providerId="LiveId" clId="{4C25527E-BA8C-4841-A81D-C78F12ABE19C}" dt="2022-11-10T10:14:07.856" v="296" actId="478"/>
          <ac:spMkLst>
            <pc:docMk/>
            <pc:sldMk cId="0" sldId="261"/>
            <ac:spMk id="120" creationId="{00000000-0000-0000-0000-000000000000}"/>
          </ac:spMkLst>
        </pc:spChg>
        <pc:spChg chg="del">
          <ac:chgData name="Richard" userId="287f8aa4f4de1d19" providerId="LiveId" clId="{4C25527E-BA8C-4841-A81D-C78F12ABE19C}" dt="2022-11-10T10:13:49.265" v="293" actId="478"/>
          <ac:spMkLst>
            <pc:docMk/>
            <pc:sldMk cId="0" sldId="261"/>
            <ac:spMk id="121" creationId="{00000000-0000-0000-0000-000000000000}"/>
          </ac:spMkLst>
        </pc:spChg>
        <pc:spChg chg="del">
          <ac:chgData name="Richard" userId="287f8aa4f4de1d19" providerId="LiveId" clId="{4C25527E-BA8C-4841-A81D-C78F12ABE19C}" dt="2022-11-10T10:13:49.265" v="293" actId="478"/>
          <ac:spMkLst>
            <pc:docMk/>
            <pc:sldMk cId="0" sldId="261"/>
            <ac:spMk id="122" creationId="{00000000-0000-0000-0000-000000000000}"/>
          </ac:spMkLst>
        </pc:spChg>
        <pc:spChg chg="mod">
          <ac:chgData name="Richard" userId="287f8aa4f4de1d19" providerId="LiveId" clId="{4C25527E-BA8C-4841-A81D-C78F12ABE19C}" dt="2022-11-10T10:13:35.825" v="292" actId="207"/>
          <ac:spMkLst>
            <pc:docMk/>
            <pc:sldMk cId="0" sldId="261"/>
            <ac:spMk id="124" creationId="{00000000-0000-0000-0000-000000000000}"/>
          </ac:spMkLst>
        </pc:spChg>
        <pc:spChg chg="mod">
          <ac:chgData name="Richard" userId="287f8aa4f4de1d19" providerId="LiveId" clId="{4C25527E-BA8C-4841-A81D-C78F12ABE19C}" dt="2022-11-10T10:14:04.399" v="295" actId="1076"/>
          <ac:spMkLst>
            <pc:docMk/>
            <pc:sldMk cId="0" sldId="261"/>
            <ac:spMk id="125" creationId="{00000000-0000-0000-0000-000000000000}"/>
          </ac:spMkLst>
        </pc:spChg>
        <pc:spChg chg="mod">
          <ac:chgData name="Richard" userId="287f8aa4f4de1d19" providerId="LiveId" clId="{4C25527E-BA8C-4841-A81D-C78F12ABE19C}" dt="2022-11-10T10:14:46.779" v="302" actId="14100"/>
          <ac:spMkLst>
            <pc:docMk/>
            <pc:sldMk cId="0" sldId="261"/>
            <ac:spMk id="126" creationId="{00000000-0000-0000-0000-000000000000}"/>
          </ac:spMkLst>
        </pc:spChg>
        <pc:spChg chg="mod">
          <ac:chgData name="Richard" userId="287f8aa4f4de1d19" providerId="LiveId" clId="{4C25527E-BA8C-4841-A81D-C78F12ABE19C}" dt="2022-11-10T10:14:56.323" v="304" actId="14100"/>
          <ac:spMkLst>
            <pc:docMk/>
            <pc:sldMk cId="0" sldId="261"/>
            <ac:spMk id="127" creationId="{00000000-0000-0000-0000-000000000000}"/>
          </ac:spMkLst>
        </pc:spChg>
        <pc:spChg chg="mod">
          <ac:chgData name="Richard" userId="287f8aa4f4de1d19" providerId="LiveId" clId="{4C25527E-BA8C-4841-A81D-C78F12ABE19C}" dt="2022-11-10T10:14:04.399" v="295" actId="1076"/>
          <ac:spMkLst>
            <pc:docMk/>
            <pc:sldMk cId="0" sldId="261"/>
            <ac:spMk id="128" creationId="{00000000-0000-0000-0000-000000000000}"/>
          </ac:spMkLst>
        </pc:spChg>
        <pc:spChg chg="mod">
          <ac:chgData name="Richard" userId="287f8aa4f4de1d19" providerId="LiveId" clId="{4C25527E-BA8C-4841-A81D-C78F12ABE19C}" dt="2022-11-10T10:14:52.710" v="303" actId="14100"/>
          <ac:spMkLst>
            <pc:docMk/>
            <pc:sldMk cId="0" sldId="261"/>
            <ac:spMk id="129" creationId="{00000000-0000-0000-0000-000000000000}"/>
          </ac:spMkLst>
        </pc:spChg>
        <pc:spChg chg="mod">
          <ac:chgData name="Richard" userId="287f8aa4f4de1d19" providerId="LiveId" clId="{4C25527E-BA8C-4841-A81D-C78F12ABE19C}" dt="2022-11-10T10:14:36.261" v="301" actId="1076"/>
          <ac:spMkLst>
            <pc:docMk/>
            <pc:sldMk cId="0" sldId="261"/>
            <ac:spMk id="130" creationId="{00000000-0000-0000-0000-000000000000}"/>
          </ac:spMkLst>
        </pc:spChg>
        <pc:spChg chg="mod">
          <ac:chgData name="Richard" userId="287f8aa4f4de1d19" providerId="LiveId" clId="{4C25527E-BA8C-4841-A81D-C78F12ABE19C}" dt="2022-11-10T10:14:04.399" v="295" actId="1076"/>
          <ac:spMkLst>
            <pc:docMk/>
            <pc:sldMk cId="0" sldId="261"/>
            <ac:spMk id="131" creationId="{00000000-0000-0000-0000-000000000000}"/>
          </ac:spMkLst>
        </pc:spChg>
        <pc:spChg chg="mod">
          <ac:chgData name="Richard" userId="287f8aa4f4de1d19" providerId="LiveId" clId="{4C25527E-BA8C-4841-A81D-C78F12ABE19C}" dt="2022-11-10T10:15:26.259" v="305" actId="1076"/>
          <ac:spMkLst>
            <pc:docMk/>
            <pc:sldMk cId="0" sldId="261"/>
            <ac:spMk id="132" creationId="{00000000-0000-0000-0000-000000000000}"/>
          </ac:spMkLst>
        </pc:spChg>
      </pc:sldChg>
      <pc:sldChg chg="addSp delSp modSp mod">
        <pc:chgData name="Richard" userId="287f8aa4f4de1d19" providerId="LiveId" clId="{4C25527E-BA8C-4841-A81D-C78F12ABE19C}" dt="2022-11-10T11:38:47.339" v="371" actId="20577"/>
        <pc:sldMkLst>
          <pc:docMk/>
          <pc:sldMk cId="0" sldId="262"/>
        </pc:sldMkLst>
        <pc:spChg chg="add mod">
          <ac:chgData name="Richard" userId="287f8aa4f4de1d19" providerId="LiveId" clId="{4C25527E-BA8C-4841-A81D-C78F12ABE19C}" dt="2022-11-10T10:20:57.292" v="369" actId="1076"/>
          <ac:spMkLst>
            <pc:docMk/>
            <pc:sldMk cId="0" sldId="262"/>
            <ac:spMk id="2" creationId="{A9610D63-6B01-4A83-9D99-775D1C49688B}"/>
          </ac:spMkLst>
        </pc:spChg>
        <pc:spChg chg="add mod">
          <ac:chgData name="Richard" userId="287f8aa4f4de1d19" providerId="LiveId" clId="{4C25527E-BA8C-4841-A81D-C78F12ABE19C}" dt="2022-11-10T10:20:54.011" v="368" actId="14100"/>
          <ac:spMkLst>
            <pc:docMk/>
            <pc:sldMk cId="0" sldId="262"/>
            <ac:spMk id="11" creationId="{D00C83B0-A7E4-471F-BF6D-CC9127B8EE3B}"/>
          </ac:spMkLst>
        </pc:spChg>
        <pc:spChg chg="del">
          <ac:chgData name="Richard" userId="287f8aa4f4de1d19" providerId="LiveId" clId="{4C25527E-BA8C-4841-A81D-C78F12ABE19C}" dt="2022-11-10T10:16:08.616" v="328" actId="478"/>
          <ac:spMkLst>
            <pc:docMk/>
            <pc:sldMk cId="0" sldId="262"/>
            <ac:spMk id="133" creationId="{00000000-0000-0000-0000-000000000000}"/>
          </ac:spMkLst>
        </pc:spChg>
        <pc:spChg chg="del">
          <ac:chgData name="Richard" userId="287f8aa4f4de1d19" providerId="LiveId" clId="{4C25527E-BA8C-4841-A81D-C78F12ABE19C}" dt="2022-11-10T10:16:08.616" v="328" actId="478"/>
          <ac:spMkLst>
            <pc:docMk/>
            <pc:sldMk cId="0" sldId="262"/>
            <ac:spMk id="134" creationId="{00000000-0000-0000-0000-000000000000}"/>
          </ac:spMkLst>
        </pc:spChg>
        <pc:spChg chg="del">
          <ac:chgData name="Richard" userId="287f8aa4f4de1d19" providerId="LiveId" clId="{4C25527E-BA8C-4841-A81D-C78F12ABE19C}" dt="2022-11-10T10:16:08.616" v="328" actId="478"/>
          <ac:spMkLst>
            <pc:docMk/>
            <pc:sldMk cId="0" sldId="262"/>
            <ac:spMk id="136" creationId="{00000000-0000-0000-0000-000000000000}"/>
          </ac:spMkLst>
        </pc:spChg>
        <pc:spChg chg="del">
          <ac:chgData name="Richard" userId="287f8aa4f4de1d19" providerId="LiveId" clId="{4C25527E-BA8C-4841-A81D-C78F12ABE19C}" dt="2022-11-10T10:16:08.616" v="328" actId="478"/>
          <ac:spMkLst>
            <pc:docMk/>
            <pc:sldMk cId="0" sldId="262"/>
            <ac:spMk id="137" creationId="{00000000-0000-0000-0000-000000000000}"/>
          </ac:spMkLst>
        </pc:spChg>
        <pc:spChg chg="mod">
          <ac:chgData name="Richard" userId="287f8aa4f4de1d19" providerId="LiveId" clId="{4C25527E-BA8C-4841-A81D-C78F12ABE19C}" dt="2022-11-10T10:15:40.900" v="306" actId="207"/>
          <ac:spMkLst>
            <pc:docMk/>
            <pc:sldMk cId="0" sldId="262"/>
            <ac:spMk id="139" creationId="{00000000-0000-0000-0000-000000000000}"/>
          </ac:spMkLst>
        </pc:spChg>
        <pc:spChg chg="mod">
          <ac:chgData name="Richard" userId="287f8aa4f4de1d19" providerId="LiveId" clId="{4C25527E-BA8C-4841-A81D-C78F12ABE19C}" dt="2022-11-10T11:38:47.339" v="371" actId="20577"/>
          <ac:spMkLst>
            <pc:docMk/>
            <pc:sldMk cId="0" sldId="262"/>
            <ac:spMk id="140" creationId="{00000000-0000-0000-0000-000000000000}"/>
          </ac:spMkLst>
        </pc:spChg>
      </pc:sldChg>
      <pc:sldChg chg="delSp modSp mod">
        <pc:chgData name="Richard" userId="287f8aa4f4de1d19" providerId="LiveId" clId="{4C25527E-BA8C-4841-A81D-C78F12ABE19C}" dt="2022-11-10T11:51:05.433" v="384" actId="6549"/>
        <pc:sldMkLst>
          <pc:docMk/>
          <pc:sldMk cId="0" sldId="263"/>
        </pc:sldMkLst>
        <pc:spChg chg="mod">
          <ac:chgData name="Richard" userId="287f8aa4f4de1d19" providerId="LiveId" clId="{4C25527E-BA8C-4841-A81D-C78F12ABE19C}" dt="2022-11-10T11:39:01.289" v="372" actId="207"/>
          <ac:spMkLst>
            <pc:docMk/>
            <pc:sldMk cId="0" sldId="263"/>
            <ac:spMk id="141" creationId="{00000000-0000-0000-0000-000000000000}"/>
          </ac:spMkLst>
        </pc:spChg>
        <pc:spChg chg="del">
          <ac:chgData name="Richard" userId="287f8aa4f4de1d19" providerId="LiveId" clId="{4C25527E-BA8C-4841-A81D-C78F12ABE19C}" dt="2022-11-10T11:50:30.725" v="378" actId="478"/>
          <ac:spMkLst>
            <pc:docMk/>
            <pc:sldMk cId="0" sldId="263"/>
            <ac:spMk id="142" creationId="{00000000-0000-0000-0000-000000000000}"/>
          </ac:spMkLst>
        </pc:spChg>
        <pc:spChg chg="del">
          <ac:chgData name="Richard" userId="287f8aa4f4de1d19" providerId="LiveId" clId="{4C25527E-BA8C-4841-A81D-C78F12ABE19C}" dt="2022-11-10T11:50:30.725" v="378" actId="478"/>
          <ac:spMkLst>
            <pc:docMk/>
            <pc:sldMk cId="0" sldId="263"/>
            <ac:spMk id="143" creationId="{00000000-0000-0000-0000-000000000000}"/>
          </ac:spMkLst>
        </pc:spChg>
        <pc:spChg chg="del">
          <ac:chgData name="Richard" userId="287f8aa4f4de1d19" providerId="LiveId" clId="{4C25527E-BA8C-4841-A81D-C78F12ABE19C}" dt="2022-11-10T11:50:30.725" v="378" actId="478"/>
          <ac:spMkLst>
            <pc:docMk/>
            <pc:sldMk cId="0" sldId="263"/>
            <ac:spMk id="145" creationId="{00000000-0000-0000-0000-000000000000}"/>
          </ac:spMkLst>
        </pc:spChg>
        <pc:spChg chg="del">
          <ac:chgData name="Richard" userId="287f8aa4f4de1d19" providerId="LiveId" clId="{4C25527E-BA8C-4841-A81D-C78F12ABE19C}" dt="2022-11-10T11:50:30.725" v="378" actId="478"/>
          <ac:spMkLst>
            <pc:docMk/>
            <pc:sldMk cId="0" sldId="263"/>
            <ac:spMk id="146" creationId="{00000000-0000-0000-0000-000000000000}"/>
          </ac:spMkLst>
        </pc:spChg>
        <pc:spChg chg="mod">
          <ac:chgData name="Richard" userId="287f8aa4f4de1d19" providerId="LiveId" clId="{4C25527E-BA8C-4841-A81D-C78F12ABE19C}" dt="2022-11-10T11:51:05.433" v="384" actId="6549"/>
          <ac:spMkLst>
            <pc:docMk/>
            <pc:sldMk cId="0" sldId="263"/>
            <ac:spMk id="148" creationId="{00000000-0000-0000-0000-000000000000}"/>
          </ac:spMkLst>
        </pc:spChg>
      </pc:sldChg>
      <pc:sldChg chg="delSp modSp mod">
        <pc:chgData name="Richard" userId="287f8aa4f4de1d19" providerId="LiveId" clId="{4C25527E-BA8C-4841-A81D-C78F12ABE19C}" dt="2022-11-10T11:52:29.350" v="399" actId="207"/>
        <pc:sldMkLst>
          <pc:docMk/>
          <pc:sldMk cId="0" sldId="264"/>
        </pc:sldMkLst>
        <pc:spChg chg="mod">
          <ac:chgData name="Richard" userId="287f8aa4f4de1d19" providerId="LiveId" clId="{4C25527E-BA8C-4841-A81D-C78F12ABE19C}" dt="2022-11-10T11:51:36.432" v="390" actId="207"/>
          <ac:spMkLst>
            <pc:docMk/>
            <pc:sldMk cId="0" sldId="264"/>
            <ac:spMk id="149" creationId="{00000000-0000-0000-0000-000000000000}"/>
          </ac:spMkLst>
        </pc:spChg>
        <pc:spChg chg="del">
          <ac:chgData name="Richard" userId="287f8aa4f4de1d19" providerId="LiveId" clId="{4C25527E-BA8C-4841-A81D-C78F12ABE19C}" dt="2022-11-10T11:51:18.358" v="386" actId="478"/>
          <ac:spMkLst>
            <pc:docMk/>
            <pc:sldMk cId="0" sldId="264"/>
            <ac:spMk id="150" creationId="{00000000-0000-0000-0000-000000000000}"/>
          </ac:spMkLst>
        </pc:spChg>
        <pc:spChg chg="del">
          <ac:chgData name="Richard" userId="287f8aa4f4de1d19" providerId="LiveId" clId="{4C25527E-BA8C-4841-A81D-C78F12ABE19C}" dt="2022-11-10T11:51:18.358" v="386" actId="478"/>
          <ac:spMkLst>
            <pc:docMk/>
            <pc:sldMk cId="0" sldId="264"/>
            <ac:spMk id="151" creationId="{00000000-0000-0000-0000-000000000000}"/>
          </ac:spMkLst>
        </pc:spChg>
        <pc:spChg chg="del">
          <ac:chgData name="Richard" userId="287f8aa4f4de1d19" providerId="LiveId" clId="{4C25527E-BA8C-4841-A81D-C78F12ABE19C}" dt="2022-11-10T11:51:18.358" v="386" actId="478"/>
          <ac:spMkLst>
            <pc:docMk/>
            <pc:sldMk cId="0" sldId="264"/>
            <ac:spMk id="153" creationId="{00000000-0000-0000-0000-000000000000}"/>
          </ac:spMkLst>
        </pc:spChg>
        <pc:spChg chg="del">
          <ac:chgData name="Richard" userId="287f8aa4f4de1d19" providerId="LiveId" clId="{4C25527E-BA8C-4841-A81D-C78F12ABE19C}" dt="2022-11-10T11:51:18.358" v="386" actId="478"/>
          <ac:spMkLst>
            <pc:docMk/>
            <pc:sldMk cId="0" sldId="264"/>
            <ac:spMk id="154" creationId="{00000000-0000-0000-0000-000000000000}"/>
          </ac:spMkLst>
        </pc:spChg>
        <pc:spChg chg="mod">
          <ac:chgData name="Richard" userId="287f8aa4f4de1d19" providerId="LiveId" clId="{4C25527E-BA8C-4841-A81D-C78F12ABE19C}" dt="2022-11-10T11:52:29.350" v="399" actId="207"/>
          <ac:spMkLst>
            <pc:docMk/>
            <pc:sldMk cId="0" sldId="264"/>
            <ac:spMk id="156" creationId="{00000000-0000-0000-0000-000000000000}"/>
          </ac:spMkLst>
        </pc:spChg>
      </pc:sldChg>
      <pc:sldChg chg="delSp modSp mod">
        <pc:chgData name="Richard" userId="287f8aa4f4de1d19" providerId="LiveId" clId="{4C25527E-BA8C-4841-A81D-C78F12ABE19C}" dt="2022-11-10T11:53:24.391" v="407"/>
        <pc:sldMkLst>
          <pc:docMk/>
          <pc:sldMk cId="0" sldId="265"/>
        </pc:sldMkLst>
        <pc:spChg chg="mod">
          <ac:chgData name="Richard" userId="287f8aa4f4de1d19" providerId="LiveId" clId="{4C25527E-BA8C-4841-A81D-C78F12ABE19C}" dt="2022-11-10T11:53:19.550" v="404" actId="207"/>
          <ac:spMkLst>
            <pc:docMk/>
            <pc:sldMk cId="0" sldId="265"/>
            <ac:spMk id="157" creationId="{00000000-0000-0000-0000-000000000000}"/>
          </ac:spMkLst>
        </pc:spChg>
        <pc:spChg chg="del mod">
          <ac:chgData name="Richard" userId="287f8aa4f4de1d19" providerId="LiveId" clId="{4C25527E-BA8C-4841-A81D-C78F12ABE19C}" dt="2022-11-10T11:53:24.391" v="407"/>
          <ac:spMkLst>
            <pc:docMk/>
            <pc:sldMk cId="0" sldId="265"/>
            <ac:spMk id="164" creationId="{00000000-0000-0000-0000-000000000000}"/>
          </ac:spMkLst>
        </pc:spChg>
      </pc:sldChg>
    </pc:docChg>
  </pc:docChgLst>
  <pc:docChgLst>
    <pc:chgData name="Richard Chalk" userId="287f8aa4f4de1d19" providerId="LiveId" clId="{AC06C6E0-BD48-40F1-8B59-0862C21C82FF}"/>
    <pc:docChg chg="custSel modSld">
      <pc:chgData name="Richard Chalk" userId="287f8aa4f4de1d19" providerId="LiveId" clId="{AC06C6E0-BD48-40F1-8B59-0862C21C82FF}" dt="2023-02-22T06:05:57.497" v="395" actId="6549"/>
      <pc:docMkLst>
        <pc:docMk/>
      </pc:docMkLst>
      <pc:sldChg chg="addSp delSp modSp mod modNotesTx">
        <pc:chgData name="Richard Chalk" userId="287f8aa4f4de1d19" providerId="LiveId" clId="{AC06C6E0-BD48-40F1-8B59-0862C21C82FF}" dt="2023-02-22T06:05:57.497" v="395" actId="6549"/>
        <pc:sldMkLst>
          <pc:docMk/>
          <pc:sldMk cId="0" sldId="265"/>
        </pc:sldMkLst>
        <pc:spChg chg="add mod">
          <ac:chgData name="Richard Chalk" userId="287f8aa4f4de1d19" providerId="LiveId" clId="{AC06C6E0-BD48-40F1-8B59-0862C21C82FF}" dt="2023-02-22T05:59:28.890" v="50" actId="14100"/>
          <ac:spMkLst>
            <pc:docMk/>
            <pc:sldMk cId="0" sldId="265"/>
            <ac:spMk id="2" creationId="{3F4E5F76-FA0F-2D31-880F-3B52FAEE2F23}"/>
          </ac:spMkLst>
        </pc:spChg>
        <pc:spChg chg="add mod">
          <ac:chgData name="Richard Chalk" userId="287f8aa4f4de1d19" providerId="LiveId" clId="{AC06C6E0-BD48-40F1-8B59-0862C21C82FF}" dt="2023-02-22T05:59:53.065" v="207" actId="20577"/>
          <ac:spMkLst>
            <pc:docMk/>
            <pc:sldMk cId="0" sldId="265"/>
            <ac:spMk id="3" creationId="{FCABE434-D0E7-8F92-2A2D-CB0341E5F732}"/>
          </ac:spMkLst>
        </pc:spChg>
        <pc:spChg chg="add mod">
          <ac:chgData name="Richard Chalk" userId="287f8aa4f4de1d19" providerId="LiveId" clId="{AC06C6E0-BD48-40F1-8B59-0862C21C82FF}" dt="2023-02-22T06:00:15.464" v="326" actId="14100"/>
          <ac:spMkLst>
            <pc:docMk/>
            <pc:sldMk cId="0" sldId="265"/>
            <ac:spMk id="4" creationId="{B0E357DA-E4DD-6ED4-2170-FDF9AA4B416D}"/>
          </ac:spMkLst>
        </pc:spChg>
        <pc:spChg chg="add del mod">
          <ac:chgData name="Richard Chalk" userId="287f8aa4f4de1d19" providerId="LiveId" clId="{AC06C6E0-BD48-40F1-8B59-0862C21C82FF}" dt="2023-02-22T06:02:04.093" v="334" actId="478"/>
          <ac:spMkLst>
            <pc:docMk/>
            <pc:sldMk cId="0" sldId="265"/>
            <ac:spMk id="6" creationId="{246B5593-1083-3136-4C33-37573A6E9E4F}"/>
          </ac:spMkLst>
        </pc:spChg>
        <pc:spChg chg="add mod">
          <ac:chgData name="Richard Chalk" userId="287f8aa4f4de1d19" providerId="LiveId" clId="{AC06C6E0-BD48-40F1-8B59-0862C21C82FF}" dt="2023-02-22T06:03:52.996" v="353" actId="207"/>
          <ac:spMkLst>
            <pc:docMk/>
            <pc:sldMk cId="0" sldId="265"/>
            <ac:spMk id="8" creationId="{2FE4A50C-D683-B06A-AAE3-8AE38BABB68F}"/>
          </ac:spMkLst>
        </pc:spChg>
        <pc:spChg chg="add mod">
          <ac:chgData name="Richard Chalk" userId="287f8aa4f4de1d19" providerId="LiveId" clId="{AC06C6E0-BD48-40F1-8B59-0862C21C82FF}" dt="2023-02-22T06:03:50.330" v="352" actId="207"/>
          <ac:spMkLst>
            <pc:docMk/>
            <pc:sldMk cId="0" sldId="265"/>
            <ac:spMk id="10" creationId="{564D84C1-22EA-E402-F1A5-F244764C2F54}"/>
          </ac:spMkLst>
        </pc:spChg>
        <pc:spChg chg="add mod">
          <ac:chgData name="Richard Chalk" userId="287f8aa4f4de1d19" providerId="LiveId" clId="{AC06C6E0-BD48-40F1-8B59-0862C21C82FF}" dt="2023-02-22T06:04:06.667" v="383" actId="1076"/>
          <ac:spMkLst>
            <pc:docMk/>
            <pc:sldMk cId="0" sldId="265"/>
            <ac:spMk id="14" creationId="{6E9603B7-6DB2-F377-4C1F-97F913D25C28}"/>
          </ac:spMkLst>
        </pc:spChg>
        <pc:spChg chg="add mod">
          <ac:chgData name="Richard Chalk" userId="287f8aa4f4de1d19" providerId="LiveId" clId="{AC06C6E0-BD48-40F1-8B59-0862C21C82FF}" dt="2023-02-22T06:05:00.184" v="388" actId="207"/>
          <ac:spMkLst>
            <pc:docMk/>
            <pc:sldMk cId="0" sldId="265"/>
            <ac:spMk id="15" creationId="{DC0EFDF0-9402-CC61-7DFE-AA414A3EBAF6}"/>
          </ac:spMkLst>
        </pc:spChg>
        <pc:spChg chg="add mod">
          <ac:chgData name="Richard Chalk" userId="287f8aa4f4de1d19" providerId="LiveId" clId="{AC06C6E0-BD48-40F1-8B59-0862C21C82FF}" dt="2023-02-22T06:05:35.154" v="392" actId="207"/>
          <ac:spMkLst>
            <pc:docMk/>
            <pc:sldMk cId="0" sldId="265"/>
            <ac:spMk id="16" creationId="{B44EEA82-9361-248E-02E9-FDDDD3CA247F}"/>
          </ac:spMkLst>
        </pc:spChg>
        <pc:spChg chg="mod">
          <ac:chgData name="Richard Chalk" userId="287f8aa4f4de1d19" providerId="LiveId" clId="{AC06C6E0-BD48-40F1-8B59-0862C21C82FF}" dt="2023-02-22T05:59:59.427" v="208" actId="14100"/>
          <ac:spMkLst>
            <pc:docMk/>
            <pc:sldMk cId="0" sldId="265"/>
            <ac:spMk id="157" creationId="{00000000-0000-0000-0000-000000000000}"/>
          </ac:spMkLst>
        </pc:spChg>
        <pc:picChg chg="add mod">
          <ac:chgData name="Richard Chalk" userId="287f8aa4f4de1d19" providerId="LiveId" clId="{AC06C6E0-BD48-40F1-8B59-0862C21C82FF}" dt="2023-02-22T06:03:19.045" v="345" actId="167"/>
          <ac:picMkLst>
            <pc:docMk/>
            <pc:sldMk cId="0" sldId="265"/>
            <ac:picMk id="11" creationId="{00E0AB9F-CD18-5F81-DFE7-DFFEC87BD019}"/>
          </ac:picMkLst>
        </pc:picChg>
        <pc:picChg chg="add mod">
          <ac:chgData name="Richard Chalk" userId="287f8aa4f4de1d19" providerId="LiveId" clId="{AC06C6E0-BD48-40F1-8B59-0862C21C82FF}" dt="2023-02-22T06:04:06.667" v="383" actId="1076"/>
          <ac:picMkLst>
            <pc:docMk/>
            <pc:sldMk cId="0" sldId="265"/>
            <ac:picMk id="12" creationId="{5895DCCE-4970-E5B1-E0C5-FE7C23C3639E}"/>
          </ac:picMkLst>
        </pc:picChg>
        <pc:picChg chg="add mod">
          <ac:chgData name="Richard Chalk" userId="287f8aa4f4de1d19" providerId="LiveId" clId="{AC06C6E0-BD48-40F1-8B59-0862C21C82FF}" dt="2023-02-22T06:04:06.667" v="383" actId="1076"/>
          <ac:picMkLst>
            <pc:docMk/>
            <pc:sldMk cId="0" sldId="265"/>
            <ac:picMk id="13" creationId="{1E31CB43-99C0-8224-1704-744075F966E8}"/>
          </ac:picMkLst>
        </pc:picChg>
        <pc:picChg chg="add mod">
          <ac:chgData name="Richard Chalk" userId="287f8aa4f4de1d19" providerId="LiveId" clId="{AC06C6E0-BD48-40F1-8B59-0862C21C82FF}" dt="2023-02-22T06:03:01.174" v="338" actId="167"/>
          <ac:picMkLst>
            <pc:docMk/>
            <pc:sldMk cId="0" sldId="265"/>
            <ac:picMk id="1026" creationId="{E266EAC5-EC4E-B6C0-4516-7DBD55541738}"/>
          </ac:picMkLst>
        </pc:picChg>
      </pc:sldChg>
    </pc:docChg>
  </pc:docChgLst>
  <pc:docChgLst>
    <pc:chgData name="Richard Chalk" userId="287f8aa4f4de1d19" providerId="LiveId" clId="{4C25527E-BA8C-4841-A81D-C78F12ABE19C}"/>
    <pc:docChg chg="custSel addSld delSld modSld">
      <pc:chgData name="Richard Chalk" userId="287f8aa4f4de1d19" providerId="LiveId" clId="{4C25527E-BA8C-4841-A81D-C78F12ABE19C}" dt="2022-11-11T10:24:37.165" v="146" actId="47"/>
      <pc:docMkLst>
        <pc:docMk/>
      </pc:docMkLst>
      <pc:sldChg chg="modSp mod">
        <pc:chgData name="Richard Chalk" userId="287f8aa4f4de1d19" providerId="LiveId" clId="{4C25527E-BA8C-4841-A81D-C78F12ABE19C}" dt="2022-11-11T10:20:00.995" v="6" actId="20577"/>
        <pc:sldMkLst>
          <pc:docMk/>
          <pc:sldMk cId="0" sldId="259"/>
        </pc:sldMkLst>
        <pc:spChg chg="mod">
          <ac:chgData name="Richard Chalk" userId="287f8aa4f4de1d19" providerId="LiveId" clId="{4C25527E-BA8C-4841-A81D-C78F12ABE19C}" dt="2022-11-11T10:20:00.995" v="6" actId="20577"/>
          <ac:spMkLst>
            <pc:docMk/>
            <pc:sldMk cId="0" sldId="259"/>
            <ac:spMk id="108" creationId="{00000000-0000-0000-0000-000000000000}"/>
          </ac:spMkLst>
        </pc:spChg>
      </pc:sldChg>
      <pc:sldChg chg="addSp delSp modSp del mod">
        <pc:chgData name="Richard Chalk" userId="287f8aa4f4de1d19" providerId="LiveId" clId="{4C25527E-BA8C-4841-A81D-C78F12ABE19C}" dt="2022-11-11T10:24:37.165" v="146" actId="47"/>
        <pc:sldMkLst>
          <pc:docMk/>
          <pc:sldMk cId="0" sldId="260"/>
        </pc:sldMkLst>
        <pc:spChg chg="add del mod">
          <ac:chgData name="Richard Chalk" userId="287f8aa4f4de1d19" providerId="LiveId" clId="{4C25527E-BA8C-4841-A81D-C78F12ABE19C}" dt="2022-11-11T10:21:07.325" v="10" actId="478"/>
          <ac:spMkLst>
            <pc:docMk/>
            <pc:sldMk cId="0" sldId="260"/>
            <ac:spMk id="2" creationId="{E3FD554C-BEDB-4374-9D95-EB0E3936D8B8}"/>
          </ac:spMkLst>
        </pc:spChg>
        <pc:spChg chg="add del">
          <ac:chgData name="Richard Chalk" userId="287f8aa4f4de1d19" providerId="LiveId" clId="{4C25527E-BA8C-4841-A81D-C78F12ABE19C}" dt="2022-11-11T10:21:31.208" v="12" actId="478"/>
          <ac:spMkLst>
            <pc:docMk/>
            <pc:sldMk cId="0" sldId="260"/>
            <ac:spMk id="3" creationId="{BA847D52-1D60-4A50-85A3-CFF5F9B46288}"/>
          </ac:spMkLst>
        </pc:spChg>
        <pc:spChg chg="mod">
          <ac:chgData name="Richard Chalk" userId="287f8aa4f4de1d19" providerId="LiveId" clId="{4C25527E-BA8C-4841-A81D-C78F12ABE19C}" dt="2022-11-11T10:24:30.129" v="144" actId="20577"/>
          <ac:spMkLst>
            <pc:docMk/>
            <pc:sldMk cId="0" sldId="260"/>
            <ac:spMk id="117" creationId="{00000000-0000-0000-0000-000000000000}"/>
          </ac:spMkLst>
        </pc:spChg>
        <pc:picChg chg="add mod">
          <ac:chgData name="Richard Chalk" userId="287f8aa4f4de1d19" providerId="LiveId" clId="{4C25527E-BA8C-4841-A81D-C78F12ABE19C}" dt="2022-11-11T10:21:46.642" v="15" actId="1076"/>
          <ac:picMkLst>
            <pc:docMk/>
            <pc:sldMk cId="0" sldId="260"/>
            <ac:picMk id="1030" creationId="{0F517946-3686-4372-866B-F8DE8FE6940B}"/>
          </ac:picMkLst>
        </pc:picChg>
      </pc:sldChg>
      <pc:sldChg chg="modSp mod">
        <pc:chgData name="Richard Chalk" userId="287f8aa4f4de1d19" providerId="LiveId" clId="{4C25527E-BA8C-4841-A81D-C78F12ABE19C}" dt="2022-11-11T10:14:43.162" v="5" actId="313"/>
        <pc:sldMkLst>
          <pc:docMk/>
          <pc:sldMk cId="0" sldId="261"/>
        </pc:sldMkLst>
        <pc:spChg chg="mod">
          <ac:chgData name="Richard Chalk" userId="287f8aa4f4de1d19" providerId="LiveId" clId="{4C25527E-BA8C-4841-A81D-C78F12ABE19C}" dt="2022-11-11T10:14:43.162" v="5" actId="313"/>
          <ac:spMkLst>
            <pc:docMk/>
            <pc:sldMk cId="0" sldId="261"/>
            <ac:spMk id="132" creationId="{00000000-0000-0000-0000-000000000000}"/>
          </ac:spMkLst>
        </pc:spChg>
      </pc:sldChg>
      <pc:sldChg chg="delSp mod">
        <pc:chgData name="Richard Chalk" userId="287f8aa4f4de1d19" providerId="LiveId" clId="{4C25527E-BA8C-4841-A81D-C78F12ABE19C}" dt="2022-11-11T09:46:03.399" v="0" actId="478"/>
        <pc:sldMkLst>
          <pc:docMk/>
          <pc:sldMk cId="0" sldId="265"/>
        </pc:sldMkLst>
        <pc:spChg chg="del">
          <ac:chgData name="Richard Chalk" userId="287f8aa4f4de1d19" providerId="LiveId" clId="{4C25527E-BA8C-4841-A81D-C78F12ABE19C}" dt="2022-11-11T09:46:03.399" v="0" actId="478"/>
          <ac:spMkLst>
            <pc:docMk/>
            <pc:sldMk cId="0" sldId="265"/>
            <ac:spMk id="158" creationId="{00000000-0000-0000-0000-000000000000}"/>
          </ac:spMkLst>
        </pc:spChg>
        <pc:spChg chg="del">
          <ac:chgData name="Richard Chalk" userId="287f8aa4f4de1d19" providerId="LiveId" clId="{4C25527E-BA8C-4841-A81D-C78F12ABE19C}" dt="2022-11-11T09:46:03.399" v="0" actId="478"/>
          <ac:spMkLst>
            <pc:docMk/>
            <pc:sldMk cId="0" sldId="265"/>
            <ac:spMk id="159" creationId="{00000000-0000-0000-0000-000000000000}"/>
          </ac:spMkLst>
        </pc:spChg>
        <pc:spChg chg="del">
          <ac:chgData name="Richard Chalk" userId="287f8aa4f4de1d19" providerId="LiveId" clId="{4C25527E-BA8C-4841-A81D-C78F12ABE19C}" dt="2022-11-11T09:46:03.399" v="0" actId="478"/>
          <ac:spMkLst>
            <pc:docMk/>
            <pc:sldMk cId="0" sldId="265"/>
            <ac:spMk id="161" creationId="{00000000-0000-0000-0000-000000000000}"/>
          </ac:spMkLst>
        </pc:spChg>
        <pc:spChg chg="del">
          <ac:chgData name="Richard Chalk" userId="287f8aa4f4de1d19" providerId="LiveId" clId="{4C25527E-BA8C-4841-A81D-C78F12ABE19C}" dt="2022-11-11T09:46:03.399" v="0" actId="478"/>
          <ac:spMkLst>
            <pc:docMk/>
            <pc:sldMk cId="0" sldId="265"/>
            <ac:spMk id="162" creationId="{00000000-0000-0000-0000-000000000000}"/>
          </ac:spMkLst>
        </pc:spChg>
      </pc:sldChg>
      <pc:sldChg chg="addSp delSp modSp add">
        <pc:chgData name="Richard Chalk" userId="287f8aa4f4de1d19" providerId="LiveId" clId="{4C25527E-BA8C-4841-A81D-C78F12ABE19C}" dt="2022-11-11T10:24:34.858" v="145"/>
        <pc:sldMkLst>
          <pc:docMk/>
          <pc:sldMk cId="2483964212" sldId="266"/>
        </pc:sldMkLst>
        <pc:picChg chg="add mod">
          <ac:chgData name="Richard Chalk" userId="287f8aa4f4de1d19" providerId="LiveId" clId="{4C25527E-BA8C-4841-A81D-C78F12ABE19C}" dt="2022-11-11T10:24:34.858" v="145"/>
          <ac:picMkLst>
            <pc:docMk/>
            <pc:sldMk cId="2483964212" sldId="266"/>
            <ac:picMk id="7" creationId="{C9FA8431-B164-45CE-8E6F-A7F07FA2B1D3}"/>
          </ac:picMkLst>
        </pc:picChg>
        <pc:picChg chg="del">
          <ac:chgData name="Richard Chalk" userId="287f8aa4f4de1d19" providerId="LiveId" clId="{4C25527E-BA8C-4841-A81D-C78F12ABE19C}" dt="2022-11-11T10:22:57.272" v="17" actId="478"/>
          <ac:picMkLst>
            <pc:docMk/>
            <pc:sldMk cId="2483964212" sldId="266"/>
            <ac:picMk id="1030" creationId="{0F517946-3686-4372-866B-F8DE8FE6940B}"/>
          </ac:picMkLst>
        </pc:picChg>
      </pc:sldChg>
    </pc:docChg>
  </pc:docChgLst>
  <pc:docChgLst>
    <pc:chgData name="Richard Chalk" userId="287f8aa4f4de1d19" providerId="LiveId" clId="{A97BD2B7-B7D8-414E-81D7-719E2D6C9E7F}"/>
    <pc:docChg chg="undo custSel modSld">
      <pc:chgData name="Richard Chalk" userId="287f8aa4f4de1d19" providerId="LiveId" clId="{A97BD2B7-B7D8-414E-81D7-719E2D6C9E7F}" dt="2022-11-15T19:27:31.029" v="52" actId="20577"/>
      <pc:docMkLst>
        <pc:docMk/>
      </pc:docMkLst>
      <pc:sldChg chg="modSp mod">
        <pc:chgData name="Richard Chalk" userId="287f8aa4f4de1d19" providerId="LiveId" clId="{A97BD2B7-B7D8-414E-81D7-719E2D6C9E7F}" dt="2022-11-15T19:27:31.029" v="52" actId="20577"/>
        <pc:sldMkLst>
          <pc:docMk/>
          <pc:sldMk cId="0" sldId="257"/>
        </pc:sldMkLst>
        <pc:spChg chg="mod">
          <ac:chgData name="Richard Chalk" userId="287f8aa4f4de1d19" providerId="LiveId" clId="{A97BD2B7-B7D8-414E-81D7-719E2D6C9E7F}" dt="2022-11-15T19:27:31.029" v="52" actId="20577"/>
          <ac:spMkLst>
            <pc:docMk/>
            <pc:sldMk cId="0" sldId="257"/>
            <ac:spMk id="93" creationId="{00000000-0000-0000-0000-000000000000}"/>
          </ac:spMkLst>
        </pc:spChg>
      </pc:sldChg>
    </pc:docChg>
  </pc:docChgLst>
  <pc:docChgLst>
    <pc:chgData name="Richard Chalk" userId="287f8aa4f4de1d19" providerId="LiveId" clId="{DC896513-D545-4696-936E-AAB4F98A75FE}"/>
    <pc:docChg chg="custSel addSld delSld modSld">
      <pc:chgData name="Richard Chalk" userId="287f8aa4f4de1d19" providerId="LiveId" clId="{DC896513-D545-4696-936E-AAB4F98A75FE}" dt="2023-11-02T05:50:11.869" v="34"/>
      <pc:docMkLst>
        <pc:docMk/>
      </pc:docMkLst>
      <pc:sldChg chg="delSp mod">
        <pc:chgData name="Richard Chalk" userId="287f8aa4f4de1d19" providerId="LiveId" clId="{DC896513-D545-4696-936E-AAB4F98A75FE}" dt="2023-11-02T05:33:45.715" v="23" actId="478"/>
        <pc:sldMkLst>
          <pc:docMk/>
          <pc:sldMk cId="0" sldId="256"/>
        </pc:sldMkLst>
        <pc:spChg chg="del">
          <ac:chgData name="Richard Chalk" userId="287f8aa4f4de1d19" providerId="LiveId" clId="{DC896513-D545-4696-936E-AAB4F98A75FE}" dt="2023-11-02T05:33:45.715" v="23" actId="478"/>
          <ac:spMkLst>
            <pc:docMk/>
            <pc:sldMk cId="0" sldId="256"/>
            <ac:spMk id="85" creationId="{00000000-0000-0000-0000-000000000000}"/>
          </ac:spMkLst>
        </pc:spChg>
      </pc:sldChg>
      <pc:sldChg chg="del">
        <pc:chgData name="Richard Chalk" userId="287f8aa4f4de1d19" providerId="LiveId" clId="{DC896513-D545-4696-936E-AAB4F98A75FE}" dt="2023-11-01T09:27:30.308" v="1" actId="47"/>
        <pc:sldMkLst>
          <pc:docMk/>
          <pc:sldMk cId="0" sldId="257"/>
        </pc:sldMkLst>
      </pc:sldChg>
      <pc:sldChg chg="add del">
        <pc:chgData name="Richard Chalk" userId="287f8aa4f4de1d19" providerId="LiveId" clId="{DC896513-D545-4696-936E-AAB4F98A75FE}" dt="2023-11-02T05:48:20.694" v="24"/>
        <pc:sldMkLst>
          <pc:docMk/>
          <pc:sldMk cId="0" sldId="258"/>
        </pc:sldMkLst>
      </pc:sldChg>
      <pc:sldChg chg="add del">
        <pc:chgData name="Richard Chalk" userId="287f8aa4f4de1d19" providerId="LiveId" clId="{DC896513-D545-4696-936E-AAB4F98A75FE}" dt="2023-11-02T05:48:32.189" v="26"/>
        <pc:sldMkLst>
          <pc:docMk/>
          <pc:sldMk cId="0" sldId="259"/>
        </pc:sldMkLst>
      </pc:sldChg>
      <pc:sldChg chg="del">
        <pc:chgData name="Richard Chalk" userId="287f8aa4f4de1d19" providerId="LiveId" clId="{DC896513-D545-4696-936E-AAB4F98A75FE}" dt="2023-11-01T09:28:07.218" v="7" actId="47"/>
        <pc:sldMkLst>
          <pc:docMk/>
          <pc:sldMk cId="0" sldId="261"/>
        </pc:sldMkLst>
      </pc:sldChg>
      <pc:sldChg chg="add del">
        <pc:chgData name="Richard Chalk" userId="287f8aa4f4de1d19" providerId="LiveId" clId="{DC896513-D545-4696-936E-AAB4F98A75FE}" dt="2023-11-02T05:49:13.457" v="30"/>
        <pc:sldMkLst>
          <pc:docMk/>
          <pc:sldMk cId="0" sldId="262"/>
        </pc:sldMkLst>
      </pc:sldChg>
      <pc:sldChg chg="modSp add del mod">
        <pc:chgData name="Richard Chalk" userId="287f8aa4f4de1d19" providerId="LiveId" clId="{DC896513-D545-4696-936E-AAB4F98A75FE}" dt="2023-11-02T05:49:30.044" v="33" actId="1076"/>
        <pc:sldMkLst>
          <pc:docMk/>
          <pc:sldMk cId="0" sldId="263"/>
        </pc:sldMkLst>
        <pc:spChg chg="mod">
          <ac:chgData name="Richard Chalk" userId="287f8aa4f4de1d19" providerId="LiveId" clId="{DC896513-D545-4696-936E-AAB4F98A75FE}" dt="2023-11-02T05:49:27.520" v="32" actId="14100"/>
          <ac:spMkLst>
            <pc:docMk/>
            <pc:sldMk cId="0" sldId="263"/>
            <ac:spMk id="3" creationId="{9BF3BF55-E977-4D2C-4DC9-2DFAF1FD6091}"/>
          </ac:spMkLst>
        </pc:spChg>
        <pc:picChg chg="mod">
          <ac:chgData name="Richard Chalk" userId="287f8aa4f4de1d19" providerId="LiveId" clId="{DC896513-D545-4696-936E-AAB4F98A75FE}" dt="2023-11-02T05:49:30.044" v="33" actId="1076"/>
          <ac:picMkLst>
            <pc:docMk/>
            <pc:sldMk cId="0" sldId="263"/>
            <ac:picMk id="5" creationId="{3CFED6D4-44DA-9F51-C330-54DD47D32598}"/>
          </ac:picMkLst>
        </pc:picChg>
      </pc:sldChg>
      <pc:sldChg chg="del">
        <pc:chgData name="Richard Chalk" userId="287f8aa4f4de1d19" providerId="LiveId" clId="{DC896513-D545-4696-936E-AAB4F98A75FE}" dt="2023-11-01T09:28:28.060" v="9" actId="47"/>
        <pc:sldMkLst>
          <pc:docMk/>
          <pc:sldMk cId="0" sldId="264"/>
        </pc:sldMkLst>
      </pc:sldChg>
      <pc:sldChg chg="add del">
        <pc:chgData name="Richard Chalk" userId="287f8aa4f4de1d19" providerId="LiveId" clId="{DC896513-D545-4696-936E-AAB4F98A75FE}" dt="2023-11-02T05:48:51.368" v="28"/>
        <pc:sldMkLst>
          <pc:docMk/>
          <pc:sldMk cId="2483964212" sldId="266"/>
        </pc:sldMkLst>
      </pc:sldChg>
      <pc:sldChg chg="add">
        <pc:chgData name="Richard Chalk" userId="287f8aa4f4de1d19" providerId="LiveId" clId="{DC896513-D545-4696-936E-AAB4F98A75FE}" dt="2023-11-01T09:27:08.617" v="0"/>
        <pc:sldMkLst>
          <pc:docMk/>
          <pc:sldMk cId="0" sldId="267"/>
        </pc:sldMkLst>
      </pc:sldChg>
      <pc:sldChg chg="add del">
        <pc:chgData name="Richard Chalk" userId="287f8aa4f4de1d19" providerId="LiveId" clId="{DC896513-D545-4696-936E-AAB4F98A75FE}" dt="2023-11-02T05:48:22.615" v="25" actId="47"/>
        <pc:sldMkLst>
          <pc:docMk/>
          <pc:sldMk cId="360115315" sldId="268"/>
        </pc:sldMkLst>
      </pc:sldChg>
      <pc:sldChg chg="add del">
        <pc:chgData name="Richard Chalk" userId="287f8aa4f4de1d19" providerId="LiveId" clId="{DC896513-D545-4696-936E-AAB4F98A75FE}" dt="2023-11-02T05:48:34.493" v="27" actId="47"/>
        <pc:sldMkLst>
          <pc:docMk/>
          <pc:sldMk cId="0" sldId="269"/>
        </pc:sldMkLst>
      </pc:sldChg>
      <pc:sldChg chg="add del">
        <pc:chgData name="Richard Chalk" userId="287f8aa4f4de1d19" providerId="LiveId" clId="{DC896513-D545-4696-936E-AAB4F98A75FE}" dt="2023-11-02T05:48:53.267" v="29" actId="47"/>
        <pc:sldMkLst>
          <pc:docMk/>
          <pc:sldMk cId="2944962745" sldId="270"/>
        </pc:sldMkLst>
      </pc:sldChg>
      <pc:sldChg chg="add del">
        <pc:chgData name="Richard Chalk" userId="287f8aa4f4de1d19" providerId="LiveId" clId="{DC896513-D545-4696-936E-AAB4F98A75FE}" dt="2023-11-02T05:49:17.486" v="31" actId="47"/>
        <pc:sldMkLst>
          <pc:docMk/>
          <pc:sldMk cId="0" sldId="271"/>
        </pc:sldMkLst>
      </pc:sldChg>
      <pc:sldChg chg="add del">
        <pc:chgData name="Richard Chalk" userId="287f8aa4f4de1d19" providerId="LiveId" clId="{DC896513-D545-4696-936E-AAB4F98A75FE}" dt="2023-11-02T05:49:17.486" v="31" actId="47"/>
        <pc:sldMkLst>
          <pc:docMk/>
          <pc:sldMk cId="0" sldId="272"/>
        </pc:sldMkLst>
      </pc:sldChg>
      <pc:sldChg chg="delSp add mod">
        <pc:chgData name="Richard Chalk" userId="287f8aa4f4de1d19" providerId="LiveId" clId="{DC896513-D545-4696-936E-AAB4F98A75FE}" dt="2023-11-01T09:28:35.787" v="10" actId="478"/>
        <pc:sldMkLst>
          <pc:docMk/>
          <pc:sldMk cId="0" sldId="273"/>
        </pc:sldMkLst>
        <pc:spChg chg="del">
          <ac:chgData name="Richard Chalk" userId="287f8aa4f4de1d19" providerId="LiveId" clId="{DC896513-D545-4696-936E-AAB4F98A75FE}" dt="2023-11-01T09:28:35.787" v="10" actId="478"/>
          <ac:spMkLst>
            <pc:docMk/>
            <pc:sldMk cId="0" sldId="273"/>
            <ac:spMk id="3" creationId="{BD5F33A1-4616-0309-75A8-78D54D5FEAF3}"/>
          </ac:spMkLst>
        </pc:spChg>
        <pc:picChg chg="del">
          <ac:chgData name="Richard Chalk" userId="287f8aa4f4de1d19" providerId="LiveId" clId="{DC896513-D545-4696-936E-AAB4F98A75FE}" dt="2023-11-01T09:28:35.787" v="10" actId="478"/>
          <ac:picMkLst>
            <pc:docMk/>
            <pc:sldMk cId="0" sldId="273"/>
            <ac:picMk id="4" creationId="{EC11EB85-7AE9-5AA0-A80B-75C575EC954A}"/>
          </ac:picMkLst>
        </pc:picChg>
      </pc:sldChg>
      <pc:sldChg chg="add del">
        <pc:chgData name="Richard Chalk" userId="287f8aa4f4de1d19" providerId="LiveId" clId="{DC896513-D545-4696-936E-AAB4F98A75FE}" dt="2023-11-01T09:28:57.818" v="22" actId="47"/>
        <pc:sldMkLst>
          <pc:docMk/>
          <pc:sldMk cId="3708715754" sldId="274"/>
        </pc:sldMkLst>
      </pc:sldChg>
      <pc:sldChg chg="modSp add mod setBg">
        <pc:chgData name="Richard Chalk" userId="287f8aa4f4de1d19" providerId="LiveId" clId="{DC896513-D545-4696-936E-AAB4F98A75FE}" dt="2023-11-01T09:28:55.731" v="21" actId="20577"/>
        <pc:sldMkLst>
          <pc:docMk/>
          <pc:sldMk cId="4038369122" sldId="275"/>
        </pc:sldMkLst>
        <pc:spChg chg="mod">
          <ac:chgData name="Richard Chalk" userId="287f8aa4f4de1d19" providerId="LiveId" clId="{DC896513-D545-4696-936E-AAB4F98A75FE}" dt="2023-11-01T09:28:55.731" v="21" actId="20577"/>
          <ac:spMkLst>
            <pc:docMk/>
            <pc:sldMk cId="4038369122" sldId="275"/>
            <ac:spMk id="81" creationId="{00000000-0000-0000-0000-000000000000}"/>
          </ac:spMkLst>
        </pc:spChg>
      </pc:sldChg>
      <pc:sldChg chg="add">
        <pc:chgData name="Richard Chalk" userId="287f8aa4f4de1d19" providerId="LiveId" clId="{DC896513-D545-4696-936E-AAB4F98A75FE}" dt="2023-11-02T05:50:11.869" v="34"/>
        <pc:sldMkLst>
          <pc:docMk/>
          <pc:sldMk cId="4224369264" sldId="682"/>
        </pc:sldMkLst>
      </pc:sldChg>
    </pc:docChg>
  </pc:docChgLst>
  <pc:docChgLst>
    <pc:chgData name="Richard Chalk" userId="287f8aa4f4de1d19" providerId="LiveId" clId="{94AF6C2A-E50F-4E3C-BE76-E67B654FE20C}"/>
    <pc:docChg chg="custSel modSld">
      <pc:chgData name="Richard Chalk" userId="287f8aa4f4de1d19" providerId="LiveId" clId="{94AF6C2A-E50F-4E3C-BE76-E67B654FE20C}" dt="2024-09-29T18:26:03.994" v="52" actId="1037"/>
      <pc:docMkLst>
        <pc:docMk/>
      </pc:docMkLst>
      <pc:sldChg chg="addSp delSp modSp mod modNotesTx">
        <pc:chgData name="Richard Chalk" userId="287f8aa4f4de1d19" providerId="LiveId" clId="{94AF6C2A-E50F-4E3C-BE76-E67B654FE20C}" dt="2024-09-27T05:37:05.996" v="5"/>
        <pc:sldMkLst>
          <pc:docMk/>
          <pc:sldMk cId="0" sldId="256"/>
        </pc:sldMkLst>
        <pc:spChg chg="add mod">
          <ac:chgData name="Richard Chalk" userId="287f8aa4f4de1d19" providerId="LiveId" clId="{94AF6C2A-E50F-4E3C-BE76-E67B654FE20C}" dt="2024-09-27T05:36:45.353" v="1"/>
          <ac:spMkLst>
            <pc:docMk/>
            <pc:sldMk cId="0" sldId="256"/>
            <ac:spMk id="3" creationId="{103B5C8D-A8C9-CC3E-B5D8-4FAB2E71E835}"/>
          </ac:spMkLst>
        </pc:spChg>
        <pc:spChg chg="add mod">
          <ac:chgData name="Richard Chalk" userId="287f8aa4f4de1d19" providerId="LiveId" clId="{94AF6C2A-E50F-4E3C-BE76-E67B654FE20C}" dt="2024-09-27T05:36:45.353" v="1"/>
          <ac:spMkLst>
            <pc:docMk/>
            <pc:sldMk cId="0" sldId="256"/>
            <ac:spMk id="5" creationId="{FDEC3E66-DE6F-4BD8-DFD9-601E7681B3A3}"/>
          </ac:spMkLst>
        </pc:spChg>
        <pc:spChg chg="add mod">
          <ac:chgData name="Richard Chalk" userId="287f8aa4f4de1d19" providerId="LiveId" clId="{94AF6C2A-E50F-4E3C-BE76-E67B654FE20C}" dt="2024-09-27T05:36:45.353" v="1"/>
          <ac:spMkLst>
            <pc:docMk/>
            <pc:sldMk cId="0" sldId="256"/>
            <ac:spMk id="6" creationId="{B6933B11-E904-16E8-6ABD-330DB8411A61}"/>
          </ac:spMkLst>
        </pc:spChg>
        <pc:spChg chg="del">
          <ac:chgData name="Richard Chalk" userId="287f8aa4f4de1d19" providerId="LiveId" clId="{94AF6C2A-E50F-4E3C-BE76-E67B654FE20C}" dt="2024-09-27T05:36:44.987" v="0" actId="478"/>
          <ac:spMkLst>
            <pc:docMk/>
            <pc:sldMk cId="0" sldId="256"/>
            <ac:spMk id="83" creationId="{00000000-0000-0000-0000-000000000000}"/>
          </ac:spMkLst>
        </pc:spChg>
        <pc:picChg chg="add mod">
          <ac:chgData name="Richard Chalk" userId="287f8aa4f4de1d19" providerId="LiveId" clId="{94AF6C2A-E50F-4E3C-BE76-E67B654FE20C}" dt="2024-09-27T05:36:45.353" v="1"/>
          <ac:picMkLst>
            <pc:docMk/>
            <pc:sldMk cId="0" sldId="256"/>
            <ac:picMk id="2" creationId="{C4AA25E3-1CCC-37AA-1ABA-C291FCB461ED}"/>
          </ac:picMkLst>
        </pc:picChg>
        <pc:picChg chg="add mod">
          <ac:chgData name="Richard Chalk" userId="287f8aa4f4de1d19" providerId="LiveId" clId="{94AF6C2A-E50F-4E3C-BE76-E67B654FE20C}" dt="2024-09-27T05:36:45.353" v="1"/>
          <ac:picMkLst>
            <pc:docMk/>
            <pc:sldMk cId="0" sldId="256"/>
            <ac:picMk id="4" creationId="{C10469B5-1932-1ABE-51F4-E42D1E8C4969}"/>
          </ac:picMkLst>
        </pc:picChg>
        <pc:picChg chg="del">
          <ac:chgData name="Richard Chalk" userId="287f8aa4f4de1d19" providerId="LiveId" clId="{94AF6C2A-E50F-4E3C-BE76-E67B654FE20C}" dt="2024-09-27T05:36:44.987" v="0" actId="478"/>
          <ac:picMkLst>
            <pc:docMk/>
            <pc:sldMk cId="0" sldId="256"/>
            <ac:picMk id="84" creationId="{00000000-0000-0000-0000-000000000000}"/>
          </ac:picMkLst>
        </pc:picChg>
      </pc:sldChg>
      <pc:sldChg chg="addSp modSp mod">
        <pc:chgData name="Richard Chalk" userId="287f8aa4f4de1d19" providerId="LiveId" clId="{94AF6C2A-E50F-4E3C-BE76-E67B654FE20C}" dt="2024-09-29T18:26:03.994" v="52" actId="1037"/>
        <pc:sldMkLst>
          <pc:docMk/>
          <pc:sldMk cId="0" sldId="265"/>
        </pc:sldMkLst>
        <pc:spChg chg="mod">
          <ac:chgData name="Richard Chalk" userId="287f8aa4f4de1d19" providerId="LiveId" clId="{94AF6C2A-E50F-4E3C-BE76-E67B654FE20C}" dt="2024-09-29T18:25:55.976" v="24" actId="1037"/>
          <ac:spMkLst>
            <pc:docMk/>
            <pc:sldMk cId="0" sldId="265"/>
            <ac:spMk id="3" creationId="{FCABE434-D0E7-8F92-2A2D-CB0341E5F732}"/>
          </ac:spMkLst>
        </pc:spChg>
        <pc:spChg chg="mod">
          <ac:chgData name="Richard Chalk" userId="287f8aa4f4de1d19" providerId="LiveId" clId="{94AF6C2A-E50F-4E3C-BE76-E67B654FE20C}" dt="2024-09-29T18:25:55.976" v="24" actId="1037"/>
          <ac:spMkLst>
            <pc:docMk/>
            <pc:sldMk cId="0" sldId="265"/>
            <ac:spMk id="4" creationId="{B0E357DA-E4DD-6ED4-2170-FDF9AA4B416D}"/>
          </ac:spMkLst>
        </pc:spChg>
        <pc:spChg chg="mod">
          <ac:chgData name="Richard Chalk" userId="287f8aa4f4de1d19" providerId="LiveId" clId="{94AF6C2A-E50F-4E3C-BE76-E67B654FE20C}" dt="2024-09-29T18:25:55.976" v="24" actId="1037"/>
          <ac:spMkLst>
            <pc:docMk/>
            <pc:sldMk cId="0" sldId="265"/>
            <ac:spMk id="14" creationId="{6E9603B7-6DB2-F377-4C1F-97F913D25C28}"/>
          </ac:spMkLst>
        </pc:spChg>
        <pc:spChg chg="mod">
          <ac:chgData name="Richard Chalk" userId="287f8aa4f4de1d19" providerId="LiveId" clId="{94AF6C2A-E50F-4E3C-BE76-E67B654FE20C}" dt="2024-09-29T18:25:55.976" v="24" actId="1037"/>
          <ac:spMkLst>
            <pc:docMk/>
            <pc:sldMk cId="0" sldId="265"/>
            <ac:spMk id="15" creationId="{DC0EFDF0-9402-CC61-7DFE-AA414A3EBAF6}"/>
          </ac:spMkLst>
        </pc:spChg>
        <pc:spChg chg="mod">
          <ac:chgData name="Richard Chalk" userId="287f8aa4f4de1d19" providerId="LiveId" clId="{94AF6C2A-E50F-4E3C-BE76-E67B654FE20C}" dt="2024-09-29T18:25:55.976" v="24" actId="1037"/>
          <ac:spMkLst>
            <pc:docMk/>
            <pc:sldMk cId="0" sldId="265"/>
            <ac:spMk id="16" creationId="{B44EEA82-9361-248E-02E9-FDDDD3CA247F}"/>
          </ac:spMkLst>
        </pc:spChg>
        <pc:picChg chg="add mod">
          <ac:chgData name="Richard Chalk" userId="287f8aa4f4de1d19" providerId="LiveId" clId="{94AF6C2A-E50F-4E3C-BE76-E67B654FE20C}" dt="2024-09-29T18:25:44.577" v="7"/>
          <ac:picMkLst>
            <pc:docMk/>
            <pc:sldMk cId="0" sldId="265"/>
            <ac:picMk id="5" creationId="{DA6E6D4C-3D81-A354-F50F-E88C2596F9D6}"/>
          </ac:picMkLst>
        </pc:picChg>
        <pc:picChg chg="mod">
          <ac:chgData name="Richard Chalk" userId="287f8aa4f4de1d19" providerId="LiveId" clId="{94AF6C2A-E50F-4E3C-BE76-E67B654FE20C}" dt="2024-09-29T18:25:55.976" v="24" actId="1037"/>
          <ac:picMkLst>
            <pc:docMk/>
            <pc:sldMk cId="0" sldId="265"/>
            <ac:picMk id="12" creationId="{5895DCCE-4970-E5B1-E0C5-FE7C23C3639E}"/>
          </ac:picMkLst>
        </pc:picChg>
        <pc:picChg chg="mod">
          <ac:chgData name="Richard Chalk" userId="287f8aa4f4de1d19" providerId="LiveId" clId="{94AF6C2A-E50F-4E3C-BE76-E67B654FE20C}" dt="2024-09-29T18:25:55.976" v="24" actId="1037"/>
          <ac:picMkLst>
            <pc:docMk/>
            <pc:sldMk cId="0" sldId="265"/>
            <ac:picMk id="13" creationId="{1E31CB43-99C0-8224-1704-744075F966E8}"/>
          </ac:picMkLst>
        </pc:picChg>
        <pc:cxnChg chg="add mod">
          <ac:chgData name="Richard Chalk" userId="287f8aa4f4de1d19" providerId="LiveId" clId="{94AF6C2A-E50F-4E3C-BE76-E67B654FE20C}" dt="2024-09-29T18:26:03.994" v="52" actId="1037"/>
          <ac:cxnSpMkLst>
            <pc:docMk/>
            <pc:sldMk cId="0" sldId="265"/>
            <ac:cxnSpMk id="6" creationId="{797F9B74-5D44-9844-0888-487D8C5D23CC}"/>
          </ac:cxnSpMkLst>
        </pc:cxnChg>
      </pc:sldChg>
      <pc:sldChg chg="delSp mod">
        <pc:chgData name="Richard Chalk" userId="287f8aa4f4de1d19" providerId="LiveId" clId="{94AF6C2A-E50F-4E3C-BE76-E67B654FE20C}" dt="2024-09-29T18:25:34.349" v="6" actId="478"/>
        <pc:sldMkLst>
          <pc:docMk/>
          <pc:sldMk cId="4038369122" sldId="275"/>
        </pc:sldMkLst>
        <pc:spChg chg="del">
          <ac:chgData name="Richard Chalk" userId="287f8aa4f4de1d19" providerId="LiveId" clId="{94AF6C2A-E50F-4E3C-BE76-E67B654FE20C}" dt="2024-09-29T18:25:34.349" v="6" actId="478"/>
          <ac:spMkLst>
            <pc:docMk/>
            <pc:sldMk cId="4038369122" sldId="275"/>
            <ac:spMk id="85" creationId="{00000000-0000-0000-0000-000000000000}"/>
          </ac:spMkLst>
        </pc:spChg>
      </pc:sldChg>
    </pc:docChg>
  </pc:docChgLst>
  <pc:docChgLst>
    <pc:chgData name="Richard Chalk" userId="287f8aa4f4de1d19" providerId="LiveId" clId="{0910E3D0-FE38-4534-AA9B-0008A789E0FC}"/>
    <pc:docChg chg="delSld delMainMaster">
      <pc:chgData name="Richard Chalk" userId="287f8aa4f4de1d19" providerId="LiveId" clId="{0910E3D0-FE38-4534-AA9B-0008A789E0FC}" dt="2024-12-04T05:52:55.550" v="1" actId="47"/>
      <pc:docMkLst>
        <pc:docMk/>
      </pc:docMkLst>
      <pc:sldChg chg="del">
        <pc:chgData name="Richard Chalk" userId="287f8aa4f4de1d19" providerId="LiveId" clId="{0910E3D0-FE38-4534-AA9B-0008A789E0FC}" dt="2024-12-04T05:52:52.865" v="0" actId="47"/>
        <pc:sldMkLst>
          <pc:docMk/>
          <pc:sldMk cId="0" sldId="258"/>
        </pc:sldMkLst>
      </pc:sldChg>
      <pc:sldChg chg="del">
        <pc:chgData name="Richard Chalk" userId="287f8aa4f4de1d19" providerId="LiveId" clId="{0910E3D0-FE38-4534-AA9B-0008A789E0FC}" dt="2024-12-04T05:52:52.865" v="0" actId="47"/>
        <pc:sldMkLst>
          <pc:docMk/>
          <pc:sldMk cId="0" sldId="259"/>
        </pc:sldMkLst>
      </pc:sldChg>
      <pc:sldChg chg="del">
        <pc:chgData name="Richard Chalk" userId="287f8aa4f4de1d19" providerId="LiveId" clId="{0910E3D0-FE38-4534-AA9B-0008A789E0FC}" dt="2024-12-04T05:52:52.865" v="0" actId="47"/>
        <pc:sldMkLst>
          <pc:docMk/>
          <pc:sldMk cId="0" sldId="262"/>
        </pc:sldMkLst>
      </pc:sldChg>
      <pc:sldChg chg="del">
        <pc:chgData name="Richard Chalk" userId="287f8aa4f4de1d19" providerId="LiveId" clId="{0910E3D0-FE38-4534-AA9B-0008A789E0FC}" dt="2024-12-04T05:52:52.865" v="0" actId="47"/>
        <pc:sldMkLst>
          <pc:docMk/>
          <pc:sldMk cId="0" sldId="263"/>
        </pc:sldMkLst>
      </pc:sldChg>
      <pc:sldChg chg="del">
        <pc:chgData name="Richard Chalk" userId="287f8aa4f4de1d19" providerId="LiveId" clId="{0910E3D0-FE38-4534-AA9B-0008A789E0FC}" dt="2024-12-04T05:52:55.550" v="1" actId="47"/>
        <pc:sldMkLst>
          <pc:docMk/>
          <pc:sldMk cId="0" sldId="265"/>
        </pc:sldMkLst>
      </pc:sldChg>
      <pc:sldChg chg="del">
        <pc:chgData name="Richard Chalk" userId="287f8aa4f4de1d19" providerId="LiveId" clId="{0910E3D0-FE38-4534-AA9B-0008A789E0FC}" dt="2024-12-04T05:52:52.865" v="0" actId="47"/>
        <pc:sldMkLst>
          <pc:docMk/>
          <pc:sldMk cId="2483964212" sldId="266"/>
        </pc:sldMkLst>
      </pc:sldChg>
      <pc:sldChg chg="del">
        <pc:chgData name="Richard Chalk" userId="287f8aa4f4de1d19" providerId="LiveId" clId="{0910E3D0-FE38-4534-AA9B-0008A789E0FC}" dt="2024-12-04T05:52:52.865" v="0" actId="47"/>
        <pc:sldMkLst>
          <pc:docMk/>
          <pc:sldMk cId="0" sldId="267"/>
        </pc:sldMkLst>
      </pc:sldChg>
      <pc:sldChg chg="del">
        <pc:chgData name="Richard Chalk" userId="287f8aa4f4de1d19" providerId="LiveId" clId="{0910E3D0-FE38-4534-AA9B-0008A789E0FC}" dt="2024-12-04T05:52:52.865" v="0" actId="47"/>
        <pc:sldMkLst>
          <pc:docMk/>
          <pc:sldMk cId="360115315" sldId="268"/>
        </pc:sldMkLst>
      </pc:sldChg>
      <pc:sldChg chg="del">
        <pc:chgData name="Richard Chalk" userId="287f8aa4f4de1d19" providerId="LiveId" clId="{0910E3D0-FE38-4534-AA9B-0008A789E0FC}" dt="2024-12-04T05:52:52.865" v="0" actId="47"/>
        <pc:sldMkLst>
          <pc:docMk/>
          <pc:sldMk cId="0" sldId="273"/>
        </pc:sldMkLst>
      </pc:sldChg>
      <pc:sldChg chg="del">
        <pc:chgData name="Richard Chalk" userId="287f8aa4f4de1d19" providerId="LiveId" clId="{0910E3D0-FE38-4534-AA9B-0008A789E0FC}" dt="2024-12-04T05:52:55.550" v="1" actId="47"/>
        <pc:sldMkLst>
          <pc:docMk/>
          <pc:sldMk cId="4038369122" sldId="275"/>
        </pc:sldMkLst>
      </pc:sldChg>
      <pc:sldChg chg="del">
        <pc:chgData name="Richard Chalk" userId="287f8aa4f4de1d19" providerId="LiveId" clId="{0910E3D0-FE38-4534-AA9B-0008A789E0FC}" dt="2024-12-04T05:52:52.865" v="0" actId="47"/>
        <pc:sldMkLst>
          <pc:docMk/>
          <pc:sldMk cId="4224369264" sldId="682"/>
        </pc:sldMkLst>
      </pc:sldChg>
      <pc:sldMasterChg chg="del delSldLayout">
        <pc:chgData name="Richard Chalk" userId="287f8aa4f4de1d19" providerId="LiveId" clId="{0910E3D0-FE38-4534-AA9B-0008A789E0FC}" dt="2024-12-04T05:52:55.550" v="1" actId="47"/>
        <pc:sldMasterMkLst>
          <pc:docMk/>
          <pc:sldMasterMk cId="0" sldId="2147483661"/>
        </pc:sldMasterMkLst>
        <pc:sldLayoutChg chg="del">
          <pc:chgData name="Richard Chalk" userId="287f8aa4f4de1d19" providerId="LiveId" clId="{0910E3D0-FE38-4534-AA9B-0008A789E0FC}" dt="2024-12-04T05:52:55.550" v="1" actId="47"/>
          <pc:sldLayoutMkLst>
            <pc:docMk/>
            <pc:sldMasterMk cId="0" sldId="2147483661"/>
            <pc:sldLayoutMk cId="0" sldId="2147483662"/>
          </pc:sldLayoutMkLst>
        </pc:sldLayoutChg>
        <pc:sldLayoutChg chg="del">
          <pc:chgData name="Richard Chalk" userId="287f8aa4f4de1d19" providerId="LiveId" clId="{0910E3D0-FE38-4534-AA9B-0008A789E0FC}" dt="2024-12-04T05:52:55.550" v="1" actId="47"/>
          <pc:sldLayoutMkLst>
            <pc:docMk/>
            <pc:sldMasterMk cId="0" sldId="2147483661"/>
            <pc:sldLayoutMk cId="0" sldId="2147483663"/>
          </pc:sldLayoutMkLst>
        </pc:sldLayoutChg>
        <pc:sldLayoutChg chg="del">
          <pc:chgData name="Richard Chalk" userId="287f8aa4f4de1d19" providerId="LiveId" clId="{0910E3D0-FE38-4534-AA9B-0008A789E0FC}" dt="2024-12-04T05:52:55.550" v="1" actId="47"/>
          <pc:sldLayoutMkLst>
            <pc:docMk/>
            <pc:sldMasterMk cId="0" sldId="2147483661"/>
            <pc:sldLayoutMk cId="0" sldId="2147483664"/>
          </pc:sldLayoutMkLst>
        </pc:sldLayoutChg>
        <pc:sldLayoutChg chg="del">
          <pc:chgData name="Richard Chalk" userId="287f8aa4f4de1d19" providerId="LiveId" clId="{0910E3D0-FE38-4534-AA9B-0008A789E0FC}" dt="2024-12-04T05:52:55.550" v="1" actId="47"/>
          <pc:sldLayoutMkLst>
            <pc:docMk/>
            <pc:sldMasterMk cId="0" sldId="2147483661"/>
            <pc:sldLayoutMk cId="0" sldId="2147483665"/>
          </pc:sldLayoutMkLst>
        </pc:sldLayoutChg>
        <pc:sldLayoutChg chg="del">
          <pc:chgData name="Richard Chalk" userId="287f8aa4f4de1d19" providerId="LiveId" clId="{0910E3D0-FE38-4534-AA9B-0008A789E0FC}" dt="2024-12-04T05:52:55.550" v="1" actId="47"/>
          <pc:sldLayoutMkLst>
            <pc:docMk/>
            <pc:sldMasterMk cId="0" sldId="2147483661"/>
            <pc:sldLayoutMk cId="0" sldId="2147483666"/>
          </pc:sldLayoutMkLst>
        </pc:sldLayoutChg>
        <pc:sldLayoutChg chg="del">
          <pc:chgData name="Richard Chalk" userId="287f8aa4f4de1d19" providerId="LiveId" clId="{0910E3D0-FE38-4534-AA9B-0008A789E0FC}" dt="2024-12-04T05:52:55.550" v="1" actId="47"/>
          <pc:sldLayoutMkLst>
            <pc:docMk/>
            <pc:sldMasterMk cId="0" sldId="2147483661"/>
            <pc:sldLayoutMk cId="0" sldId="2147483667"/>
          </pc:sldLayoutMkLst>
        </pc:sldLayoutChg>
        <pc:sldLayoutChg chg="del">
          <pc:chgData name="Richard Chalk" userId="287f8aa4f4de1d19" providerId="LiveId" clId="{0910E3D0-FE38-4534-AA9B-0008A789E0FC}" dt="2024-12-04T05:52:55.550" v="1" actId="47"/>
          <pc:sldLayoutMkLst>
            <pc:docMk/>
            <pc:sldMasterMk cId="0" sldId="2147483661"/>
            <pc:sldLayoutMk cId="0" sldId="2147483668"/>
          </pc:sldLayoutMkLst>
        </pc:sldLayoutChg>
        <pc:sldLayoutChg chg="del">
          <pc:chgData name="Richard Chalk" userId="287f8aa4f4de1d19" providerId="LiveId" clId="{0910E3D0-FE38-4534-AA9B-0008A789E0FC}" dt="2024-12-04T05:52:55.550" v="1" actId="47"/>
          <pc:sldLayoutMkLst>
            <pc:docMk/>
            <pc:sldMasterMk cId="0" sldId="2147483661"/>
            <pc:sldLayoutMk cId="0" sldId="2147483669"/>
          </pc:sldLayoutMkLst>
        </pc:sldLayoutChg>
        <pc:sldLayoutChg chg="del">
          <pc:chgData name="Richard Chalk" userId="287f8aa4f4de1d19" providerId="LiveId" clId="{0910E3D0-FE38-4534-AA9B-0008A789E0FC}" dt="2024-12-04T05:52:55.550" v="1" actId="47"/>
          <pc:sldLayoutMkLst>
            <pc:docMk/>
            <pc:sldMasterMk cId="0" sldId="2147483661"/>
            <pc:sldLayoutMk cId="0" sldId="2147483670"/>
          </pc:sldLayoutMkLst>
        </pc:sldLayoutChg>
        <pc:sldLayoutChg chg="del">
          <pc:chgData name="Richard Chalk" userId="287f8aa4f4de1d19" providerId="LiveId" clId="{0910E3D0-FE38-4534-AA9B-0008A789E0FC}" dt="2024-12-04T05:52:55.550" v="1" actId="47"/>
          <pc:sldLayoutMkLst>
            <pc:docMk/>
            <pc:sldMasterMk cId="0" sldId="2147483661"/>
            <pc:sldLayoutMk cId="0" sldId="2147483671"/>
          </pc:sldLayoutMkLst>
        </pc:sldLayoutChg>
        <pc:sldLayoutChg chg="del">
          <pc:chgData name="Richard Chalk" userId="287f8aa4f4de1d19" providerId="LiveId" clId="{0910E3D0-FE38-4534-AA9B-0008A789E0FC}" dt="2024-12-04T05:52:55.550" v="1" actId="47"/>
          <pc:sldLayoutMkLst>
            <pc:docMk/>
            <pc:sldMasterMk cId="0" sldId="2147483661"/>
            <pc:sldLayoutMk cId="0" sldId="2147483672"/>
          </pc:sldLayoutMkLst>
        </pc:sldLayoutChg>
        <pc:sldLayoutChg chg="del">
          <pc:chgData name="Richard Chalk" userId="287f8aa4f4de1d19" providerId="LiveId" clId="{0910E3D0-FE38-4534-AA9B-0008A789E0FC}" dt="2024-12-04T05:52:55.550" v="1" actId="47"/>
          <pc:sldLayoutMkLst>
            <pc:docMk/>
            <pc:sldMasterMk cId="0" sldId="2147483661"/>
            <pc:sldLayoutMk cId="0" sldId="2147483673"/>
          </pc:sldLayoutMkLst>
        </pc:sldLayoutChg>
      </pc:sldMasterChg>
    </pc:docChg>
  </pc:docChgLst>
  <pc:docChgLst>
    <pc:chgData name="Richard Chalk" userId="287f8aa4f4de1d19" providerId="LiveId" clId="{AC8C7E13-906B-4EB7-89AC-B58E35CED92C}"/>
    <pc:docChg chg="custSel modSld">
      <pc:chgData name="Richard Chalk" userId="287f8aa4f4de1d19" providerId="LiveId" clId="{AC8C7E13-906B-4EB7-89AC-B58E35CED92C}" dt="2023-07-17T14:06:11.383" v="157"/>
      <pc:docMkLst>
        <pc:docMk/>
      </pc:docMkLst>
      <pc:sldChg chg="addSp delSp modSp mod">
        <pc:chgData name="Richard Chalk" userId="287f8aa4f4de1d19" providerId="LiveId" clId="{AC8C7E13-906B-4EB7-89AC-B58E35CED92C}" dt="2023-07-17T14:05:35.757" v="155" actId="113"/>
        <pc:sldMkLst>
          <pc:docMk/>
          <pc:sldMk cId="0" sldId="257"/>
        </pc:sldMkLst>
        <pc:spChg chg="add mod">
          <ac:chgData name="Richard Chalk" userId="287f8aa4f4de1d19" providerId="LiveId" clId="{AC8C7E13-906B-4EB7-89AC-B58E35CED92C}" dt="2023-07-17T14:01:54.200" v="113" actId="1076"/>
          <ac:spMkLst>
            <pc:docMk/>
            <pc:sldMk cId="0" sldId="257"/>
            <ac:spMk id="3" creationId="{A9B126EC-4D9F-33D7-05DF-0A32FD842515}"/>
          </ac:spMkLst>
        </pc:spChg>
        <pc:spChg chg="del">
          <ac:chgData name="Richard Chalk" userId="287f8aa4f4de1d19" providerId="LiveId" clId="{AC8C7E13-906B-4EB7-89AC-B58E35CED92C}" dt="2023-07-17T14:05:12.555" v="150" actId="478"/>
          <ac:spMkLst>
            <pc:docMk/>
            <pc:sldMk cId="0" sldId="257"/>
            <ac:spMk id="92" creationId="{00000000-0000-0000-0000-000000000000}"/>
          </ac:spMkLst>
        </pc:spChg>
        <pc:spChg chg="mod">
          <ac:chgData name="Richard Chalk" userId="287f8aa4f4de1d19" providerId="LiveId" clId="{AC8C7E13-906B-4EB7-89AC-B58E35CED92C}" dt="2023-07-17T14:05:35.757" v="155" actId="113"/>
          <ac:spMkLst>
            <pc:docMk/>
            <pc:sldMk cId="0" sldId="257"/>
            <ac:spMk id="93" creationId="{00000000-0000-0000-0000-000000000000}"/>
          </ac:spMkLst>
        </pc:spChg>
        <pc:picChg chg="add mod">
          <ac:chgData name="Richard Chalk" userId="287f8aa4f4de1d19" providerId="LiveId" clId="{AC8C7E13-906B-4EB7-89AC-B58E35CED92C}" dt="2023-07-17T14:01:44.468" v="111" actId="1038"/>
          <ac:picMkLst>
            <pc:docMk/>
            <pc:sldMk cId="0" sldId="257"/>
            <ac:picMk id="2" creationId="{E42F53F7-71AE-EC47-E671-740952884FE3}"/>
          </ac:picMkLst>
        </pc:picChg>
        <pc:picChg chg="mod">
          <ac:chgData name="Richard Chalk" userId="287f8aa4f4de1d19" providerId="LiveId" clId="{AC8C7E13-906B-4EB7-89AC-B58E35CED92C}" dt="2023-07-17T14:00:17.450" v="3" actId="167"/>
          <ac:picMkLst>
            <pc:docMk/>
            <pc:sldMk cId="0" sldId="257"/>
            <ac:picMk id="1026" creationId="{F3E79DE5-0C0D-938F-8532-968555A36E33}"/>
          </ac:picMkLst>
        </pc:picChg>
      </pc:sldChg>
      <pc:sldChg chg="delSp mod">
        <pc:chgData name="Richard Chalk" userId="287f8aa4f4de1d19" providerId="LiveId" clId="{AC8C7E13-906B-4EB7-89AC-B58E35CED92C}" dt="2023-07-17T14:05:09.238" v="149" actId="478"/>
        <pc:sldMkLst>
          <pc:docMk/>
          <pc:sldMk cId="0" sldId="258"/>
        </pc:sldMkLst>
        <pc:spChg chg="del">
          <ac:chgData name="Richard Chalk" userId="287f8aa4f4de1d19" providerId="LiveId" clId="{AC8C7E13-906B-4EB7-89AC-B58E35CED92C}" dt="2023-07-17T14:05:09.238" v="149" actId="478"/>
          <ac:spMkLst>
            <pc:docMk/>
            <pc:sldMk cId="0" sldId="258"/>
            <ac:spMk id="99" creationId="{00000000-0000-0000-0000-000000000000}"/>
          </ac:spMkLst>
        </pc:spChg>
      </pc:sldChg>
      <pc:sldChg chg="addSp delSp modSp mod">
        <pc:chgData name="Richard Chalk" userId="287f8aa4f4de1d19" providerId="LiveId" clId="{AC8C7E13-906B-4EB7-89AC-B58E35CED92C}" dt="2023-07-17T14:05:06.368" v="148" actId="478"/>
        <pc:sldMkLst>
          <pc:docMk/>
          <pc:sldMk cId="0" sldId="259"/>
        </pc:sldMkLst>
        <pc:spChg chg="del">
          <ac:chgData name="Richard Chalk" userId="287f8aa4f4de1d19" providerId="LiveId" clId="{AC8C7E13-906B-4EB7-89AC-B58E35CED92C}" dt="2023-07-17T14:05:06.368" v="148" actId="478"/>
          <ac:spMkLst>
            <pc:docMk/>
            <pc:sldMk cId="0" sldId="259"/>
            <ac:spMk id="107" creationId="{00000000-0000-0000-0000-000000000000}"/>
          </ac:spMkLst>
        </pc:spChg>
        <pc:spChg chg="mod">
          <ac:chgData name="Richard Chalk" userId="287f8aa4f4de1d19" providerId="LiveId" clId="{AC8C7E13-906B-4EB7-89AC-B58E35CED92C}" dt="2023-07-17T14:03:01.528" v="122" actId="20577"/>
          <ac:spMkLst>
            <pc:docMk/>
            <pc:sldMk cId="0" sldId="259"/>
            <ac:spMk id="109" creationId="{00000000-0000-0000-0000-000000000000}"/>
          </ac:spMkLst>
        </pc:spChg>
        <pc:picChg chg="add mod">
          <ac:chgData name="Richard Chalk" userId="287f8aa4f4de1d19" providerId="LiveId" clId="{AC8C7E13-906B-4EB7-89AC-B58E35CED92C}" dt="2023-07-17T14:03:04.849" v="130" actId="1037"/>
          <ac:picMkLst>
            <pc:docMk/>
            <pc:sldMk cId="0" sldId="259"/>
            <ac:picMk id="2" creationId="{72A1FA0F-1131-4A92-B56F-A199C3AE8645}"/>
          </ac:picMkLst>
        </pc:picChg>
        <pc:picChg chg="add mod">
          <ac:chgData name="Richard Chalk" userId="287f8aa4f4de1d19" providerId="LiveId" clId="{AC8C7E13-906B-4EB7-89AC-B58E35CED92C}" dt="2023-07-17T14:03:15.620" v="132" actId="1076"/>
          <ac:picMkLst>
            <pc:docMk/>
            <pc:sldMk cId="0" sldId="259"/>
            <ac:picMk id="3" creationId="{1ABB9965-78D1-43CE-FE9F-7661562F7E2D}"/>
          </ac:picMkLst>
        </pc:picChg>
      </pc:sldChg>
      <pc:sldChg chg="delSp mod">
        <pc:chgData name="Richard Chalk" userId="287f8aa4f4de1d19" providerId="LiveId" clId="{AC8C7E13-906B-4EB7-89AC-B58E35CED92C}" dt="2023-07-17T14:05:00.499" v="146" actId="478"/>
        <pc:sldMkLst>
          <pc:docMk/>
          <pc:sldMk cId="0" sldId="261"/>
        </pc:sldMkLst>
        <pc:spChg chg="del">
          <ac:chgData name="Richard Chalk" userId="287f8aa4f4de1d19" providerId="LiveId" clId="{AC8C7E13-906B-4EB7-89AC-B58E35CED92C}" dt="2023-07-17T14:05:00.499" v="146" actId="478"/>
          <ac:spMkLst>
            <pc:docMk/>
            <pc:sldMk cId="0" sldId="261"/>
            <ac:spMk id="123" creationId="{00000000-0000-0000-0000-000000000000}"/>
          </ac:spMkLst>
        </pc:spChg>
      </pc:sldChg>
      <pc:sldChg chg="addSp delSp modSp mod">
        <pc:chgData name="Richard Chalk" userId="287f8aa4f4de1d19" providerId="LiveId" clId="{AC8C7E13-906B-4EB7-89AC-B58E35CED92C}" dt="2023-07-17T14:04:56.751" v="145" actId="478"/>
        <pc:sldMkLst>
          <pc:docMk/>
          <pc:sldMk cId="0" sldId="262"/>
        </pc:sldMkLst>
        <pc:spChg chg="add mod">
          <ac:chgData name="Richard Chalk" userId="287f8aa4f4de1d19" providerId="LiveId" clId="{AC8C7E13-906B-4EB7-89AC-B58E35CED92C}" dt="2023-07-17T14:04:44.969" v="143" actId="1076"/>
          <ac:spMkLst>
            <pc:docMk/>
            <pc:sldMk cId="0" sldId="262"/>
            <ac:spMk id="4" creationId="{174C703C-9300-1EB4-7D76-D7147806C4E6}"/>
          </ac:spMkLst>
        </pc:spChg>
        <pc:spChg chg="mod">
          <ac:chgData name="Richard Chalk" userId="287f8aa4f4de1d19" providerId="LiveId" clId="{AC8C7E13-906B-4EB7-89AC-B58E35CED92C}" dt="2023-07-17T14:04:50.855" v="144" actId="14100"/>
          <ac:spMkLst>
            <pc:docMk/>
            <pc:sldMk cId="0" sldId="262"/>
            <ac:spMk id="11" creationId="{D00C83B0-A7E4-471F-BF6D-CC9127B8EE3B}"/>
          </ac:spMkLst>
        </pc:spChg>
        <pc:spChg chg="del">
          <ac:chgData name="Richard Chalk" userId="287f8aa4f4de1d19" providerId="LiveId" clId="{AC8C7E13-906B-4EB7-89AC-B58E35CED92C}" dt="2023-07-17T14:04:56.751" v="145" actId="478"/>
          <ac:spMkLst>
            <pc:docMk/>
            <pc:sldMk cId="0" sldId="262"/>
            <ac:spMk id="138" creationId="{00000000-0000-0000-0000-000000000000}"/>
          </ac:spMkLst>
        </pc:spChg>
        <pc:spChg chg="mod">
          <ac:chgData name="Richard Chalk" userId="287f8aa4f4de1d19" providerId="LiveId" clId="{AC8C7E13-906B-4EB7-89AC-B58E35CED92C}" dt="2023-07-17T14:04:18.171" v="139" actId="207"/>
          <ac:spMkLst>
            <pc:docMk/>
            <pc:sldMk cId="0" sldId="262"/>
            <ac:spMk id="140" creationId="{00000000-0000-0000-0000-000000000000}"/>
          </ac:spMkLst>
        </pc:spChg>
        <pc:picChg chg="add mod">
          <ac:chgData name="Richard Chalk" userId="287f8aa4f4de1d19" providerId="LiveId" clId="{AC8C7E13-906B-4EB7-89AC-B58E35CED92C}" dt="2023-07-17T14:04:37.558" v="141" actId="1076"/>
          <ac:picMkLst>
            <pc:docMk/>
            <pc:sldMk cId="0" sldId="262"/>
            <ac:picMk id="3" creationId="{EA7D1637-5423-8381-F445-35EEC7C89B11}"/>
          </ac:picMkLst>
        </pc:picChg>
      </pc:sldChg>
      <pc:sldChg chg="addSp delSp modSp mod">
        <pc:chgData name="Richard Chalk" userId="287f8aa4f4de1d19" providerId="LiveId" clId="{AC8C7E13-906B-4EB7-89AC-B58E35CED92C}" dt="2023-07-17T14:06:04.078" v="156"/>
        <pc:sldMkLst>
          <pc:docMk/>
          <pc:sldMk cId="0" sldId="263"/>
        </pc:sldMkLst>
        <pc:spChg chg="del">
          <ac:chgData name="Richard Chalk" userId="287f8aa4f4de1d19" providerId="LiveId" clId="{AC8C7E13-906B-4EB7-89AC-B58E35CED92C}" dt="2023-07-17T14:05:15.718" v="151" actId="478"/>
          <ac:spMkLst>
            <pc:docMk/>
            <pc:sldMk cId="0" sldId="263"/>
            <ac:spMk id="147" creationId="{00000000-0000-0000-0000-000000000000}"/>
          </ac:spMkLst>
        </pc:spChg>
        <pc:picChg chg="add mod">
          <ac:chgData name="Richard Chalk" userId="287f8aa4f4de1d19" providerId="LiveId" clId="{AC8C7E13-906B-4EB7-89AC-B58E35CED92C}" dt="2023-07-17T14:06:04.078" v="156"/>
          <ac:picMkLst>
            <pc:docMk/>
            <pc:sldMk cId="0" sldId="263"/>
            <ac:picMk id="2" creationId="{BFD86407-2F57-1652-D61F-895A0F0517A4}"/>
          </ac:picMkLst>
        </pc:picChg>
      </pc:sldChg>
      <pc:sldChg chg="addSp delSp modSp mod">
        <pc:chgData name="Richard Chalk" userId="287f8aa4f4de1d19" providerId="LiveId" clId="{AC8C7E13-906B-4EB7-89AC-B58E35CED92C}" dt="2023-07-17T14:06:11.383" v="157"/>
        <pc:sldMkLst>
          <pc:docMk/>
          <pc:sldMk cId="0" sldId="264"/>
        </pc:sldMkLst>
        <pc:spChg chg="del">
          <ac:chgData name="Richard Chalk" userId="287f8aa4f4de1d19" providerId="LiveId" clId="{AC8C7E13-906B-4EB7-89AC-B58E35CED92C}" dt="2023-07-17T14:05:18.417" v="152" actId="478"/>
          <ac:spMkLst>
            <pc:docMk/>
            <pc:sldMk cId="0" sldId="264"/>
            <ac:spMk id="155" creationId="{00000000-0000-0000-0000-000000000000}"/>
          </ac:spMkLst>
        </pc:spChg>
        <pc:picChg chg="add mod">
          <ac:chgData name="Richard Chalk" userId="287f8aa4f4de1d19" providerId="LiveId" clId="{AC8C7E13-906B-4EB7-89AC-B58E35CED92C}" dt="2023-07-17T14:06:11.383" v="157"/>
          <ac:picMkLst>
            <pc:docMk/>
            <pc:sldMk cId="0" sldId="264"/>
            <ac:picMk id="2" creationId="{0668F2D1-8009-D035-9036-DA37B3D94D0E}"/>
          </ac:picMkLst>
        </pc:picChg>
      </pc:sldChg>
      <pc:sldChg chg="delSp mod">
        <pc:chgData name="Richard Chalk" userId="287f8aa4f4de1d19" providerId="LiveId" clId="{AC8C7E13-906B-4EB7-89AC-B58E35CED92C}" dt="2023-07-17T14:05:22.187" v="153" actId="478"/>
        <pc:sldMkLst>
          <pc:docMk/>
          <pc:sldMk cId="0" sldId="265"/>
        </pc:sldMkLst>
        <pc:spChg chg="del">
          <ac:chgData name="Richard Chalk" userId="287f8aa4f4de1d19" providerId="LiveId" clId="{AC8C7E13-906B-4EB7-89AC-B58E35CED92C}" dt="2023-07-17T14:05:22.187" v="153" actId="478"/>
          <ac:spMkLst>
            <pc:docMk/>
            <pc:sldMk cId="0" sldId="265"/>
            <ac:spMk id="163" creationId="{00000000-0000-0000-0000-000000000000}"/>
          </ac:spMkLst>
        </pc:spChg>
      </pc:sldChg>
      <pc:sldChg chg="delSp modSp mod">
        <pc:chgData name="Richard Chalk" userId="287f8aa4f4de1d19" providerId="LiveId" clId="{AC8C7E13-906B-4EB7-89AC-B58E35CED92C}" dt="2023-07-17T14:05:02.873" v="147" actId="478"/>
        <pc:sldMkLst>
          <pc:docMk/>
          <pc:sldMk cId="2483964212" sldId="266"/>
        </pc:sldMkLst>
        <pc:spChg chg="del">
          <ac:chgData name="Richard Chalk" userId="287f8aa4f4de1d19" providerId="LiveId" clId="{AC8C7E13-906B-4EB7-89AC-B58E35CED92C}" dt="2023-07-17T14:05:02.873" v="147" actId="478"/>
          <ac:spMkLst>
            <pc:docMk/>
            <pc:sldMk cId="2483964212" sldId="266"/>
            <ac:spMk id="115" creationId="{00000000-0000-0000-0000-000000000000}"/>
          </ac:spMkLst>
        </pc:spChg>
        <pc:spChg chg="mod">
          <ac:chgData name="Richard Chalk" userId="287f8aa4f4de1d19" providerId="LiveId" clId="{AC8C7E13-906B-4EB7-89AC-B58E35CED92C}" dt="2023-07-17T14:03:47.102" v="136" actId="207"/>
          <ac:spMkLst>
            <pc:docMk/>
            <pc:sldMk cId="2483964212" sldId="266"/>
            <ac:spMk id="11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019B1-C211-4A10-BB4B-844BFCD73158}" type="datetimeFigureOut">
              <a:rPr lang="sv-SE" smtClean="0"/>
              <a:t>2024-12-04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FB369-3AC2-40A1-98FD-B4A4F7D7A04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7444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Kod från Videon här…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=================</a:t>
            </a:r>
          </a:p>
          <a:p>
            <a:r>
              <a:rPr lang="en-GB"/>
              <a:t>https://github.com/RichardChalk/LinqYT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FB369-3AC2-40A1-98FD-B4A4F7D7A047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402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>
              <a:buNone/>
            </a:pPr>
            <a:r>
              <a:rPr lang="sv-SE" sz="2000" b="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Dont</a:t>
            </a: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000" b="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Cheat</a:t>
            </a:r>
            <a:endParaRPr lang="sv-SE" sz="2000" b="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========</a:t>
            </a:r>
          </a:p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Titta endast på min lösning när du är färdig….</a:t>
            </a:r>
          </a:p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https://github.com/RichardChalk/Djurskujhus-Linq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7830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;p24"/>
          <p:cNvPicPr/>
          <p:nvPr/>
        </p:nvPicPr>
        <p:blipFill>
          <a:blip r:embed="rId14"/>
          <a:stretch/>
        </p:blipFill>
        <p:spPr>
          <a:xfrm>
            <a:off x="9420480" y="6450120"/>
            <a:ext cx="2738880" cy="404280"/>
          </a:xfrm>
          <a:prstGeom prst="rect">
            <a:avLst/>
          </a:prstGeom>
          <a:ln w="0">
            <a:noFill/>
          </a:ln>
        </p:spPr>
      </p:pic>
      <p:sp>
        <p:nvSpPr>
          <p:cNvPr id="5" name="Google Shape;12;p24"/>
          <p:cNvSpPr/>
          <p:nvPr/>
        </p:nvSpPr>
        <p:spPr>
          <a:xfrm>
            <a:off x="237960" y="6450480"/>
            <a:ext cx="35629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sv-SE" sz="4400" b="0" strike="noStrike" spc="-1">
                <a:latin typeface="Arial"/>
              </a:rPr>
              <a:t>Klicka för att redigera rubriktextens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3200" b="0" strike="noStrike" spc="-1">
                <a:latin typeface="Arial"/>
              </a:rPr>
              <a:t>Klicka för att redigera dispositionstextens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800" b="0" strike="noStrike" spc="-1">
                <a:latin typeface="Arial"/>
              </a:rPr>
              <a:t>Andra dispositionsnivån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400" b="0" strike="noStrike" spc="-1">
                <a:latin typeface="Arial"/>
              </a:rPr>
              <a:t>Tredje dispositionsnivån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000" b="0" strike="noStrike" spc="-1">
                <a:latin typeface="Arial"/>
              </a:rPr>
              <a:t>Fjärde dispositionsnivån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Femte dispositionsnivån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Sjätte dispositionsnivån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Sjunde dispositionsnivån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youtu.be/WADvT1bz2hQ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e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drive/folders/1ACgEoYemYCuBvjhHPz7pCb5aHVxkwevm?usp=sharing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10.png"/><Relationship Id="rId4" Type="http://schemas.openxmlformats.org/officeDocument/2006/relationships/image" Target="../media/image6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6;p1"/>
          <p:cNvSpPr/>
          <p:nvPr/>
        </p:nvSpPr>
        <p:spPr>
          <a:xfrm>
            <a:off x="4654440" y="0"/>
            <a:ext cx="7533360" cy="6853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81" name="Google Shape;87;p1"/>
          <p:cNvSpPr/>
          <p:nvPr/>
        </p:nvSpPr>
        <p:spPr>
          <a:xfrm>
            <a:off x="5020560" y="1230120"/>
            <a:ext cx="6800760" cy="265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5400" b="0" strike="noStrike" spc="-1">
                <a:solidFill>
                  <a:srgbClr val="FFFFFF"/>
                </a:solidFill>
                <a:latin typeface="Calibri"/>
                <a:ea typeface="Calibri"/>
              </a:rPr>
              <a:t>LINQ</a:t>
            </a:r>
            <a:endParaRPr lang="sv-SE" sz="5400" b="0" strike="noStrike" spc="-1">
              <a:latin typeface="Arial"/>
            </a:endParaRPr>
          </a:p>
        </p:txBody>
      </p:sp>
      <p:sp>
        <p:nvSpPr>
          <p:cNvPr id="82" name="Google Shape;88;p1"/>
          <p:cNvSpPr/>
          <p:nvPr/>
        </p:nvSpPr>
        <p:spPr>
          <a:xfrm>
            <a:off x="5189760" y="4106160"/>
            <a:ext cx="6248880" cy="185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Richard Chalk, </a:t>
            </a:r>
            <a:r>
              <a:rPr lang="sv-SE" sz="24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Systementor</a:t>
            </a: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AB</a:t>
            </a:r>
            <a:endParaRPr lang="sv-SE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2400" b="0" strike="noStrike" spc="-1" dirty="0">
              <a:latin typeface="Arial"/>
            </a:endParaRPr>
          </a:p>
        </p:txBody>
      </p:sp>
      <p:pic>
        <p:nvPicPr>
          <p:cNvPr id="2" name="Picture 1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C4AA25E3-1CCC-37AA-1ABA-C291FCB46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80" y="1421711"/>
            <a:ext cx="2571054" cy="2229505"/>
          </a:xfrm>
          <a:prstGeom prst="ellipse">
            <a:avLst/>
          </a:prstGeom>
        </p:spPr>
      </p:pic>
      <p:sp>
        <p:nvSpPr>
          <p:cNvPr id="3" name="Google Shape;126;p2">
            <a:extLst>
              <a:ext uri="{FF2B5EF4-FFF2-40B4-BE49-F238E27FC236}">
                <a16:creationId xmlns:a16="http://schemas.microsoft.com/office/drawing/2014/main" id="{103B5C8D-A8C9-CC3E-B5D8-4FAB2E71E835}"/>
              </a:ext>
            </a:extLst>
          </p:cNvPr>
          <p:cNvSpPr txBox="1"/>
          <p:nvPr/>
        </p:nvSpPr>
        <p:spPr>
          <a:xfrm>
            <a:off x="803445" y="3650466"/>
            <a:ext cx="2912909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Watch me!</a:t>
            </a:r>
            <a:endParaRPr sz="4400" b="1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10469B5-1932-1ABE-51F4-E42D1E8C4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36" y="4886869"/>
            <a:ext cx="1872517" cy="78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EC3E66-DE6F-4BD8-DFD9-601E7681B3A3}"/>
              </a:ext>
            </a:extLst>
          </p:cNvPr>
          <p:cNvSpPr/>
          <p:nvPr/>
        </p:nvSpPr>
        <p:spPr>
          <a:xfrm rot="2307101">
            <a:off x="1140585" y="3346772"/>
            <a:ext cx="574948" cy="289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933B11-E904-16E8-6ABD-330DB8411A61}"/>
              </a:ext>
            </a:extLst>
          </p:cNvPr>
          <p:cNvSpPr/>
          <p:nvPr/>
        </p:nvSpPr>
        <p:spPr>
          <a:xfrm>
            <a:off x="1166792" y="1334965"/>
            <a:ext cx="2207668" cy="2332195"/>
          </a:xfrm>
          <a:prstGeom prst="ellipse">
            <a:avLst/>
          </a:prstGeom>
          <a:noFill/>
          <a:ln w="101600">
            <a:solidFill>
              <a:srgbClr val="1D9A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B4F48-03D3-20BB-9744-6FA224F8E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6;p1">
            <a:extLst>
              <a:ext uri="{FF2B5EF4-FFF2-40B4-BE49-F238E27FC236}">
                <a16:creationId xmlns:a16="http://schemas.microsoft.com/office/drawing/2014/main" id="{1791D37A-1F6A-7F69-A993-7A08AC89CBCC}"/>
              </a:ext>
            </a:extLst>
          </p:cNvPr>
          <p:cNvSpPr/>
          <p:nvPr/>
        </p:nvSpPr>
        <p:spPr>
          <a:xfrm>
            <a:off x="4654440" y="0"/>
            <a:ext cx="7533360" cy="6853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81" name="Google Shape;87;p1">
            <a:extLst>
              <a:ext uri="{FF2B5EF4-FFF2-40B4-BE49-F238E27FC236}">
                <a16:creationId xmlns:a16="http://schemas.microsoft.com/office/drawing/2014/main" id="{7DF91AB5-6D11-140E-079E-295E57D2B394}"/>
              </a:ext>
            </a:extLst>
          </p:cNvPr>
          <p:cNvSpPr/>
          <p:nvPr/>
        </p:nvSpPr>
        <p:spPr>
          <a:xfrm>
            <a:off x="5020560" y="1230120"/>
            <a:ext cx="6800760" cy="265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5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Animals</a:t>
            </a:r>
            <a:endParaRPr lang="sv-SE" sz="5400" b="0" strike="noStrike" spc="-1" dirty="0">
              <a:latin typeface="Arial"/>
            </a:endParaRPr>
          </a:p>
        </p:txBody>
      </p:sp>
      <p:sp>
        <p:nvSpPr>
          <p:cNvPr id="82" name="Google Shape;88;p1">
            <a:extLst>
              <a:ext uri="{FF2B5EF4-FFF2-40B4-BE49-F238E27FC236}">
                <a16:creationId xmlns:a16="http://schemas.microsoft.com/office/drawing/2014/main" id="{142F3F19-C065-FDF2-D5DD-6BFE5BBA736E}"/>
              </a:ext>
            </a:extLst>
          </p:cNvPr>
          <p:cNvSpPr/>
          <p:nvPr/>
        </p:nvSpPr>
        <p:spPr>
          <a:xfrm>
            <a:off x="5189760" y="4106160"/>
            <a:ext cx="6248880" cy="185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Richard Chalk, </a:t>
            </a:r>
            <a:r>
              <a:rPr lang="sv-SE" sz="24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Systementor</a:t>
            </a: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AB</a:t>
            </a:r>
            <a:endParaRPr lang="sv-SE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2400" b="0" strike="noStrike" spc="-1" dirty="0">
              <a:latin typeface="Arial"/>
            </a:endParaRPr>
          </a:p>
        </p:txBody>
      </p:sp>
      <p:sp>
        <p:nvSpPr>
          <p:cNvPr id="83" name="Google Shape;89;p1">
            <a:extLst>
              <a:ext uri="{FF2B5EF4-FFF2-40B4-BE49-F238E27FC236}">
                <a16:creationId xmlns:a16="http://schemas.microsoft.com/office/drawing/2014/main" id="{67CAE21D-C170-7526-FD65-8692D6A25E27}"/>
              </a:ext>
            </a:extLst>
          </p:cNvPr>
          <p:cNvSpPr/>
          <p:nvPr/>
        </p:nvSpPr>
        <p:spPr>
          <a:xfrm>
            <a:off x="1196640" y="2252880"/>
            <a:ext cx="2214360" cy="23252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6BD88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pic>
        <p:nvPicPr>
          <p:cNvPr id="84" name="Google Shape;90;p1">
            <a:extLst>
              <a:ext uri="{FF2B5EF4-FFF2-40B4-BE49-F238E27FC236}">
                <a16:creationId xmlns:a16="http://schemas.microsoft.com/office/drawing/2014/main" id="{3905C5ED-BC4A-305E-7A5F-B8FB7B6FB5F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61120" y="2193480"/>
            <a:ext cx="2738880" cy="23252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27566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What is a Dog | Facts About Dogs | DK Find Out">
            <a:extLst>
              <a:ext uri="{FF2B5EF4-FFF2-40B4-BE49-F238E27FC236}">
                <a16:creationId xmlns:a16="http://schemas.microsoft.com/office/drawing/2014/main" id="{58864DC8-EDBB-83FB-5E13-28DFFCED4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261" y="1454040"/>
            <a:ext cx="1577886" cy="169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at | Breeds &amp; Facts | Britannica">
            <a:extLst>
              <a:ext uri="{FF2B5EF4-FFF2-40B4-BE49-F238E27FC236}">
                <a16:creationId xmlns:a16="http://schemas.microsoft.com/office/drawing/2014/main" id="{E8467F65-5A75-AC94-9752-587D7A7F4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404" y="1308874"/>
            <a:ext cx="1793043" cy="119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Övning - Animal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469585" cy="499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 jobbar som veterinär</a:t>
            </a:r>
            <a:b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</a:b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finns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11 djur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på ditt djursjukhus</a:t>
            </a:r>
            <a:b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</a:b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jukhuset har en </a:t>
            </a:r>
            <a:r>
              <a:rPr lang="sv-SE" sz="2400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List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&lt;</a:t>
            </a:r>
            <a:r>
              <a:rPr lang="sv-SE" sz="2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Animal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&gt; så du </a:t>
            </a:r>
            <a:b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</a:b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kan hålla koll på din djur!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b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</a:br>
            <a:endParaRPr lang="sv-SE" sz="2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Med </a:t>
            </a:r>
            <a:r>
              <a:rPr lang="sv-SE" sz="24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Linq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ställ dessa frågor…</a:t>
            </a:r>
            <a:b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</a:b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ur många hundar (1 siffra)</a:t>
            </a:r>
            <a:endParaRPr lang="sv-SE" sz="24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Äldsta djur (1 Animal)</a:t>
            </a:r>
          </a:p>
          <a:p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c.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Vaccinerade djur (List)</a:t>
            </a:r>
            <a:endParaRPr lang="sv-SE" sz="24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d.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 ben över 3 år gamla (List) 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Finns ett djur som heter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Shadow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Bool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</a:t>
            </a:r>
            <a:b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</a:br>
            <a:b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</a:b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</a:t>
            </a:r>
            <a:r>
              <a:rPr lang="sv-SE" sz="24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Ladda upp ditt arbete </a:t>
            </a:r>
            <a:r>
              <a:rPr lang="sv-SE" sz="24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6"/>
              </a:rPr>
              <a:t>här</a:t>
            </a:r>
            <a:endParaRPr lang="sv-SE" sz="2400" strike="noStrik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21790CD6-316D-D2A2-3645-51BE3E024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478" y="4849772"/>
            <a:ext cx="2359085" cy="157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F146F1-1B27-9D07-DCD0-2A2DFC9885D3}"/>
              </a:ext>
            </a:extLst>
          </p:cNvPr>
          <p:cNvSpPr/>
          <p:nvPr/>
        </p:nvSpPr>
        <p:spPr>
          <a:xfrm>
            <a:off x="6664960" y="1216344"/>
            <a:ext cx="5313674" cy="3393444"/>
          </a:xfrm>
          <a:prstGeom prst="roundRect">
            <a:avLst/>
          </a:prstGeom>
          <a:noFill/>
          <a:ln w="57150">
            <a:solidFill>
              <a:srgbClr val="1D9A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47BC57-5C51-0D45-F0AF-DF977E1D8B04}"/>
              </a:ext>
            </a:extLst>
          </p:cNvPr>
          <p:cNvSpPr txBox="1"/>
          <p:nvPr/>
        </p:nvSpPr>
        <p:spPr>
          <a:xfrm rot="20492477">
            <a:off x="6544148" y="880321"/>
            <a:ext cx="1728358" cy="646331"/>
          </a:xfrm>
          <a:prstGeom prst="rect">
            <a:avLst/>
          </a:prstGeom>
          <a:solidFill>
            <a:srgbClr val="1D9A78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v-SE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Animals</a:t>
            </a:r>
          </a:p>
        </p:txBody>
      </p:sp>
      <p:pic>
        <p:nvPicPr>
          <p:cNvPr id="3" name="Picture 2" descr="30 Minute Timer – 123Timer">
            <a:extLst>
              <a:ext uri="{FF2B5EF4-FFF2-40B4-BE49-F238E27FC236}">
                <a16:creationId xmlns:a16="http://schemas.microsoft.com/office/drawing/2014/main" id="{A78A0620-E6F9-BC1A-F1E5-E0D0E7E2B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892" y="378210"/>
            <a:ext cx="1216344" cy="121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octor PNG Transparent Images Free Download | Vector Files | Pngtree">
            <a:extLst>
              <a:ext uri="{FF2B5EF4-FFF2-40B4-BE49-F238E27FC236}">
                <a16:creationId xmlns:a16="http://schemas.microsoft.com/office/drawing/2014/main" id="{63750C53-BBEA-9F73-CBCB-5963BA012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536" y="342574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bbit PNG Transparent Images Free Download | Vector Files | Pngtree">
            <a:extLst>
              <a:ext uri="{FF2B5EF4-FFF2-40B4-BE49-F238E27FC236}">
                <a16:creationId xmlns:a16="http://schemas.microsoft.com/office/drawing/2014/main" id="{29FCA753-B374-023D-0794-8819799CA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007" y="1859317"/>
            <a:ext cx="1577886" cy="157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eppe turtle on a transparent background by ZOOSTOCK on DeviantArt">
            <a:extLst>
              <a:ext uri="{FF2B5EF4-FFF2-40B4-BE49-F238E27FC236}">
                <a16:creationId xmlns:a16="http://schemas.microsoft.com/office/drawing/2014/main" id="{5DD63522-345D-BE41-726D-EECBA3871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849" y="3231264"/>
            <a:ext cx="1865150" cy="136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eautiful Red Parrot With Transparent Background, Beautiful Red Parrot,  With Transparent Background, Parrot PNG Transparent Clipart Image and PSD  File for Free Download">
            <a:extLst>
              <a:ext uri="{FF2B5EF4-FFF2-40B4-BE49-F238E27FC236}">
                <a16:creationId xmlns:a16="http://schemas.microsoft.com/office/drawing/2014/main" id="{D1C4E54D-4857-7171-3078-59D305993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898" y="3149257"/>
            <a:ext cx="1304964" cy="13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28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1775</TotalTime>
  <Words>165</Words>
  <Application>Microsoft Office PowerPoint</Application>
  <PresentationFormat>Widescreen</PresentationFormat>
  <Paragraphs>33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Richard Chalk</cp:lastModifiedBy>
  <cp:revision>29</cp:revision>
  <dcterms:created xsi:type="dcterms:W3CDTF">2020-11-22T13:16:43Z</dcterms:created>
  <dcterms:modified xsi:type="dcterms:W3CDTF">2024-12-04T05:53:37Z</dcterms:modified>
  <dc:language>sv-SE</dc:language>
</cp:coreProperties>
</file>