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3ADF9-A0E4-4576-8B13-E964D69D1DE9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DCCC7-A4E3-47A6-B99A-B1A0EAE8B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50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3ADF9-A0E4-4576-8B13-E964D69D1DE9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DCCC7-A4E3-47A6-B99A-B1A0EAE8B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62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3ADF9-A0E4-4576-8B13-E964D69D1DE9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DCCC7-A4E3-47A6-B99A-B1A0EAE8B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24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3ADF9-A0E4-4576-8B13-E964D69D1DE9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DCCC7-A4E3-47A6-B99A-B1A0EAE8B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430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3ADF9-A0E4-4576-8B13-E964D69D1DE9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DCCC7-A4E3-47A6-B99A-B1A0EAE8B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31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3ADF9-A0E4-4576-8B13-E964D69D1DE9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DCCC7-A4E3-47A6-B99A-B1A0EAE8B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62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3ADF9-A0E4-4576-8B13-E964D69D1DE9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DCCC7-A4E3-47A6-B99A-B1A0EAE8B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4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3ADF9-A0E4-4576-8B13-E964D69D1DE9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DCCC7-A4E3-47A6-B99A-B1A0EAE8B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4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3ADF9-A0E4-4576-8B13-E964D69D1DE9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DCCC7-A4E3-47A6-B99A-B1A0EAE8B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31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3ADF9-A0E4-4576-8B13-E964D69D1DE9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DCCC7-A4E3-47A6-B99A-B1A0EAE8B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64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3ADF9-A0E4-4576-8B13-E964D69D1DE9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DCCC7-A4E3-47A6-B99A-B1A0EAE8B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8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3ADF9-A0E4-4576-8B13-E964D69D1DE9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DCCC7-A4E3-47A6-B99A-B1A0EAE8B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68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88872" y="290945"/>
            <a:ext cx="3148446" cy="60267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Statement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>
            <a:off x="6063095" y="893618"/>
            <a:ext cx="0" cy="497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488872" y="1390650"/>
            <a:ext cx="3148446" cy="60267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Columns of </a:t>
            </a:r>
          </a:p>
          <a:p>
            <a:pPr algn="ctr"/>
            <a:r>
              <a:rPr lang="en-US" dirty="0" err="1" smtClean="0"/>
              <a:t>tableX</a:t>
            </a:r>
            <a:r>
              <a:rPr lang="en-US" dirty="0" smtClean="0"/>
              <a:t> and/or </a:t>
            </a:r>
            <a:r>
              <a:rPr lang="en-US" dirty="0" err="1" smtClean="0"/>
              <a:t>tableY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063095" y="1993323"/>
            <a:ext cx="0" cy="497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488872" y="2490355"/>
            <a:ext cx="3148446" cy="60267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FROM </a:t>
            </a:r>
            <a:r>
              <a:rPr lang="en-US" dirty="0" err="1" smtClean="0"/>
              <a:t>tableX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049240" y="3093028"/>
            <a:ext cx="0" cy="497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75017" y="3590060"/>
            <a:ext cx="3148446" cy="60267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JOIN </a:t>
            </a:r>
            <a:r>
              <a:rPr lang="en-US" dirty="0" err="1" smtClean="0"/>
              <a:t>tableY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063095" y="4192733"/>
            <a:ext cx="0" cy="497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475017" y="4689765"/>
            <a:ext cx="3148446" cy="60267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(ON operator) =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353050" y="5292438"/>
            <a:ext cx="682335" cy="403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063095" y="5311488"/>
            <a:ext cx="680605" cy="384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506189" y="5695950"/>
            <a:ext cx="1335233" cy="60267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lhs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302085" y="5695950"/>
            <a:ext cx="1335233" cy="60267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</a:t>
            </a:r>
            <a:r>
              <a:rPr lang="en-US" dirty="0" err="1" smtClean="0"/>
              <a:t>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382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34145" y="488372"/>
            <a:ext cx="3148446" cy="60267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Statement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>
            <a:off x="4608368" y="1091045"/>
            <a:ext cx="0" cy="497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717222" y="1575954"/>
            <a:ext cx="3782291" cy="60267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Columns of </a:t>
            </a:r>
            <a:r>
              <a:rPr lang="en-US" dirty="0" err="1" smtClean="0"/>
              <a:t>tableX</a:t>
            </a:r>
            <a:r>
              <a:rPr lang="en-US" dirty="0" smtClean="0"/>
              <a:t> and/or </a:t>
            </a:r>
            <a:r>
              <a:rPr lang="en-US" dirty="0" err="1" smtClean="0"/>
              <a:t>tableY</a:t>
            </a:r>
            <a:endParaRPr lang="en-US" dirty="0" smtClean="0"/>
          </a:p>
          <a:p>
            <a:pPr algn="ctr"/>
            <a:r>
              <a:rPr lang="en-US" dirty="0"/>
              <a:t>o</a:t>
            </a:r>
            <a:r>
              <a:rPr lang="en-US" dirty="0" smtClean="0"/>
              <a:t>r subquery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133108" y="2687782"/>
            <a:ext cx="3148446" cy="60267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FROM </a:t>
            </a:r>
            <a:r>
              <a:rPr lang="en-US" dirty="0" err="1" smtClean="0"/>
              <a:t>tableX</a:t>
            </a:r>
            <a:endParaRPr lang="en-US" dirty="0" smtClean="0"/>
          </a:p>
          <a:p>
            <a:pPr algn="ctr"/>
            <a:r>
              <a:rPr lang="en-US" dirty="0" smtClean="0"/>
              <a:t>or subquery </a:t>
            </a:r>
            <a:endParaRPr lang="en-US" dirty="0"/>
          </a:p>
        </p:txBody>
      </p:sp>
      <p:cxnSp>
        <p:nvCxnSpPr>
          <p:cNvPr id="10" name="Straight Arrow Connector 9"/>
          <p:cNvCxnSpPr>
            <a:stCxn id="9" idx="2"/>
          </p:cNvCxnSpPr>
          <p:nvPr/>
        </p:nvCxnSpPr>
        <p:spPr>
          <a:xfrm>
            <a:off x="6707331" y="3290455"/>
            <a:ext cx="2057399" cy="497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204362" y="3787487"/>
            <a:ext cx="3148446" cy="60267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JOIN </a:t>
            </a:r>
            <a:r>
              <a:rPr lang="en-US" dirty="0" err="1" smtClean="0"/>
              <a:t>tableY</a:t>
            </a:r>
            <a:endParaRPr lang="en-US" dirty="0" smtClean="0"/>
          </a:p>
          <a:p>
            <a:pPr algn="ctr"/>
            <a:r>
              <a:rPr lang="en-US" dirty="0"/>
              <a:t>o</a:t>
            </a:r>
            <a:r>
              <a:rPr lang="en-US" dirty="0" smtClean="0"/>
              <a:t>r subquery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1" idx="2"/>
          </p:cNvCxnSpPr>
          <p:nvPr/>
        </p:nvCxnSpPr>
        <p:spPr>
          <a:xfrm>
            <a:off x="8778585" y="4390160"/>
            <a:ext cx="1243447" cy="497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827077" y="4888923"/>
            <a:ext cx="3148446" cy="60267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(ON operator) =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9734555" y="5489865"/>
            <a:ext cx="682335" cy="403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0444600" y="5508915"/>
            <a:ext cx="680605" cy="384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887694" y="5893377"/>
            <a:ext cx="1335233" cy="60267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lhs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683590" y="5893377"/>
            <a:ext cx="1335233" cy="60267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</a:t>
            </a:r>
            <a:r>
              <a:rPr lang="en-US" dirty="0" err="1" smtClean="0"/>
              <a:t>hs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10071" y="2687782"/>
            <a:ext cx="3148446" cy="60267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Subquery</a:t>
            </a:r>
            <a:endParaRPr lang="en-US" dirty="0"/>
          </a:p>
        </p:txBody>
      </p:sp>
      <p:cxnSp>
        <p:nvCxnSpPr>
          <p:cNvPr id="26" name="Curved Connector 25"/>
          <p:cNvCxnSpPr>
            <a:stCxn id="22" idx="2"/>
            <a:endCxn id="4" idx="0"/>
          </p:cNvCxnSpPr>
          <p:nvPr/>
        </p:nvCxnSpPr>
        <p:spPr>
          <a:xfrm rot="5400000" flipH="1" flipV="1">
            <a:off x="2145289" y="827377"/>
            <a:ext cx="2802083" cy="2124074"/>
          </a:xfrm>
          <a:prstGeom prst="curvedConnector5">
            <a:avLst>
              <a:gd name="adj1" fmla="val -21137"/>
              <a:gd name="adj2" fmla="val -94945"/>
              <a:gd name="adj3" fmla="val 10778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3808701" y="3787486"/>
            <a:ext cx="3148446" cy="60267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Subquery</a:t>
            </a:r>
            <a:endParaRPr lang="en-US" dirty="0"/>
          </a:p>
        </p:txBody>
      </p:sp>
      <p:cxnSp>
        <p:nvCxnSpPr>
          <p:cNvPr id="42" name="Curved Connector 41"/>
          <p:cNvCxnSpPr>
            <a:stCxn id="41" idx="2"/>
            <a:endCxn id="4" idx="0"/>
          </p:cNvCxnSpPr>
          <p:nvPr/>
        </p:nvCxnSpPr>
        <p:spPr>
          <a:xfrm rot="5400000" flipH="1">
            <a:off x="3044752" y="2051988"/>
            <a:ext cx="3901787" cy="774556"/>
          </a:xfrm>
          <a:prstGeom prst="curvedConnector5">
            <a:avLst>
              <a:gd name="adj1" fmla="val -15979"/>
              <a:gd name="adj2" fmla="val 658747"/>
              <a:gd name="adj3" fmla="val 10559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9" idx="2"/>
          </p:cNvCxnSpPr>
          <p:nvPr/>
        </p:nvCxnSpPr>
        <p:spPr>
          <a:xfrm flipH="1">
            <a:off x="5353480" y="3290455"/>
            <a:ext cx="1353851" cy="497031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422321" y="4906242"/>
            <a:ext cx="3148446" cy="60267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Subquery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11" idx="2"/>
          </p:cNvCxnSpPr>
          <p:nvPr/>
        </p:nvCxnSpPr>
        <p:spPr>
          <a:xfrm flipH="1">
            <a:off x="7503968" y="4390160"/>
            <a:ext cx="1274617" cy="516082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69"/>
          <p:cNvCxnSpPr>
            <a:stCxn id="66" idx="2"/>
            <a:endCxn id="4" idx="0"/>
          </p:cNvCxnSpPr>
          <p:nvPr/>
        </p:nvCxnSpPr>
        <p:spPr>
          <a:xfrm rot="5400000" flipH="1">
            <a:off x="3292184" y="1804556"/>
            <a:ext cx="5020543" cy="2388176"/>
          </a:xfrm>
          <a:prstGeom prst="curvedConnector5">
            <a:avLst>
              <a:gd name="adj1" fmla="val -4553"/>
              <a:gd name="adj2" fmla="val 285135"/>
              <a:gd name="adj3" fmla="val 10455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7" idx="2"/>
          </p:cNvCxnSpPr>
          <p:nvPr/>
        </p:nvCxnSpPr>
        <p:spPr>
          <a:xfrm>
            <a:off x="4608368" y="2178627"/>
            <a:ext cx="2098963" cy="50915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2"/>
          </p:cNvCxnSpPr>
          <p:nvPr/>
        </p:nvCxnSpPr>
        <p:spPr>
          <a:xfrm flipH="1">
            <a:off x="2484294" y="2178627"/>
            <a:ext cx="2124074" cy="509155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879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45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Nelma Perera</dc:creator>
  <cp:lastModifiedBy>Nelma Perera</cp:lastModifiedBy>
  <cp:revision>7</cp:revision>
  <dcterms:created xsi:type="dcterms:W3CDTF">2015-10-27T03:24:54Z</dcterms:created>
  <dcterms:modified xsi:type="dcterms:W3CDTF">2015-10-27T04:39:17Z</dcterms:modified>
</cp:coreProperties>
</file>