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>
      <p:cViewPr varScale="1">
        <p:scale>
          <a:sx n="70" d="100"/>
          <a:sy n="70" d="100"/>
        </p:scale>
        <p:origin x="1910" y="5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2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3239-8247-47B0-B15A-7B608A186D1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1490-3DB6-491B-84B9-5BDB97A2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9444" y="1524050"/>
            <a:ext cx="5399112" cy="9143900"/>
            <a:chOff x="729444" y="1524050"/>
            <a:chExt cx="5399112" cy="9143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44" y="1524050"/>
              <a:ext cx="5399112" cy="9143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24" r="34195"/>
            <a:stretch/>
          </p:blipFill>
          <p:spPr>
            <a:xfrm>
              <a:off x="729444" y="1524050"/>
              <a:ext cx="274317" cy="91439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29444" y="1524050"/>
            <a:ext cx="413581" cy="9052461"/>
            <a:chOff x="729444" y="1524050"/>
            <a:chExt cx="413581" cy="9052461"/>
          </a:xfrm>
        </p:grpSpPr>
        <p:sp>
          <p:nvSpPr>
            <p:cNvPr id="38" name="TextBox 37"/>
            <p:cNvSpPr txBox="1"/>
            <p:nvPr/>
          </p:nvSpPr>
          <p:spPr>
            <a:xfrm>
              <a:off x="729444" y="1524050"/>
              <a:ext cx="4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endParaRPr lang="en-US" sz="1200" dirty="0">
                <a:solidFill>
                  <a:srgbClr val="8586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29444" y="1889806"/>
              <a:ext cx="413581" cy="8686705"/>
              <a:chOff x="729444" y="1889806"/>
              <a:chExt cx="413581" cy="868670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29444" y="1889806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9444" y="2252880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29444" y="2621318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9444" y="2987074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9444" y="3352830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9444" y="3715904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444" y="4078978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9444" y="4447416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9444" y="4813172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9444" y="5178928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9444" y="5547366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9444" y="5910440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9444" y="6278878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29444" y="6644634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9444" y="7010390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9444" y="7376146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29444" y="7739220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29444" y="8107658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29444" y="8473414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9444" y="8839170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29444" y="9202244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9444" y="9565318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9444" y="9933756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23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9444" y="10299512"/>
                <a:ext cx="4135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8586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24</a:t>
                </a:r>
                <a:endParaRPr lang="en-US" sz="1200" dirty="0">
                  <a:solidFill>
                    <a:srgbClr val="85868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24" r="34195"/>
          <a:stretch/>
        </p:blipFill>
        <p:spPr>
          <a:xfrm>
            <a:off x="5074902" y="1524050"/>
            <a:ext cx="1053654" cy="91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3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25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City of Walnut Creek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nelms</dc:creator>
  <cp:lastModifiedBy>nelms</cp:lastModifiedBy>
  <cp:revision>4</cp:revision>
  <dcterms:created xsi:type="dcterms:W3CDTF">2023-07-03T19:22:31Z</dcterms:created>
  <dcterms:modified xsi:type="dcterms:W3CDTF">2023-07-03T22:51:07Z</dcterms:modified>
</cp:coreProperties>
</file>