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57CBB39-621F-4A5C-B33F-E8429E9AC143}">
  <a:tblStyle styleId="{157CBB39-621F-4A5C-B33F-E8429E9AC143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TEXT MINING EN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SOCIAL MEDIA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Jesús Sánchez Martínez - Manuel Sánchez Gomis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Modificaciones sobre el dataset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Eliminación de acentos: librería “stringi”.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s">
                <a:solidFill>
                  <a:srgbClr val="FFFF00"/>
                </a:solidFill>
              </a:rPr>
              <a:t>corpus.preprocessed &lt;- stri_trans_general(corpus.preprocessed,"Latin-ASCII")</a:t>
            </a:r>
            <a:br>
              <a:rPr i="1" lang="es">
                <a:solidFill>
                  <a:srgbClr val="FFFF00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Ampliación de stopWords usando fichero 617 palabras.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Modificación de la bolsa de palabras: 500, 2000.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Eliminación de palabras de una única letra de “vocabulary”. (empeoramiento del resultado).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Técnicas de clasificación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SVMLinear: la propia del script.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no conseguimos mejora.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Random Forest: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gran mejora de los resultados.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Multinom: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Lo aplicamos pero no mejora apenas el resultado.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CrossValidation: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aplicado junto al multinom para ver si mejoraba el resultado pero no lo hizo.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Resultados: GENDER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721137" y="11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{157CBB39-621F-4A5C-B33F-E8429E9AC143}</a:tableStyleId>
              </a:tblPr>
              <a:tblGrid>
                <a:gridCol w="6270350"/>
                <a:gridCol w="1431375"/>
              </a:tblGrid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PRUEBAS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GENDER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3300"/>
                    </a:solidFill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SVMLinear + eliminación acentos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0,665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 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0,690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0,713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300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300 + 2000 palabras </a:t>
                      </a:r>
                      <a:r>
                        <a:rPr lang="es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0,735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3300"/>
                    </a:solidFill>
                  </a:tcPr>
                </a:tc>
              </a:tr>
              <a:tr h="2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 + 1000 palabras 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Resultados: VARIETY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4" name="Shape 84"/>
          <p:cNvGraphicFramePr/>
          <p:nvPr/>
        </p:nvGraphicFramePr>
        <p:xfrm>
          <a:off x="787625" y="129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{157CBB39-621F-4A5C-B33F-E8429E9AC143}</a:tableStyleId>
              </a:tblPr>
              <a:tblGrid>
                <a:gridCol w="6170175"/>
                <a:gridCol w="1398575"/>
              </a:tblGrid>
              <a:tr h="24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PRUEBAS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VARIETY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SVMLinear + eliminación acentos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 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0,790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0,819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0,823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 + 2000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0,836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 + 1000 palabras 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0,851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RF: ntree = 100 + 2000 palabras + eliminación palabras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0,863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de resultados: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El método RandomForest mejora el resultado.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Aumentar la bolsa de ‘stopwords’ solo ha mejorado el resultado de “variety”.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Eliminar los acentos mejora el resultado.</a:t>
            </a:r>
            <a:br>
              <a:rPr lang="es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Aumentar la bolsa de palabras también mejora.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015250" y="2056800"/>
            <a:ext cx="51135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6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