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5" r:id="rId60"/>
    <p:sldId id="314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F67-C0B3-40ED-97A3-680E6E24FFFE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C8-B74C-4FAF-B789-C4B394F7BD1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F67-C0B3-40ED-97A3-680E6E24FFFE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C8-B74C-4FAF-B789-C4B394F7B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F67-C0B3-40ED-97A3-680E6E24FFFE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C8-B74C-4FAF-B789-C4B394F7B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F67-C0B3-40ED-97A3-680E6E24FFFE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C8-B74C-4FAF-B789-C4B394F7B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F67-C0B3-40ED-97A3-680E6E24FFFE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36F89C8-B74C-4FAF-B789-C4B394F7BD1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F67-C0B3-40ED-97A3-680E6E24FFFE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C8-B74C-4FAF-B789-C4B394F7B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F67-C0B3-40ED-97A3-680E6E24FFFE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C8-B74C-4FAF-B789-C4B394F7B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F67-C0B3-40ED-97A3-680E6E24FFFE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C8-B74C-4FAF-B789-C4B394F7B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F67-C0B3-40ED-97A3-680E6E24FFFE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C8-B74C-4FAF-B789-C4B394F7B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F67-C0B3-40ED-97A3-680E6E24FFFE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C8-B74C-4FAF-B789-C4B394F7B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F67-C0B3-40ED-97A3-680E6E24FFFE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89C8-B74C-4FAF-B789-C4B394F7BD1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B95F67-C0B3-40ED-97A3-680E6E24FFFE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6F89C8-B74C-4FAF-B789-C4B394F7BD16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de Software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6118448"/>
            <a:ext cx="3704456" cy="622920"/>
          </a:xfrm>
        </p:spPr>
        <p:txBody>
          <a:bodyPr>
            <a:normAutofit/>
          </a:bodyPr>
          <a:lstStyle/>
          <a:p>
            <a:pPr algn="l"/>
            <a:r>
              <a:rPr lang="pt-BR" sz="1400" dirty="0" smtClean="0"/>
              <a:t>Apresentação: Prof. </a:t>
            </a:r>
            <a:r>
              <a:rPr lang="pt-BR" sz="1400" dirty="0" smtClean="0"/>
              <a:t>Carlos / Rogério</a:t>
            </a:r>
            <a:endParaRPr lang="pt-BR" sz="1400" dirty="0" smtClean="0"/>
          </a:p>
        </p:txBody>
      </p:sp>
      <p:pic>
        <p:nvPicPr>
          <p:cNvPr id="66562" name="Picture 2" descr="https://wl-static.fotolia.com/jpg/00/63/73/43/400_F_63734353_ISQT8giEreynGJDLubJFMjTqIbYfnt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73016"/>
            <a:ext cx="345638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2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Salvando Projeto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93692"/>
            <a:ext cx="81438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8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3" y="2204864"/>
            <a:ext cx="79248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Padrão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90663"/>
            <a:ext cx="78486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1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Primeiro Exemplo “</a:t>
            </a:r>
            <a:r>
              <a:rPr lang="pt-BR" dirty="0" err="1" smtClean="0"/>
              <a:t>Hello</a:t>
            </a:r>
            <a:r>
              <a:rPr lang="pt-BR" dirty="0" smtClean="0"/>
              <a:t> World”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916832"/>
            <a:ext cx="78390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4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Primeiro Exemplo “</a:t>
            </a:r>
            <a:r>
              <a:rPr lang="pt-BR" dirty="0" err="1" smtClean="0"/>
              <a:t>Hello</a:t>
            </a:r>
            <a:r>
              <a:rPr lang="pt-BR" dirty="0" smtClean="0"/>
              <a:t> </a:t>
            </a:r>
            <a:r>
              <a:rPr lang="pt-BR" dirty="0" err="1" smtClean="0"/>
              <a:t>Word”-Tela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23" y="2132856"/>
            <a:ext cx="79248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8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Primeiro Exemplo “</a:t>
            </a:r>
            <a:r>
              <a:rPr lang="pt-BR" dirty="0" err="1" smtClean="0"/>
              <a:t>Hello</a:t>
            </a:r>
            <a:r>
              <a:rPr lang="pt-BR" dirty="0" smtClean="0"/>
              <a:t> Word”- Resultado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772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2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Primeiro Exemplo “</a:t>
            </a:r>
            <a:r>
              <a:rPr lang="pt-BR" dirty="0" err="1" smtClean="0"/>
              <a:t>Hello</a:t>
            </a:r>
            <a:r>
              <a:rPr lang="pt-BR" dirty="0" smtClean="0"/>
              <a:t> Word”- Comandos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38300"/>
            <a:ext cx="7772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7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Salvando Projeto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8009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3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Erro em Tempo de Compilação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00200"/>
            <a:ext cx="76581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8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 de Compilação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700808"/>
            <a:ext cx="785812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1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de Programação C#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91258"/>
            <a:ext cx="8424936" cy="405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4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 </a:t>
            </a:r>
            <a:r>
              <a:rPr lang="pt-BR" smtClean="0"/>
              <a:t>em Tempo </a:t>
            </a:r>
            <a:r>
              <a:rPr lang="pt-BR" dirty="0" smtClean="0"/>
              <a:t>de Execução</a:t>
            </a: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93219"/>
            <a:ext cx="8211442" cy="438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9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Dados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4582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8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Tipos Primitivos em Linguagem C#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36204"/>
            <a:ext cx="8051667" cy="458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7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44030"/>
            <a:ext cx="8124857" cy="426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9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Definição de Nomes para Variáveis</a:t>
            </a:r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9861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36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de Atribuição</a:t>
            </a:r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15699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5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40135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2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126"/>
            <a:ext cx="8316439" cy="446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2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2-</a:t>
            </a:r>
            <a:r>
              <a:rPr lang="pt-BR" sz="2400" dirty="0" smtClean="0"/>
              <a:t>Continuação</a:t>
            </a:r>
            <a:endParaRPr lang="pt-BR" sz="24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01346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7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2-</a:t>
            </a:r>
            <a:r>
              <a:rPr lang="pt-BR" sz="2000" dirty="0" smtClean="0"/>
              <a:t>Continuação</a:t>
            </a:r>
            <a:endParaRPr lang="pt-BR" sz="20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26611"/>
            <a:ext cx="8280920" cy="418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6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de Programação C#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90489"/>
            <a:ext cx="80200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5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2-Resultado</a:t>
            </a:r>
            <a:endParaRPr lang="pt-B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08526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2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Console.WriteLine</a:t>
            </a:r>
            <a:r>
              <a:rPr lang="pt-BR" dirty="0" smtClean="0"/>
              <a:t>()</a:t>
            </a:r>
            <a:endParaRPr lang="pt-B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96843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2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Entendendo Melhor a Instrução</a:t>
            </a:r>
            <a:endParaRPr lang="pt-B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9632"/>
            <a:ext cx="8133311" cy="473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4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Entendendo Melhor a Instrução</a:t>
            </a:r>
            <a:endParaRPr lang="pt-B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140074"/>
            <a:ext cx="8352928" cy="424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8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Entendendo Melhor a Instrução</a:t>
            </a:r>
            <a:endParaRPr lang="pt-B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4741"/>
            <a:ext cx="8424936" cy="417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3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 Forma de Exibição</a:t>
            </a:r>
            <a:endParaRPr lang="pt-B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6687"/>
            <a:ext cx="8352928" cy="474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6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Precedência de Operadores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1" y="2197571"/>
            <a:ext cx="8147345" cy="425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4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</a:t>
            </a:r>
            <a:endParaRPr lang="pt-B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76" y="2420888"/>
            <a:ext cx="81477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0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3:Constante e Formatação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854993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3: Resultado</a:t>
            </a:r>
            <a:endParaRPr lang="pt-B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07853"/>
            <a:ext cx="8208912" cy="454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8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 do MS Visual C#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79029"/>
            <a:ext cx="75057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9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Math</a:t>
            </a:r>
            <a:endParaRPr lang="pt-B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6008"/>
            <a:ext cx="8280920" cy="478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0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Math</a:t>
            </a:r>
            <a:r>
              <a:rPr lang="pt-BR" dirty="0" smtClean="0"/>
              <a:t> – </a:t>
            </a:r>
            <a:r>
              <a:rPr lang="pt-BR" sz="2000" dirty="0" smtClean="0"/>
              <a:t>Continuação</a:t>
            </a:r>
            <a:endParaRPr lang="pt-BR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81823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5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4: Tratando </a:t>
            </a:r>
            <a:r>
              <a:rPr lang="pt-BR" dirty="0" err="1" smtClean="0"/>
              <a:t>Strings</a:t>
            </a:r>
            <a:endParaRPr lang="pt-BR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77913"/>
            <a:ext cx="8136904" cy="457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1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4: Resultado</a:t>
            </a:r>
            <a:endParaRPr lang="pt-BR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208912" cy="465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6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</a:t>
            </a:r>
            <a:endParaRPr lang="pt-BR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565818" cy="433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5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5: Entrada de Dados</a:t>
            </a:r>
            <a:endParaRPr lang="pt-BR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7" y="1663824"/>
            <a:ext cx="8145639" cy="471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5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5 - Resultado</a:t>
            </a:r>
            <a:endParaRPr lang="pt-BR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9738"/>
            <a:ext cx="8136903" cy="43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0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Armazenar outros tipos de Dados</a:t>
            </a:r>
            <a:endParaRPr lang="pt-BR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9724"/>
            <a:ext cx="8136904" cy="477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Exemplos de Conversões</a:t>
            </a:r>
            <a:endParaRPr lang="pt-BR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52588"/>
            <a:ext cx="8136904" cy="465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0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6 - Conversão de tipos de Dados</a:t>
            </a:r>
            <a:endParaRPr lang="pt-BR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35262"/>
            <a:ext cx="8352928" cy="47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6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Projeto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7981"/>
            <a:ext cx="8064896" cy="453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4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6 - Resultado</a:t>
            </a:r>
            <a:endParaRPr lang="pt-BR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58504"/>
            <a:ext cx="8208912" cy="462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7 – Adição de dois números inteiros</a:t>
            </a:r>
            <a:endParaRPr lang="pt-BR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66081"/>
            <a:ext cx="8136904" cy="464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5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75098"/>
            <a:ext cx="8136904" cy="447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6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8 – Operadores Relacionais</a:t>
            </a:r>
            <a:endParaRPr lang="pt-BR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2" y="1916832"/>
            <a:ext cx="835292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3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8 - Resultados</a:t>
            </a:r>
            <a:endParaRPr lang="pt-BR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8373"/>
            <a:ext cx="8136904" cy="467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9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69529"/>
            <a:ext cx="8208912" cy="443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5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Operadores Lógicos – Tabela Verdade</a:t>
            </a:r>
            <a:endParaRPr lang="pt-B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77541"/>
            <a:ext cx="8208912" cy="455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3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9 – Operadores Lógico</a:t>
            </a:r>
            <a:endParaRPr lang="pt-BR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19622"/>
            <a:ext cx="8136903" cy="463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0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9 – Resultado</a:t>
            </a:r>
            <a:endParaRPr lang="pt-B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8373"/>
            <a:ext cx="8208912" cy="467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2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Ternários</a:t>
            </a:r>
            <a:endParaRPr lang="pt-BR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43063"/>
            <a:ext cx="8208912" cy="459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9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Projeto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89906"/>
            <a:ext cx="8208912" cy="437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3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10 – Operadores Ternários</a:t>
            </a:r>
            <a:endParaRPr lang="pt-BR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82304"/>
            <a:ext cx="8352928" cy="469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8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Outros Operadores de Atribuição</a:t>
            </a: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45395"/>
            <a:ext cx="8044755" cy="42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5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11- Operadores de Atribuição</a:t>
            </a:r>
            <a:endParaRPr lang="pt-BR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61" y="1916832"/>
            <a:ext cx="783297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5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Incremento e Decremento</a:t>
            </a:r>
            <a:endParaRPr lang="pt-BR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611982"/>
            <a:ext cx="8064896" cy="469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9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Prefixo e Sufixo</a:t>
            </a:r>
            <a:endParaRPr lang="pt-BR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3690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2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7981"/>
            <a:ext cx="7992888" cy="475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1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t-BR" dirty="0"/>
          </a:p>
          <a:p>
            <a:pPr algn="just"/>
            <a:r>
              <a:rPr lang="pt-BR" b="1" dirty="0" smtClean="0"/>
              <a:t>Exercício </a:t>
            </a:r>
            <a:r>
              <a:rPr lang="pt-BR" b="1" dirty="0"/>
              <a:t>1: Escreva um programa que armazene em variáveis o seu nome, sua idade e a cidade onde reside. Na sequencia exiba o conteúdo destas variáveis na tela. </a:t>
            </a:r>
          </a:p>
          <a:p>
            <a:pPr algn="just"/>
            <a:r>
              <a:rPr lang="pt-BR" b="1" dirty="0"/>
              <a:t>Exercício 2: Escreva um programa que leia um número inteiro, calcule e exiba o resultado no dobro deste número. </a:t>
            </a:r>
          </a:p>
          <a:p>
            <a:pPr algn="just"/>
            <a:r>
              <a:rPr lang="pt-BR" b="1" dirty="0"/>
              <a:t>Exercício 3: Escreva um programa que leia um número inteiro, calcule e exiba o resultado no quadrado deste número. (usar função da classe </a:t>
            </a:r>
            <a:r>
              <a:rPr lang="pt-BR" b="1" dirty="0" err="1"/>
              <a:t>Math</a:t>
            </a:r>
            <a:r>
              <a:rPr lang="pt-BR" b="1" dirty="0"/>
              <a:t>) </a:t>
            </a:r>
          </a:p>
          <a:p>
            <a:pPr algn="just"/>
            <a:r>
              <a:rPr lang="pt-BR" b="1" dirty="0"/>
              <a:t>Exercício 4: Escreva um programa que calcule e exiba o resultado da seguinte expressão matemática: (Dica: O usuário deverá informar os valores para as variáveis A, B e C) </a:t>
            </a:r>
            <a:r>
              <a:rPr lang="pt-BR" b="1" dirty="0" smtClean="0"/>
              <a:t>A² </a:t>
            </a:r>
            <a:r>
              <a:rPr lang="pt-BR" b="1" dirty="0"/>
              <a:t>* 5 – C / (B – A % 4) </a:t>
            </a:r>
          </a:p>
          <a:p>
            <a:pPr algn="just"/>
            <a:r>
              <a:rPr lang="pt-BR" b="1" dirty="0"/>
              <a:t>Exercício 5: Escreva um programa que leia a idade de uma pessoa e deverá ser exibido na tela, se esta pessoa é maior ou menor de idade (considerar 18 anos para maior idade). (Dica: Usar operadores ternários) </a:t>
            </a:r>
          </a:p>
          <a:p>
            <a:pPr algn="just"/>
            <a:r>
              <a:rPr lang="pt-BR" b="1" dirty="0"/>
              <a:t>Exercício 6: Escreva um programa que leia um valor em Reais (R$), leia também a cotação do Dólar, realize o cálculo da conversão de moeda (de Reais para Dólares) e exiba na tela o resultado. </a:t>
            </a:r>
          </a:p>
        </p:txBody>
      </p:sp>
    </p:spTree>
    <p:extLst>
      <p:ext uri="{BB962C8B-B14F-4D97-AF65-F5344CB8AC3E}">
        <p14:creationId xmlns:p14="http://schemas.microsoft.com/office/powerpoint/2010/main" val="230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616546"/>
            <a:ext cx="79819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6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566863"/>
            <a:ext cx="7686675" cy="416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6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080693"/>
            <a:ext cx="8405652" cy="379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2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175</TotalTime>
  <Words>478</Words>
  <Application>Microsoft Office PowerPoint</Application>
  <PresentationFormat>Apresentação na tela (4:3)</PresentationFormat>
  <Paragraphs>74</Paragraphs>
  <Slides>66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72" baseType="lpstr">
      <vt:lpstr>Book Antiqua</vt:lpstr>
      <vt:lpstr>Lucida Sans</vt:lpstr>
      <vt:lpstr>Wingdings</vt:lpstr>
      <vt:lpstr>Wingdings 2</vt:lpstr>
      <vt:lpstr>Wingdings 3</vt:lpstr>
      <vt:lpstr>Ápice</vt:lpstr>
      <vt:lpstr>Desenvolvimento de Software </vt:lpstr>
      <vt:lpstr>Linguagem de Programação C#</vt:lpstr>
      <vt:lpstr>Linguagem de Programação C#</vt:lpstr>
      <vt:lpstr>Tela Inicial do MS Visual C#</vt:lpstr>
      <vt:lpstr>Criando um Projeto</vt:lpstr>
      <vt:lpstr>Criando um Projeto</vt:lpstr>
      <vt:lpstr>Ambiente de Desenvolvimento</vt:lpstr>
      <vt:lpstr>Ambiente de Desenvolvimento</vt:lpstr>
      <vt:lpstr>Ambiente de Desenvolvimento</vt:lpstr>
      <vt:lpstr>Salvando Projeto</vt:lpstr>
      <vt:lpstr>Estrutura Básica</vt:lpstr>
      <vt:lpstr>Estrutura Básica Padrão</vt:lpstr>
      <vt:lpstr>Primeiro Exemplo “Hello World”</vt:lpstr>
      <vt:lpstr>Primeiro Exemplo “Hello Word”-Tela</vt:lpstr>
      <vt:lpstr>Primeiro Exemplo “Hello Word”- Resultado</vt:lpstr>
      <vt:lpstr>Primeiro Exemplo “Hello Word”- Comandos</vt:lpstr>
      <vt:lpstr>Salvando Projeto</vt:lpstr>
      <vt:lpstr>Erro em Tempo de Compilação</vt:lpstr>
      <vt:lpstr>Erro de Compilação</vt:lpstr>
      <vt:lpstr>Erro em Tempo de Execução</vt:lpstr>
      <vt:lpstr>Tipo de Dados</vt:lpstr>
      <vt:lpstr>Tipos Primitivos em Linguagem C#</vt:lpstr>
      <vt:lpstr>Declaração de Variáveis</vt:lpstr>
      <vt:lpstr>Definição de Nomes para Variáveis</vt:lpstr>
      <vt:lpstr>Comando de Atribuição</vt:lpstr>
      <vt:lpstr>Operadores Aritméticos</vt:lpstr>
      <vt:lpstr>Exemplo 2</vt:lpstr>
      <vt:lpstr>Exemplo 2-Continuação</vt:lpstr>
      <vt:lpstr>Exemplo 2-Continuação</vt:lpstr>
      <vt:lpstr>Exemplo 2-Resultado</vt:lpstr>
      <vt:lpstr>Console.WriteLine()</vt:lpstr>
      <vt:lpstr>Entendendo Melhor a Instrução</vt:lpstr>
      <vt:lpstr>Entendendo Melhor a Instrução</vt:lpstr>
      <vt:lpstr>Entendendo Melhor a Instrução</vt:lpstr>
      <vt:lpstr>Outra Forma de Exibição</vt:lpstr>
      <vt:lpstr>Precedência de Operadores</vt:lpstr>
      <vt:lpstr>Constantes</vt:lpstr>
      <vt:lpstr>Exemplo 3:Constante e Formatação</vt:lpstr>
      <vt:lpstr>Exemplo 3: Resultado</vt:lpstr>
      <vt:lpstr>Biblioteca Math</vt:lpstr>
      <vt:lpstr>Biblioteca Math – Continuação</vt:lpstr>
      <vt:lpstr>Exemplo 4: Tratando Strings</vt:lpstr>
      <vt:lpstr>Exemplo 4: Resultado</vt:lpstr>
      <vt:lpstr>Entrada de Dados</vt:lpstr>
      <vt:lpstr>Exemplo 5: Entrada de Dados</vt:lpstr>
      <vt:lpstr>Exemplo 5 - Resultado</vt:lpstr>
      <vt:lpstr>Armazenar outros tipos de Dados</vt:lpstr>
      <vt:lpstr>Alguns Exemplos de Conversões</vt:lpstr>
      <vt:lpstr>Exemplo 6 - Conversão de tipos de Dados</vt:lpstr>
      <vt:lpstr>Exemplo 6 - Resultado</vt:lpstr>
      <vt:lpstr>Exemplo 7 – Adição de dois números inteiros</vt:lpstr>
      <vt:lpstr>Operadores Relacionais</vt:lpstr>
      <vt:lpstr>Exemplo 8 – Operadores Relacionais</vt:lpstr>
      <vt:lpstr>Exemplo 8 - Resultados</vt:lpstr>
      <vt:lpstr>Operadores Lógicos</vt:lpstr>
      <vt:lpstr>Operadores Lógicos – Tabela Verdade</vt:lpstr>
      <vt:lpstr>Exemplo 9 – Operadores Lógico</vt:lpstr>
      <vt:lpstr>Exemplo 9 – Resultado</vt:lpstr>
      <vt:lpstr>Operadores Ternários</vt:lpstr>
      <vt:lpstr>Exemplo 10 – Operadores Ternários</vt:lpstr>
      <vt:lpstr>Outros Operadores de Atribuição</vt:lpstr>
      <vt:lpstr>Exemplo 11- Operadores de Atribuição</vt:lpstr>
      <vt:lpstr>Incremento e Decremento</vt:lpstr>
      <vt:lpstr>Prefixo e Sufixo</vt:lpstr>
      <vt:lpstr>Bibliografia</vt:lpstr>
      <vt:lpstr>Lista de 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TcadSilva</dc:creator>
  <cp:lastModifiedBy>Aluno</cp:lastModifiedBy>
  <cp:revision>24</cp:revision>
  <dcterms:created xsi:type="dcterms:W3CDTF">2015-03-22T17:08:29Z</dcterms:created>
  <dcterms:modified xsi:type="dcterms:W3CDTF">2017-02-16T19:17:31Z</dcterms:modified>
</cp:coreProperties>
</file>