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25" r:id="rId5"/>
    <p:sldId id="323" r:id="rId6"/>
    <p:sldId id="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EB84D-2360-47BA-A170-3EC3E5D6CB67}">
          <p14:sldIdLst>
            <p14:sldId id="325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85E67-03FE-7407-70A0-E3D563E5B72B}" v="1" dt="2022-02-23T01:50:41.149"/>
    <p1510:client id="{374AAFE1-1774-772C-AF81-4E49FDAE9A80}" v="229" dt="2022-02-23T04:26:48.866"/>
    <p1510:client id="{A83B67AD-6B53-6157-BAF8-F26464C8BCB5}" v="15" dt="2022-02-22T18:31:38.608"/>
    <p1510:client id="{CB742192-9FE0-908C-B8DD-74B27D75CC1B}" v="1003" dt="2022-02-23T02:27:47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id, Sacdiya (UMKC-Student)" userId="S::dsskwn@umsystem.edu::58f6f922-a704-4447-a99a-e0012e3cb6df" providerId="AD" clId="Web-{07E85E67-03FE-7407-70A0-E3D563E5B72B}"/>
    <pc:docChg chg="delSld modSection">
      <pc:chgData name="Sayid, Sacdiya (UMKC-Student)" userId="S::dsskwn@umsystem.edu::58f6f922-a704-4447-a99a-e0012e3cb6df" providerId="AD" clId="Web-{07E85E67-03FE-7407-70A0-E3D563E5B72B}" dt="2022-02-23T01:50:41.149" v="0"/>
      <pc:docMkLst>
        <pc:docMk/>
      </pc:docMkLst>
      <pc:sldChg chg="del">
        <pc:chgData name="Sayid, Sacdiya (UMKC-Student)" userId="S::dsskwn@umsystem.edu::58f6f922-a704-4447-a99a-e0012e3cb6df" providerId="AD" clId="Web-{07E85E67-03FE-7407-70A0-E3D563E5B72B}" dt="2022-02-23T01:50:41.149" v="0"/>
        <pc:sldMkLst>
          <pc:docMk/>
          <pc:sldMk cId="536766830" sldId="268"/>
        </pc:sldMkLst>
      </pc:sldChg>
    </pc:docChg>
  </pc:docChgLst>
  <pc:docChgLst>
    <pc:chgData name="Graham, Greg (UMKC-Student)" userId="S::gggf3@umsystem.edu::961328a7-d245-4280-a1c5-4494f59dda43" providerId="AD" clId="Web-{A83B67AD-6B53-6157-BAF8-F26464C8BCB5}"/>
    <pc:docChg chg="addSld delSld modSld sldOrd modSection">
      <pc:chgData name="Graham, Greg (UMKC-Student)" userId="S::gggf3@umsystem.edu::961328a7-d245-4280-a1c5-4494f59dda43" providerId="AD" clId="Web-{A83B67AD-6B53-6157-BAF8-F26464C8BCB5}" dt="2022-02-22T18:31:37.108" v="8" actId="20577"/>
      <pc:docMkLst>
        <pc:docMk/>
      </pc:docMkLst>
      <pc:sldChg chg="add del">
        <pc:chgData name="Graham, Greg (UMKC-Student)" userId="S::gggf3@umsystem.edu::961328a7-d245-4280-a1c5-4494f59dda43" providerId="AD" clId="Web-{A83B67AD-6B53-6157-BAF8-F26464C8BCB5}" dt="2022-02-22T18:30:44.186" v="3"/>
        <pc:sldMkLst>
          <pc:docMk/>
          <pc:sldMk cId="536766830" sldId="268"/>
        </pc:sldMkLst>
      </pc:sldChg>
      <pc:sldChg chg="modSp add del">
        <pc:chgData name="Graham, Greg (UMKC-Student)" userId="S::gggf3@umsystem.edu::961328a7-d245-4280-a1c5-4494f59dda43" providerId="AD" clId="Web-{A83B67AD-6B53-6157-BAF8-F26464C8BCB5}" dt="2022-02-22T18:30:47.405" v="5"/>
        <pc:sldMkLst>
          <pc:docMk/>
          <pc:sldMk cId="175504660" sldId="325"/>
        </pc:sldMkLst>
        <pc:spChg chg="mod">
          <ac:chgData name="Graham, Greg (UMKC-Student)" userId="S::gggf3@umsystem.edu::961328a7-d245-4280-a1c5-4494f59dda43" providerId="AD" clId="Web-{A83B67AD-6B53-6157-BAF8-F26464C8BCB5}" dt="2022-02-22T18:30:46.249" v="4" actId="20577"/>
          <ac:spMkLst>
            <pc:docMk/>
            <pc:sldMk cId="175504660" sldId="325"/>
            <ac:spMk id="2" creationId="{BD2B8752-E23A-403D-9420-B840BEA2AE00}"/>
          </ac:spMkLst>
        </pc:spChg>
      </pc:sldChg>
      <pc:sldChg chg="modSp add ord">
        <pc:chgData name="Graham, Greg (UMKC-Student)" userId="S::gggf3@umsystem.edu::961328a7-d245-4280-a1c5-4494f59dda43" providerId="AD" clId="Web-{A83B67AD-6B53-6157-BAF8-F26464C8BCB5}" dt="2022-02-22T18:31:37.108" v="8" actId="20577"/>
        <pc:sldMkLst>
          <pc:docMk/>
          <pc:sldMk cId="1192576174" sldId="325"/>
        </pc:sldMkLst>
        <pc:spChg chg="mod">
          <ac:chgData name="Graham, Greg (UMKC-Student)" userId="S::gggf3@umsystem.edu::961328a7-d245-4280-a1c5-4494f59dda43" providerId="AD" clId="Web-{A83B67AD-6B53-6157-BAF8-F26464C8BCB5}" dt="2022-02-22T18:31:37.108" v="8" actId="20577"/>
          <ac:spMkLst>
            <pc:docMk/>
            <pc:sldMk cId="1192576174" sldId="325"/>
            <ac:spMk id="2" creationId="{BD2B8752-E23A-403D-9420-B840BEA2AE00}"/>
          </ac:spMkLst>
        </pc:spChg>
      </pc:sldChg>
    </pc:docChg>
  </pc:docChgLst>
  <pc:docChgLst>
    <pc:chgData name="Caberto, Nelson (UMKC-Student)" userId="S::ntckhp@umsystem.edu::0100ff16-78eb-427c-891b-f3a3508f291b" providerId="AD" clId="Web-{CB742192-9FE0-908C-B8DD-74B27D75CC1B}"/>
    <pc:docChg chg="modSld">
      <pc:chgData name="Caberto, Nelson (UMKC-Student)" userId="S::ntckhp@umsystem.edu::0100ff16-78eb-427c-891b-f3a3508f291b" providerId="AD" clId="Web-{CB742192-9FE0-908C-B8DD-74B27D75CC1B}" dt="2022-02-23T02:27:47.548" v="522" actId="20577"/>
      <pc:docMkLst>
        <pc:docMk/>
      </pc:docMkLst>
      <pc:sldChg chg="modSp">
        <pc:chgData name="Caberto, Nelson (UMKC-Student)" userId="S::ntckhp@umsystem.edu::0100ff16-78eb-427c-891b-f3a3508f291b" providerId="AD" clId="Web-{CB742192-9FE0-908C-B8DD-74B27D75CC1B}" dt="2022-02-23T02:27:47.548" v="522" actId="20577"/>
        <pc:sldMkLst>
          <pc:docMk/>
          <pc:sldMk cId="4205545068" sldId="323"/>
        </pc:sldMkLst>
        <pc:spChg chg="mod">
          <ac:chgData name="Caberto, Nelson (UMKC-Student)" userId="S::ntckhp@umsystem.edu::0100ff16-78eb-427c-891b-f3a3508f291b" providerId="AD" clId="Web-{CB742192-9FE0-908C-B8DD-74B27D75CC1B}" dt="2022-02-23T02:27:47.548" v="522" actId="20577"/>
          <ac:spMkLst>
            <pc:docMk/>
            <pc:sldMk cId="4205545068" sldId="323"/>
            <ac:spMk id="3" creationId="{C8060210-8463-4D12-815C-B4DC915BCDC6}"/>
          </ac:spMkLst>
        </pc:spChg>
      </pc:sldChg>
      <pc:sldChg chg="modSp">
        <pc:chgData name="Caberto, Nelson (UMKC-Student)" userId="S::ntckhp@umsystem.edu::0100ff16-78eb-427c-891b-f3a3508f291b" providerId="AD" clId="Web-{CB742192-9FE0-908C-B8DD-74B27D75CC1B}" dt="2022-02-23T02:12:20.572" v="331" actId="20577"/>
        <pc:sldMkLst>
          <pc:docMk/>
          <pc:sldMk cId="4198289070" sldId="324"/>
        </pc:sldMkLst>
        <pc:spChg chg="mod">
          <ac:chgData name="Caberto, Nelson (UMKC-Student)" userId="S::ntckhp@umsystem.edu::0100ff16-78eb-427c-891b-f3a3508f291b" providerId="AD" clId="Web-{CB742192-9FE0-908C-B8DD-74B27D75CC1B}" dt="2022-02-23T02:07:29.184" v="220" actId="20577"/>
          <ac:spMkLst>
            <pc:docMk/>
            <pc:sldMk cId="4198289070" sldId="324"/>
            <ac:spMk id="3" creationId="{6FE19483-C4A4-406A-B450-4ABBB2C4EC04}"/>
          </ac:spMkLst>
        </pc:spChg>
        <pc:spChg chg="mod">
          <ac:chgData name="Caberto, Nelson (UMKC-Student)" userId="S::ntckhp@umsystem.edu::0100ff16-78eb-427c-891b-f3a3508f291b" providerId="AD" clId="Web-{CB742192-9FE0-908C-B8DD-74B27D75CC1B}" dt="2022-02-23T02:12:20.572" v="331" actId="20577"/>
          <ac:spMkLst>
            <pc:docMk/>
            <pc:sldMk cId="4198289070" sldId="324"/>
            <ac:spMk id="5" creationId="{6FE19483-C4A4-406A-B450-4ABBB2C4EC04}"/>
          </ac:spMkLst>
        </pc:spChg>
      </pc:sldChg>
    </pc:docChg>
  </pc:docChgLst>
  <pc:docChgLst>
    <pc:chgData name="Graham, Greg (UMKC-Student)" userId="S::gggf3@umsystem.edu::961328a7-d245-4280-a1c5-4494f59dda43" providerId="AD" clId="Web-{374AAFE1-1774-772C-AF81-4E49FDAE9A80}"/>
    <pc:docChg chg="modSld">
      <pc:chgData name="Graham, Greg (UMKC-Student)" userId="S::gggf3@umsystem.edu::961328a7-d245-4280-a1c5-4494f59dda43" providerId="AD" clId="Web-{374AAFE1-1774-772C-AF81-4E49FDAE9A80}" dt="2022-02-23T04:26:48.866" v="127" actId="20577"/>
      <pc:docMkLst>
        <pc:docMk/>
      </pc:docMkLst>
      <pc:sldChg chg="modSp">
        <pc:chgData name="Graham, Greg (UMKC-Student)" userId="S::gggf3@umsystem.edu::961328a7-d245-4280-a1c5-4494f59dda43" providerId="AD" clId="Web-{374AAFE1-1774-772C-AF81-4E49FDAE9A80}" dt="2022-02-23T04:16:24.371" v="39" actId="20577"/>
        <pc:sldMkLst>
          <pc:docMk/>
          <pc:sldMk cId="4205545068" sldId="323"/>
        </pc:sldMkLst>
        <pc:spChg chg="mod">
          <ac:chgData name="Graham, Greg (UMKC-Student)" userId="S::gggf3@umsystem.edu::961328a7-d245-4280-a1c5-4494f59dda43" providerId="AD" clId="Web-{374AAFE1-1774-772C-AF81-4E49FDAE9A80}" dt="2022-02-23T04:16:24.371" v="39" actId="20577"/>
          <ac:spMkLst>
            <pc:docMk/>
            <pc:sldMk cId="4205545068" sldId="323"/>
            <ac:spMk id="3" creationId="{C8060210-8463-4D12-815C-B4DC915BCDC6}"/>
          </ac:spMkLst>
        </pc:spChg>
      </pc:sldChg>
      <pc:sldChg chg="modSp">
        <pc:chgData name="Graham, Greg (UMKC-Student)" userId="S::gggf3@umsystem.edu::961328a7-d245-4280-a1c5-4494f59dda43" providerId="AD" clId="Web-{374AAFE1-1774-772C-AF81-4E49FDAE9A80}" dt="2022-02-23T04:18:51.948" v="52" actId="20577"/>
        <pc:sldMkLst>
          <pc:docMk/>
          <pc:sldMk cId="4198289070" sldId="324"/>
        </pc:sldMkLst>
        <pc:spChg chg="mod">
          <ac:chgData name="Graham, Greg (UMKC-Student)" userId="S::gggf3@umsystem.edu::961328a7-d245-4280-a1c5-4494f59dda43" providerId="AD" clId="Web-{374AAFE1-1774-772C-AF81-4E49FDAE9A80}" dt="2022-02-23T04:14:45.043" v="29" actId="20577"/>
          <ac:spMkLst>
            <pc:docMk/>
            <pc:sldMk cId="4198289070" sldId="324"/>
            <ac:spMk id="3" creationId="{6FE19483-C4A4-406A-B450-4ABBB2C4EC04}"/>
          </ac:spMkLst>
        </pc:spChg>
        <pc:spChg chg="mod">
          <ac:chgData name="Graham, Greg (UMKC-Student)" userId="S::gggf3@umsystem.edu::961328a7-d245-4280-a1c5-4494f59dda43" providerId="AD" clId="Web-{374AAFE1-1774-772C-AF81-4E49FDAE9A80}" dt="2022-02-23T04:18:51.948" v="52" actId="20577"/>
          <ac:spMkLst>
            <pc:docMk/>
            <pc:sldMk cId="4198289070" sldId="324"/>
            <ac:spMk id="5" creationId="{6FE19483-C4A4-406A-B450-4ABBB2C4EC04}"/>
          </ac:spMkLst>
        </pc:spChg>
      </pc:sldChg>
      <pc:sldChg chg="modSp">
        <pc:chgData name="Graham, Greg (UMKC-Student)" userId="S::gggf3@umsystem.edu::961328a7-d245-4280-a1c5-4494f59dda43" providerId="AD" clId="Web-{374AAFE1-1774-772C-AF81-4E49FDAE9A80}" dt="2022-02-23T04:26:48.866" v="127" actId="20577"/>
        <pc:sldMkLst>
          <pc:docMk/>
          <pc:sldMk cId="1192576174" sldId="325"/>
        </pc:sldMkLst>
        <pc:spChg chg="mod">
          <ac:chgData name="Graham, Greg (UMKC-Student)" userId="S::gggf3@umsystem.edu::961328a7-d245-4280-a1c5-4494f59dda43" providerId="AD" clId="Web-{374AAFE1-1774-772C-AF81-4E49FDAE9A80}" dt="2022-02-23T04:26:48.866" v="127" actId="20577"/>
          <ac:spMkLst>
            <pc:docMk/>
            <pc:sldMk cId="1192576174" sldId="325"/>
            <ac:spMk id="35" creationId="{DA665990-A4C5-48EF-AA75-8D470268FB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6E5B8-7670-4181-9C77-7BE3CEF6F483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19FD5-C0F6-4EE4-92A8-002759BB0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4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DC7E-DCF6-46BC-9617-5DC63DAF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94DBE-F869-4FED-A3E6-04949B15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ADE8-FE14-48FD-9A3E-4E336A8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F388-2B9C-426F-BFED-60356EF5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13FB-7D86-40C6-A4D0-C21E6F25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045B-08A1-4467-A624-29A0D688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3BB92-F3A0-45DA-8A55-DC751A468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B7634-9CD6-4D31-9551-522A873B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36F26-5884-42A2-A33D-BD780AD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7C6B-34FA-4DD4-8E70-58B1F546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3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43486-CEA9-4DF9-87F2-B6D8D0D01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B92D2-01D2-4AF1-BA11-8E4AABEF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D3FE-F5FD-479C-A054-B460FA22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B23C-213A-45B0-8FBF-54FD2B5D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BF0F-B005-4509-ABD9-FD91E2FF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1A7E-B75A-4D33-85D8-2498FD22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1B03-0D38-46F3-9C85-16D0CA19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0C3E-390E-4534-BCCB-AC307576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441C-E7C6-48FE-B2F1-FFF5DD0E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8D21-7553-4ED1-8E5A-EFDA9CCB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4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BC68-CE5D-4921-B095-E8621FE1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39981-A254-4377-A73F-791AD84C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6ED8-3268-40F1-BE58-9B0E2EA0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C685-31E7-47F4-BA0E-4C08DBAF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21946-0123-4E65-B391-F60CC829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CE1D-0B98-415F-B7B3-6DF0EF96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A8A3-8B83-4BCA-8FC1-A39EED02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CFF4-72A2-4BF4-9CB1-F5ADFCC03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3AF25-6578-404C-AE04-4F0060B9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B98B6-BCDE-4634-981D-DDE8FB37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7180-D2DC-44F0-ADEA-58079C73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AD5F-2446-4960-9522-2CFFF588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DA340-F4FE-4206-A0DC-C0939CE5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DADF3-0B20-47B8-AD02-681E4DD9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E34EC-BBCA-4D1B-90DA-AC546EE62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6B63B-7104-4649-BAA7-676B641E2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88CB0-805D-4D4D-AF44-A6CEA0F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63E60-728A-4BF1-9911-A90C22A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FCAD5-7934-43AA-98CD-7866558D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95F0-6647-406A-8073-239B795F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0BA20-E39C-436B-B4E3-0145FF5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EF7A6-5801-4BCB-812D-8338341C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DA69C-BE3A-45A3-9BB5-B67D169A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6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B4384-80EB-4899-98E1-8A5CACA7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7A04D-51E8-4FBA-B75C-9D3744F9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B6CD9-7724-4262-8F3C-F98E80C2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BC24-6395-4CAA-BCE5-76859FFE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D537-A743-4759-9E00-187C6ED9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1BF17-6170-46CC-95A5-4939AB21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9A7B1-C231-45AB-A302-48FBC3FB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57534-AC16-48BF-A37F-74D10EDC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6C63E-06B1-4A11-9E7F-79A19D62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10E8-B908-48A2-AE79-B82BC906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B1574-05A9-4F83-B017-D2D987CA8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0407-6935-44D4-B59F-0EC0D6B76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3C065-FC0B-4D12-A5AB-477431D1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43016-1995-4C16-9C4B-478B8BD1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02E71-763B-4609-800C-94A71614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72642-F554-4608-B103-1837FC58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98C8-AD05-4F33-B10B-4B0B50C6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4DC10-9B28-443E-94EC-ADA4A10FF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BFA-5594-4602-838B-8BCE12432DC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8018-08BC-4FC2-A513-2608D6C71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E1D3A-E024-40F0-B45B-41DCAC18D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ECC9-01CB-4461-8172-513FD995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B8752-E23A-403D-9420-B840BEA2AE00}"/>
              </a:ext>
            </a:extLst>
          </p:cNvPr>
          <p:cNvSpPr txBox="1"/>
          <p:nvPr/>
        </p:nvSpPr>
        <p:spPr>
          <a:xfrm>
            <a:off x="4421341" y="1032537"/>
            <a:ext cx="29891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Bahnschrift SemiLight"/>
              </a:rPr>
              <a:t>ECE 403 Senior Design</a:t>
            </a:r>
            <a:endParaRPr lang="en-US">
              <a:solidFill>
                <a:schemeClr val="accent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881AA2-38B7-4982-BFB4-E5B9270244DB}"/>
              </a:ext>
            </a:extLst>
          </p:cNvPr>
          <p:cNvSpPr txBox="1"/>
          <p:nvPr/>
        </p:nvSpPr>
        <p:spPr>
          <a:xfrm>
            <a:off x="9941426" y="6037124"/>
            <a:ext cx="213652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Greg Graham (IM)</a:t>
            </a:r>
            <a:endParaRPr lang="en-US" sz="1600" i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665990-A4C5-48EF-AA75-8D470268FBA9}"/>
              </a:ext>
            </a:extLst>
          </p:cNvPr>
          <p:cNvSpPr txBox="1"/>
          <p:nvPr/>
        </p:nvSpPr>
        <p:spPr>
          <a:xfrm>
            <a:off x="417778" y="5167335"/>
            <a:ext cx="921025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latin typeface="Bahnschrift"/>
                <a:ea typeface="Malgun Gothic"/>
              </a:rPr>
              <a:t>Visible Light Wi-Fi</a:t>
            </a:r>
            <a:r>
              <a:rPr lang="en-US" sz="2000" u="sng" dirty="0">
                <a:latin typeface="Bahnschrift"/>
                <a:ea typeface="Malgun Gothic"/>
              </a:rPr>
              <a:t>:</a:t>
            </a:r>
            <a:r>
              <a:rPr lang="en-US" sz="2000" dirty="0">
                <a:latin typeface="Bahnschrift"/>
              </a:rPr>
              <a:t> Li-Fi uses visible light to transmit data between devices. Li-Fi is an emerging technology for indoor communication. </a:t>
            </a:r>
            <a:endParaRPr lang="en-US" sz="2000" strike="sngStrike" dirty="0">
              <a:latin typeface="Bahnschrif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4CE63-1F8D-425A-A29A-DE2A71D9205D}"/>
              </a:ext>
            </a:extLst>
          </p:cNvPr>
          <p:cNvCxnSpPr>
            <a:cxnSpLocks/>
          </p:cNvCxnSpPr>
          <p:nvPr/>
        </p:nvCxnSpPr>
        <p:spPr>
          <a:xfrm flipH="1">
            <a:off x="9917860" y="1100850"/>
            <a:ext cx="23668" cy="520310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58713FB-EB6A-4B41-97F5-63C177A0ED1D}"/>
              </a:ext>
            </a:extLst>
          </p:cNvPr>
          <p:cNvSpPr/>
          <p:nvPr/>
        </p:nvSpPr>
        <p:spPr>
          <a:xfrm>
            <a:off x="4839029" y="2534645"/>
            <a:ext cx="761295" cy="34586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5A70908-634F-4DE6-9023-4232E955A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6" y="110121"/>
            <a:ext cx="1380577" cy="9068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D95A014-8573-4068-8D8C-B12102E3DD51}"/>
              </a:ext>
            </a:extLst>
          </p:cNvPr>
          <p:cNvSpPr txBox="1"/>
          <p:nvPr/>
        </p:nvSpPr>
        <p:spPr>
          <a:xfrm>
            <a:off x="9963960" y="4167664"/>
            <a:ext cx="213652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Nelson Caberto (TL)</a:t>
            </a:r>
            <a:endParaRPr lang="en-US" sz="1600" i="1"/>
          </a:p>
        </p:txBody>
      </p:sp>
      <p:pic>
        <p:nvPicPr>
          <p:cNvPr id="11" name="Picture 10" descr="A picture containing person, tree, outdoor, smiling&#10;&#10;Description automatically generated">
            <a:extLst>
              <a:ext uri="{FF2B5EF4-FFF2-40B4-BE49-F238E27FC236}">
                <a16:creationId xmlns:a16="http://schemas.microsoft.com/office/drawing/2014/main" id="{DE3022E0-00DB-431F-9983-159D7133F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61" y="1109484"/>
            <a:ext cx="1188720" cy="1188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725AA74-247E-4C3C-9CBC-12193ADA7CC6}"/>
              </a:ext>
            </a:extLst>
          </p:cNvPr>
          <p:cNvSpPr txBox="1"/>
          <p:nvPr/>
        </p:nvSpPr>
        <p:spPr>
          <a:xfrm>
            <a:off x="9929694" y="2369924"/>
            <a:ext cx="213652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Sacdiya Sayid (EL)</a:t>
            </a:r>
            <a:endParaRPr lang="en-US" sz="1600">
              <a:cs typeface="Calibri"/>
            </a:endParaRPr>
          </a:p>
        </p:txBody>
      </p:sp>
      <p:pic>
        <p:nvPicPr>
          <p:cNvPr id="13" name="Picture 1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8E96C52-2281-4DCE-BD8C-6CC2C4CA62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" t="10675" r="2236" b="17415"/>
          <a:stretch/>
        </p:blipFill>
        <p:spPr>
          <a:xfrm>
            <a:off x="10437861" y="2948117"/>
            <a:ext cx="1188720" cy="1188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71AF45F-928F-44F5-BB4A-D3CA2543E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8" t="5705" r="18396" b="42773"/>
          <a:stretch/>
        </p:blipFill>
        <p:spPr>
          <a:xfrm>
            <a:off x="10437861" y="4772664"/>
            <a:ext cx="1188720" cy="1188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F56D1C39-E639-4B7C-85A6-069A6B4181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cs typeface="Calibri Light"/>
              </a:rPr>
              <a:t>Li-Fi Communication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9916D72-BB2B-4D1C-89DE-2091E56985C2}"/>
              </a:ext>
            </a:extLst>
          </p:cNvPr>
          <p:cNvSpPr txBox="1">
            <a:spLocks/>
          </p:cNvSpPr>
          <p:nvPr/>
        </p:nvSpPr>
        <p:spPr>
          <a:xfrm>
            <a:off x="1550616" y="296316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b="1" strike="sngStrike">
              <a:ln w="13462">
                <a:solidFill>
                  <a:prstClr val="white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rgbClr val="5B9BD5"/>
                </a:outerShdw>
              </a:effectLst>
              <a:latin typeface="Times"/>
              <a:cs typeface="Aharoni" panose="020B0604020202020204" pitchFamily="2" charset="-79"/>
            </a:endParaRPr>
          </a:p>
        </p:txBody>
      </p:sp>
      <p:pic>
        <p:nvPicPr>
          <p:cNvPr id="3" name="Picture 6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B8269774-E5B1-4BD1-B27C-0580CB4CA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450" y="1920953"/>
            <a:ext cx="1851103" cy="1575729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43B960A5-1F5B-4C9E-BE4F-4D08CC8F3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693" y="1731226"/>
            <a:ext cx="2371493" cy="18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6307-6F90-4A18-A5BA-182E2A09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201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Deliverables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060210-8463-4D12-815C-B4DC915BCDC6}"/>
              </a:ext>
            </a:extLst>
          </p:cNvPr>
          <p:cNvSpPr/>
          <p:nvPr/>
        </p:nvSpPr>
        <p:spPr>
          <a:xfrm>
            <a:off x="589829" y="1132042"/>
            <a:ext cx="11059245" cy="31700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 dirty="0"/>
              <a:t>What will you deliver by the end of the semester? (list your deliverables in bullet points)</a:t>
            </a:r>
          </a:p>
          <a:p>
            <a:endParaRPr lang="en-US" sz="2400" b="1" dirty="0"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200" dirty="0">
                <a:ea typeface="+mn-lt"/>
                <a:cs typeface="+mn-lt"/>
              </a:rPr>
              <a:t>Create two working </a:t>
            </a:r>
            <a:r>
              <a:rPr lang="en-US" sz="2200" dirty="0" err="1">
                <a:ea typeface="+mn-lt"/>
                <a:cs typeface="+mn-lt"/>
              </a:rPr>
              <a:t>OpenVLC</a:t>
            </a:r>
            <a:r>
              <a:rPr lang="en-US" sz="2200" dirty="0">
                <a:ea typeface="+mn-lt"/>
                <a:cs typeface="+mn-lt"/>
              </a:rPr>
              <a:t> devices</a:t>
            </a:r>
          </a:p>
          <a:p>
            <a:pPr marL="342900" indent="-342900">
              <a:buFont typeface="Arial,Sans-Serif"/>
              <a:buChar char="•"/>
            </a:pPr>
            <a:r>
              <a:rPr lang="en-US" sz="2200" dirty="0">
                <a:ea typeface="+mn-lt"/>
                <a:cs typeface="+mn-lt"/>
              </a:rPr>
              <a:t>Demonstrate Simplex Communication</a:t>
            </a:r>
            <a:endParaRPr lang="en-US" sz="2200" dirty="0">
              <a:cs typeface="Calibri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200" dirty="0">
                <a:cs typeface="Calibri"/>
              </a:rPr>
              <a:t>Send a Test File from one </a:t>
            </a:r>
            <a:r>
              <a:rPr lang="en-US" sz="2200" dirty="0" err="1">
                <a:cs typeface="Calibri"/>
              </a:rPr>
              <a:t>OpenVLC</a:t>
            </a:r>
            <a:r>
              <a:rPr lang="en-US" sz="2200" dirty="0">
                <a:cs typeface="Calibri"/>
              </a:rPr>
              <a:t> device to another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200" dirty="0">
                <a:cs typeface="Calibri"/>
              </a:rPr>
              <a:t>Send Strings from one </a:t>
            </a:r>
            <a:r>
              <a:rPr lang="en-US" sz="2200" dirty="0" err="1">
                <a:cs typeface="Calibri"/>
              </a:rPr>
              <a:t>OpenVLC</a:t>
            </a:r>
            <a:r>
              <a:rPr lang="en-US" sz="2200" dirty="0">
                <a:cs typeface="Calibri"/>
              </a:rPr>
              <a:t> device to another</a:t>
            </a:r>
          </a:p>
          <a:p>
            <a:pPr marL="342900" indent="-342900">
              <a:buFont typeface="Arial,Sans-Serif"/>
              <a:buChar char="•"/>
            </a:pPr>
            <a:r>
              <a:rPr lang="en-US" sz="2200" dirty="0">
                <a:cs typeface="Calibri"/>
              </a:rPr>
              <a:t>Demonstrate Half-Duplex Communication (optional stretch goal)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200" dirty="0">
                <a:cs typeface="Calibri"/>
              </a:rPr>
              <a:t>Create a basic messaging program</a:t>
            </a:r>
          </a:p>
          <a:p>
            <a:pPr>
              <a:buFont typeface="Arial"/>
            </a:pPr>
            <a:endParaRPr lang="en-US" sz="2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54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45" y="0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Next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19483-C4A4-406A-B450-4ABBB2C4EC04}"/>
              </a:ext>
            </a:extLst>
          </p:cNvPr>
          <p:cNvSpPr/>
          <p:nvPr/>
        </p:nvSpPr>
        <p:spPr>
          <a:xfrm>
            <a:off x="577584" y="1255424"/>
            <a:ext cx="11304361" cy="29546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 dirty="0"/>
              <a:t>Towards your final deliverables, what are you planning to accomplish immediately? (in 2 weeks time)</a:t>
            </a:r>
            <a:endParaRPr lang="en-US" dirty="0"/>
          </a:p>
          <a:p>
            <a:endParaRPr lang="en-US" sz="2200" b="1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Transmit and Receive Intelligible Data Internally (A single bit and a series of bits)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Transmit and Receive Intelligible Data Externally (A series of bits at a slow speed and faster speed)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Transmit and Receive Intelligible Data at a Distance (Initially short, best case, and map out our maximum distance)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Upgrade RX Circuit – use better components (</a:t>
            </a:r>
            <a:r>
              <a:rPr lang="en-US" sz="2000" dirty="0" err="1">
                <a:cs typeface="Calibri"/>
              </a:rPr>
              <a:t>PhotoDiode</a:t>
            </a:r>
            <a:r>
              <a:rPr lang="en-US" sz="2000" dirty="0">
                <a:cs typeface="Calibri"/>
              </a:rPr>
              <a:t> vs </a:t>
            </a:r>
            <a:r>
              <a:rPr lang="en-US" sz="2000" dirty="0" err="1">
                <a:cs typeface="Calibri"/>
              </a:rPr>
              <a:t>PhotoResistor</a:t>
            </a:r>
            <a:r>
              <a:rPr lang="en-US" sz="2000" dirty="0">
                <a:cs typeface="Calibri"/>
              </a:rPr>
              <a:t> and dial in timings)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Upgrade TX Circuit – use better components (using various LEDs and dial in timings)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E19483-C4A4-406A-B450-4ABBB2C4EC04}"/>
              </a:ext>
            </a:extLst>
          </p:cNvPr>
          <p:cNvSpPr/>
          <p:nvPr/>
        </p:nvSpPr>
        <p:spPr>
          <a:xfrm>
            <a:off x="577584" y="4261382"/>
            <a:ext cx="11304361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 dirty="0"/>
              <a:t>Partitioning of Tasks: (who is responsible for what)</a:t>
            </a:r>
            <a:endParaRPr lang="en-US" dirty="0">
              <a:cs typeface="Calibri"/>
            </a:endParaRPr>
          </a:p>
          <a:p>
            <a:endParaRPr lang="en-US" sz="22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All – Get test data for determining best timings and decisions to determine our communications protocol</a:t>
            </a:r>
          </a:p>
          <a:p>
            <a:pPr marL="342900" indent="-34290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Greg – RX Circuit Upgrade</a:t>
            </a:r>
          </a:p>
          <a:p>
            <a:pPr marL="342900" indent="-34290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Sacdiya – TX Circuit Upgrade</a:t>
            </a:r>
          </a:p>
          <a:p>
            <a:pPr marL="342900" indent="-34290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Nelson – Protocol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9828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51B53525C8D5449A1B961ADE11BAB1" ma:contentTypeVersion="12" ma:contentTypeDescription="Create a new document." ma:contentTypeScope="" ma:versionID="1e421efd9e9bd02e51bfaae97f3352c4">
  <xsd:schema xmlns:xsd="http://www.w3.org/2001/XMLSchema" xmlns:xs="http://www.w3.org/2001/XMLSchema" xmlns:p="http://schemas.microsoft.com/office/2006/metadata/properties" xmlns:ns2="8ae6e0a7-916a-458a-bde0-e630c8cda4e7" xmlns:ns3="d0ec0562-1151-4a55-b593-c8aadb16d168" targetNamespace="http://schemas.microsoft.com/office/2006/metadata/properties" ma:root="true" ma:fieldsID="238dea95efc0d6d3e7ed7d5af3e4454e" ns2:_="" ns3:_="">
    <xsd:import namespace="8ae6e0a7-916a-458a-bde0-e630c8cda4e7"/>
    <xsd:import namespace="d0ec0562-1151-4a55-b593-c8aadb16d1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6e0a7-916a-458a-bde0-e630c8cda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c0562-1151-4a55-b593-c8aadb16d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BF58B7-2926-4F97-9D8E-2DDDA5D02403}"/>
</file>

<file path=customXml/itemProps2.xml><?xml version="1.0" encoding="utf-8"?>
<ds:datastoreItem xmlns:ds="http://schemas.openxmlformats.org/officeDocument/2006/customXml" ds:itemID="{FA55D099-6738-46BF-8AB1-31A6DCE5B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E53CAF-09D5-4995-AA21-BED95E9BAD8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Deliverables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Endrakanti</dc:creator>
  <cp:revision>38</cp:revision>
  <cp:lastPrinted>2019-02-05T05:09:18Z</cp:lastPrinted>
  <dcterms:created xsi:type="dcterms:W3CDTF">2019-01-28T02:19:29Z</dcterms:created>
  <dcterms:modified xsi:type="dcterms:W3CDTF">2022-02-23T04:26:56Z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0x0101007851B53525C8D5449A1B961ADE11BAB1</vt:lpwstr>
  </property>
</Properties>
</file>