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3" r:id="rId5"/>
  </p:sldMasterIdLst>
  <p:notesMasterIdLst>
    <p:notesMasterId r:id="rId7"/>
  </p:notesMasterIdLst>
  <p:handoutMasterIdLst>
    <p:handoutMasterId r:id="rId8"/>
  </p:handoutMasterIdLst>
  <p:sldIdLst>
    <p:sldId id="258" r:id="rId6"/>
  </p:sldIdLst>
  <p:sldSz cx="51206400" cy="32918400"/>
  <p:notesSz cx="6858000" cy="9144000"/>
  <p:defaultTextStyle>
    <a:defPPr>
      <a:defRPr lang="en-US"/>
    </a:defPPr>
    <a:lvl1pPr marL="0" algn="l" defTabSz="4806453" rtl="0" eaLnBrk="1" latinLnBrk="0" hangingPunct="1">
      <a:defRPr sz="9418" kern="1200">
        <a:solidFill>
          <a:schemeClr val="tx1"/>
        </a:solidFill>
        <a:latin typeface="+mn-lt"/>
        <a:ea typeface="+mn-ea"/>
        <a:cs typeface="+mn-cs"/>
      </a:defRPr>
    </a:lvl1pPr>
    <a:lvl2pPr marL="2403227" algn="l" defTabSz="4806453" rtl="0" eaLnBrk="1" latinLnBrk="0" hangingPunct="1">
      <a:defRPr sz="9418" kern="1200">
        <a:solidFill>
          <a:schemeClr val="tx1"/>
        </a:solidFill>
        <a:latin typeface="+mn-lt"/>
        <a:ea typeface="+mn-ea"/>
        <a:cs typeface="+mn-cs"/>
      </a:defRPr>
    </a:lvl2pPr>
    <a:lvl3pPr marL="4806453" algn="l" defTabSz="4806453" rtl="0" eaLnBrk="1" latinLnBrk="0" hangingPunct="1">
      <a:defRPr sz="9418" kern="1200">
        <a:solidFill>
          <a:schemeClr val="tx1"/>
        </a:solidFill>
        <a:latin typeface="+mn-lt"/>
        <a:ea typeface="+mn-ea"/>
        <a:cs typeface="+mn-cs"/>
      </a:defRPr>
    </a:lvl3pPr>
    <a:lvl4pPr marL="7209680" algn="l" defTabSz="4806453" rtl="0" eaLnBrk="1" latinLnBrk="0" hangingPunct="1">
      <a:defRPr sz="9418" kern="1200">
        <a:solidFill>
          <a:schemeClr val="tx1"/>
        </a:solidFill>
        <a:latin typeface="+mn-lt"/>
        <a:ea typeface="+mn-ea"/>
        <a:cs typeface="+mn-cs"/>
      </a:defRPr>
    </a:lvl4pPr>
    <a:lvl5pPr marL="9612906" algn="l" defTabSz="4806453" rtl="0" eaLnBrk="1" latinLnBrk="0" hangingPunct="1">
      <a:defRPr sz="9418" kern="1200">
        <a:solidFill>
          <a:schemeClr val="tx1"/>
        </a:solidFill>
        <a:latin typeface="+mn-lt"/>
        <a:ea typeface="+mn-ea"/>
        <a:cs typeface="+mn-cs"/>
      </a:defRPr>
    </a:lvl5pPr>
    <a:lvl6pPr marL="12016135" algn="l" defTabSz="4806453" rtl="0" eaLnBrk="1" latinLnBrk="0" hangingPunct="1">
      <a:defRPr sz="9418" kern="1200">
        <a:solidFill>
          <a:schemeClr val="tx1"/>
        </a:solidFill>
        <a:latin typeface="+mn-lt"/>
        <a:ea typeface="+mn-ea"/>
        <a:cs typeface="+mn-cs"/>
      </a:defRPr>
    </a:lvl6pPr>
    <a:lvl7pPr marL="14419362" algn="l" defTabSz="4806453" rtl="0" eaLnBrk="1" latinLnBrk="0" hangingPunct="1">
      <a:defRPr sz="9418" kern="1200">
        <a:solidFill>
          <a:schemeClr val="tx1"/>
        </a:solidFill>
        <a:latin typeface="+mn-lt"/>
        <a:ea typeface="+mn-ea"/>
        <a:cs typeface="+mn-cs"/>
      </a:defRPr>
    </a:lvl7pPr>
    <a:lvl8pPr marL="16822588" algn="l" defTabSz="4806453" rtl="0" eaLnBrk="1" latinLnBrk="0" hangingPunct="1">
      <a:defRPr sz="9418" kern="1200">
        <a:solidFill>
          <a:schemeClr val="tx1"/>
        </a:solidFill>
        <a:latin typeface="+mn-lt"/>
        <a:ea typeface="+mn-ea"/>
        <a:cs typeface="+mn-cs"/>
      </a:defRPr>
    </a:lvl8pPr>
    <a:lvl9pPr marL="19225815" algn="l" defTabSz="4806453" rtl="0" eaLnBrk="1" latinLnBrk="0" hangingPunct="1">
      <a:defRPr sz="941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BE445-17B1-C547-16CA-09C6F1122ECB}" v="15" dt="2022-04-26T22:38:41.502"/>
    <p1510:client id="{8BA12F58-3A35-EBB2-FFA3-06DCF2FEBA1A}" v="41" dt="2022-04-27T00:29:51.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5" autoAdjust="0"/>
    <p:restoredTop sz="93184" autoAdjust="0"/>
  </p:normalViewPr>
  <p:slideViewPr>
    <p:cSldViewPr snapToGrid="0" snapToObjects="1" showGuides="1">
      <p:cViewPr>
        <p:scale>
          <a:sx n="100" d="100"/>
          <a:sy n="100" d="100"/>
        </p:scale>
        <p:origin x="1452" y="-1010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id, Sacdiya (UMKC-Student)" userId="S::dsskwn@umsystem.edu::58f6f922-a704-4447-a99a-e0012e3cb6df" providerId="AD" clId="Web-{1BBBE445-17B1-C547-16CA-09C6F1122ECB}"/>
    <pc:docChg chg="modSld">
      <pc:chgData name="Sayid, Sacdiya (UMKC-Student)" userId="S::dsskwn@umsystem.edu::58f6f922-a704-4447-a99a-e0012e3cb6df" providerId="AD" clId="Web-{1BBBE445-17B1-C547-16CA-09C6F1122ECB}" dt="2022-04-26T22:38:41.502" v="7" actId="1076"/>
      <pc:docMkLst>
        <pc:docMk/>
      </pc:docMkLst>
      <pc:sldChg chg="modSp">
        <pc:chgData name="Sayid, Sacdiya (UMKC-Student)" userId="S::dsskwn@umsystem.edu::58f6f922-a704-4447-a99a-e0012e3cb6df" providerId="AD" clId="Web-{1BBBE445-17B1-C547-16CA-09C6F1122ECB}" dt="2022-04-26T22:38:41.502" v="7" actId="1076"/>
        <pc:sldMkLst>
          <pc:docMk/>
          <pc:sldMk cId="733684803" sldId="258"/>
        </pc:sldMkLst>
        <pc:spChg chg="mod">
          <ac:chgData name="Sayid, Sacdiya (UMKC-Student)" userId="S::dsskwn@umsystem.edu::58f6f922-a704-4447-a99a-e0012e3cb6df" providerId="AD" clId="Web-{1BBBE445-17B1-C547-16CA-09C6F1122ECB}" dt="2022-04-26T22:36:13.752" v="1" actId="20577"/>
          <ac:spMkLst>
            <pc:docMk/>
            <pc:sldMk cId="733684803" sldId="258"/>
            <ac:spMk id="2" creationId="{18297AAD-0FB6-0D43-BD07-CA32A4CFEAC6}"/>
          </ac:spMkLst>
        </pc:spChg>
        <pc:spChg chg="mod">
          <ac:chgData name="Sayid, Sacdiya (UMKC-Student)" userId="S::dsskwn@umsystem.edu::58f6f922-a704-4447-a99a-e0012e3cb6df" providerId="AD" clId="Web-{1BBBE445-17B1-C547-16CA-09C6F1122ECB}" dt="2022-04-26T22:37:55.564" v="4" actId="20577"/>
          <ac:spMkLst>
            <pc:docMk/>
            <pc:sldMk cId="733684803" sldId="258"/>
            <ac:spMk id="12" creationId="{0A26A570-E9C7-8046-8363-0EE5DA9C7E3A}"/>
          </ac:spMkLst>
        </pc:spChg>
        <pc:picChg chg="mod">
          <ac:chgData name="Sayid, Sacdiya (UMKC-Student)" userId="S::dsskwn@umsystem.edu::58f6f922-a704-4447-a99a-e0012e3cb6df" providerId="AD" clId="Web-{1BBBE445-17B1-C547-16CA-09C6F1122ECB}" dt="2022-04-26T22:38:32.049" v="5" actId="1076"/>
          <ac:picMkLst>
            <pc:docMk/>
            <pc:sldMk cId="733684803" sldId="258"/>
            <ac:picMk id="21" creationId="{F8EF262C-48C1-43AE-8AF8-53AEC8BA0320}"/>
          </ac:picMkLst>
        </pc:picChg>
        <pc:picChg chg="mod">
          <ac:chgData name="Sayid, Sacdiya (UMKC-Student)" userId="S::dsskwn@umsystem.edu::58f6f922-a704-4447-a99a-e0012e3cb6df" providerId="AD" clId="Web-{1BBBE445-17B1-C547-16CA-09C6F1122ECB}" dt="2022-04-26T22:38:41.502" v="7" actId="1076"/>
          <ac:picMkLst>
            <pc:docMk/>
            <pc:sldMk cId="733684803" sldId="258"/>
            <ac:picMk id="22" creationId="{B36CFB5E-E4AA-448C-9C6A-649D0BB09A92}"/>
          </ac:picMkLst>
        </pc:picChg>
      </pc:sldChg>
    </pc:docChg>
  </pc:docChgLst>
  <pc:docChgLst>
    <pc:chgData name="Sayid, Sacdiya (UMKC-Student)" userId="S::dsskwn@umsystem.edu::58f6f922-a704-4447-a99a-e0012e3cb6df" providerId="AD" clId="Web-{8BA12F58-3A35-EBB2-FFA3-06DCF2FEBA1A}"/>
    <pc:docChg chg="modSld">
      <pc:chgData name="Sayid, Sacdiya (UMKC-Student)" userId="S::dsskwn@umsystem.edu::58f6f922-a704-4447-a99a-e0012e3cb6df" providerId="AD" clId="Web-{8BA12F58-3A35-EBB2-FFA3-06DCF2FEBA1A}" dt="2022-04-27T00:29:51.539" v="25" actId="1076"/>
      <pc:docMkLst>
        <pc:docMk/>
      </pc:docMkLst>
      <pc:sldChg chg="modSp">
        <pc:chgData name="Sayid, Sacdiya (UMKC-Student)" userId="S::dsskwn@umsystem.edu::58f6f922-a704-4447-a99a-e0012e3cb6df" providerId="AD" clId="Web-{8BA12F58-3A35-EBB2-FFA3-06DCF2FEBA1A}" dt="2022-04-27T00:29:51.539" v="25" actId="1076"/>
        <pc:sldMkLst>
          <pc:docMk/>
          <pc:sldMk cId="733684803" sldId="258"/>
        </pc:sldMkLst>
        <pc:spChg chg="mod">
          <ac:chgData name="Sayid, Sacdiya (UMKC-Student)" userId="S::dsskwn@umsystem.edu::58f6f922-a704-4447-a99a-e0012e3cb6df" providerId="AD" clId="Web-{8BA12F58-3A35-EBB2-FFA3-06DCF2FEBA1A}" dt="2022-04-27T00:23:38.153" v="5" actId="20577"/>
          <ac:spMkLst>
            <pc:docMk/>
            <pc:sldMk cId="733684803" sldId="258"/>
            <ac:spMk id="11" creationId="{413BC089-E424-2B43-BD4E-CD811ACC7FBA}"/>
          </ac:spMkLst>
        </pc:spChg>
        <pc:spChg chg="mod">
          <ac:chgData name="Sayid, Sacdiya (UMKC-Student)" userId="S::dsskwn@umsystem.edu::58f6f922-a704-4447-a99a-e0012e3cb6df" providerId="AD" clId="Web-{8BA12F58-3A35-EBB2-FFA3-06DCF2FEBA1A}" dt="2022-04-27T00:29:51.539" v="25" actId="1076"/>
          <ac:spMkLst>
            <pc:docMk/>
            <pc:sldMk cId="733684803" sldId="258"/>
            <ac:spMk id="31" creationId="{DE710BCD-B3C5-4AE1-83B1-EB17F267E364}"/>
          </ac:spMkLst>
        </pc:spChg>
        <pc:spChg chg="mod">
          <ac:chgData name="Sayid, Sacdiya (UMKC-Student)" userId="S::dsskwn@umsystem.edu::58f6f922-a704-4447-a99a-e0012e3cb6df" providerId="AD" clId="Web-{8BA12F58-3A35-EBB2-FFA3-06DCF2FEBA1A}" dt="2022-04-27T00:27:09.979" v="12" actId="20577"/>
          <ac:spMkLst>
            <pc:docMk/>
            <pc:sldMk cId="733684803" sldId="258"/>
            <ac:spMk id="33" creationId="{9CDC24AE-88FD-4185-8E79-72B3FCA36E73}"/>
          </ac:spMkLst>
        </pc:spChg>
        <pc:picChg chg="mod">
          <ac:chgData name="Sayid, Sacdiya (UMKC-Student)" userId="S::dsskwn@umsystem.edu::58f6f922-a704-4447-a99a-e0012e3cb6df" providerId="AD" clId="Web-{8BA12F58-3A35-EBB2-FFA3-06DCF2FEBA1A}" dt="2022-04-27T00:24:11.480" v="6" actId="1076"/>
          <ac:picMkLst>
            <pc:docMk/>
            <pc:sldMk cId="733684803" sldId="258"/>
            <ac:picMk id="8" creationId="{8029316D-8F82-41B1-8FDF-4ACE8D57E4C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4/26/2022</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806453" rtl="0" eaLnBrk="1" latinLnBrk="0" hangingPunct="1">
      <a:defRPr sz="6351" kern="1200">
        <a:solidFill>
          <a:schemeClr val="tx1"/>
        </a:solidFill>
        <a:latin typeface="+mn-lt"/>
        <a:ea typeface="+mn-ea"/>
        <a:cs typeface="+mn-cs"/>
      </a:defRPr>
    </a:lvl1pPr>
    <a:lvl2pPr marL="2403227" algn="l" defTabSz="4806453" rtl="0" eaLnBrk="1" latinLnBrk="0" hangingPunct="1">
      <a:defRPr sz="6351" kern="1200">
        <a:solidFill>
          <a:schemeClr val="tx1"/>
        </a:solidFill>
        <a:latin typeface="+mn-lt"/>
        <a:ea typeface="+mn-ea"/>
        <a:cs typeface="+mn-cs"/>
      </a:defRPr>
    </a:lvl2pPr>
    <a:lvl3pPr marL="4806453" algn="l" defTabSz="4806453" rtl="0" eaLnBrk="1" latinLnBrk="0" hangingPunct="1">
      <a:defRPr sz="6351" kern="1200">
        <a:solidFill>
          <a:schemeClr val="tx1"/>
        </a:solidFill>
        <a:latin typeface="+mn-lt"/>
        <a:ea typeface="+mn-ea"/>
        <a:cs typeface="+mn-cs"/>
      </a:defRPr>
    </a:lvl3pPr>
    <a:lvl4pPr marL="7209680" algn="l" defTabSz="4806453" rtl="0" eaLnBrk="1" latinLnBrk="0" hangingPunct="1">
      <a:defRPr sz="6351" kern="1200">
        <a:solidFill>
          <a:schemeClr val="tx1"/>
        </a:solidFill>
        <a:latin typeface="+mn-lt"/>
        <a:ea typeface="+mn-ea"/>
        <a:cs typeface="+mn-cs"/>
      </a:defRPr>
    </a:lvl4pPr>
    <a:lvl5pPr marL="9612906" algn="l" defTabSz="4806453" rtl="0" eaLnBrk="1" latinLnBrk="0" hangingPunct="1">
      <a:defRPr sz="6351" kern="1200">
        <a:solidFill>
          <a:schemeClr val="tx1"/>
        </a:solidFill>
        <a:latin typeface="+mn-lt"/>
        <a:ea typeface="+mn-ea"/>
        <a:cs typeface="+mn-cs"/>
      </a:defRPr>
    </a:lvl5pPr>
    <a:lvl6pPr marL="12016135" algn="l" defTabSz="4806453" rtl="0" eaLnBrk="1" latinLnBrk="0" hangingPunct="1">
      <a:defRPr sz="6351" kern="1200">
        <a:solidFill>
          <a:schemeClr val="tx1"/>
        </a:solidFill>
        <a:latin typeface="+mn-lt"/>
        <a:ea typeface="+mn-ea"/>
        <a:cs typeface="+mn-cs"/>
      </a:defRPr>
    </a:lvl6pPr>
    <a:lvl7pPr marL="14419362" algn="l" defTabSz="4806453" rtl="0" eaLnBrk="1" latinLnBrk="0" hangingPunct="1">
      <a:defRPr sz="6351" kern="1200">
        <a:solidFill>
          <a:schemeClr val="tx1"/>
        </a:solidFill>
        <a:latin typeface="+mn-lt"/>
        <a:ea typeface="+mn-ea"/>
        <a:cs typeface="+mn-cs"/>
      </a:defRPr>
    </a:lvl7pPr>
    <a:lvl8pPr marL="16822588" algn="l" defTabSz="4806453" rtl="0" eaLnBrk="1" latinLnBrk="0" hangingPunct="1">
      <a:defRPr sz="6351" kern="1200">
        <a:solidFill>
          <a:schemeClr val="tx1"/>
        </a:solidFill>
        <a:latin typeface="+mn-lt"/>
        <a:ea typeface="+mn-ea"/>
        <a:cs typeface="+mn-cs"/>
      </a:defRPr>
    </a:lvl8pPr>
    <a:lvl9pPr marL="19225815" algn="l" defTabSz="4806453" rtl="0" eaLnBrk="1" latinLnBrk="0" hangingPunct="1">
      <a:defRPr sz="63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05779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1CD7893D-D0E7-0A44-9084-7E533C54E0C8}"/>
              </a:ext>
            </a:extLst>
          </p:cNvPr>
          <p:cNvSpPr>
            <a:spLocks noGrp="1"/>
          </p:cNvSpPr>
          <p:nvPr>
            <p:ph type="body" sz="quarter" idx="16" hasCustomPrompt="1"/>
          </p:nvPr>
        </p:nvSpPr>
        <p:spPr>
          <a:xfrm>
            <a:off x="480060" y="6458971"/>
            <a:ext cx="12207240" cy="2351413"/>
          </a:xfrm>
          <a:prstGeom prst="rect">
            <a:avLst/>
          </a:prstGeom>
        </p:spPr>
        <p:txBody>
          <a:bodyPr wrap="square" lIns="365760" tIns="365760" rIns="365760" bIns="365760">
            <a:spAutoFit/>
          </a:bodyPr>
          <a:lstStyle>
            <a:lvl1pPr marL="0" indent="0">
              <a:buNone/>
              <a:tabLst/>
              <a:defRPr sz="2800" b="0" i="0">
                <a:latin typeface="Arial" panose="020B0604020202020204" pitchFamily="34" charset="0"/>
                <a:cs typeface="Arial" panose="020B0604020202020204" pitchFamily="34" charset="0"/>
              </a:defRPr>
            </a:lvl1pPr>
            <a:lvl2pPr marL="461963" indent="-231775">
              <a:tabLst/>
              <a:defRPr sz="2400" b="0" i="0">
                <a:latin typeface="Arial" panose="020B0604020202020204" pitchFamily="34" charset="0"/>
                <a:cs typeface="Arial" panose="020B0604020202020204" pitchFamily="34" charset="0"/>
              </a:defRPr>
            </a:lvl2pPr>
            <a:lvl3pPr marL="461963" indent="-231775">
              <a:tabLst/>
              <a:defRPr sz="1600" b="0" i="0">
                <a:latin typeface="Arial" panose="020B0604020202020204" pitchFamily="34" charset="0"/>
                <a:cs typeface="Arial" panose="020B0604020202020204" pitchFamily="34" charset="0"/>
              </a:defRPr>
            </a:lvl3pPr>
            <a:lvl4pPr marL="461963" indent="-231775">
              <a:tabLst/>
              <a:defRPr sz="1200" b="0" i="0">
                <a:latin typeface="Arial" panose="020B0604020202020204" pitchFamily="34" charset="0"/>
                <a:cs typeface="Arial" panose="020B0604020202020204" pitchFamily="34" charset="0"/>
              </a:defRPr>
            </a:lvl4pPr>
            <a:lvl5pPr marL="461963" indent="-231775">
              <a:tabLst/>
              <a:defRPr sz="1200" b="0" i="0">
                <a:latin typeface="Arial" panose="020B0604020202020204" pitchFamily="34" charset="0"/>
                <a:cs typeface="Arial" panose="020B0604020202020204" pitchFamily="34" charset="0"/>
              </a:defRPr>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a:extLst>
              <a:ext uri="{FF2B5EF4-FFF2-40B4-BE49-F238E27FC236}">
                <a16:creationId xmlns:a16="http://schemas.microsoft.com/office/drawing/2014/main" id="{09F169F1-ECFA-5945-93F3-675635228E48}"/>
              </a:ext>
            </a:extLst>
          </p:cNvPr>
          <p:cNvSpPr>
            <a:spLocks noGrp="1"/>
          </p:cNvSpPr>
          <p:nvPr>
            <p:ph type="body" sz="quarter" idx="17" hasCustomPrompt="1"/>
          </p:nvPr>
        </p:nvSpPr>
        <p:spPr>
          <a:xfrm>
            <a:off x="480060" y="17449637"/>
            <a:ext cx="12207240" cy="584775"/>
          </a:xfrm>
          <a:prstGeom prst="rect">
            <a:avLst/>
          </a:prstGeom>
        </p:spPr>
        <p:txBody>
          <a:bodyPr wrap="square">
            <a:spAutoFit/>
          </a:bodyPr>
          <a:lstStyle>
            <a:lvl1pPr marL="0" indent="0" algn="ctr">
              <a:buNone/>
              <a:defRPr lang="en-US" sz="3200" b="1" smtClean="0">
                <a:solidFill>
                  <a:schemeClr val="accent1">
                    <a:lumMod val="50000"/>
                  </a:schemeClr>
                </a:solidFill>
                <a:effectLs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16" name="Text Placeholder 9">
            <a:extLst>
              <a:ext uri="{FF2B5EF4-FFF2-40B4-BE49-F238E27FC236}">
                <a16:creationId xmlns:a16="http://schemas.microsoft.com/office/drawing/2014/main" id="{D35206E3-2438-EC46-8FCF-59BAE99C9EE3}"/>
              </a:ext>
            </a:extLst>
          </p:cNvPr>
          <p:cNvSpPr>
            <a:spLocks noGrp="1"/>
          </p:cNvSpPr>
          <p:nvPr>
            <p:ph type="body" sz="quarter" idx="18" hasCustomPrompt="1"/>
          </p:nvPr>
        </p:nvSpPr>
        <p:spPr>
          <a:xfrm>
            <a:off x="13167360" y="5679507"/>
            <a:ext cx="12207240" cy="584775"/>
          </a:xfrm>
          <a:prstGeom prst="rect">
            <a:avLst/>
          </a:prstGeom>
        </p:spPr>
        <p:txBody>
          <a:bodyPr wrap="square">
            <a:spAutoFit/>
          </a:bodyPr>
          <a:lstStyle>
            <a:lvl1pPr marL="0" indent="0" algn="ctr">
              <a:buNone/>
              <a:defRPr lang="en-US" sz="3200" b="1" smtClean="0">
                <a:solidFill>
                  <a:schemeClr val="accent1">
                    <a:lumMod val="50000"/>
                  </a:schemeClr>
                </a:solidFill>
                <a:effectLs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17" name="Text Placeholder 9">
            <a:extLst>
              <a:ext uri="{FF2B5EF4-FFF2-40B4-BE49-F238E27FC236}">
                <a16:creationId xmlns:a16="http://schemas.microsoft.com/office/drawing/2014/main" id="{651DEAE5-FCEF-254E-BEFC-82E89B6287CE}"/>
              </a:ext>
            </a:extLst>
          </p:cNvPr>
          <p:cNvSpPr>
            <a:spLocks noGrp="1"/>
          </p:cNvSpPr>
          <p:nvPr>
            <p:ph type="body" sz="quarter" idx="20" hasCustomPrompt="1"/>
          </p:nvPr>
        </p:nvSpPr>
        <p:spPr>
          <a:xfrm>
            <a:off x="38519100" y="5679506"/>
            <a:ext cx="12207240" cy="584775"/>
          </a:xfrm>
          <a:prstGeom prst="rect">
            <a:avLst/>
          </a:prstGeom>
        </p:spPr>
        <p:txBody>
          <a:bodyPr wrap="square">
            <a:spAutoFit/>
          </a:bodyPr>
          <a:lstStyle>
            <a:lvl1pPr marL="0" indent="0" algn="ctr">
              <a:buNone/>
              <a:defRPr lang="en-US" sz="3200" b="1" smtClean="0">
                <a:solidFill>
                  <a:schemeClr val="accent1">
                    <a:lumMod val="50000"/>
                  </a:schemeClr>
                </a:solidFill>
                <a:effectLs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8" name="Text Placeholder 9">
            <a:extLst>
              <a:ext uri="{FF2B5EF4-FFF2-40B4-BE49-F238E27FC236}">
                <a16:creationId xmlns:a16="http://schemas.microsoft.com/office/drawing/2014/main" id="{E350C81A-7D8D-C941-AF25-D5C4162BCEDD}"/>
              </a:ext>
            </a:extLst>
          </p:cNvPr>
          <p:cNvSpPr>
            <a:spLocks noGrp="1"/>
          </p:cNvSpPr>
          <p:nvPr>
            <p:ph type="body" sz="quarter" idx="21" hasCustomPrompt="1"/>
          </p:nvPr>
        </p:nvSpPr>
        <p:spPr>
          <a:xfrm>
            <a:off x="38564820" y="18276489"/>
            <a:ext cx="12207240" cy="584775"/>
          </a:xfrm>
          <a:prstGeom prst="rect">
            <a:avLst/>
          </a:prstGeom>
        </p:spPr>
        <p:txBody>
          <a:bodyPr wrap="square">
            <a:spAutoFit/>
          </a:bodyPr>
          <a:lstStyle>
            <a:lvl1pPr marL="0" indent="0" algn="ctr">
              <a:buNone/>
              <a:defRPr lang="en-US" sz="3200" b="1" smtClean="0">
                <a:solidFill>
                  <a:schemeClr val="accent1">
                    <a:lumMod val="50000"/>
                  </a:schemeClr>
                </a:solidFill>
                <a:effectLs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9" name="Text Placeholder 9">
            <a:extLst>
              <a:ext uri="{FF2B5EF4-FFF2-40B4-BE49-F238E27FC236}">
                <a16:creationId xmlns:a16="http://schemas.microsoft.com/office/drawing/2014/main" id="{D6470C1F-6FF9-CE4C-94B6-5AC0FC3D94AF}"/>
              </a:ext>
            </a:extLst>
          </p:cNvPr>
          <p:cNvSpPr>
            <a:spLocks noGrp="1"/>
          </p:cNvSpPr>
          <p:nvPr>
            <p:ph type="body" sz="quarter" idx="22" hasCustomPrompt="1"/>
          </p:nvPr>
        </p:nvSpPr>
        <p:spPr>
          <a:xfrm>
            <a:off x="38564820" y="28064975"/>
            <a:ext cx="12207240" cy="584775"/>
          </a:xfrm>
          <a:prstGeom prst="rect">
            <a:avLst/>
          </a:prstGeom>
        </p:spPr>
        <p:txBody>
          <a:bodyPr wrap="square">
            <a:spAutoFit/>
          </a:bodyPr>
          <a:lstStyle>
            <a:lvl1pPr marL="0" indent="0" algn="ctr">
              <a:buNone/>
              <a:defRPr lang="en-US" sz="3200" b="1" smtClean="0">
                <a:solidFill>
                  <a:schemeClr val="accent1">
                    <a:lumMod val="50000"/>
                  </a:schemeClr>
                </a:solidFill>
                <a:effectLs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20" name="Text Placeholder 13">
            <a:extLst>
              <a:ext uri="{FF2B5EF4-FFF2-40B4-BE49-F238E27FC236}">
                <a16:creationId xmlns:a16="http://schemas.microsoft.com/office/drawing/2014/main" id="{57BB8FF5-995F-C947-AAC3-9A086B4E0821}"/>
              </a:ext>
            </a:extLst>
          </p:cNvPr>
          <p:cNvSpPr>
            <a:spLocks noGrp="1"/>
          </p:cNvSpPr>
          <p:nvPr>
            <p:ph type="body" sz="quarter" idx="23" hasCustomPrompt="1"/>
          </p:nvPr>
        </p:nvSpPr>
        <p:spPr>
          <a:xfrm>
            <a:off x="480060" y="18231440"/>
            <a:ext cx="12207240" cy="2351413"/>
          </a:xfrm>
          <a:prstGeom prst="rect">
            <a:avLst/>
          </a:prstGeom>
        </p:spPr>
        <p:txBody>
          <a:bodyPr wrap="square" lIns="365760" tIns="365760" rIns="365760" bIns="365760">
            <a:spAutoFit/>
          </a:bodyPr>
          <a:lstStyle>
            <a:lvl1pPr marL="0" indent="0">
              <a:buNone/>
              <a:tabLst/>
              <a:defRPr sz="2800" b="0" i="0">
                <a:latin typeface="Arial" panose="020B0604020202020204" pitchFamily="34" charset="0"/>
                <a:cs typeface="Arial" panose="020B0604020202020204" pitchFamily="34" charset="0"/>
              </a:defRPr>
            </a:lvl1pPr>
            <a:lvl2pPr marL="461963" indent="-231775">
              <a:tabLst/>
              <a:defRPr sz="2400" b="0" i="0">
                <a:latin typeface="Arial" panose="020B0604020202020204" pitchFamily="34" charset="0"/>
                <a:cs typeface="Arial" panose="020B0604020202020204" pitchFamily="34" charset="0"/>
              </a:defRPr>
            </a:lvl2pPr>
            <a:lvl3pPr marL="461963" indent="-231775">
              <a:tabLst/>
              <a:defRPr sz="1600" b="0" i="0">
                <a:latin typeface="Arial" panose="020B0604020202020204" pitchFamily="34" charset="0"/>
                <a:cs typeface="Arial" panose="020B0604020202020204" pitchFamily="34" charset="0"/>
              </a:defRPr>
            </a:lvl3pPr>
            <a:lvl4pPr marL="461963" indent="-231775">
              <a:tabLst/>
              <a:defRPr sz="1200" b="0" i="0">
                <a:latin typeface="Arial" panose="020B0604020202020204" pitchFamily="34" charset="0"/>
                <a:cs typeface="Arial" panose="020B0604020202020204" pitchFamily="34" charset="0"/>
              </a:defRPr>
            </a:lvl4pPr>
            <a:lvl5pPr marL="461963" indent="-231775">
              <a:tabLst/>
              <a:defRPr sz="1200" b="0" i="0">
                <a:latin typeface="Arial" panose="020B0604020202020204" pitchFamily="34" charset="0"/>
                <a:cs typeface="Arial" panose="020B0604020202020204" pitchFamily="34" charset="0"/>
              </a:defRPr>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3">
            <a:extLst>
              <a:ext uri="{FF2B5EF4-FFF2-40B4-BE49-F238E27FC236}">
                <a16:creationId xmlns:a16="http://schemas.microsoft.com/office/drawing/2014/main" id="{B5644795-8B32-BC44-88F2-8B57D78CE653}"/>
              </a:ext>
            </a:extLst>
          </p:cNvPr>
          <p:cNvSpPr>
            <a:spLocks noGrp="1"/>
          </p:cNvSpPr>
          <p:nvPr>
            <p:ph type="body" sz="quarter" idx="24" hasCustomPrompt="1"/>
          </p:nvPr>
        </p:nvSpPr>
        <p:spPr>
          <a:xfrm>
            <a:off x="13144500" y="6428979"/>
            <a:ext cx="12207240" cy="2351413"/>
          </a:xfrm>
          <a:prstGeom prst="rect">
            <a:avLst/>
          </a:prstGeom>
        </p:spPr>
        <p:txBody>
          <a:bodyPr wrap="square" lIns="365760" tIns="365760" rIns="365760" bIns="365760">
            <a:spAutoFit/>
          </a:bodyPr>
          <a:lstStyle>
            <a:lvl1pPr marL="0" indent="0">
              <a:buNone/>
              <a:tabLst/>
              <a:defRPr sz="2800" b="0" i="0">
                <a:latin typeface="Arial" panose="020B0604020202020204" pitchFamily="34" charset="0"/>
                <a:cs typeface="Arial" panose="020B0604020202020204" pitchFamily="34" charset="0"/>
              </a:defRPr>
            </a:lvl1pPr>
            <a:lvl2pPr marL="461963" indent="-231775">
              <a:tabLst/>
              <a:defRPr sz="2400" b="0" i="0">
                <a:latin typeface="Arial" panose="020B0604020202020204" pitchFamily="34" charset="0"/>
                <a:cs typeface="Arial" panose="020B0604020202020204" pitchFamily="34" charset="0"/>
              </a:defRPr>
            </a:lvl2pPr>
            <a:lvl3pPr marL="461963" indent="-231775">
              <a:tabLst/>
              <a:defRPr sz="1600" b="0" i="0">
                <a:latin typeface="Arial" panose="020B0604020202020204" pitchFamily="34" charset="0"/>
                <a:cs typeface="Arial" panose="020B0604020202020204" pitchFamily="34" charset="0"/>
              </a:defRPr>
            </a:lvl3pPr>
            <a:lvl4pPr marL="461963" indent="-231775">
              <a:tabLst/>
              <a:defRPr sz="1200" b="0" i="0">
                <a:latin typeface="Arial" panose="020B0604020202020204" pitchFamily="34" charset="0"/>
                <a:cs typeface="Arial" panose="020B0604020202020204" pitchFamily="34" charset="0"/>
              </a:defRPr>
            </a:lvl4pPr>
            <a:lvl5pPr marL="461963" indent="-231775">
              <a:tabLst/>
              <a:defRPr sz="1200" b="0" i="0">
                <a:latin typeface="Arial" panose="020B0604020202020204" pitchFamily="34" charset="0"/>
                <a:cs typeface="Arial" panose="020B0604020202020204" pitchFamily="34" charset="0"/>
              </a:defRPr>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3">
            <a:extLst>
              <a:ext uri="{FF2B5EF4-FFF2-40B4-BE49-F238E27FC236}">
                <a16:creationId xmlns:a16="http://schemas.microsoft.com/office/drawing/2014/main" id="{D0A94083-3FB4-B94D-8C6C-9A615F4167BF}"/>
              </a:ext>
            </a:extLst>
          </p:cNvPr>
          <p:cNvSpPr>
            <a:spLocks noGrp="1"/>
          </p:cNvSpPr>
          <p:nvPr>
            <p:ph type="body" sz="quarter" idx="25" hasCustomPrompt="1"/>
          </p:nvPr>
        </p:nvSpPr>
        <p:spPr>
          <a:xfrm>
            <a:off x="25854660" y="6428978"/>
            <a:ext cx="12207240" cy="2351413"/>
          </a:xfrm>
          <a:prstGeom prst="rect">
            <a:avLst/>
          </a:prstGeom>
        </p:spPr>
        <p:txBody>
          <a:bodyPr wrap="square" lIns="365760" tIns="365760" rIns="365760" bIns="365760">
            <a:spAutoFit/>
          </a:bodyPr>
          <a:lstStyle>
            <a:lvl1pPr marL="0" indent="0">
              <a:buNone/>
              <a:tabLst/>
              <a:defRPr sz="2800" b="0" i="0">
                <a:latin typeface="Arial" panose="020B0604020202020204" pitchFamily="34" charset="0"/>
                <a:cs typeface="Arial" panose="020B0604020202020204" pitchFamily="34" charset="0"/>
              </a:defRPr>
            </a:lvl1pPr>
            <a:lvl2pPr marL="461963" indent="-231775">
              <a:tabLst/>
              <a:defRPr sz="2400" b="0" i="0">
                <a:latin typeface="Arial" panose="020B0604020202020204" pitchFamily="34" charset="0"/>
                <a:cs typeface="Arial" panose="020B0604020202020204" pitchFamily="34" charset="0"/>
              </a:defRPr>
            </a:lvl2pPr>
            <a:lvl3pPr marL="461963" indent="-231775">
              <a:tabLst/>
              <a:defRPr sz="1600" b="0" i="0">
                <a:latin typeface="Arial" panose="020B0604020202020204" pitchFamily="34" charset="0"/>
                <a:cs typeface="Arial" panose="020B0604020202020204" pitchFamily="34" charset="0"/>
              </a:defRPr>
            </a:lvl3pPr>
            <a:lvl4pPr marL="461963" indent="-231775">
              <a:tabLst/>
              <a:defRPr sz="1200" b="0" i="0">
                <a:latin typeface="Arial" panose="020B0604020202020204" pitchFamily="34" charset="0"/>
                <a:cs typeface="Arial" panose="020B0604020202020204" pitchFamily="34" charset="0"/>
              </a:defRPr>
            </a:lvl4pPr>
            <a:lvl5pPr marL="461963" indent="-231775">
              <a:tabLst/>
              <a:defRPr sz="1200" b="0" i="0">
                <a:latin typeface="Arial" panose="020B0604020202020204" pitchFamily="34" charset="0"/>
                <a:cs typeface="Arial" panose="020B0604020202020204" pitchFamily="34" charset="0"/>
              </a:defRPr>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3">
            <a:extLst>
              <a:ext uri="{FF2B5EF4-FFF2-40B4-BE49-F238E27FC236}">
                <a16:creationId xmlns:a16="http://schemas.microsoft.com/office/drawing/2014/main" id="{4412FAF2-B035-D245-A84D-097AF1BEB6BE}"/>
              </a:ext>
            </a:extLst>
          </p:cNvPr>
          <p:cNvSpPr>
            <a:spLocks noGrp="1"/>
          </p:cNvSpPr>
          <p:nvPr>
            <p:ph type="body" sz="quarter" idx="26" hasCustomPrompt="1"/>
          </p:nvPr>
        </p:nvSpPr>
        <p:spPr>
          <a:xfrm>
            <a:off x="38564820" y="6428977"/>
            <a:ext cx="12207240" cy="2351413"/>
          </a:xfrm>
          <a:prstGeom prst="rect">
            <a:avLst/>
          </a:prstGeom>
        </p:spPr>
        <p:txBody>
          <a:bodyPr wrap="square" lIns="365760" tIns="365760" rIns="365760" bIns="365760">
            <a:spAutoFit/>
          </a:bodyPr>
          <a:lstStyle>
            <a:lvl1pPr marL="0" indent="0">
              <a:buNone/>
              <a:tabLst/>
              <a:defRPr sz="2800" b="0" i="0">
                <a:latin typeface="Arial" panose="020B0604020202020204" pitchFamily="34" charset="0"/>
                <a:cs typeface="Arial" panose="020B0604020202020204" pitchFamily="34" charset="0"/>
              </a:defRPr>
            </a:lvl1pPr>
            <a:lvl2pPr marL="461963" indent="-231775">
              <a:tabLst/>
              <a:defRPr sz="2400" b="0" i="0">
                <a:latin typeface="Arial" panose="020B0604020202020204" pitchFamily="34" charset="0"/>
                <a:cs typeface="Arial" panose="020B0604020202020204" pitchFamily="34" charset="0"/>
              </a:defRPr>
            </a:lvl2pPr>
            <a:lvl3pPr marL="461963" indent="-231775">
              <a:tabLst/>
              <a:defRPr sz="1600" b="0" i="0">
                <a:latin typeface="Arial" panose="020B0604020202020204" pitchFamily="34" charset="0"/>
                <a:cs typeface="Arial" panose="020B0604020202020204" pitchFamily="34" charset="0"/>
              </a:defRPr>
            </a:lvl3pPr>
            <a:lvl4pPr marL="461963" indent="-231775">
              <a:tabLst/>
              <a:defRPr sz="1200" b="0" i="0">
                <a:latin typeface="Arial" panose="020B0604020202020204" pitchFamily="34" charset="0"/>
                <a:cs typeface="Arial" panose="020B0604020202020204" pitchFamily="34" charset="0"/>
              </a:defRPr>
            </a:lvl4pPr>
            <a:lvl5pPr marL="461963" indent="-231775">
              <a:tabLst/>
              <a:defRPr sz="1200" b="0" i="0">
                <a:latin typeface="Arial" panose="020B0604020202020204" pitchFamily="34" charset="0"/>
                <a:cs typeface="Arial" panose="020B0604020202020204" pitchFamily="34" charset="0"/>
              </a:defRPr>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3">
            <a:extLst>
              <a:ext uri="{FF2B5EF4-FFF2-40B4-BE49-F238E27FC236}">
                <a16:creationId xmlns:a16="http://schemas.microsoft.com/office/drawing/2014/main" id="{8E86AD1B-69FE-A64B-A533-6E4590F47CCB}"/>
              </a:ext>
            </a:extLst>
          </p:cNvPr>
          <p:cNvSpPr>
            <a:spLocks noGrp="1"/>
          </p:cNvSpPr>
          <p:nvPr>
            <p:ph type="body" sz="quarter" idx="27" hasCustomPrompt="1"/>
          </p:nvPr>
        </p:nvSpPr>
        <p:spPr>
          <a:xfrm>
            <a:off x="38519100" y="18869295"/>
            <a:ext cx="12207240" cy="2351413"/>
          </a:xfrm>
          <a:prstGeom prst="rect">
            <a:avLst/>
          </a:prstGeom>
        </p:spPr>
        <p:txBody>
          <a:bodyPr wrap="square" lIns="365760" tIns="365760" rIns="365760" bIns="365760">
            <a:spAutoFit/>
          </a:bodyPr>
          <a:lstStyle>
            <a:lvl1pPr marL="0" indent="0">
              <a:buNone/>
              <a:tabLst/>
              <a:defRPr sz="2800" b="0" i="0">
                <a:latin typeface="Arial" panose="020B0604020202020204" pitchFamily="34" charset="0"/>
                <a:cs typeface="Arial" panose="020B0604020202020204" pitchFamily="34" charset="0"/>
              </a:defRPr>
            </a:lvl1pPr>
            <a:lvl2pPr marL="461963" indent="-231775">
              <a:tabLst/>
              <a:defRPr sz="2400" b="0" i="0">
                <a:latin typeface="Arial" panose="020B0604020202020204" pitchFamily="34" charset="0"/>
                <a:cs typeface="Arial" panose="020B0604020202020204" pitchFamily="34" charset="0"/>
              </a:defRPr>
            </a:lvl2pPr>
            <a:lvl3pPr marL="461963" indent="-231775">
              <a:tabLst/>
              <a:defRPr sz="1600" b="0" i="0">
                <a:latin typeface="Arial" panose="020B0604020202020204" pitchFamily="34" charset="0"/>
                <a:cs typeface="Arial" panose="020B0604020202020204" pitchFamily="34" charset="0"/>
              </a:defRPr>
            </a:lvl3pPr>
            <a:lvl4pPr marL="461963" indent="-231775">
              <a:tabLst/>
              <a:defRPr sz="1200" b="0" i="0">
                <a:latin typeface="Arial" panose="020B0604020202020204" pitchFamily="34" charset="0"/>
                <a:cs typeface="Arial" panose="020B0604020202020204" pitchFamily="34" charset="0"/>
              </a:defRPr>
            </a:lvl4pPr>
            <a:lvl5pPr marL="461963" indent="-231775">
              <a:tabLst/>
              <a:defRPr sz="1200" b="0" i="0">
                <a:latin typeface="Arial" panose="020B0604020202020204" pitchFamily="34" charset="0"/>
                <a:cs typeface="Arial" panose="020B0604020202020204" pitchFamily="34" charset="0"/>
              </a:defRPr>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3">
            <a:extLst>
              <a:ext uri="{FF2B5EF4-FFF2-40B4-BE49-F238E27FC236}">
                <a16:creationId xmlns:a16="http://schemas.microsoft.com/office/drawing/2014/main" id="{54F57992-7717-2F4E-82A8-13B7BB1A72E9}"/>
              </a:ext>
            </a:extLst>
          </p:cNvPr>
          <p:cNvSpPr>
            <a:spLocks noGrp="1"/>
          </p:cNvSpPr>
          <p:nvPr>
            <p:ph type="body" sz="quarter" idx="28" hasCustomPrompt="1"/>
          </p:nvPr>
        </p:nvSpPr>
        <p:spPr>
          <a:xfrm>
            <a:off x="38519100" y="28694452"/>
            <a:ext cx="12207240" cy="2351413"/>
          </a:xfrm>
          <a:prstGeom prst="rect">
            <a:avLst/>
          </a:prstGeom>
        </p:spPr>
        <p:txBody>
          <a:bodyPr wrap="square" lIns="365760" tIns="365760" rIns="365760" bIns="365760">
            <a:spAutoFit/>
          </a:bodyPr>
          <a:lstStyle>
            <a:lvl1pPr marL="0" indent="0">
              <a:buNone/>
              <a:tabLst/>
              <a:defRPr sz="2800" b="0" i="0">
                <a:latin typeface="Arial" panose="020B0604020202020204" pitchFamily="34" charset="0"/>
                <a:cs typeface="Arial" panose="020B0604020202020204" pitchFamily="34" charset="0"/>
              </a:defRPr>
            </a:lvl1pPr>
            <a:lvl2pPr marL="461963" indent="-231775">
              <a:tabLst/>
              <a:defRPr sz="2400" b="0" i="0">
                <a:latin typeface="Arial" panose="020B0604020202020204" pitchFamily="34" charset="0"/>
                <a:cs typeface="Arial" panose="020B0604020202020204" pitchFamily="34" charset="0"/>
              </a:defRPr>
            </a:lvl2pPr>
            <a:lvl3pPr marL="461963" indent="-231775">
              <a:tabLst/>
              <a:defRPr sz="1600" b="0" i="0">
                <a:latin typeface="Arial" panose="020B0604020202020204" pitchFamily="34" charset="0"/>
                <a:cs typeface="Arial" panose="020B0604020202020204" pitchFamily="34" charset="0"/>
              </a:defRPr>
            </a:lvl3pPr>
            <a:lvl4pPr marL="461963" indent="-231775">
              <a:tabLst/>
              <a:defRPr sz="1200" b="0" i="0">
                <a:latin typeface="Arial" panose="020B0604020202020204" pitchFamily="34" charset="0"/>
                <a:cs typeface="Arial" panose="020B0604020202020204" pitchFamily="34" charset="0"/>
              </a:defRPr>
            </a:lvl4pPr>
            <a:lvl5pPr marL="461963" indent="-231775">
              <a:tabLst/>
              <a:defRPr sz="1200" b="0" i="0">
                <a:latin typeface="Arial" panose="020B0604020202020204" pitchFamily="34" charset="0"/>
                <a:cs typeface="Arial" panose="020B0604020202020204" pitchFamily="34" charset="0"/>
              </a:defRPr>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9">
            <a:extLst>
              <a:ext uri="{FF2B5EF4-FFF2-40B4-BE49-F238E27FC236}">
                <a16:creationId xmlns:a16="http://schemas.microsoft.com/office/drawing/2014/main" id="{85C7E1F3-B88E-8B4A-8448-4CF111BC0B4E}"/>
              </a:ext>
            </a:extLst>
          </p:cNvPr>
          <p:cNvSpPr>
            <a:spLocks noGrp="1"/>
          </p:cNvSpPr>
          <p:nvPr>
            <p:ph type="body" sz="quarter" idx="15" hasCustomPrompt="1"/>
          </p:nvPr>
        </p:nvSpPr>
        <p:spPr>
          <a:xfrm>
            <a:off x="480060" y="5704430"/>
            <a:ext cx="12207240" cy="584775"/>
          </a:xfrm>
          <a:prstGeom prst="rect">
            <a:avLst/>
          </a:prstGeom>
        </p:spPr>
        <p:txBody>
          <a:bodyPr wrap="square">
            <a:spAutoFit/>
          </a:bodyPr>
          <a:lstStyle>
            <a:lvl1pPr marL="0" indent="0" algn="ctr">
              <a:buNone/>
              <a:defRPr lang="en-US" sz="3200" b="1" smtClean="0">
                <a:solidFill>
                  <a:schemeClr val="accent1">
                    <a:lumMod val="50000"/>
                  </a:schemeClr>
                </a:solidFill>
                <a:effectLs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7" name="Text Placeholder 2">
            <a:extLst>
              <a:ext uri="{FF2B5EF4-FFF2-40B4-BE49-F238E27FC236}">
                <a16:creationId xmlns:a16="http://schemas.microsoft.com/office/drawing/2014/main" id="{0BA9EF06-7C62-AA49-BFAC-CA007A32449E}"/>
              </a:ext>
            </a:extLst>
          </p:cNvPr>
          <p:cNvSpPr>
            <a:spLocks noGrp="1"/>
          </p:cNvSpPr>
          <p:nvPr>
            <p:ph type="body" sz="quarter" idx="10" hasCustomPrompt="1"/>
          </p:nvPr>
        </p:nvSpPr>
        <p:spPr>
          <a:xfrm>
            <a:off x="13167361" y="639110"/>
            <a:ext cx="24894539" cy="1323439"/>
          </a:xfrm>
          <a:prstGeom prst="rect">
            <a:avLst/>
          </a:prstGeom>
        </p:spPr>
        <p:txBody>
          <a:bodyPr wrap="square">
            <a:spAutoFit/>
          </a:bodyPr>
          <a:lstStyle>
            <a:lvl1pPr marL="0" indent="0" algn="ctr">
              <a:buNone/>
              <a:defRPr sz="8000" b="1">
                <a:solidFill>
                  <a:schemeClr val="bg1"/>
                </a:solidFill>
              </a:defRPr>
            </a:lvl1pPr>
          </a:lstStyle>
          <a:p>
            <a:pPr lvl="0"/>
            <a:r>
              <a:rPr lang="en-US" dirty="0"/>
              <a:t>Poster presentation title</a:t>
            </a:r>
          </a:p>
        </p:txBody>
      </p:sp>
      <p:sp>
        <p:nvSpPr>
          <p:cNvPr id="28" name="Text Placeholder 2">
            <a:extLst>
              <a:ext uri="{FF2B5EF4-FFF2-40B4-BE49-F238E27FC236}">
                <a16:creationId xmlns:a16="http://schemas.microsoft.com/office/drawing/2014/main" id="{6B840C95-C351-B241-8EBC-61898D9694FC}"/>
              </a:ext>
            </a:extLst>
          </p:cNvPr>
          <p:cNvSpPr>
            <a:spLocks noGrp="1"/>
          </p:cNvSpPr>
          <p:nvPr>
            <p:ph type="body" sz="quarter" idx="11" hasCustomPrompt="1"/>
          </p:nvPr>
        </p:nvSpPr>
        <p:spPr>
          <a:xfrm>
            <a:off x="13167360" y="2146448"/>
            <a:ext cx="24894539" cy="1015663"/>
          </a:xfrm>
          <a:prstGeom prst="rect">
            <a:avLst/>
          </a:prstGeom>
        </p:spPr>
        <p:txBody>
          <a:bodyPr wrap="square">
            <a:spAutoFit/>
          </a:bodyPr>
          <a:lstStyle>
            <a:lvl1pPr marL="0" indent="0" algn="ctr">
              <a:buNone/>
              <a:defRPr sz="6000" b="1">
                <a:solidFill>
                  <a:schemeClr val="bg1"/>
                </a:solidFill>
              </a:defRPr>
            </a:lvl1pPr>
          </a:lstStyle>
          <a:p>
            <a:pPr lvl="0"/>
            <a:r>
              <a:rPr lang="en-US" dirty="0"/>
              <a:t>List of Authors and co-Authors / collaborators</a:t>
            </a:r>
          </a:p>
        </p:txBody>
      </p:sp>
      <p:sp>
        <p:nvSpPr>
          <p:cNvPr id="29" name="Text Placeholder 2">
            <a:extLst>
              <a:ext uri="{FF2B5EF4-FFF2-40B4-BE49-F238E27FC236}">
                <a16:creationId xmlns:a16="http://schemas.microsoft.com/office/drawing/2014/main" id="{1ABDC2D9-F81C-F849-8BB5-E1C1D452C2C3}"/>
              </a:ext>
            </a:extLst>
          </p:cNvPr>
          <p:cNvSpPr>
            <a:spLocks noGrp="1"/>
          </p:cNvSpPr>
          <p:nvPr>
            <p:ph type="body" sz="quarter" idx="12" hasCustomPrompt="1"/>
          </p:nvPr>
        </p:nvSpPr>
        <p:spPr>
          <a:xfrm>
            <a:off x="13167360" y="3346009"/>
            <a:ext cx="24894539" cy="830997"/>
          </a:xfrm>
          <a:prstGeom prst="rect">
            <a:avLst/>
          </a:prstGeom>
        </p:spPr>
        <p:txBody>
          <a:bodyPr wrap="square">
            <a:spAutoFit/>
          </a:bodyPr>
          <a:lstStyle>
            <a:lvl1pPr marL="0" indent="0" algn="ctr">
              <a:buNone/>
              <a:defRPr sz="4800" b="1">
                <a:solidFill>
                  <a:schemeClr val="bg1"/>
                </a:solidFill>
              </a:defRPr>
            </a:lvl1pPr>
          </a:lstStyle>
          <a:p>
            <a:pPr lvl="0"/>
            <a:r>
              <a:rPr lang="en-US" dirty="0"/>
              <a:t>List of affiliated programs, institutions, organizations, schools, etc.</a:t>
            </a:r>
          </a:p>
        </p:txBody>
      </p:sp>
      <p:sp>
        <p:nvSpPr>
          <p:cNvPr id="32" name="Text Placeholder 9">
            <a:extLst>
              <a:ext uri="{FF2B5EF4-FFF2-40B4-BE49-F238E27FC236}">
                <a16:creationId xmlns:a16="http://schemas.microsoft.com/office/drawing/2014/main" id="{E84A458B-058F-C042-97D0-1D7352CC1E17}"/>
              </a:ext>
            </a:extLst>
          </p:cNvPr>
          <p:cNvSpPr>
            <a:spLocks noGrp="1"/>
          </p:cNvSpPr>
          <p:nvPr>
            <p:ph type="body" sz="quarter" idx="19" hasCustomPrompt="1"/>
          </p:nvPr>
        </p:nvSpPr>
        <p:spPr>
          <a:xfrm>
            <a:off x="25854660" y="5704429"/>
            <a:ext cx="12207240" cy="584775"/>
          </a:xfrm>
          <a:prstGeom prst="rect">
            <a:avLst/>
          </a:prstGeom>
        </p:spPr>
        <p:txBody>
          <a:bodyPr wrap="square">
            <a:spAutoFit/>
          </a:bodyPr>
          <a:lstStyle>
            <a:lvl1pPr marL="0" indent="0" algn="ctr">
              <a:buNone/>
              <a:defRPr lang="en-US" sz="3200" b="1" smtClean="0">
                <a:solidFill>
                  <a:schemeClr val="accent1">
                    <a:lumMod val="50000"/>
                  </a:schemeClr>
                </a:solidFill>
                <a:effectLs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Tree>
  </p:cSld>
  <p:clrMapOvr>
    <a:masterClrMapping/>
  </p:clrMapOvr>
  <p:extLst>
    <p:ext uri="{DCECCB84-F9BA-43D5-87BE-67443E8EF086}">
      <p15:sldGuideLst xmlns:p15="http://schemas.microsoft.com/office/powerpoint/2012/main">
        <p15:guide id="1" orient="horz" pos="3384" userDrawn="1">
          <p15:clr>
            <a:srgbClr val="FBAE40"/>
          </p15:clr>
        </p15:guide>
        <p15:guide id="2" pos="288" userDrawn="1">
          <p15:clr>
            <a:srgbClr val="FBAE40"/>
          </p15:clr>
        </p15:guide>
        <p15:guide id="3" orient="horz" pos="20232" userDrawn="1">
          <p15:clr>
            <a:srgbClr val="FBAE40"/>
          </p15:clr>
        </p15:guide>
        <p15:guide id="4" pos="7992" userDrawn="1">
          <p15:clr>
            <a:srgbClr val="FBAE40"/>
          </p15:clr>
        </p15:guide>
        <p15:guide id="5" pos="8280" userDrawn="1">
          <p15:clr>
            <a:srgbClr val="FBAE40"/>
          </p15:clr>
        </p15:guide>
        <p15:guide id="6" pos="15984" userDrawn="1">
          <p15:clr>
            <a:srgbClr val="FBAE40"/>
          </p15:clr>
        </p15:guide>
        <p15:guide id="7" pos="16272" userDrawn="1">
          <p15:clr>
            <a:srgbClr val="FBAE40"/>
          </p15:clr>
        </p15:guide>
        <p15:guide id="8" pos="23976" userDrawn="1">
          <p15:clr>
            <a:srgbClr val="FBAE40"/>
          </p15:clr>
        </p15:guide>
        <p15:guide id="9" pos="24264" userDrawn="1">
          <p15:clr>
            <a:srgbClr val="FBAE40"/>
          </p15:clr>
        </p15:guide>
        <p15:guide id="10" pos="319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66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51206400" cy="4800600"/>
          </a:xfrm>
          <a:prstGeom prst="rect">
            <a:avLst/>
          </a:prstGeom>
          <a:solidFill>
            <a:schemeClr val="accent1"/>
          </a:solidFill>
          <a:ln w="9525">
            <a:noFill/>
            <a:miter lim="800000"/>
            <a:headEnd/>
            <a:tailEnd/>
          </a:ln>
          <a:effectLst/>
        </p:spPr>
        <p:txBody>
          <a:bodyPr wrap="none" lIns="71117" tIns="35558" rIns="71117" bIns="35558" anchor="ctr"/>
          <a:lstStyle/>
          <a:p>
            <a:pPr>
              <a:defRPr/>
            </a:pPr>
            <a:endParaRPr lang="en-US" sz="3822"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77103" y="32324574"/>
            <a:ext cx="3006119" cy="349111"/>
          </a:xfrm>
          <a:prstGeom prst="rect">
            <a:avLst/>
          </a:prstGeom>
          <a:noFill/>
          <a:ln w="9525">
            <a:noFill/>
            <a:miter lim="800000"/>
            <a:headEnd/>
            <a:tailEnd/>
          </a:ln>
          <a:effectLst/>
        </p:spPr>
        <p:txBody>
          <a:bodyPr wrap="square" lIns="70983" tIns="35485" rIns="70983" bIns="35485">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457200" y="5375854"/>
            <a:ext cx="12234672" cy="2673667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22"/>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814698"/>
            <a:ext cx="512064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13142976" y="5375854"/>
            <a:ext cx="12234672" cy="2673667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22"/>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25828752" y="5375854"/>
            <a:ext cx="12234672" cy="2673667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22"/>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38514528" y="5375854"/>
            <a:ext cx="12234672" cy="2673667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22"/>
          </a:p>
        </p:txBody>
      </p:sp>
      <p:graphicFrame>
        <p:nvGraphicFramePr>
          <p:cNvPr id="11" name="Table 10">
            <a:extLst>
              <a:ext uri="{FF2B5EF4-FFF2-40B4-BE49-F238E27FC236}">
                <a16:creationId xmlns:a16="http://schemas.microsoft.com/office/drawing/2014/main" id="{E639F955-928B-0645-B837-29A4F18000CE}"/>
              </a:ext>
            </a:extLst>
          </p:cNvPr>
          <p:cNvGraphicFramePr>
            <a:graphicFrameLocks noGrp="1"/>
          </p:cNvGraphicFramePr>
          <p:nvPr userDrawn="1">
            <p:extLst>
              <p:ext uri="{D42A27DB-BD31-4B8C-83A1-F6EECF244321}">
                <p14:modId xmlns:p14="http://schemas.microsoft.com/office/powerpoint/2010/main" val="3969068747"/>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6A12DEA8-3255-264F-B417-F324CA587ED6}"/>
              </a:ext>
            </a:extLst>
          </p:cNvPr>
          <p:cNvGraphicFramePr>
            <a:graphicFrameLocks noGrp="1"/>
          </p:cNvGraphicFramePr>
          <p:nvPr userDrawn="1">
            <p:extLst>
              <p:ext uri="{D42A27DB-BD31-4B8C-83A1-F6EECF244321}">
                <p14:modId xmlns:p14="http://schemas.microsoft.com/office/powerpoint/2010/main" val="2967726379"/>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413686" rtl="0" eaLnBrk="1" latinLnBrk="0" hangingPunct="1">
        <a:spcBef>
          <a:spcPct val="0"/>
        </a:spcBef>
        <a:buNone/>
        <a:defRPr sz="6845" kern="1200">
          <a:solidFill>
            <a:schemeClr val="bg1"/>
          </a:solidFill>
          <a:latin typeface="Trebuchet MS" pitchFamily="34" charset="0"/>
          <a:ea typeface="+mj-ea"/>
          <a:cs typeface="+mj-cs"/>
        </a:defRPr>
      </a:lvl1pPr>
    </p:titleStyle>
    <p:bodyStyle>
      <a:lvl1pPr marL="592684" indent="-592684" algn="l" defTabSz="3413686" rtl="0" eaLnBrk="1" latinLnBrk="0" hangingPunct="1">
        <a:spcBef>
          <a:spcPct val="20000"/>
        </a:spcBef>
        <a:buFont typeface="Arial" pitchFamily="34" charset="0"/>
        <a:buChar char="•"/>
        <a:tabLst/>
        <a:defRPr sz="3733" kern="1200">
          <a:solidFill>
            <a:schemeClr val="tx1"/>
          </a:solidFill>
          <a:latin typeface="+mn-lt"/>
          <a:ea typeface="+mn-ea"/>
          <a:cs typeface="+mn-cs"/>
        </a:defRPr>
      </a:lvl1pPr>
      <a:lvl2pPr marL="592684" indent="-592684" algn="l" defTabSz="3413686" rtl="0" eaLnBrk="1" latinLnBrk="0" hangingPunct="1">
        <a:spcBef>
          <a:spcPct val="20000"/>
        </a:spcBef>
        <a:buFont typeface="Arial" pitchFamily="34" charset="0"/>
        <a:buChar char="–"/>
        <a:tabLst/>
        <a:defRPr sz="3111" kern="1200">
          <a:solidFill>
            <a:schemeClr val="tx1"/>
          </a:solidFill>
          <a:latin typeface="+mn-lt"/>
          <a:ea typeface="+mn-ea"/>
          <a:cs typeface="+mn-cs"/>
        </a:defRPr>
      </a:lvl2pPr>
      <a:lvl3pPr marL="592684" indent="-592684" algn="l" defTabSz="3413686" rtl="0" eaLnBrk="1" latinLnBrk="0" hangingPunct="1">
        <a:spcBef>
          <a:spcPct val="20000"/>
        </a:spcBef>
        <a:buFont typeface="Arial" pitchFamily="34" charset="0"/>
        <a:buChar char="•"/>
        <a:tabLst/>
        <a:defRPr sz="2489" kern="1200">
          <a:solidFill>
            <a:schemeClr val="tx1"/>
          </a:solidFill>
          <a:latin typeface="+mn-lt"/>
          <a:ea typeface="+mn-ea"/>
          <a:cs typeface="+mn-cs"/>
        </a:defRPr>
      </a:lvl3pPr>
      <a:lvl4pPr marL="592684" indent="-592684" algn="l" defTabSz="3413686" rtl="0" eaLnBrk="1" latinLnBrk="0" hangingPunct="1">
        <a:spcBef>
          <a:spcPct val="20000"/>
        </a:spcBef>
        <a:buFont typeface="Arial" pitchFamily="34" charset="0"/>
        <a:buChar char="–"/>
        <a:tabLst/>
        <a:defRPr sz="1867" kern="1200">
          <a:solidFill>
            <a:schemeClr val="tx1"/>
          </a:solidFill>
          <a:latin typeface="+mn-lt"/>
          <a:ea typeface="+mn-ea"/>
          <a:cs typeface="+mn-cs"/>
        </a:defRPr>
      </a:lvl4pPr>
      <a:lvl5pPr marL="592684" indent="-592684" algn="l" defTabSz="3413686" rtl="0" eaLnBrk="1" latinLnBrk="0" hangingPunct="1">
        <a:spcBef>
          <a:spcPct val="20000"/>
        </a:spcBef>
        <a:buFont typeface="Arial" pitchFamily="34" charset="0"/>
        <a:buChar char="»"/>
        <a:tabLst/>
        <a:defRPr sz="1867" kern="1200">
          <a:solidFill>
            <a:schemeClr val="tx1"/>
          </a:solidFill>
          <a:latin typeface="+mn-lt"/>
          <a:ea typeface="+mn-ea"/>
          <a:cs typeface="+mn-cs"/>
        </a:defRPr>
      </a:lvl5pPr>
      <a:lvl6pPr marL="938764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6pPr>
      <a:lvl7pPr marL="11094482"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7pPr>
      <a:lvl8pPr marL="12801326"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8pPr>
      <a:lvl9pPr marL="1450817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9pPr>
    </p:bodyStyle>
    <p:otherStyle>
      <a:defPPr>
        <a:defRPr lang="en-US"/>
      </a:defPPr>
      <a:lvl1pPr marL="0" algn="l" defTabSz="3413686" rtl="0" eaLnBrk="1" latinLnBrk="0" hangingPunct="1">
        <a:defRPr sz="6689" kern="1200">
          <a:solidFill>
            <a:schemeClr val="tx1"/>
          </a:solidFill>
          <a:latin typeface="+mn-lt"/>
          <a:ea typeface="+mn-ea"/>
          <a:cs typeface="+mn-cs"/>
        </a:defRPr>
      </a:lvl1pPr>
      <a:lvl2pPr marL="1706845" algn="l" defTabSz="3413686" rtl="0" eaLnBrk="1" latinLnBrk="0" hangingPunct="1">
        <a:defRPr sz="6689" kern="1200">
          <a:solidFill>
            <a:schemeClr val="tx1"/>
          </a:solidFill>
          <a:latin typeface="+mn-lt"/>
          <a:ea typeface="+mn-ea"/>
          <a:cs typeface="+mn-cs"/>
        </a:defRPr>
      </a:lvl2pPr>
      <a:lvl3pPr marL="3413686" algn="l" defTabSz="3413686" rtl="0" eaLnBrk="1" latinLnBrk="0" hangingPunct="1">
        <a:defRPr sz="6689" kern="1200">
          <a:solidFill>
            <a:schemeClr val="tx1"/>
          </a:solidFill>
          <a:latin typeface="+mn-lt"/>
          <a:ea typeface="+mn-ea"/>
          <a:cs typeface="+mn-cs"/>
        </a:defRPr>
      </a:lvl3pPr>
      <a:lvl4pPr marL="5120531" algn="l" defTabSz="3413686" rtl="0" eaLnBrk="1" latinLnBrk="0" hangingPunct="1">
        <a:defRPr sz="6689" kern="1200">
          <a:solidFill>
            <a:schemeClr val="tx1"/>
          </a:solidFill>
          <a:latin typeface="+mn-lt"/>
          <a:ea typeface="+mn-ea"/>
          <a:cs typeface="+mn-cs"/>
        </a:defRPr>
      </a:lvl4pPr>
      <a:lvl5pPr marL="6827374" algn="l" defTabSz="3413686" rtl="0" eaLnBrk="1" latinLnBrk="0" hangingPunct="1">
        <a:defRPr sz="6689" kern="1200">
          <a:solidFill>
            <a:schemeClr val="tx1"/>
          </a:solidFill>
          <a:latin typeface="+mn-lt"/>
          <a:ea typeface="+mn-ea"/>
          <a:cs typeface="+mn-cs"/>
        </a:defRPr>
      </a:lvl5pPr>
      <a:lvl6pPr marL="8534218" algn="l" defTabSz="3413686" rtl="0" eaLnBrk="1" latinLnBrk="0" hangingPunct="1">
        <a:defRPr sz="6689" kern="1200">
          <a:solidFill>
            <a:schemeClr val="tx1"/>
          </a:solidFill>
          <a:latin typeface="+mn-lt"/>
          <a:ea typeface="+mn-ea"/>
          <a:cs typeface="+mn-cs"/>
        </a:defRPr>
      </a:lvl6pPr>
      <a:lvl7pPr marL="10241062" algn="l" defTabSz="3413686" rtl="0" eaLnBrk="1" latinLnBrk="0" hangingPunct="1">
        <a:defRPr sz="6689" kern="1200">
          <a:solidFill>
            <a:schemeClr val="tx1"/>
          </a:solidFill>
          <a:latin typeface="+mn-lt"/>
          <a:ea typeface="+mn-ea"/>
          <a:cs typeface="+mn-cs"/>
        </a:defRPr>
      </a:lvl7pPr>
      <a:lvl8pPr marL="11947904" algn="l" defTabSz="3413686" rtl="0" eaLnBrk="1" latinLnBrk="0" hangingPunct="1">
        <a:defRPr sz="6689" kern="1200">
          <a:solidFill>
            <a:schemeClr val="tx1"/>
          </a:solidFill>
          <a:latin typeface="+mn-lt"/>
          <a:ea typeface="+mn-ea"/>
          <a:cs typeface="+mn-cs"/>
        </a:defRPr>
      </a:lvl8pPr>
      <a:lvl9pPr marL="13654749" algn="l" defTabSz="3413686" rtl="0" eaLnBrk="1" latinLnBrk="0" hangingPunct="1">
        <a:defRPr sz="668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51206400" cy="4800600"/>
          </a:xfrm>
          <a:prstGeom prst="rect">
            <a:avLst/>
          </a:prstGeom>
          <a:solidFill>
            <a:schemeClr val="accent1"/>
          </a:solidFill>
          <a:ln w="9525">
            <a:noFill/>
            <a:miter lim="800000"/>
            <a:headEnd/>
            <a:tailEnd/>
          </a:ln>
          <a:effectLst/>
        </p:spPr>
        <p:txBody>
          <a:bodyPr wrap="none" lIns="71117" tIns="35558" rIns="71117" bIns="35558" anchor="ctr"/>
          <a:lstStyle/>
          <a:p>
            <a:pPr>
              <a:defRPr/>
            </a:pPr>
            <a:endParaRPr lang="en-US" sz="3822"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457200" y="5375854"/>
            <a:ext cx="12234672" cy="2673667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22"/>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814698"/>
            <a:ext cx="512064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13142976" y="5375854"/>
            <a:ext cx="12234672" cy="2673667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22"/>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25828752" y="5375854"/>
            <a:ext cx="12234672" cy="2673667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22"/>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38514528" y="5375854"/>
            <a:ext cx="12234672" cy="2673667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22"/>
          </a:p>
        </p:txBody>
      </p:sp>
      <p:sp>
        <p:nvSpPr>
          <p:cNvPr id="9" name="Text Box 14">
            <a:extLst>
              <a:ext uri="{FF2B5EF4-FFF2-40B4-BE49-F238E27FC236}">
                <a16:creationId xmlns:a16="http://schemas.microsoft.com/office/drawing/2014/main" id="{D87CB695-FBDF-C242-9802-DE8640021328}"/>
              </a:ext>
            </a:extLst>
          </p:cNvPr>
          <p:cNvSpPr txBox="1">
            <a:spLocks noChangeArrowheads="1"/>
          </p:cNvSpPr>
          <p:nvPr userDrawn="1"/>
        </p:nvSpPr>
        <p:spPr bwMode="auto">
          <a:xfrm>
            <a:off x="615385" y="32324574"/>
            <a:ext cx="3006119" cy="349111"/>
          </a:xfrm>
          <a:prstGeom prst="rect">
            <a:avLst/>
          </a:prstGeom>
          <a:noFill/>
          <a:ln w="9525">
            <a:noFill/>
            <a:miter lim="800000"/>
            <a:headEnd/>
            <a:tailEnd/>
          </a:ln>
          <a:effectLst/>
        </p:spPr>
        <p:txBody>
          <a:bodyPr wrap="square" lIns="70983" tIns="35485" rIns="70983" bIns="35485">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791605047"/>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413686" rtl="0" eaLnBrk="1" latinLnBrk="0" hangingPunct="1">
        <a:spcBef>
          <a:spcPct val="0"/>
        </a:spcBef>
        <a:buNone/>
        <a:defRPr sz="6845" kern="1200">
          <a:solidFill>
            <a:schemeClr val="bg1"/>
          </a:solidFill>
          <a:latin typeface="Trebuchet MS" pitchFamily="34" charset="0"/>
          <a:ea typeface="+mj-ea"/>
          <a:cs typeface="+mj-cs"/>
        </a:defRPr>
      </a:lvl1pPr>
    </p:titleStyle>
    <p:bodyStyle>
      <a:lvl1pPr marL="592684" indent="-592684" algn="l" defTabSz="3413686" rtl="0" eaLnBrk="1" latinLnBrk="0" hangingPunct="1">
        <a:spcBef>
          <a:spcPct val="20000"/>
        </a:spcBef>
        <a:buFont typeface="Arial" pitchFamily="34" charset="0"/>
        <a:buChar char="•"/>
        <a:tabLst/>
        <a:defRPr sz="3733" kern="1200">
          <a:solidFill>
            <a:schemeClr val="tx1"/>
          </a:solidFill>
          <a:latin typeface="+mn-lt"/>
          <a:ea typeface="+mn-ea"/>
          <a:cs typeface="+mn-cs"/>
        </a:defRPr>
      </a:lvl1pPr>
      <a:lvl2pPr marL="592684" indent="-592684" algn="l" defTabSz="3413686" rtl="0" eaLnBrk="1" latinLnBrk="0" hangingPunct="1">
        <a:spcBef>
          <a:spcPct val="20000"/>
        </a:spcBef>
        <a:buFont typeface="Arial" pitchFamily="34" charset="0"/>
        <a:buChar char="–"/>
        <a:tabLst/>
        <a:defRPr sz="3111" kern="1200">
          <a:solidFill>
            <a:schemeClr val="tx1"/>
          </a:solidFill>
          <a:latin typeface="+mn-lt"/>
          <a:ea typeface="+mn-ea"/>
          <a:cs typeface="+mn-cs"/>
        </a:defRPr>
      </a:lvl2pPr>
      <a:lvl3pPr marL="592684" indent="-592684" algn="l" defTabSz="3413686" rtl="0" eaLnBrk="1" latinLnBrk="0" hangingPunct="1">
        <a:spcBef>
          <a:spcPct val="20000"/>
        </a:spcBef>
        <a:buFont typeface="Arial" pitchFamily="34" charset="0"/>
        <a:buChar char="•"/>
        <a:tabLst/>
        <a:defRPr sz="2489" kern="1200">
          <a:solidFill>
            <a:schemeClr val="tx1"/>
          </a:solidFill>
          <a:latin typeface="+mn-lt"/>
          <a:ea typeface="+mn-ea"/>
          <a:cs typeface="+mn-cs"/>
        </a:defRPr>
      </a:lvl3pPr>
      <a:lvl4pPr marL="592684" indent="-592684" algn="l" defTabSz="3413686" rtl="0" eaLnBrk="1" latinLnBrk="0" hangingPunct="1">
        <a:spcBef>
          <a:spcPct val="20000"/>
        </a:spcBef>
        <a:buFont typeface="Arial" pitchFamily="34" charset="0"/>
        <a:buChar char="–"/>
        <a:tabLst/>
        <a:defRPr sz="1867" kern="1200">
          <a:solidFill>
            <a:schemeClr val="tx1"/>
          </a:solidFill>
          <a:latin typeface="+mn-lt"/>
          <a:ea typeface="+mn-ea"/>
          <a:cs typeface="+mn-cs"/>
        </a:defRPr>
      </a:lvl4pPr>
      <a:lvl5pPr marL="592684" indent="-592684" algn="l" defTabSz="3413686" rtl="0" eaLnBrk="1" latinLnBrk="0" hangingPunct="1">
        <a:spcBef>
          <a:spcPct val="20000"/>
        </a:spcBef>
        <a:buFont typeface="Arial" pitchFamily="34" charset="0"/>
        <a:buChar char="»"/>
        <a:tabLst/>
        <a:defRPr sz="1867" kern="1200">
          <a:solidFill>
            <a:schemeClr val="tx1"/>
          </a:solidFill>
          <a:latin typeface="+mn-lt"/>
          <a:ea typeface="+mn-ea"/>
          <a:cs typeface="+mn-cs"/>
        </a:defRPr>
      </a:lvl5pPr>
      <a:lvl6pPr marL="938764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6pPr>
      <a:lvl7pPr marL="11094482"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7pPr>
      <a:lvl8pPr marL="12801326"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8pPr>
      <a:lvl9pPr marL="1450817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9pPr>
    </p:bodyStyle>
    <p:otherStyle>
      <a:defPPr>
        <a:defRPr lang="en-US"/>
      </a:defPPr>
      <a:lvl1pPr marL="0" algn="l" defTabSz="3413686" rtl="0" eaLnBrk="1" latinLnBrk="0" hangingPunct="1">
        <a:defRPr sz="6689" kern="1200">
          <a:solidFill>
            <a:schemeClr val="tx1"/>
          </a:solidFill>
          <a:latin typeface="+mn-lt"/>
          <a:ea typeface="+mn-ea"/>
          <a:cs typeface="+mn-cs"/>
        </a:defRPr>
      </a:lvl1pPr>
      <a:lvl2pPr marL="1706845" algn="l" defTabSz="3413686" rtl="0" eaLnBrk="1" latinLnBrk="0" hangingPunct="1">
        <a:defRPr sz="6689" kern="1200">
          <a:solidFill>
            <a:schemeClr val="tx1"/>
          </a:solidFill>
          <a:latin typeface="+mn-lt"/>
          <a:ea typeface="+mn-ea"/>
          <a:cs typeface="+mn-cs"/>
        </a:defRPr>
      </a:lvl2pPr>
      <a:lvl3pPr marL="3413686" algn="l" defTabSz="3413686" rtl="0" eaLnBrk="1" latinLnBrk="0" hangingPunct="1">
        <a:defRPr sz="6689" kern="1200">
          <a:solidFill>
            <a:schemeClr val="tx1"/>
          </a:solidFill>
          <a:latin typeface="+mn-lt"/>
          <a:ea typeface="+mn-ea"/>
          <a:cs typeface="+mn-cs"/>
        </a:defRPr>
      </a:lvl3pPr>
      <a:lvl4pPr marL="5120531" algn="l" defTabSz="3413686" rtl="0" eaLnBrk="1" latinLnBrk="0" hangingPunct="1">
        <a:defRPr sz="6689" kern="1200">
          <a:solidFill>
            <a:schemeClr val="tx1"/>
          </a:solidFill>
          <a:latin typeface="+mn-lt"/>
          <a:ea typeface="+mn-ea"/>
          <a:cs typeface="+mn-cs"/>
        </a:defRPr>
      </a:lvl4pPr>
      <a:lvl5pPr marL="6827374" algn="l" defTabSz="3413686" rtl="0" eaLnBrk="1" latinLnBrk="0" hangingPunct="1">
        <a:defRPr sz="6689" kern="1200">
          <a:solidFill>
            <a:schemeClr val="tx1"/>
          </a:solidFill>
          <a:latin typeface="+mn-lt"/>
          <a:ea typeface="+mn-ea"/>
          <a:cs typeface="+mn-cs"/>
        </a:defRPr>
      </a:lvl5pPr>
      <a:lvl6pPr marL="8534218" algn="l" defTabSz="3413686" rtl="0" eaLnBrk="1" latinLnBrk="0" hangingPunct="1">
        <a:defRPr sz="6689" kern="1200">
          <a:solidFill>
            <a:schemeClr val="tx1"/>
          </a:solidFill>
          <a:latin typeface="+mn-lt"/>
          <a:ea typeface="+mn-ea"/>
          <a:cs typeface="+mn-cs"/>
        </a:defRPr>
      </a:lvl6pPr>
      <a:lvl7pPr marL="10241062" algn="l" defTabSz="3413686" rtl="0" eaLnBrk="1" latinLnBrk="0" hangingPunct="1">
        <a:defRPr sz="6689" kern="1200">
          <a:solidFill>
            <a:schemeClr val="tx1"/>
          </a:solidFill>
          <a:latin typeface="+mn-lt"/>
          <a:ea typeface="+mn-ea"/>
          <a:cs typeface="+mn-cs"/>
        </a:defRPr>
      </a:lvl7pPr>
      <a:lvl8pPr marL="11947904" algn="l" defTabSz="3413686" rtl="0" eaLnBrk="1" latinLnBrk="0" hangingPunct="1">
        <a:defRPr sz="6689" kern="1200">
          <a:solidFill>
            <a:schemeClr val="tx1"/>
          </a:solidFill>
          <a:latin typeface="+mn-lt"/>
          <a:ea typeface="+mn-ea"/>
          <a:cs typeface="+mn-cs"/>
        </a:defRPr>
      </a:lvl8pPr>
      <a:lvl9pPr marL="13654749" algn="l" defTabSz="3413686" rtl="0" eaLnBrk="1" latinLnBrk="0" hangingPunct="1">
        <a:defRPr sz="66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hyperlink" Target="https://github.com/nelson-caberto/OpenVLC.git" TargetMode="External"/><Relationship Id="rId7" Type="http://schemas.openxmlformats.org/officeDocument/2006/relationships/image" Target="../media/image12.png"/><Relationship Id="rId12" Type="http://schemas.openxmlformats.org/officeDocument/2006/relationships/image" Target="../media/image17.jpe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297AAD-0FB6-0D43-BD07-CA32A4CFEAC6}"/>
              </a:ext>
            </a:extLst>
          </p:cNvPr>
          <p:cNvSpPr>
            <a:spLocks noGrp="1"/>
          </p:cNvSpPr>
          <p:nvPr>
            <p:ph type="body" sz="quarter" idx="16"/>
          </p:nvPr>
        </p:nvSpPr>
        <p:spPr>
          <a:xfrm>
            <a:off x="480060" y="6458972"/>
            <a:ext cx="12207240" cy="5102935"/>
          </a:xfrm>
        </p:spPr>
        <p:txBody>
          <a:bodyPr wrap="square" lIns="365760" tIns="365760" rIns="365760" bIns="365760" anchor="t">
            <a:spAutoFit/>
          </a:bodyPr>
          <a:lstStyle/>
          <a:p>
            <a:r>
              <a:rPr lang="en-US" sz="2500" dirty="0">
                <a:solidFill>
                  <a:srgbClr val="000000"/>
                </a:solidFill>
                <a:effectLst/>
                <a:latin typeface="Times New Roman"/>
                <a:ea typeface="Calibri" panose="020F0502020204030204" pitchFamily="34" charset="0"/>
                <a:cs typeface="Times New Roman"/>
              </a:rPr>
              <a:t>Our project was to create a Li-Fi communication system after our failures to implement the OpenVLC system. Visible light communication is the ability to transmit data using the visible light spectrum, also referred to as </a:t>
            </a:r>
            <a:r>
              <a:rPr lang="en-US" sz="2500" dirty="0">
                <a:solidFill>
                  <a:srgbClr val="000000"/>
                </a:solidFill>
                <a:latin typeface="Times New Roman"/>
                <a:ea typeface="Calibri" panose="020F0502020204030204" pitchFamily="34" charset="0"/>
                <a:cs typeface="Times New Roman"/>
              </a:rPr>
              <a:t>Li-Fi</a:t>
            </a:r>
            <a:r>
              <a:rPr lang="en-US" sz="2500" dirty="0">
                <a:solidFill>
                  <a:srgbClr val="000000"/>
                </a:solidFill>
                <a:effectLst/>
                <a:latin typeface="Times New Roman"/>
                <a:ea typeface="Calibri" panose="020F0502020204030204" pitchFamily="34" charset="0"/>
                <a:cs typeface="Times New Roman"/>
              </a:rPr>
              <a:t> or Light Fidelity. Our original project goal was to adapt the OpenVLC system and create our own set of demos. We were forced to create our own Li-Fi communication system after our attempts at recreating the OpenVLC system failed. We found that the OpenVLC system has a steep learning curve, and a lot of troubleshooting is needed to implement it successfully. We hope to create a system that is more friendly to those with limited knowledge. Our system is a great starting point for other students to familiarize themselves with Li-Fi and its functionalities.</a:t>
            </a:r>
            <a:endParaRPr lang="en-US" sz="2500" dirty="0">
              <a:latin typeface="Times New Roman"/>
              <a:cs typeface="Times New Roman"/>
            </a:endParaRPr>
          </a:p>
          <a:p>
            <a:endParaRPr lang="en-US" dirty="0"/>
          </a:p>
        </p:txBody>
      </p:sp>
      <p:sp>
        <p:nvSpPr>
          <p:cNvPr id="4" name="Text Placeholder 3">
            <a:extLst>
              <a:ext uri="{FF2B5EF4-FFF2-40B4-BE49-F238E27FC236}">
                <a16:creationId xmlns:a16="http://schemas.microsoft.com/office/drawing/2014/main" id="{365CECA0-1A64-9743-876E-6712592C934C}"/>
              </a:ext>
            </a:extLst>
          </p:cNvPr>
          <p:cNvSpPr>
            <a:spLocks noGrp="1"/>
          </p:cNvSpPr>
          <p:nvPr>
            <p:ph type="body" sz="quarter" idx="18"/>
          </p:nvPr>
        </p:nvSpPr>
        <p:spPr/>
        <p:txBody>
          <a:bodyPr/>
          <a:lstStyle/>
          <a:p>
            <a:r>
              <a:rPr lang="en-US" dirty="0">
                <a:latin typeface="Times New Roman" panose="02020603050405020304" pitchFamily="18" charset="0"/>
                <a:cs typeface="Times New Roman" panose="02020603050405020304" pitchFamily="18" charset="0"/>
              </a:rPr>
              <a:t>Design Constraints</a:t>
            </a:r>
          </a:p>
        </p:txBody>
      </p:sp>
      <p:sp>
        <p:nvSpPr>
          <p:cNvPr id="5" name="Text Placeholder 4">
            <a:extLst>
              <a:ext uri="{FF2B5EF4-FFF2-40B4-BE49-F238E27FC236}">
                <a16:creationId xmlns:a16="http://schemas.microsoft.com/office/drawing/2014/main" id="{AE05C1FD-AE56-3B44-888F-41544536D61C}"/>
              </a:ext>
            </a:extLst>
          </p:cNvPr>
          <p:cNvSpPr>
            <a:spLocks noGrp="1"/>
          </p:cNvSpPr>
          <p:nvPr>
            <p:ph type="body" sz="quarter" idx="20"/>
          </p:nvPr>
        </p:nvSpPr>
        <p:spPr>
          <a:xfrm>
            <a:off x="25603200" y="5731281"/>
            <a:ext cx="12207240" cy="584775"/>
          </a:xfrm>
        </p:spPr>
        <p:txBody>
          <a:bodyPr/>
          <a:lstStyle/>
          <a:p>
            <a:r>
              <a:rPr lang="en-US" dirty="0">
                <a:latin typeface="Times New Roman" panose="02020603050405020304" pitchFamily="18" charset="0"/>
                <a:cs typeface="Times New Roman" panose="02020603050405020304" pitchFamily="18" charset="0"/>
              </a:rPr>
              <a:t>Evaluation</a:t>
            </a:r>
          </a:p>
        </p:txBody>
      </p:sp>
      <p:sp>
        <p:nvSpPr>
          <p:cNvPr id="6" name="Text Placeholder 5">
            <a:extLst>
              <a:ext uri="{FF2B5EF4-FFF2-40B4-BE49-F238E27FC236}">
                <a16:creationId xmlns:a16="http://schemas.microsoft.com/office/drawing/2014/main" id="{BBD1FC0D-156B-9943-8D63-C9889660E707}"/>
              </a:ext>
            </a:extLst>
          </p:cNvPr>
          <p:cNvSpPr>
            <a:spLocks noGrp="1"/>
          </p:cNvSpPr>
          <p:nvPr>
            <p:ph type="body" sz="quarter" idx="21"/>
          </p:nvPr>
        </p:nvSpPr>
        <p:spPr>
          <a:xfrm>
            <a:off x="38526885" y="20446720"/>
            <a:ext cx="12207240" cy="584775"/>
          </a:xfrm>
        </p:spPr>
        <p:txBody>
          <a:bodyPr/>
          <a:lstStyle/>
          <a:p>
            <a:r>
              <a:rPr lang="en-US" dirty="0">
                <a:latin typeface="Times New Roman" panose="02020603050405020304" pitchFamily="18" charset="0"/>
                <a:cs typeface="Times New Roman" panose="02020603050405020304" pitchFamily="18" charset="0"/>
              </a:rPr>
              <a:t>Summary And Future Work</a:t>
            </a:r>
          </a:p>
        </p:txBody>
      </p:sp>
      <p:sp>
        <p:nvSpPr>
          <p:cNvPr id="7" name="Text Placeholder 6">
            <a:extLst>
              <a:ext uri="{FF2B5EF4-FFF2-40B4-BE49-F238E27FC236}">
                <a16:creationId xmlns:a16="http://schemas.microsoft.com/office/drawing/2014/main" id="{BF11CC18-0CF7-2149-A481-2056697B7F22}"/>
              </a:ext>
            </a:extLst>
          </p:cNvPr>
          <p:cNvSpPr>
            <a:spLocks noGrp="1"/>
          </p:cNvSpPr>
          <p:nvPr>
            <p:ph type="body" sz="quarter" idx="22"/>
          </p:nvPr>
        </p:nvSpPr>
        <p:spPr>
          <a:xfrm>
            <a:off x="38526885" y="26880070"/>
            <a:ext cx="12207240" cy="584775"/>
          </a:xfrm>
        </p:spPr>
        <p:txBody>
          <a:bodyPr/>
          <a:lstStyle/>
          <a:p>
            <a:r>
              <a:rPr lang="en-US" dirty="0">
                <a:latin typeface="Times New Roman" panose="02020603050405020304" pitchFamily="18" charset="0"/>
                <a:cs typeface="Times New Roman" panose="02020603050405020304" pitchFamily="18" charset="0"/>
              </a:rPr>
              <a:t>Appendix</a:t>
            </a:r>
          </a:p>
        </p:txBody>
      </p:sp>
      <p:sp>
        <p:nvSpPr>
          <p:cNvPr id="9" name="Text Placeholder 8">
            <a:extLst>
              <a:ext uri="{FF2B5EF4-FFF2-40B4-BE49-F238E27FC236}">
                <a16:creationId xmlns:a16="http://schemas.microsoft.com/office/drawing/2014/main" id="{A4DA2D0E-DC2D-D04A-B53C-C6721FADB5DC}"/>
              </a:ext>
            </a:extLst>
          </p:cNvPr>
          <p:cNvSpPr>
            <a:spLocks noGrp="1"/>
          </p:cNvSpPr>
          <p:nvPr>
            <p:ph type="body" sz="quarter" idx="24"/>
          </p:nvPr>
        </p:nvSpPr>
        <p:spPr>
          <a:xfrm>
            <a:off x="13144500" y="6428979"/>
            <a:ext cx="12207240" cy="2351411"/>
          </a:xfrm>
        </p:spPr>
        <p:txBody>
          <a:bodyPr/>
          <a:lstStyle/>
          <a:p>
            <a:r>
              <a:rPr lang="en-US" sz="2500" kern="800" dirty="0">
                <a:effectLst/>
                <a:latin typeface="Times New Roman" panose="02020603050405020304" pitchFamily="18" charset="0"/>
                <a:ea typeface="Times New Roman" panose="02020603050405020304" pitchFamily="18" charset="0"/>
              </a:rPr>
              <a:t>This section covers what design constraints we have with our current set-up. The constraints are divided into two parts, technical and practical. Technical being testable restraints due to some hardware or software limitations. Practical constraints being qualitative restraints due to some limitations of scope, funding , and other various non-quantitative limitations in our project. </a:t>
            </a:r>
          </a:p>
          <a:p>
            <a:endParaRPr lang="en-US" dirty="0"/>
          </a:p>
        </p:txBody>
      </p:sp>
      <p:sp>
        <p:nvSpPr>
          <p:cNvPr id="10" name="Text Placeholder 9">
            <a:extLst>
              <a:ext uri="{FF2B5EF4-FFF2-40B4-BE49-F238E27FC236}">
                <a16:creationId xmlns:a16="http://schemas.microsoft.com/office/drawing/2014/main" id="{2582835B-EAC6-214E-AFE7-90AAB6E2C863}"/>
              </a:ext>
            </a:extLst>
          </p:cNvPr>
          <p:cNvSpPr>
            <a:spLocks noGrp="1"/>
          </p:cNvSpPr>
          <p:nvPr>
            <p:ph type="body" sz="quarter" idx="25"/>
          </p:nvPr>
        </p:nvSpPr>
        <p:spPr>
          <a:xfrm>
            <a:off x="13144500" y="21176957"/>
            <a:ext cx="12207240" cy="3370518"/>
          </a:xfrm>
        </p:spPr>
        <p:txBody>
          <a:bodyPr/>
          <a:lstStyle/>
          <a:p>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Due to our design being foundational, we chose to build our system using very simple design techniques. We refamiliarized ourselves with the Arduinos and how to Blink LEDs and use photoresistors. We then built upon that by improving upon the functionalities of our code. We created several code versions, and each newer version of code has a new functionality implemented. We also went ahead and upgraded our components to circumvent issues we saw occurring while troubleshooting. We also ported our code over to Raspberry Pi and implemented many of the same functionalities. </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413BC089-E424-2B43-BD4E-CD811ACC7FBA}"/>
              </a:ext>
            </a:extLst>
          </p:cNvPr>
          <p:cNvSpPr>
            <a:spLocks noGrp="1"/>
          </p:cNvSpPr>
          <p:nvPr>
            <p:ph type="body" sz="quarter" idx="26"/>
          </p:nvPr>
        </p:nvSpPr>
        <p:spPr>
          <a:xfrm>
            <a:off x="25842466" y="6286671"/>
            <a:ext cx="12207240" cy="4641271"/>
          </a:xfrm>
        </p:spPr>
        <p:txBody>
          <a:bodyPr wrap="square" lIns="365760" tIns="365760" rIns="365760" bIns="365760" anchor="t">
            <a:spAutoFit/>
          </a:bodyPr>
          <a:lstStyle/>
          <a:p>
            <a:pPr marL="457200" marR="0" lvl="1" indent="0" hangingPunct="0">
              <a:spcBef>
                <a:spcPts val="0"/>
              </a:spcBef>
              <a:spcAft>
                <a:spcPts val="1200"/>
              </a:spcAft>
              <a:buSzPts val="1100"/>
              <a:buNone/>
            </a:pPr>
            <a:r>
              <a:rPr lang="en-US" sz="2500" kern="800" dirty="0">
                <a:latin typeface="Times New Roman" panose="02020603050405020304" pitchFamily="18" charset="0"/>
                <a:cs typeface="Times New Roman" panose="02020603050405020304" pitchFamily="18" charset="0"/>
              </a:rPr>
              <a:t>Brightness Testing:</a:t>
            </a:r>
          </a:p>
          <a:p>
            <a:pPr marL="457200" lvl="1" indent="0" hangingPunct="0">
              <a:spcBef>
                <a:spcPts val="0"/>
              </a:spcBef>
              <a:spcAft>
                <a:spcPts val="1200"/>
              </a:spcAft>
              <a:buSzPts val="1100"/>
              <a:buNone/>
            </a:pPr>
            <a:r>
              <a:rPr lang="en-US" sz="2500" dirty="0">
                <a:latin typeface="Times New Roman"/>
                <a:cs typeface="Times New Roman"/>
              </a:rPr>
              <a:t>We tested the RGB LEDs and the Bright Whites to determine which one was better to use for our purposes and decided in terms of brightness and signal stability, the Bright Whites were the better choice. We also tested the Bright White LEDs on our second set-up to see if there were any improvements from our first Arduino setup. We found major improvements in the stability of the light levels due to eliminating PWM by incorporating MOSFETs and parallel resistors. Our graphs for our brightness testing can be found below. </a:t>
            </a:r>
            <a:endParaRPr lang="en-US" sz="2500" dirty="0">
              <a:latin typeface="Times New Roman" panose="02020603050405020304" pitchFamily="18" charset="0"/>
              <a:cs typeface="Times New Roman" panose="02020603050405020304" pitchFamily="18" charset="0"/>
            </a:endParaRPr>
          </a:p>
          <a:p>
            <a:endParaRPr lang="en-US" dirty="0"/>
          </a:p>
        </p:txBody>
      </p:sp>
      <p:sp>
        <p:nvSpPr>
          <p:cNvPr id="12" name="Text Placeholder 11">
            <a:extLst>
              <a:ext uri="{FF2B5EF4-FFF2-40B4-BE49-F238E27FC236}">
                <a16:creationId xmlns:a16="http://schemas.microsoft.com/office/drawing/2014/main" id="{0A26A570-E9C7-8046-8363-0EE5DA9C7E3A}"/>
              </a:ext>
            </a:extLst>
          </p:cNvPr>
          <p:cNvSpPr>
            <a:spLocks noGrp="1"/>
          </p:cNvSpPr>
          <p:nvPr>
            <p:ph type="body" sz="quarter" idx="27"/>
          </p:nvPr>
        </p:nvSpPr>
        <p:spPr>
          <a:xfrm>
            <a:off x="38526885" y="21080190"/>
            <a:ext cx="12207240" cy="3564053"/>
          </a:xfrm>
        </p:spPr>
        <p:txBody>
          <a:bodyPr wrap="square" lIns="365760" tIns="365760" rIns="365760" bIns="365760" anchor="t">
            <a:spAutoFit/>
          </a:bodyPr>
          <a:lstStyle/>
          <a:p>
            <a:r>
              <a:rPr lang="en-US" sz="2500" dirty="0">
                <a:solidFill>
                  <a:srgbClr val="000000"/>
                </a:solidFill>
                <a:effectLst/>
                <a:latin typeface="Times New Roman"/>
                <a:ea typeface="Calibri" panose="020F0502020204030204" pitchFamily="34" charset="0"/>
                <a:cs typeface="Times New Roman"/>
              </a:rPr>
              <a:t>Our design provides a foundation for other students looking to break into Li-Fi. We tried to use what we had readily available to us and cut down on costs. We made our design simple and easy to follow. The design process is documented so that others after </a:t>
            </a:r>
            <a:r>
              <a:rPr lang="en-US" sz="2500" dirty="0">
                <a:solidFill>
                  <a:srgbClr val="000000"/>
                </a:solidFill>
                <a:latin typeface="Times New Roman"/>
                <a:ea typeface="Calibri" panose="020F0502020204030204" pitchFamily="34" charset="0"/>
                <a:cs typeface="Times New Roman"/>
              </a:rPr>
              <a:t>us can</a:t>
            </a:r>
            <a:r>
              <a:rPr lang="en-US" sz="2500" dirty="0">
                <a:solidFill>
                  <a:srgbClr val="000000"/>
                </a:solidFill>
                <a:effectLst/>
                <a:latin typeface="Times New Roman"/>
                <a:ea typeface="Calibri" panose="020F0502020204030204" pitchFamily="34" charset="0"/>
                <a:cs typeface="Times New Roman"/>
              </a:rPr>
              <a:t> understand and try to implement their own versions. Our design could be improved by increasing distance, integrating an RTC Module, defining more brightness levels to send more than one bit at a time. There’s much left to explore and improve upon in our design. </a:t>
            </a:r>
            <a:endParaRPr lang="en-US" sz="2500" dirty="0">
              <a:effectLst/>
              <a:latin typeface="Times New Roman"/>
              <a:ea typeface="Calibri" panose="020F0502020204030204" pitchFamily="34" charset="0"/>
              <a:cs typeface="Times New Roman"/>
            </a:endParaRPr>
          </a:p>
          <a:p>
            <a:endParaRPr lang="en-US" dirty="0"/>
          </a:p>
        </p:txBody>
      </p:sp>
      <p:sp>
        <p:nvSpPr>
          <p:cNvPr id="13" name="Text Placeholder 12">
            <a:extLst>
              <a:ext uri="{FF2B5EF4-FFF2-40B4-BE49-F238E27FC236}">
                <a16:creationId xmlns:a16="http://schemas.microsoft.com/office/drawing/2014/main" id="{E84CAB6F-11FB-7942-BA3C-D9A4317894B7}"/>
              </a:ext>
            </a:extLst>
          </p:cNvPr>
          <p:cNvSpPr>
            <a:spLocks noGrp="1"/>
          </p:cNvSpPr>
          <p:nvPr>
            <p:ph type="body" sz="quarter" idx="28"/>
          </p:nvPr>
        </p:nvSpPr>
        <p:spPr>
          <a:xfrm>
            <a:off x="38559985" y="27466519"/>
            <a:ext cx="12207240" cy="1647003"/>
          </a:xfrm>
        </p:spPr>
        <p:txBody>
          <a:bodyPr/>
          <a:lstStyle/>
          <a:p>
            <a:pPr marL="0" marR="0" algn="just" hangingPunct="0">
              <a:spcBef>
                <a:spcPts val="0"/>
              </a:spcBef>
              <a:spcAft>
                <a:spcPts val="1200"/>
              </a:spcAft>
            </a:pPr>
            <a:r>
              <a:rPr lang="en-US" sz="2500" kern="800" dirty="0">
                <a:effectLst/>
                <a:latin typeface="Times New Roman" panose="02020603050405020304" pitchFamily="18" charset="0"/>
                <a:ea typeface="Times New Roman" panose="02020603050405020304" pitchFamily="18" charset="0"/>
                <a:cs typeface="Times New Roman" panose="02020603050405020304" pitchFamily="18" charset="0"/>
              </a:rPr>
              <a:t>See GitHub for more details on product specifications and code. </a:t>
            </a:r>
          </a:p>
          <a:p>
            <a:r>
              <a:rPr lang="en-US" sz="2500" u="sng" kern="8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https://github.com/nelson-caberto/OpenVLC.git</a:t>
            </a:r>
            <a:endParaRPr lang="en-US" sz="2500" dirty="0">
              <a:latin typeface="Times New Roman" panose="02020603050405020304" pitchFamily="18" charset="0"/>
              <a:cs typeface="Times New Roman" panose="02020603050405020304" pitchFamily="18" charset="0"/>
            </a:endParaRPr>
          </a:p>
          <a:p>
            <a:endParaRPr lang="en-US" dirty="0"/>
          </a:p>
        </p:txBody>
      </p:sp>
      <p:sp>
        <p:nvSpPr>
          <p:cNvPr id="14" name="Text Placeholder 13">
            <a:extLst>
              <a:ext uri="{FF2B5EF4-FFF2-40B4-BE49-F238E27FC236}">
                <a16:creationId xmlns:a16="http://schemas.microsoft.com/office/drawing/2014/main" id="{A744F9C5-1D82-9B4C-98CF-32C8000080FA}"/>
              </a:ext>
            </a:extLst>
          </p:cNvPr>
          <p:cNvSpPr>
            <a:spLocks noGrp="1"/>
          </p:cNvSpPr>
          <p:nvPr>
            <p:ph type="body" sz="quarter" idx="15"/>
          </p:nvPr>
        </p:nvSpPr>
        <p:spPr>
          <a:xfrm>
            <a:off x="480060" y="5704430"/>
            <a:ext cx="12207240" cy="584775"/>
          </a:xfrm>
        </p:spPr>
        <p:txBody>
          <a:bodyPr/>
          <a:lstStyle/>
          <a:p>
            <a:r>
              <a:rPr lang="en-US" dirty="0">
                <a:latin typeface="Times New Roman" panose="02020603050405020304" pitchFamily="18" charset="0"/>
                <a:cs typeface="Times New Roman" panose="02020603050405020304" pitchFamily="18" charset="0"/>
              </a:rPr>
              <a:t>Project Introduction</a:t>
            </a:r>
          </a:p>
          <a:p>
            <a:endParaRPr lang="en-US" dirty="0"/>
          </a:p>
        </p:txBody>
      </p:sp>
      <p:sp>
        <p:nvSpPr>
          <p:cNvPr id="15" name="Text Placeholder 14">
            <a:extLst>
              <a:ext uri="{FF2B5EF4-FFF2-40B4-BE49-F238E27FC236}">
                <a16:creationId xmlns:a16="http://schemas.microsoft.com/office/drawing/2014/main" id="{4D1621ED-6BDA-9043-AA89-0AB4022B7C5B}"/>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Li-Fi Communication System</a:t>
            </a:r>
          </a:p>
        </p:txBody>
      </p:sp>
      <p:sp>
        <p:nvSpPr>
          <p:cNvPr id="16" name="Text Placeholder 15">
            <a:extLst>
              <a:ext uri="{FF2B5EF4-FFF2-40B4-BE49-F238E27FC236}">
                <a16:creationId xmlns:a16="http://schemas.microsoft.com/office/drawing/2014/main" id="{B454524C-2D04-A148-B6FF-FF60CEB56C32}"/>
              </a:ext>
            </a:extLst>
          </p:cNvPr>
          <p:cNvSpPr>
            <a:spLocks noGrp="1"/>
          </p:cNvSpPr>
          <p:nvPr>
            <p:ph type="body" sz="quarter" idx="11"/>
          </p:nvPr>
        </p:nvSpPr>
        <p:spPr/>
        <p:txBody>
          <a:bodyPr/>
          <a:lstStyle/>
          <a:p>
            <a:r>
              <a:rPr lang="en-US" dirty="0">
                <a:latin typeface="Times New Roman" panose="02020603050405020304" pitchFamily="18" charset="0"/>
                <a:cs typeface="Times New Roman" panose="02020603050405020304" pitchFamily="18" charset="0"/>
              </a:rPr>
              <a:t>By: Sacdiya Sayid, Greg Graham, Nelson Caberto</a:t>
            </a:r>
          </a:p>
        </p:txBody>
      </p:sp>
      <p:sp>
        <p:nvSpPr>
          <p:cNvPr id="17" name="Text Placeholder 16">
            <a:extLst>
              <a:ext uri="{FF2B5EF4-FFF2-40B4-BE49-F238E27FC236}">
                <a16:creationId xmlns:a16="http://schemas.microsoft.com/office/drawing/2014/main" id="{AA5596D8-55B2-A54E-9A09-407D0B719A45}"/>
              </a:ext>
            </a:extLst>
          </p:cNvPr>
          <p:cNvSpPr>
            <a:spLocks noGrp="1"/>
          </p:cNvSpPr>
          <p:nvPr>
            <p:ph type="body" sz="quarter" idx="12"/>
          </p:nvPr>
        </p:nvSpPr>
        <p:spPr/>
        <p:txBody>
          <a:bodyPr/>
          <a:lstStyle/>
          <a:p>
            <a:r>
              <a:rPr lang="en-US" dirty="0">
                <a:latin typeface="Times New Roman" panose="02020603050405020304" pitchFamily="18" charset="0"/>
                <a:cs typeface="Times New Roman" panose="02020603050405020304" pitchFamily="18" charset="0"/>
              </a:rPr>
              <a:t>University of Missouri-Kansas City</a:t>
            </a:r>
          </a:p>
        </p:txBody>
      </p:sp>
      <p:sp>
        <p:nvSpPr>
          <p:cNvPr id="18" name="Text Placeholder 17">
            <a:extLst>
              <a:ext uri="{FF2B5EF4-FFF2-40B4-BE49-F238E27FC236}">
                <a16:creationId xmlns:a16="http://schemas.microsoft.com/office/drawing/2014/main" id="{F492D7CA-1AFE-F84D-86EC-ED861E9A13DC}"/>
              </a:ext>
            </a:extLst>
          </p:cNvPr>
          <p:cNvSpPr>
            <a:spLocks noGrp="1"/>
          </p:cNvSpPr>
          <p:nvPr>
            <p:ph type="body" sz="quarter" idx="19"/>
          </p:nvPr>
        </p:nvSpPr>
        <p:spPr>
          <a:xfrm>
            <a:off x="13122857" y="20487621"/>
            <a:ext cx="12207240" cy="584775"/>
          </a:xfrm>
        </p:spPr>
        <p:txBody>
          <a:bodyPr/>
          <a:lstStyle/>
          <a:p>
            <a:r>
              <a:rPr lang="en-US" dirty="0">
                <a:latin typeface="Times New Roman" panose="02020603050405020304" pitchFamily="18" charset="0"/>
                <a:cs typeface="Times New Roman" panose="02020603050405020304" pitchFamily="18" charset="0"/>
              </a:rPr>
              <a:t>Design Approach</a:t>
            </a:r>
          </a:p>
        </p:txBody>
      </p:sp>
      <p:pic>
        <p:nvPicPr>
          <p:cNvPr id="19" name="Picture 18" descr="Diagram&#10;&#10;Description automatically generated">
            <a:extLst>
              <a:ext uri="{FF2B5EF4-FFF2-40B4-BE49-F238E27FC236}">
                <a16:creationId xmlns:a16="http://schemas.microsoft.com/office/drawing/2014/main" id="{1BCCFA58-A561-4F99-ABBE-53B108FAB1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3591" y="11105890"/>
            <a:ext cx="8637872" cy="8553710"/>
          </a:xfrm>
          <a:prstGeom prst="rect">
            <a:avLst/>
          </a:prstGeom>
        </p:spPr>
      </p:pic>
      <p:pic>
        <p:nvPicPr>
          <p:cNvPr id="20" name="Picture 19">
            <a:extLst>
              <a:ext uri="{FF2B5EF4-FFF2-40B4-BE49-F238E27FC236}">
                <a16:creationId xmlns:a16="http://schemas.microsoft.com/office/drawing/2014/main" id="{15D29FE1-0CCF-43D1-BEC4-C2877936CE5B}"/>
              </a:ext>
            </a:extLst>
          </p:cNvPr>
          <p:cNvPicPr>
            <a:picLocks noChangeAspect="1"/>
          </p:cNvPicPr>
          <p:nvPr/>
        </p:nvPicPr>
        <p:blipFill>
          <a:blip r:embed="rId5"/>
          <a:stretch>
            <a:fillRect/>
          </a:stretch>
        </p:blipFill>
        <p:spPr>
          <a:xfrm>
            <a:off x="13211929" y="8795955"/>
            <a:ext cx="12118168" cy="6586790"/>
          </a:xfrm>
          <a:prstGeom prst="rect">
            <a:avLst/>
          </a:prstGeom>
        </p:spPr>
      </p:pic>
      <p:pic>
        <p:nvPicPr>
          <p:cNvPr id="21" name="Picture 20" descr="Diagram&#10;&#10;Description automatically generated">
            <a:extLst>
              <a:ext uri="{FF2B5EF4-FFF2-40B4-BE49-F238E27FC236}">
                <a16:creationId xmlns:a16="http://schemas.microsoft.com/office/drawing/2014/main" id="{F8EF262C-48C1-43AE-8AF8-53AEC8BA03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4944" y="19663503"/>
            <a:ext cx="10155166" cy="7569464"/>
          </a:xfrm>
          <a:prstGeom prst="rect">
            <a:avLst/>
          </a:prstGeom>
        </p:spPr>
      </p:pic>
      <p:pic>
        <p:nvPicPr>
          <p:cNvPr id="22" name="Picture 21" descr="A picture containing LEGO, toy&#10;&#10;Description automatically generated">
            <a:extLst>
              <a:ext uri="{FF2B5EF4-FFF2-40B4-BE49-F238E27FC236}">
                <a16:creationId xmlns:a16="http://schemas.microsoft.com/office/drawing/2014/main" id="{B36CFB5E-E4AA-448C-9C6A-649D0BB09A9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73452" y="27173599"/>
            <a:ext cx="9207576" cy="4625054"/>
          </a:xfrm>
          <a:prstGeom prst="rect">
            <a:avLst/>
          </a:prstGeom>
          <a:noFill/>
          <a:ln>
            <a:noFill/>
          </a:ln>
        </p:spPr>
      </p:pic>
      <p:pic>
        <p:nvPicPr>
          <p:cNvPr id="24" name="Picture 23">
            <a:extLst>
              <a:ext uri="{FF2B5EF4-FFF2-40B4-BE49-F238E27FC236}">
                <a16:creationId xmlns:a16="http://schemas.microsoft.com/office/drawing/2014/main" id="{2997A25A-A427-48E2-8354-8F0F6C6532F0}"/>
              </a:ext>
            </a:extLst>
          </p:cNvPr>
          <p:cNvPicPr>
            <a:picLocks noChangeAspect="1"/>
          </p:cNvPicPr>
          <p:nvPr/>
        </p:nvPicPr>
        <p:blipFill>
          <a:blip r:embed="rId8"/>
          <a:stretch>
            <a:fillRect/>
          </a:stretch>
        </p:blipFill>
        <p:spPr>
          <a:xfrm>
            <a:off x="13176724" y="24311857"/>
            <a:ext cx="12142791" cy="6460095"/>
          </a:xfrm>
          <a:prstGeom prst="rect">
            <a:avLst/>
          </a:prstGeom>
        </p:spPr>
      </p:pic>
      <p:pic>
        <p:nvPicPr>
          <p:cNvPr id="28" name="Picture 4">
            <a:extLst>
              <a:ext uri="{FF2B5EF4-FFF2-40B4-BE49-F238E27FC236}">
                <a16:creationId xmlns:a16="http://schemas.microsoft.com/office/drawing/2014/main" id="{DE7388DB-64BA-4608-9BE3-9EF9C2250F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11551" y="532709"/>
            <a:ext cx="4050697" cy="4021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a:extLst>
              <a:ext uri="{FF2B5EF4-FFF2-40B4-BE49-F238E27FC236}">
                <a16:creationId xmlns:a16="http://schemas.microsoft.com/office/drawing/2014/main" id="{5EE73345-B6F1-4687-B6DB-FF029102D0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43330" y="517274"/>
            <a:ext cx="4036565" cy="403656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a:extLst>
              <a:ext uri="{FF2B5EF4-FFF2-40B4-BE49-F238E27FC236}">
                <a16:creationId xmlns:a16="http://schemas.microsoft.com/office/drawing/2014/main" id="{3948BE63-1465-4D54-A1F0-24A1DB705D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46845" y="517274"/>
            <a:ext cx="4036565" cy="4036565"/>
          </a:xfrm>
          <a:prstGeom prst="rect">
            <a:avLst/>
          </a:prstGeom>
          <a:noFill/>
          <a:extLst>
            <a:ext uri="{909E8E84-426E-40DD-AFC4-6F175D3DCCD1}">
              <a14:hiddenFill xmlns:a14="http://schemas.microsoft.com/office/drawing/2010/main">
                <a:solidFill>
                  <a:srgbClr val="FFFFFF"/>
                </a:solidFill>
              </a14:hiddenFill>
            </a:ext>
          </a:extLst>
        </p:spPr>
      </p:pic>
      <p:sp>
        <p:nvSpPr>
          <p:cNvPr id="31" name="Text Placeholder 10">
            <a:extLst>
              <a:ext uri="{FF2B5EF4-FFF2-40B4-BE49-F238E27FC236}">
                <a16:creationId xmlns:a16="http://schemas.microsoft.com/office/drawing/2014/main" id="{DE710BCD-B3C5-4AE1-83B1-EB17F267E364}"/>
              </a:ext>
            </a:extLst>
          </p:cNvPr>
          <p:cNvSpPr txBox="1">
            <a:spLocks/>
          </p:cNvSpPr>
          <p:nvPr/>
        </p:nvSpPr>
        <p:spPr>
          <a:xfrm>
            <a:off x="38189665" y="13002637"/>
            <a:ext cx="12536830" cy="2816156"/>
          </a:xfrm>
          <a:prstGeom prst="rect">
            <a:avLst/>
          </a:prstGeom>
        </p:spPr>
        <p:txBody>
          <a:bodyPr wrap="square" lIns="365760" tIns="365760" rIns="365760" bIns="365760" anchor="t">
            <a:spAutoFit/>
          </a:bodyPr>
          <a:lstStyle>
            <a:lvl1pPr marL="0" indent="0" algn="l" defTabSz="3413686" rtl="0" eaLnBrk="1" latinLnBrk="0" hangingPunct="1">
              <a:spcBef>
                <a:spcPct val="20000"/>
              </a:spcBef>
              <a:buFont typeface="Arial" pitchFamily="34" charset="0"/>
              <a:buNone/>
              <a:tabLst/>
              <a:defRPr sz="2800" b="0" i="0" kern="1200">
                <a:solidFill>
                  <a:schemeClr val="tx1"/>
                </a:solidFill>
                <a:latin typeface="Arial" panose="020B0604020202020204" pitchFamily="34" charset="0"/>
                <a:ea typeface="+mn-ea"/>
                <a:cs typeface="Arial" panose="020B0604020202020204" pitchFamily="34" charset="0"/>
              </a:defRPr>
            </a:lvl1pPr>
            <a:lvl2pPr marL="461963" indent="-231775" algn="l" defTabSz="3413686" rtl="0" eaLnBrk="1" latinLnBrk="0" hangingPunct="1">
              <a:spcBef>
                <a:spcPct val="20000"/>
              </a:spcBef>
              <a:buFont typeface="Arial" pitchFamily="34" charset="0"/>
              <a:buChar char="–"/>
              <a:tabLst/>
              <a:defRPr sz="2400" b="0" i="0" kern="1200">
                <a:solidFill>
                  <a:schemeClr val="tx1"/>
                </a:solidFill>
                <a:latin typeface="Arial" panose="020B0604020202020204" pitchFamily="34" charset="0"/>
                <a:ea typeface="+mn-ea"/>
                <a:cs typeface="Arial" panose="020B0604020202020204" pitchFamily="34" charset="0"/>
              </a:defRPr>
            </a:lvl2pPr>
            <a:lvl3pPr marL="461963" indent="-231775" algn="l" defTabSz="3413686" rtl="0" eaLnBrk="1" latinLnBrk="0" hangingPunct="1">
              <a:spcBef>
                <a:spcPct val="20000"/>
              </a:spcBef>
              <a:buFont typeface="Arial" pitchFamily="34" charset="0"/>
              <a:buChar char="•"/>
              <a:tabLst/>
              <a:defRPr sz="1600" b="0" i="0" kern="1200">
                <a:solidFill>
                  <a:schemeClr val="tx1"/>
                </a:solidFill>
                <a:latin typeface="Arial" panose="020B0604020202020204" pitchFamily="34" charset="0"/>
                <a:ea typeface="+mn-ea"/>
                <a:cs typeface="Arial" panose="020B0604020202020204" pitchFamily="34" charset="0"/>
              </a:defRPr>
            </a:lvl3pPr>
            <a:lvl4pPr marL="461963" indent="-231775" algn="l" defTabSz="3413686" rtl="0" eaLnBrk="1" latinLnBrk="0" hangingPunct="1">
              <a:spcBef>
                <a:spcPct val="20000"/>
              </a:spcBef>
              <a:buFont typeface="Arial" pitchFamily="34" charset="0"/>
              <a:buChar char="–"/>
              <a:tabLst/>
              <a:defRPr sz="1200" b="0" i="0" kern="1200">
                <a:solidFill>
                  <a:schemeClr val="tx1"/>
                </a:solidFill>
                <a:latin typeface="Arial" panose="020B0604020202020204" pitchFamily="34" charset="0"/>
                <a:ea typeface="+mn-ea"/>
                <a:cs typeface="Arial" panose="020B0604020202020204" pitchFamily="34" charset="0"/>
              </a:defRPr>
            </a:lvl4pPr>
            <a:lvl5pPr marL="461963" indent="-231775" algn="l" defTabSz="3413686" rtl="0" eaLnBrk="1" latinLnBrk="0" hangingPunct="1">
              <a:spcBef>
                <a:spcPct val="20000"/>
              </a:spcBef>
              <a:buFont typeface="Arial" pitchFamily="34" charset="0"/>
              <a:buChar char="»"/>
              <a:tabLst/>
              <a:defRPr sz="1200" b="0" i="0" kern="1200">
                <a:solidFill>
                  <a:schemeClr val="tx1"/>
                </a:solidFill>
                <a:latin typeface="Arial" panose="020B0604020202020204" pitchFamily="34" charset="0"/>
                <a:ea typeface="+mn-ea"/>
                <a:cs typeface="Arial" panose="020B0604020202020204" pitchFamily="34" charset="0"/>
              </a:defRPr>
            </a:lvl5pPr>
            <a:lvl6pPr marL="938764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6pPr>
            <a:lvl7pPr marL="11094482"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7pPr>
            <a:lvl8pPr marL="12801326"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8pPr>
            <a:lvl9pPr marL="1450817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9pPr>
          </a:lstStyle>
          <a:p>
            <a:pPr marL="457200" lvl="1" indent="0" hangingPunct="0">
              <a:spcBef>
                <a:spcPts val="0"/>
              </a:spcBef>
              <a:spcAft>
                <a:spcPts val="1200"/>
              </a:spcAft>
              <a:buSzPts val="1100"/>
              <a:buNone/>
            </a:pPr>
            <a:r>
              <a:rPr lang="en-US" sz="2500" kern="800" dirty="0">
                <a:effectLst/>
                <a:latin typeface="Times New Roman"/>
                <a:cs typeface="Times New Roman"/>
              </a:rPr>
              <a:t>Distance Testing:</a:t>
            </a:r>
            <a:endParaRPr lang="en-US" dirty="0"/>
          </a:p>
          <a:p>
            <a:pPr marL="457200" marR="0" lvl="1" indent="0">
              <a:spcBef>
                <a:spcPts val="0"/>
              </a:spcBef>
              <a:spcAft>
                <a:spcPts val="1200"/>
              </a:spcAft>
              <a:buSzPts val="1100"/>
              <a:buNone/>
            </a:pPr>
            <a:r>
              <a:rPr lang="en-US" sz="2500" kern="800" dirty="0">
                <a:latin typeface="Times New Roman"/>
                <a:ea typeface="Times New Roman" panose="02020603050405020304" pitchFamily="18" charset="0"/>
                <a:cs typeface="Times New Roman"/>
              </a:rPr>
              <a:t>We tested distance using our Bright White LEDs to determine best transmission distance for our set-up. We tested on our first and second Arduino setups. We found that a distance of 1/2in or less was best for data transmission as it minimized data corruption and increased the rate of successful transmissions. </a:t>
            </a:r>
            <a:endParaRPr lang="en-US"/>
          </a:p>
        </p:txBody>
      </p:sp>
      <p:sp>
        <p:nvSpPr>
          <p:cNvPr id="32" name="Text Placeholder 5">
            <a:extLst>
              <a:ext uri="{FF2B5EF4-FFF2-40B4-BE49-F238E27FC236}">
                <a16:creationId xmlns:a16="http://schemas.microsoft.com/office/drawing/2014/main" id="{A6505C80-6537-46CA-A9DC-65D8004F9A9E}"/>
              </a:ext>
            </a:extLst>
          </p:cNvPr>
          <p:cNvSpPr txBox="1">
            <a:spLocks/>
          </p:cNvSpPr>
          <p:nvPr/>
        </p:nvSpPr>
        <p:spPr>
          <a:xfrm>
            <a:off x="38544455" y="23804422"/>
            <a:ext cx="12207240" cy="584775"/>
          </a:xfrm>
          <a:prstGeom prst="rect">
            <a:avLst/>
          </a:prstGeom>
        </p:spPr>
        <p:txBody>
          <a:bodyPr wrap="square">
            <a:spAutoFit/>
          </a:bodyPr>
          <a:lstStyle>
            <a:lvl1pPr marL="0" indent="0" algn="ctr" defTabSz="3413686" rtl="0" eaLnBrk="1" latinLnBrk="0" hangingPunct="1">
              <a:spcBef>
                <a:spcPct val="20000"/>
              </a:spcBef>
              <a:buFont typeface="Arial" pitchFamily="34" charset="0"/>
              <a:buNone/>
              <a:tabLst/>
              <a:defRPr lang="en-US" sz="3200" b="1" kern="1200" smtClean="0">
                <a:solidFill>
                  <a:schemeClr val="accent1">
                    <a:lumMod val="50000"/>
                  </a:schemeClr>
                </a:solidFill>
                <a:effectLst/>
                <a:latin typeface="+mn-lt"/>
                <a:ea typeface="+mn-ea"/>
                <a:cs typeface="+mn-cs"/>
              </a:defRPr>
            </a:lvl1pPr>
            <a:lvl2pPr marL="592684" indent="-592684" algn="l" defTabSz="3413686"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592684" indent="-592684" algn="l" defTabSz="3413686"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592684" indent="-592684" algn="l" defTabSz="3413686"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592684" indent="-592684" algn="l" defTabSz="3413686"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938764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6pPr>
            <a:lvl7pPr marL="11094482"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7pPr>
            <a:lvl8pPr marL="12801326"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8pPr>
            <a:lvl9pPr marL="1450817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Acknowledgments</a:t>
            </a:r>
          </a:p>
        </p:txBody>
      </p:sp>
      <p:sp>
        <p:nvSpPr>
          <p:cNvPr id="33" name="Text Placeholder 11">
            <a:extLst>
              <a:ext uri="{FF2B5EF4-FFF2-40B4-BE49-F238E27FC236}">
                <a16:creationId xmlns:a16="http://schemas.microsoft.com/office/drawing/2014/main" id="{9CDC24AE-88FD-4185-8E79-72B3FCA36E73}"/>
              </a:ext>
            </a:extLst>
          </p:cNvPr>
          <p:cNvSpPr txBox="1">
            <a:spLocks/>
          </p:cNvSpPr>
          <p:nvPr/>
        </p:nvSpPr>
        <p:spPr>
          <a:xfrm>
            <a:off x="38526885" y="24297926"/>
            <a:ext cx="12207240" cy="3179332"/>
          </a:xfrm>
          <a:prstGeom prst="rect">
            <a:avLst/>
          </a:prstGeom>
        </p:spPr>
        <p:txBody>
          <a:bodyPr wrap="square" lIns="365760" tIns="365760" rIns="365760" bIns="365760" anchor="t">
            <a:spAutoFit/>
          </a:bodyPr>
          <a:lstStyle>
            <a:lvl1pPr marL="0" indent="0" algn="l" defTabSz="3413686" rtl="0" eaLnBrk="1" latinLnBrk="0" hangingPunct="1">
              <a:spcBef>
                <a:spcPct val="20000"/>
              </a:spcBef>
              <a:buFont typeface="Arial" pitchFamily="34" charset="0"/>
              <a:buNone/>
              <a:tabLst/>
              <a:defRPr sz="2800" b="0" i="0" kern="1200">
                <a:solidFill>
                  <a:schemeClr val="tx1"/>
                </a:solidFill>
                <a:latin typeface="Arial" panose="020B0604020202020204" pitchFamily="34" charset="0"/>
                <a:ea typeface="+mn-ea"/>
                <a:cs typeface="Arial" panose="020B0604020202020204" pitchFamily="34" charset="0"/>
              </a:defRPr>
            </a:lvl1pPr>
            <a:lvl2pPr marL="461963" indent="-231775" algn="l" defTabSz="3413686" rtl="0" eaLnBrk="1" latinLnBrk="0" hangingPunct="1">
              <a:spcBef>
                <a:spcPct val="20000"/>
              </a:spcBef>
              <a:buFont typeface="Arial" pitchFamily="34" charset="0"/>
              <a:buChar char="–"/>
              <a:tabLst/>
              <a:defRPr sz="2400" b="0" i="0" kern="1200">
                <a:solidFill>
                  <a:schemeClr val="tx1"/>
                </a:solidFill>
                <a:latin typeface="Arial" panose="020B0604020202020204" pitchFamily="34" charset="0"/>
                <a:ea typeface="+mn-ea"/>
                <a:cs typeface="Arial" panose="020B0604020202020204" pitchFamily="34" charset="0"/>
              </a:defRPr>
            </a:lvl2pPr>
            <a:lvl3pPr marL="461963" indent="-231775" algn="l" defTabSz="3413686" rtl="0" eaLnBrk="1" latinLnBrk="0" hangingPunct="1">
              <a:spcBef>
                <a:spcPct val="20000"/>
              </a:spcBef>
              <a:buFont typeface="Arial" pitchFamily="34" charset="0"/>
              <a:buChar char="•"/>
              <a:tabLst/>
              <a:defRPr sz="1600" b="0" i="0" kern="1200">
                <a:solidFill>
                  <a:schemeClr val="tx1"/>
                </a:solidFill>
                <a:latin typeface="Arial" panose="020B0604020202020204" pitchFamily="34" charset="0"/>
                <a:ea typeface="+mn-ea"/>
                <a:cs typeface="Arial" panose="020B0604020202020204" pitchFamily="34" charset="0"/>
              </a:defRPr>
            </a:lvl3pPr>
            <a:lvl4pPr marL="461963" indent="-231775" algn="l" defTabSz="3413686" rtl="0" eaLnBrk="1" latinLnBrk="0" hangingPunct="1">
              <a:spcBef>
                <a:spcPct val="20000"/>
              </a:spcBef>
              <a:buFont typeface="Arial" pitchFamily="34" charset="0"/>
              <a:buChar char="–"/>
              <a:tabLst/>
              <a:defRPr sz="1200" b="0" i="0" kern="1200">
                <a:solidFill>
                  <a:schemeClr val="tx1"/>
                </a:solidFill>
                <a:latin typeface="Arial" panose="020B0604020202020204" pitchFamily="34" charset="0"/>
                <a:ea typeface="+mn-ea"/>
                <a:cs typeface="Arial" panose="020B0604020202020204" pitchFamily="34" charset="0"/>
              </a:defRPr>
            </a:lvl4pPr>
            <a:lvl5pPr marL="461963" indent="-231775" algn="l" defTabSz="3413686" rtl="0" eaLnBrk="1" latinLnBrk="0" hangingPunct="1">
              <a:spcBef>
                <a:spcPct val="20000"/>
              </a:spcBef>
              <a:buFont typeface="Arial" pitchFamily="34" charset="0"/>
              <a:buChar char="»"/>
              <a:tabLst/>
              <a:defRPr sz="1200" b="0" i="0" kern="1200">
                <a:solidFill>
                  <a:schemeClr val="tx1"/>
                </a:solidFill>
                <a:latin typeface="Arial" panose="020B0604020202020204" pitchFamily="34" charset="0"/>
                <a:ea typeface="+mn-ea"/>
                <a:cs typeface="Arial" panose="020B0604020202020204" pitchFamily="34" charset="0"/>
              </a:defRPr>
            </a:lvl5pPr>
            <a:lvl6pPr marL="938764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6pPr>
            <a:lvl7pPr marL="11094482"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7pPr>
            <a:lvl8pPr marL="12801326"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8pPr>
            <a:lvl9pPr marL="14508170" indent="-853422" algn="l" defTabSz="3413686" rtl="0" eaLnBrk="1" latinLnBrk="0" hangingPunct="1">
              <a:spcBef>
                <a:spcPct val="20000"/>
              </a:spcBef>
              <a:buFont typeface="Arial" pitchFamily="34" charset="0"/>
              <a:buChar char="•"/>
              <a:defRPr sz="7467" kern="1200">
                <a:solidFill>
                  <a:schemeClr val="tx1"/>
                </a:solidFill>
                <a:latin typeface="+mn-lt"/>
                <a:ea typeface="+mn-ea"/>
                <a:cs typeface="+mn-cs"/>
              </a:defRPr>
            </a:lvl9pPr>
          </a:lstStyle>
          <a:p>
            <a:r>
              <a:rPr lang="en-US" sz="2500" dirty="0">
                <a:solidFill>
                  <a:srgbClr val="000000"/>
                </a:solidFill>
                <a:effectLst/>
                <a:latin typeface="Times New Roman"/>
                <a:ea typeface="Calibri" panose="020F0502020204030204" pitchFamily="34" charset="0"/>
                <a:cs typeface="Times New Roman"/>
              </a:rPr>
              <a:t>We wish to acknowledge Mostafizur Rahman, Wafi Danesh, Farid Nait-Abdesselam, and Hassan Ahmed of the University of Missouri Kansas City, Waleed Al-Shikhli, Ethan Kunz, Ethan Calfee, and Andrew Hauck of Honeywell for their continued support and feedback regarding this project. We also acknowledge Honeywell for its funding of this project, which enables this</a:t>
            </a:r>
            <a:r>
              <a:rPr lang="en-US" sz="2500" dirty="0">
                <a:solidFill>
                  <a:srgbClr val="000000"/>
                </a:solidFill>
                <a:latin typeface="Times New Roman"/>
                <a:ea typeface="Calibri" panose="020F0502020204030204" pitchFamily="34" charset="0"/>
                <a:cs typeface="Times New Roman"/>
              </a:rPr>
              <a:t> </a:t>
            </a:r>
            <a:r>
              <a:rPr lang="en-US" sz="2500" dirty="0">
                <a:solidFill>
                  <a:srgbClr val="000000"/>
                </a:solidFill>
                <a:effectLst/>
                <a:latin typeface="Times New Roman"/>
                <a:ea typeface="Calibri" panose="020F0502020204030204" pitchFamily="34" charset="0"/>
                <a:cs typeface="Times New Roman"/>
              </a:rPr>
              <a:t>project to be developed. </a:t>
            </a:r>
            <a:endParaRPr lang="en-US" sz="2500" dirty="0">
              <a:effectLst/>
              <a:latin typeface="Times New Roman"/>
              <a:ea typeface="Calibri" panose="020F0502020204030204" pitchFamily="34" charset="0"/>
              <a:cs typeface="Times New Roman"/>
            </a:endParaRPr>
          </a:p>
          <a:p>
            <a:endParaRPr lang="en-US" dirty="0"/>
          </a:p>
        </p:txBody>
      </p:sp>
      <p:pic>
        <p:nvPicPr>
          <p:cNvPr id="1026" name="Picture 2" descr="Logo - School of Computing and Engineering">
            <a:extLst>
              <a:ext uri="{FF2B5EF4-FFF2-40B4-BE49-F238E27FC236}">
                <a16:creationId xmlns:a16="http://schemas.microsoft.com/office/drawing/2014/main" id="{7CD0F101-6651-4867-9CB3-6A3263B386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88713" y="308867"/>
            <a:ext cx="5214524" cy="42602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EB47C64D-7C98-47E1-928D-67CD84BFB973}"/>
              </a:ext>
            </a:extLst>
          </p:cNvPr>
          <p:cNvPicPr>
            <a:picLocks noChangeAspect="1"/>
          </p:cNvPicPr>
          <p:nvPr/>
        </p:nvPicPr>
        <p:blipFill>
          <a:blip r:embed="rId13"/>
          <a:stretch>
            <a:fillRect/>
          </a:stretch>
        </p:blipFill>
        <p:spPr>
          <a:xfrm>
            <a:off x="26063955" y="9905345"/>
            <a:ext cx="11635738" cy="13749924"/>
          </a:xfrm>
          <a:prstGeom prst="rect">
            <a:avLst/>
          </a:prstGeom>
        </p:spPr>
      </p:pic>
      <p:pic>
        <p:nvPicPr>
          <p:cNvPr id="27" name="Picture 26">
            <a:extLst>
              <a:ext uri="{FF2B5EF4-FFF2-40B4-BE49-F238E27FC236}">
                <a16:creationId xmlns:a16="http://schemas.microsoft.com/office/drawing/2014/main" id="{FD655B8F-DB65-4FBC-A9A8-D6590B85DD15}"/>
              </a:ext>
            </a:extLst>
          </p:cNvPr>
          <p:cNvPicPr>
            <a:picLocks noChangeAspect="1"/>
          </p:cNvPicPr>
          <p:nvPr/>
        </p:nvPicPr>
        <p:blipFill>
          <a:blip r:embed="rId14"/>
          <a:stretch>
            <a:fillRect/>
          </a:stretch>
        </p:blipFill>
        <p:spPr>
          <a:xfrm>
            <a:off x="26063955" y="23668424"/>
            <a:ext cx="11635738" cy="7896253"/>
          </a:xfrm>
          <a:prstGeom prst="rect">
            <a:avLst/>
          </a:prstGeom>
        </p:spPr>
      </p:pic>
      <p:pic>
        <p:nvPicPr>
          <p:cNvPr id="8" name="Picture 7">
            <a:extLst>
              <a:ext uri="{FF2B5EF4-FFF2-40B4-BE49-F238E27FC236}">
                <a16:creationId xmlns:a16="http://schemas.microsoft.com/office/drawing/2014/main" id="{8029316D-8F82-41B1-8FDF-4ACE8D57E4CE}"/>
              </a:ext>
            </a:extLst>
          </p:cNvPr>
          <p:cNvPicPr>
            <a:picLocks noChangeAspect="1"/>
          </p:cNvPicPr>
          <p:nvPr/>
        </p:nvPicPr>
        <p:blipFill>
          <a:blip r:embed="rId15"/>
          <a:stretch>
            <a:fillRect/>
          </a:stretch>
        </p:blipFill>
        <p:spPr>
          <a:xfrm>
            <a:off x="38717731" y="5759757"/>
            <a:ext cx="11825549" cy="7385305"/>
          </a:xfrm>
          <a:prstGeom prst="rect">
            <a:avLst/>
          </a:prstGeom>
        </p:spPr>
      </p:pic>
      <p:pic>
        <p:nvPicPr>
          <p:cNvPr id="26" name="Picture 25">
            <a:extLst>
              <a:ext uri="{FF2B5EF4-FFF2-40B4-BE49-F238E27FC236}">
                <a16:creationId xmlns:a16="http://schemas.microsoft.com/office/drawing/2014/main" id="{F2D2E9B5-E9C5-49D2-845C-B3E029675341}"/>
              </a:ext>
            </a:extLst>
          </p:cNvPr>
          <p:cNvPicPr>
            <a:picLocks noChangeAspect="1"/>
          </p:cNvPicPr>
          <p:nvPr/>
        </p:nvPicPr>
        <p:blipFill>
          <a:blip r:embed="rId16"/>
          <a:stretch>
            <a:fillRect/>
          </a:stretch>
        </p:blipFill>
        <p:spPr>
          <a:xfrm>
            <a:off x="38717731" y="15697855"/>
            <a:ext cx="11825549" cy="4736452"/>
          </a:xfrm>
          <a:prstGeom prst="rect">
            <a:avLst/>
          </a:prstGeom>
        </p:spPr>
      </p:pic>
      <p:pic>
        <p:nvPicPr>
          <p:cNvPr id="36" name="Picture 35">
            <a:extLst>
              <a:ext uri="{FF2B5EF4-FFF2-40B4-BE49-F238E27FC236}">
                <a16:creationId xmlns:a16="http://schemas.microsoft.com/office/drawing/2014/main" id="{F355C668-7192-42B4-822A-6B3D754CA7A2}"/>
              </a:ext>
            </a:extLst>
          </p:cNvPr>
          <p:cNvPicPr>
            <a:picLocks noChangeAspect="1"/>
          </p:cNvPicPr>
          <p:nvPr/>
        </p:nvPicPr>
        <p:blipFill>
          <a:blip r:embed="rId17"/>
          <a:stretch>
            <a:fillRect/>
          </a:stretch>
        </p:blipFill>
        <p:spPr>
          <a:xfrm>
            <a:off x="13211930" y="15360826"/>
            <a:ext cx="12118167" cy="5090209"/>
          </a:xfrm>
          <a:prstGeom prst="rect">
            <a:avLst/>
          </a:prstGeom>
        </p:spPr>
      </p:pic>
    </p:spTree>
    <p:extLst>
      <p:ext uri="{BB962C8B-B14F-4D97-AF65-F5344CB8AC3E}">
        <p14:creationId xmlns:p14="http://schemas.microsoft.com/office/powerpoint/2010/main" val="733684803"/>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36x56-Template" id="{DC1B6C4A-02A3-BF4F-B7DF-F92718E46B80}" vid="{E1762B33-A236-1E4F-9C31-199B53D129F1}"/>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36x56-Template" id="{DC1B6C4A-02A3-BF4F-B7DF-F92718E46B80}" vid="{FA58CA98-7376-6F41-9422-C5A59F4AB2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51B53525C8D5449A1B961ADE11BAB1" ma:contentTypeVersion="12" ma:contentTypeDescription="Create a new document." ma:contentTypeScope="" ma:versionID="1e421efd9e9bd02e51bfaae97f3352c4">
  <xsd:schema xmlns:xsd="http://www.w3.org/2001/XMLSchema" xmlns:xs="http://www.w3.org/2001/XMLSchema" xmlns:p="http://schemas.microsoft.com/office/2006/metadata/properties" xmlns:ns2="8ae6e0a7-916a-458a-bde0-e630c8cda4e7" xmlns:ns3="d0ec0562-1151-4a55-b593-c8aadb16d168" targetNamespace="http://schemas.microsoft.com/office/2006/metadata/properties" ma:root="true" ma:fieldsID="238dea95efc0d6d3e7ed7d5af3e4454e" ns2:_="" ns3:_="">
    <xsd:import namespace="8ae6e0a7-916a-458a-bde0-e630c8cda4e7"/>
    <xsd:import namespace="d0ec0562-1151-4a55-b593-c8aadb16d1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6e0a7-916a-458a-bde0-e630c8cda4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ec0562-1151-4a55-b593-c8aadb16d16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11AF3F-706A-49C6-B0DB-E5592F79C0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6e0a7-916a-458a-bde0-e630c8cda4e7"/>
    <ds:schemaRef ds:uri="d0ec0562-1151-4a55-b593-c8aadb16d1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B1F952-6CC2-4416-B090-CC6D3FEF6E60}">
  <ds:schemaRefs>
    <ds:schemaRef ds:uri="http://schemas.microsoft.com/sharepoint/v3/contenttype/forms"/>
  </ds:schemaRefs>
</ds:datastoreItem>
</file>

<file path=customXml/itemProps3.xml><?xml version="1.0" encoding="utf-8"?>
<ds:datastoreItem xmlns:ds="http://schemas.openxmlformats.org/officeDocument/2006/customXml" ds:itemID="{9BCB2B56-AF73-427D-BA7C-302F2901D13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36x48-Template-V2b</Template>
  <TotalTime>1043</TotalTime>
  <Words>675</Words>
  <Application>Microsoft Office PowerPoint</Application>
  <PresentationFormat>Custom</PresentationFormat>
  <Paragraphs>22</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Sacdiya Sayid</cp:lastModifiedBy>
  <cp:revision>35</cp:revision>
  <dcterms:created xsi:type="dcterms:W3CDTF">2019-01-10T01:50:15Z</dcterms:created>
  <dcterms:modified xsi:type="dcterms:W3CDTF">2022-04-27T00:29:51Z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0x0101007851B53525C8D5449A1B961ADE11BAB1</vt:lpwstr>
  </property>
</Properties>
</file>