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BF6E7F-6180-8047-7FBC-51A09431CA98}"/>
              </a:ext>
            </a:extLst>
          </p:cNvPr>
          <p:cNvGrpSpPr/>
          <p:nvPr/>
        </p:nvGrpSpPr>
        <p:grpSpPr>
          <a:xfrm>
            <a:off x="3923773" y="866590"/>
            <a:ext cx="2734735" cy="2423905"/>
            <a:chOff x="1321087" y="4114999"/>
            <a:chExt cx="2734735" cy="24239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0817FC-014C-DFDA-EABB-6F126EE37DAE}"/>
                </a:ext>
              </a:extLst>
            </p:cNvPr>
            <p:cNvSpPr txBox="1"/>
            <p:nvPr/>
          </p:nvSpPr>
          <p:spPr>
            <a:xfrm>
              <a:off x="1505812" y="4114999"/>
              <a:ext cx="611065" cy="24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9" b="1" dirty="0">
                  <a:latin typeface="Calibri" panose="020F0502020204030204" pitchFamily="34" charset="0"/>
                  <a:cs typeface="Calibri" panose="020F0502020204030204" pitchFamily="34" charset="0"/>
                </a:rPr>
                <a:t>Low risk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8D6DC3-39FF-CA46-A406-E44EDAAFF1D0}"/>
                </a:ext>
              </a:extLst>
            </p:cNvPr>
            <p:cNvSpPr txBox="1"/>
            <p:nvPr/>
          </p:nvSpPr>
          <p:spPr>
            <a:xfrm>
              <a:off x="2384538" y="4114999"/>
              <a:ext cx="633507" cy="24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9" b="1" dirty="0">
                  <a:latin typeface="Calibri" panose="020F0502020204030204" pitchFamily="34" charset="0"/>
                  <a:cs typeface="Calibri" panose="020F0502020204030204" pitchFamily="34" charset="0"/>
                </a:rPr>
                <a:t>High risk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E0B97A-F782-2741-FAAC-DEB67ECE678E}"/>
                </a:ext>
              </a:extLst>
            </p:cNvPr>
            <p:cNvSpPr txBox="1"/>
            <p:nvPr/>
          </p:nvSpPr>
          <p:spPr>
            <a:xfrm>
              <a:off x="3286059" y="4114999"/>
              <a:ext cx="769763" cy="241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9" b="1" dirty="0">
                  <a:latin typeface="Calibri" panose="020F0502020204030204" pitchFamily="34" charset="0"/>
                  <a:cs typeface="Calibri" panose="020F0502020204030204" pitchFamily="34" charset="0"/>
                </a:rPr>
                <a:t>Recurrence</a:t>
              </a:r>
            </a:p>
          </p:txBody>
        </p:sp>
        <p:pic>
          <p:nvPicPr>
            <p:cNvPr id="7" name="Picture 6" descr="Treemap chart">
              <a:extLst>
                <a:ext uri="{FF2B5EF4-FFF2-40B4-BE49-F238E27FC236}">
                  <a16:creationId xmlns:a16="http://schemas.microsoft.com/office/drawing/2014/main" id="{CD139D1A-E5F7-3CE2-FF2C-56FA4416F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116"/>
            <a:stretch/>
          </p:blipFill>
          <p:spPr>
            <a:xfrm>
              <a:off x="1321087" y="4356475"/>
              <a:ext cx="2689392" cy="2182429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FF70630-FC38-4251-9693-2FC22630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40" y="152127"/>
            <a:ext cx="2743200" cy="6896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CF87479-8D1A-5AB0-DE98-E0A13C6B9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52"/>
          <a:stretch/>
        </p:blipFill>
        <p:spPr>
          <a:xfrm>
            <a:off x="3919540" y="3405606"/>
            <a:ext cx="2743200" cy="17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1</cp:revision>
  <dcterms:created xsi:type="dcterms:W3CDTF">2023-03-24T17:16:38Z</dcterms:created>
  <dcterms:modified xsi:type="dcterms:W3CDTF">2023-03-24T19:44:03Z</dcterms:modified>
</cp:coreProperties>
</file>