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85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B5184-276F-930F-AAEF-5691B6BB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7393"/>
            <a:ext cx="6858000" cy="46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2</cp:revision>
  <dcterms:created xsi:type="dcterms:W3CDTF">2023-03-24T17:16:38Z</dcterms:created>
  <dcterms:modified xsi:type="dcterms:W3CDTF">2023-03-24T19:51:38Z</dcterms:modified>
</cp:coreProperties>
</file>