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714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9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14D359-059A-FD69-99B7-C76E97C10C36}"/>
              </a:ext>
            </a:extLst>
          </p:cNvPr>
          <p:cNvGrpSpPr/>
          <p:nvPr/>
        </p:nvGrpSpPr>
        <p:grpSpPr>
          <a:xfrm>
            <a:off x="-5769743" y="1173149"/>
            <a:ext cx="4892040" cy="9845702"/>
            <a:chOff x="1340690" y="1684311"/>
            <a:chExt cx="4892040" cy="9845702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EB615E1-AA14-3B6D-F4E3-0981B1439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795"/>
            <a:stretch/>
          </p:blipFill>
          <p:spPr bwMode="auto">
            <a:xfrm>
              <a:off x="1342754" y="3367088"/>
              <a:ext cx="4887912" cy="816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98019C-7F10-E250-F5E4-F0C063851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690" y="1684311"/>
              <a:ext cx="4892040" cy="153356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83E1B2-853C-B514-FD7D-EF8E1B30E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684311"/>
            <a:ext cx="4572000" cy="1994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8B7C9-B61F-1D97-2FD7-2B5BC8FCDC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67"/>
          <a:stretch/>
        </p:blipFill>
        <p:spPr>
          <a:xfrm>
            <a:off x="1143000" y="3857125"/>
            <a:ext cx="2286000" cy="3305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CC763E-797B-8328-E1E2-99E88EBD6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7339234"/>
            <a:ext cx="4572000" cy="12176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D86B17-1592-A32B-6641-A3B1E3143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4033559"/>
            <a:ext cx="2286000" cy="28325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59BB95-7286-ED73-21E2-F656756634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8733289"/>
            <a:ext cx="4572000" cy="23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6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Li</dc:creator>
  <cp:lastModifiedBy>Simon Li</cp:lastModifiedBy>
  <cp:revision>7</cp:revision>
  <dcterms:created xsi:type="dcterms:W3CDTF">2023-03-24T17:16:38Z</dcterms:created>
  <dcterms:modified xsi:type="dcterms:W3CDTF">2023-03-24T21:33:47Z</dcterms:modified>
</cp:coreProperties>
</file>