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85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1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1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8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9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04F8-BB58-4C32-9C6F-08E25FB50337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027D-199E-4BD0-9055-41999A181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B5184-276F-930F-AAEF-5691B6BB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6860"/>
            <a:ext cx="6858000" cy="46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2961AA-DD4E-49C2-BA58-5C75FEA9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816667"/>
            <a:ext cx="3657600" cy="1985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F9A7AF-AA02-1634-CDE8-EB113682BE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"/>
          <a:stretch/>
        </p:blipFill>
        <p:spPr>
          <a:xfrm>
            <a:off x="1600200" y="6521034"/>
            <a:ext cx="3657600" cy="213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600D8-737F-A65C-15CD-5C756DF34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851"/>
          <a:stretch/>
        </p:blipFill>
        <p:spPr>
          <a:xfrm>
            <a:off x="1600200" y="5111104"/>
            <a:ext cx="1828800" cy="1247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7BB132-D627-422D-6EA6-DB5F1D08A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929560"/>
            <a:ext cx="1828800" cy="1482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4024EC-C23E-6543-3E4B-AA36991D3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2253236"/>
            <a:ext cx="3657600" cy="251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6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Li</dc:creator>
  <cp:lastModifiedBy>Simon Li</cp:lastModifiedBy>
  <cp:revision>3</cp:revision>
  <dcterms:created xsi:type="dcterms:W3CDTF">2023-03-24T17:16:38Z</dcterms:created>
  <dcterms:modified xsi:type="dcterms:W3CDTF">2023-03-24T20:03:19Z</dcterms:modified>
</cp:coreProperties>
</file>