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6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74527-0A94-1133-BF96-E89AED99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120"/>
            <a:ext cx="6858000" cy="39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-8753575" y="1269695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83E1B2-853C-B514-FD7D-EF8E1B3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9631" y="1684311"/>
            <a:ext cx="4572000" cy="199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B7C9-B61F-1D97-2FD7-2B5BC8FCD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7"/>
          <a:stretch/>
        </p:blipFill>
        <p:spPr>
          <a:xfrm>
            <a:off x="-3669631" y="3857125"/>
            <a:ext cx="2286000" cy="330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C763E-797B-8328-E1E2-99E88EBD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69631" y="7339234"/>
            <a:ext cx="4572000" cy="121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6B17-1592-A32B-6641-A3B1E3143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83631" y="4033559"/>
            <a:ext cx="2286000" cy="2832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9BB95-7286-ED73-21E2-F6567566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69631" y="8733289"/>
            <a:ext cx="4572000" cy="23821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AE8F3-36FB-4A19-8C3E-6CBC4281FEFA}"/>
              </a:ext>
            </a:extLst>
          </p:cNvPr>
          <p:cNvGrpSpPr/>
          <p:nvPr/>
        </p:nvGrpSpPr>
        <p:grpSpPr>
          <a:xfrm>
            <a:off x="1224397" y="1684311"/>
            <a:ext cx="4572000" cy="9431086"/>
            <a:chOff x="1224397" y="1684311"/>
            <a:chExt cx="4572000" cy="9431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FFBFBC-4F68-AE96-5C16-1560A5BB2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498"/>
            <a:stretch/>
          </p:blipFill>
          <p:spPr>
            <a:xfrm>
              <a:off x="1224397" y="1684311"/>
              <a:ext cx="4572000" cy="15098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28728E-F5E8-4D41-60A6-441CC68A9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92" t="864" r="6941" b="653"/>
            <a:stretch/>
          </p:blipFill>
          <p:spPr>
            <a:xfrm>
              <a:off x="1224397" y="3333450"/>
              <a:ext cx="4572000" cy="4930851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0A3088-7064-4B50-9199-05279FAF70C4}"/>
                </a:ext>
              </a:extLst>
            </p:cNvPr>
            <p:cNvGrpSpPr/>
            <p:nvPr/>
          </p:nvGrpSpPr>
          <p:grpSpPr>
            <a:xfrm>
              <a:off x="1224397" y="8392884"/>
              <a:ext cx="4572000" cy="2722513"/>
              <a:chOff x="1305794" y="8392884"/>
              <a:chExt cx="4572000" cy="27225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B37A8E3-445B-2A8C-AD82-5EF97BB91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1794" y="8786331"/>
                <a:ext cx="2286000" cy="2329066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13" name="Picture 12" descr="A picture containing treemap chart&#10;&#10;Description automatically generated">
                <a:extLst>
                  <a:ext uri="{FF2B5EF4-FFF2-40B4-BE49-F238E27FC236}">
                    <a16:creationId xmlns:a16="http://schemas.microsoft.com/office/drawing/2014/main" id="{A65ECDFA-9F15-F8EC-96F8-18C06A24A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9575"/>
              <a:stretch/>
            </p:blipFill>
            <p:spPr>
              <a:xfrm>
                <a:off x="1305794" y="8392884"/>
                <a:ext cx="2286000" cy="2722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Yaoxiang Li</cp:lastModifiedBy>
  <cp:revision>10</cp:revision>
  <dcterms:created xsi:type="dcterms:W3CDTF">2023-03-24T17:16:38Z</dcterms:created>
  <dcterms:modified xsi:type="dcterms:W3CDTF">2023-03-25T18:35:23Z</dcterms:modified>
</cp:coreProperties>
</file>