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04" y="-2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CF1F6-35C5-4B50-8197-827BF73C7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28"/>
          <a:stretch/>
        </p:blipFill>
        <p:spPr>
          <a:xfrm>
            <a:off x="1018540" y="4143031"/>
            <a:ext cx="3070860" cy="153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D14D359-059A-FD69-99B7-C76E97C10C36}"/>
              </a:ext>
            </a:extLst>
          </p:cNvPr>
          <p:cNvGrpSpPr/>
          <p:nvPr/>
        </p:nvGrpSpPr>
        <p:grpSpPr>
          <a:xfrm>
            <a:off x="1262380" y="3386111"/>
            <a:ext cx="4892040" cy="9845702"/>
            <a:chOff x="1340690" y="1684311"/>
            <a:chExt cx="4892040" cy="98457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EB615E1-AA14-3B6D-F4E3-0981B1439B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795"/>
            <a:stretch/>
          </p:blipFill>
          <p:spPr bwMode="auto">
            <a:xfrm>
              <a:off x="1342754" y="3367088"/>
              <a:ext cx="4887912" cy="816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8019C-7F10-E250-F5E4-F0C063851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0690" y="1684311"/>
              <a:ext cx="4892040" cy="1533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Yaoxiang Li</cp:lastModifiedBy>
  <cp:revision>7</cp:revision>
  <dcterms:created xsi:type="dcterms:W3CDTF">2023-03-24T17:16:38Z</dcterms:created>
  <dcterms:modified xsi:type="dcterms:W3CDTF">2023-03-25T17:02:43Z</dcterms:modified>
</cp:coreProperties>
</file>