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016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-5769743" y="1173149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83E1B2-853C-B514-FD7D-EF8E1B3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0" y="1587765"/>
            <a:ext cx="4572000" cy="199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B7C9-B61F-1D97-2FD7-2B5BC8FCD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7"/>
          <a:stretch/>
        </p:blipFill>
        <p:spPr>
          <a:xfrm>
            <a:off x="7289800" y="3760579"/>
            <a:ext cx="2286000" cy="330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C763E-797B-8328-E1E2-99E88EBD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7242688"/>
            <a:ext cx="4572000" cy="121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6B17-1592-A32B-6641-A3B1E3143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5800" y="3937013"/>
            <a:ext cx="2286000" cy="2832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9BB95-7286-ED73-21E2-F6567566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800" y="8636743"/>
            <a:ext cx="4572000" cy="238210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DF9CDF7-6BB4-4646-8843-2416A12D2994}"/>
              </a:ext>
            </a:extLst>
          </p:cNvPr>
          <p:cNvGrpSpPr/>
          <p:nvPr/>
        </p:nvGrpSpPr>
        <p:grpSpPr>
          <a:xfrm>
            <a:off x="977900" y="1821822"/>
            <a:ext cx="4572000" cy="9249035"/>
            <a:chOff x="977900" y="1821822"/>
            <a:chExt cx="4572000" cy="92490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F996B2-688D-4322-8A71-155B59D7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7900" y="3937013"/>
              <a:ext cx="4572000" cy="501234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F39BAB-88B7-4158-ACE0-F89E0A5D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7900" y="1938422"/>
              <a:ext cx="2286000" cy="194783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99FFFF-8344-4419-96E1-255C0AB2C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3900" y="1821822"/>
              <a:ext cx="2286000" cy="20644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CB607E-CB19-4AC4-B9F0-F0FBDBC3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7900" y="8993701"/>
              <a:ext cx="2286000" cy="20771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AB895C-4E2F-489B-946F-E430E1D29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66571" y="8995169"/>
              <a:ext cx="2583329" cy="2075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Yaoxiang Li</cp:lastModifiedBy>
  <cp:revision>10</cp:revision>
  <dcterms:created xsi:type="dcterms:W3CDTF">2023-03-24T17:16:38Z</dcterms:created>
  <dcterms:modified xsi:type="dcterms:W3CDTF">2023-03-25T17:44:34Z</dcterms:modified>
</cp:coreProperties>
</file>