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14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B5184-276F-930F-AAEF-5691B6BB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860"/>
            <a:ext cx="6858000" cy="46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B615E1-AA14-3B6D-F4E3-0981B1439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5"/>
          <a:stretch/>
        </p:blipFill>
        <p:spPr bwMode="auto">
          <a:xfrm>
            <a:off x="985044" y="3367088"/>
            <a:ext cx="4887912" cy="81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5</cp:revision>
  <dcterms:created xsi:type="dcterms:W3CDTF">2023-03-24T17:16:38Z</dcterms:created>
  <dcterms:modified xsi:type="dcterms:W3CDTF">2023-03-24T20:20:11Z</dcterms:modified>
</cp:coreProperties>
</file>