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napToGrid="0">
      <p:cViewPr varScale="1">
        <p:scale>
          <a:sx n="60" d="100"/>
          <a:sy n="60" d="100"/>
        </p:scale>
        <p:origin x="369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6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0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0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2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1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1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8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9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6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A74527-0A94-1133-BF96-E89AED994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8120"/>
            <a:ext cx="6858000" cy="395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8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D14D359-059A-FD69-99B7-C76E97C10C36}"/>
              </a:ext>
            </a:extLst>
          </p:cNvPr>
          <p:cNvGrpSpPr/>
          <p:nvPr/>
        </p:nvGrpSpPr>
        <p:grpSpPr>
          <a:xfrm>
            <a:off x="-8753575" y="1269695"/>
            <a:ext cx="4892040" cy="9845702"/>
            <a:chOff x="1340690" y="1684311"/>
            <a:chExt cx="4892040" cy="9845702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9EB615E1-AA14-3B6D-F4E3-0981B1439B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795"/>
            <a:stretch/>
          </p:blipFill>
          <p:spPr bwMode="auto">
            <a:xfrm>
              <a:off x="1342754" y="3367088"/>
              <a:ext cx="4887912" cy="816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98019C-7F10-E250-F5E4-F0C063851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0690" y="1684311"/>
              <a:ext cx="4892040" cy="1533568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B83E1B2-853C-B514-FD7D-EF8E1B30E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69631" y="1684311"/>
            <a:ext cx="4572000" cy="1994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78B7C9-B61F-1D97-2FD7-2B5BC8FCDC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67"/>
          <a:stretch/>
        </p:blipFill>
        <p:spPr>
          <a:xfrm>
            <a:off x="-3669631" y="3857125"/>
            <a:ext cx="2286000" cy="3305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CC763E-797B-8328-E1E2-99E88EBD6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669631" y="7339234"/>
            <a:ext cx="4572000" cy="12176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D86B17-1592-A32B-6641-A3B1E3143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83631" y="4033559"/>
            <a:ext cx="2286000" cy="28325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59BB95-7286-ED73-21E2-F656756634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669631" y="8733289"/>
            <a:ext cx="4572000" cy="23821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FFBFBC-4F68-AE96-5C16-1560A5BB23C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498"/>
          <a:stretch/>
        </p:blipFill>
        <p:spPr>
          <a:xfrm>
            <a:off x="1143000" y="1684311"/>
            <a:ext cx="4572000" cy="1509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37A8E3-445B-2A8C-AD82-5EF97BB91A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91794" y="8786331"/>
            <a:ext cx="2286000" cy="2329066"/>
          </a:xfrm>
          <a:prstGeom prst="rect">
            <a:avLst/>
          </a:prstGeom>
          <a:ln w="19050"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28728E-F5E8-4D41-60A6-441CC68A936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2" t="864" r="6941" b="653"/>
          <a:stretch/>
        </p:blipFill>
        <p:spPr>
          <a:xfrm>
            <a:off x="1143000" y="3333450"/>
            <a:ext cx="4572000" cy="4930851"/>
          </a:xfrm>
          <a:prstGeom prst="rect">
            <a:avLst/>
          </a:prstGeom>
          <a:ln w="19050">
            <a:noFill/>
          </a:ln>
        </p:spPr>
      </p:pic>
      <p:pic>
        <p:nvPicPr>
          <p:cNvPr id="13" name="Picture 12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A65ECDFA-9F15-F8EC-96F8-18C06A24A3D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9575"/>
          <a:stretch/>
        </p:blipFill>
        <p:spPr>
          <a:xfrm>
            <a:off x="1305794" y="8392884"/>
            <a:ext cx="2286000" cy="272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6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Li</dc:creator>
  <cp:lastModifiedBy>Simon Li</cp:lastModifiedBy>
  <cp:revision>9</cp:revision>
  <dcterms:created xsi:type="dcterms:W3CDTF">2023-03-24T17:16:38Z</dcterms:created>
  <dcterms:modified xsi:type="dcterms:W3CDTF">2023-03-24T22:01:34Z</dcterms:modified>
</cp:coreProperties>
</file>