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6F843-133E-319B-DA8D-0D4428E7E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9B173-78A7-BFDB-BC61-B5399E6A8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AD4D8-A5CB-FC86-2A15-06DCAD21B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829D-625A-44D1-A0A1-1F3DDC3A6E8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F3B51-148C-B00C-C9C4-0CD5D861D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17CF6-9CB3-DD98-A9DF-8CC9A74B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7B35-B096-4905-99B6-D271754E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5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DF01-E02C-2009-CBAE-BECC80C1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07EA5-C15A-9B0E-9C51-15CD1C124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E8634-A980-BF36-EB47-4D7FE15E9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829D-625A-44D1-A0A1-1F3DDC3A6E8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DB52D-FAB7-4DA4-F58B-259CFDFA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162CA-D815-DC9B-0545-A50E1F94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7B35-B096-4905-99B6-D271754E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4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B5FAFD-024C-E295-8E24-5B37867CE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80F7A-A2B0-5959-7BD0-C535D50D3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12774-0FEA-B6A5-3ECC-A11018E84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829D-625A-44D1-A0A1-1F3DDC3A6E8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27922-CFE7-AE75-A72C-46D5A9558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152DE-B6C9-47D1-03D3-843664EA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7B35-B096-4905-99B6-D271754E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2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535B-F212-227D-B236-F1ACAC86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603E3-F098-0A3B-27AB-2F2B3291B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15DDF-0348-B65A-63CC-2386F5AE6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829D-625A-44D1-A0A1-1F3DDC3A6E8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966AB-5A13-7DF0-8DBD-1BBB35A3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18B36-4797-EE72-87FD-F468C919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7B35-B096-4905-99B6-D271754E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3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D3417-1460-841E-8379-7030AE24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E0385-4C4F-12DD-EA53-1E86AC27F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73124-547E-28E8-0DF3-4ED3ADB11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829D-625A-44D1-A0A1-1F3DDC3A6E8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DF522-99C8-6D09-3EE5-9CF9BBDF6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A8F6E-1801-59B3-AA73-FC59DAE7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7B35-B096-4905-99B6-D271754E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1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B24D-97CB-B753-BCE3-231CBB47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182D8-F6B9-FAD7-0857-59F0D83C7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0EEA1-6E6B-2405-B02F-29823C88F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B934A-3FA6-4292-B7CD-16846083F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829D-625A-44D1-A0A1-1F3DDC3A6E8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88038-AFC3-7ABF-C3DD-8A077E43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637B5-5857-D739-1E81-770E784D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7B35-B096-4905-99B6-D271754E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5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2FF35-7A69-44D9-35B7-6A76FEE8E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F89E6-548D-2C0E-BDF4-47C104E8F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66A4A-7AFB-3EB6-3908-F4DA0EF24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97C49-ECB0-6D55-9D8C-895432194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D2AE5-FB1A-AD9A-2221-FC976FFC9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0181B2-C11D-FED7-B523-B3D9D3FBE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829D-625A-44D1-A0A1-1F3DDC3A6E8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235142-3B59-F05D-066C-77C0C1D30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94297B-41A9-360A-9996-7C08EE6C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7B35-B096-4905-99B6-D271754E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7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098F9-A1A9-416B-1953-9DDB342C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DC6AF-8833-EDCF-33FA-C3E1BC83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829D-625A-44D1-A0A1-1F3DDC3A6E8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0C5FE-C36E-B51A-BC1B-3A0EF70E6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4AE84-5011-E8FC-1DF4-BA72D8A4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7B35-B096-4905-99B6-D271754E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6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53FAAC-BF82-77BD-0777-FC4FFF12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829D-625A-44D1-A0A1-1F3DDC3A6E8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D35A70-F30A-D201-896F-09B6198B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17E27-1F14-E272-58A5-1F3F711C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7B35-B096-4905-99B6-D271754E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7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86D94-1004-F12D-67C2-C1D851AF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C77B6-D593-78CF-8C19-5AF04534C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C4F44-EBD3-3916-FFEC-B4D8CA50B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BE7BD-B8AC-B39C-3436-377547EC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829D-625A-44D1-A0A1-1F3DDC3A6E8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80D56-0D0A-124B-9FB7-139D04AEB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ABDB1-16C2-652E-8361-356361B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7B35-B096-4905-99B6-D271754E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2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7514-655C-CE26-998B-13B8ADB8C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D37430-3054-4AC2-3919-27210CCCA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9C07C-0C7B-D77B-7D2E-C815BD511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C7D0F-DCFD-4238-EA58-7494ECDA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829D-625A-44D1-A0A1-1F3DDC3A6E8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F35EC-596C-6AD0-2B2B-BA73EF53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7D2A7-CAF2-A086-8F2B-B2C7334E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7B35-B096-4905-99B6-D271754E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4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035132-F7F4-25C8-96D8-496FB966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43D88-B8CF-900A-9DB1-13049B3FA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8EFC6-E8FC-D8B8-4D18-6FA07344B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8829D-625A-44D1-A0A1-1F3DDC3A6E8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AD710-0637-5C4C-67C3-67958FC56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BBB6F-16C5-E175-0F1E-A936BD4B5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C7B35-B096-4905-99B6-D271754E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3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6D902C-72B9-10A1-52EE-4DDA17249995}"/>
              </a:ext>
            </a:extLst>
          </p:cNvPr>
          <p:cNvSpPr txBox="1"/>
          <p:nvPr/>
        </p:nvSpPr>
        <p:spPr>
          <a:xfrm>
            <a:off x="3682903" y="1199467"/>
            <a:ext cx="4826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Welcome to Handcrafted Haven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C30C41-DE53-2BFE-AF00-CEB2935ECAAF}"/>
              </a:ext>
            </a:extLst>
          </p:cNvPr>
          <p:cNvSpPr/>
          <p:nvPr/>
        </p:nvSpPr>
        <p:spPr>
          <a:xfrm>
            <a:off x="6640878" y="3935921"/>
            <a:ext cx="2620095" cy="14550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E6E83D-DD97-D890-B742-15FBEFD2545F}"/>
              </a:ext>
            </a:extLst>
          </p:cNvPr>
          <p:cNvSpPr/>
          <p:nvPr/>
        </p:nvSpPr>
        <p:spPr>
          <a:xfrm>
            <a:off x="2931027" y="3910501"/>
            <a:ext cx="2620097" cy="14673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Clothing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265A0A-42EC-714D-B580-19884A35B106}"/>
              </a:ext>
            </a:extLst>
          </p:cNvPr>
          <p:cNvSpPr/>
          <p:nvPr/>
        </p:nvSpPr>
        <p:spPr>
          <a:xfrm>
            <a:off x="6640878" y="2166345"/>
            <a:ext cx="2620095" cy="14673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Jewelry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74CA79-6BDC-84EF-883E-CEEEF7A32510}"/>
              </a:ext>
            </a:extLst>
          </p:cNvPr>
          <p:cNvSpPr/>
          <p:nvPr/>
        </p:nvSpPr>
        <p:spPr>
          <a:xfrm>
            <a:off x="2931026" y="2145416"/>
            <a:ext cx="2620097" cy="14673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Wood Crafting</a:t>
            </a:r>
          </a:p>
        </p:txBody>
      </p:sp>
      <p:pic>
        <p:nvPicPr>
          <p:cNvPr id="1026" name="Picture 2" descr="1,472,600+ Jewelry Stock Photos, Pictures &amp; Royalty-Free ...">
            <a:extLst>
              <a:ext uri="{FF2B5EF4-FFF2-40B4-BE49-F238E27FC236}">
                <a16:creationId xmlns:a16="http://schemas.microsoft.com/office/drawing/2014/main" id="{48748C0E-326C-8317-F7CD-ECED09E85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878" y="2166344"/>
            <a:ext cx="2620095" cy="145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E79F257-30A3-6035-4ACF-55CDAA9A2872}"/>
              </a:ext>
            </a:extLst>
          </p:cNvPr>
          <p:cNvSpPr/>
          <p:nvPr/>
        </p:nvSpPr>
        <p:spPr>
          <a:xfrm>
            <a:off x="93133" y="5766373"/>
            <a:ext cx="10905067" cy="3143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EAF99-5243-84FB-83A2-20EE4F7D634E}"/>
              </a:ext>
            </a:extLst>
          </p:cNvPr>
          <p:cNvSpPr/>
          <p:nvPr/>
        </p:nvSpPr>
        <p:spPr>
          <a:xfrm>
            <a:off x="2746211" y="6247320"/>
            <a:ext cx="6575589" cy="14550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BF954B-F3C6-643C-8B9D-3EFAC815619E}"/>
              </a:ext>
            </a:extLst>
          </p:cNvPr>
          <p:cNvSpPr/>
          <p:nvPr/>
        </p:nvSpPr>
        <p:spPr>
          <a:xfrm>
            <a:off x="0" y="404867"/>
            <a:ext cx="12192000" cy="5270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74ABCE-7BA9-2084-40EF-86D63DF3C51F}"/>
              </a:ext>
            </a:extLst>
          </p:cNvPr>
          <p:cNvSpPr txBox="1"/>
          <p:nvPr/>
        </p:nvSpPr>
        <p:spPr>
          <a:xfrm>
            <a:off x="3592965" y="45776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503146-E362-6891-BA25-BC0A1311A237}"/>
              </a:ext>
            </a:extLst>
          </p:cNvPr>
          <p:cNvSpPr txBox="1"/>
          <p:nvPr/>
        </p:nvSpPr>
        <p:spPr>
          <a:xfrm>
            <a:off x="5675283" y="48371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643A98-10F5-2E0C-D156-E2A2EEFE73E7}"/>
              </a:ext>
            </a:extLst>
          </p:cNvPr>
          <p:cNvSpPr txBox="1"/>
          <p:nvPr/>
        </p:nvSpPr>
        <p:spPr>
          <a:xfrm>
            <a:off x="7663025" y="483719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3875D-D521-007F-C494-3B7FF66DCA43}"/>
              </a:ext>
            </a:extLst>
          </p:cNvPr>
          <p:cNvSpPr/>
          <p:nvPr/>
        </p:nvSpPr>
        <p:spPr>
          <a:xfrm>
            <a:off x="10552842" y="396326"/>
            <a:ext cx="1536703" cy="5355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</a:t>
            </a:r>
          </a:p>
        </p:txBody>
      </p:sp>
    </p:spTree>
    <p:extLst>
      <p:ext uri="{BB962C8B-B14F-4D97-AF65-F5344CB8AC3E}">
        <p14:creationId xmlns:p14="http://schemas.microsoft.com/office/powerpoint/2010/main" val="2584336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Wilkerson, Christian</dc:creator>
  <cp:lastModifiedBy>Wilkerson, Christian</cp:lastModifiedBy>
  <cp:revision>1</cp:revision>
  <dcterms:created xsi:type="dcterms:W3CDTF">2024-01-25T17:18:11Z</dcterms:created>
  <dcterms:modified xsi:type="dcterms:W3CDTF">2024-01-25T17:18:39Z</dcterms:modified>
</cp:coreProperties>
</file>