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70" r:id="rId9"/>
    <p:sldId id="261" r:id="rId10"/>
    <p:sldId id="263" r:id="rId11"/>
    <p:sldId id="271" r:id="rId12"/>
    <p:sldId id="264" r:id="rId13"/>
    <p:sldId id="269" r:id="rId14"/>
    <p:sldId id="267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5B72-9C13-1440-AE05-221ED3C3464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6D978-5201-7C43-9C07-3C87ADF6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8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hermis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197" y="1027360"/>
            <a:ext cx="9943605" cy="2387600"/>
          </a:xfrm>
        </p:spPr>
        <p:txBody>
          <a:bodyPr/>
          <a:lstStyle/>
          <a:p>
            <a:r>
              <a:rPr lang="en-US" dirty="0" smtClean="0"/>
              <a:t>EC544: </a:t>
            </a:r>
            <a:r>
              <a:rPr lang="en-US" dirty="0" err="1" smtClean="0"/>
              <a:t>Gnest</a:t>
            </a:r>
            <a:r>
              <a:rPr lang="en-US" dirty="0" smtClean="0"/>
              <a:t> Thermostat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Hoang</a:t>
            </a:r>
          </a:p>
          <a:p>
            <a:r>
              <a:rPr lang="en-US" dirty="0" err="1" smtClean="0"/>
              <a:t>Wenpeng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Terry Chan</a:t>
            </a:r>
          </a:p>
        </p:txBody>
      </p:sp>
    </p:spTree>
    <p:extLst>
      <p:ext uri="{BB962C8B-B14F-4D97-AF65-F5344CB8AC3E}">
        <p14:creationId xmlns:p14="http://schemas.microsoft.com/office/powerpoint/2010/main" val="9551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and resolve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challenge we encountered was the problem between the </a:t>
            </a:r>
            <a:r>
              <a:rPr lang="en-US" dirty="0" err="1" smtClean="0"/>
              <a:t>xBee</a:t>
            </a:r>
            <a:r>
              <a:rPr lang="en-US" dirty="0" smtClean="0"/>
              <a:t> communications. We set up PAN ID but they are still not responding. </a:t>
            </a:r>
          </a:p>
          <a:p>
            <a:r>
              <a:rPr lang="en-US" dirty="0" smtClean="0"/>
              <a:t>What we did </a:t>
            </a:r>
            <a:r>
              <a:rPr lang="en-US" dirty="0" smtClean="0"/>
              <a:t>was</a:t>
            </a:r>
            <a:r>
              <a:rPr lang="en-US" dirty="0" smtClean="0"/>
              <a:t> </a:t>
            </a:r>
            <a:r>
              <a:rPr lang="en-US" dirty="0" smtClean="0"/>
              <a:t>we found out we not only need to reset the PAN ID but also the Operating PAN ID and Operation </a:t>
            </a:r>
            <a:r>
              <a:rPr lang="en-US" dirty="0" smtClean="0"/>
              <a:t>Channel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34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016"/>
            <a:ext cx="10515600" cy="560694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second challenge was we need to find a way to differentiate the different readings from each sensor</a:t>
            </a:r>
          </a:p>
          <a:p>
            <a:r>
              <a:rPr lang="en-US" dirty="0"/>
              <a:t>What we did was to create an ID for each Arduino, and the code in Node JS will then pick them up and divide them</a:t>
            </a:r>
            <a:r>
              <a:rPr lang="en-US" dirty="0" smtClean="0"/>
              <a:t>. The ID is generated randomly from 1 to 300 and this range of random numbers can be changed accordingly to the number of sensors we have.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1" y="4297878"/>
            <a:ext cx="2324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4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5647"/>
            <a:ext cx="10515600" cy="5761327"/>
          </a:xfrm>
        </p:spPr>
        <p:txBody>
          <a:bodyPr/>
          <a:lstStyle/>
          <a:p>
            <a:r>
              <a:rPr lang="en-US" dirty="0" smtClean="0"/>
              <a:t>The third challenge we encountered is to find a way enable the adding and dropping of devices. </a:t>
            </a:r>
          </a:p>
          <a:p>
            <a:r>
              <a:rPr lang="en-US" dirty="0" smtClean="0"/>
              <a:t>We resolved that by adding a ‘heartbeat</a:t>
            </a:r>
            <a:r>
              <a:rPr lang="en-US" dirty="0" smtClean="0"/>
              <a:t>’ signal </a:t>
            </a:r>
            <a:r>
              <a:rPr lang="en-US" dirty="0" smtClean="0"/>
              <a:t>to each </a:t>
            </a:r>
            <a:r>
              <a:rPr lang="en-US" dirty="0" smtClean="0"/>
              <a:t>sensor. </a:t>
            </a:r>
            <a:r>
              <a:rPr lang="en-US" dirty="0" smtClean="0"/>
              <a:t>If the base doesn’t get a heartbeat from any devices within 30 seconds, then this device is considered dropped.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4006675"/>
            <a:ext cx="7975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1864"/>
            <a:ext cx="10515600" cy="4351338"/>
          </a:xfrm>
        </p:spPr>
        <p:txBody>
          <a:bodyPr/>
          <a:lstStyle/>
          <a:p>
            <a:r>
              <a:rPr lang="en-US" dirty="0" smtClean="0"/>
              <a:t>Analog read from port</a:t>
            </a:r>
          </a:p>
          <a:p>
            <a:r>
              <a:rPr lang="en-US" dirty="0" smtClean="0"/>
              <a:t>Divide the value from Minimum to Maximum for 1024 stages</a:t>
            </a:r>
          </a:p>
          <a:p>
            <a:r>
              <a:rPr lang="en-US" dirty="0" smtClean="0"/>
              <a:t>Use map function: map(value, in min, in max, out min, out max)</a:t>
            </a:r>
          </a:p>
          <a:p>
            <a:r>
              <a:rPr lang="en-US" dirty="0" smtClean="0"/>
              <a:t>Constrain the output value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625915"/>
            <a:ext cx="5638800" cy="62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597533"/>
            <a:ext cx="3543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1" y="2257506"/>
            <a:ext cx="3768436" cy="2826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55" y="2223364"/>
            <a:ext cx="3859480" cy="2894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2550" y="5083833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</a:t>
            </a:r>
            <a:r>
              <a:rPr lang="en-US" dirty="0" err="1" smtClean="0"/>
              <a:t>xBee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62404" y="5083833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 </a:t>
            </a:r>
            <a:r>
              <a:rPr lang="en-US" dirty="0" err="1" smtClean="0"/>
              <a:t>xBee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21" y="1690688"/>
            <a:ext cx="5804395" cy="44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http://en.wikipedia.org/wiki/Thermistor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system that will continuously measure (0.5 Hz) temperature at five locations in the room, and report these values to a central station.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central station should report, in alphanumeric form, the most recent temperature values from each thermometer along with the current (spatial) average temperature in the room. </a:t>
            </a:r>
          </a:p>
        </p:txBody>
      </p:sp>
    </p:spTree>
    <p:extLst>
      <p:ext uri="{BB962C8B-B14F-4D97-AF65-F5344CB8AC3E}">
        <p14:creationId xmlns:p14="http://schemas.microsoft.com/office/powerpoint/2010/main" val="62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433"/>
              </p:ext>
            </p:extLst>
          </p:nvPr>
        </p:nvGraphicFramePr>
        <p:xfrm>
          <a:off x="2032000" y="208533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Andrew Hoang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Wenpeng</a:t>
                      </a:r>
                      <a:r>
                        <a:rPr lang="en-US" dirty="0" smtClean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Terry Chan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8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each do in this challenge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77136"/>
              </p:ext>
            </p:extLst>
          </p:nvPr>
        </p:nvGraphicFramePr>
        <p:xfrm>
          <a:off x="1182028" y="2422567"/>
          <a:ext cx="9969192" cy="211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298"/>
                <a:gridCol w="2492298"/>
                <a:gridCol w="2492298"/>
                <a:gridCol w="2492298"/>
              </a:tblGrid>
              <a:tr h="377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Andrew Hoang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Wenpeng</a:t>
                      </a:r>
                      <a:r>
                        <a:rPr lang="en-US" dirty="0" smtClean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Terry Chan</a:t>
                      </a:r>
                      <a:endParaRPr lang="en-US" dirty="0"/>
                    </a:p>
                  </a:txBody>
                  <a:tcPr/>
                </a:tc>
              </a:tr>
              <a:tr h="1615329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Coded</a:t>
                      </a:r>
                      <a:r>
                        <a:rPr lang="en-US" baseline="0" dirty="0" smtClean="0"/>
                        <a:t> all the Node JS side of the challenge, set up the 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Coded</a:t>
                      </a:r>
                      <a:r>
                        <a:rPr lang="en-US" baseline="0" dirty="0" smtClean="0"/>
                        <a:t> the majority of the Arduino code, figured out the calibration of the 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Built the thermistors</a:t>
                      </a:r>
                      <a:r>
                        <a:rPr lang="en-US" baseline="0" dirty="0" smtClean="0"/>
                        <a:t> and set up all the </a:t>
                      </a:r>
                      <a:r>
                        <a:rPr lang="en-US" baseline="0" dirty="0" err="1" smtClean="0"/>
                        <a:t>xBees</a:t>
                      </a:r>
                      <a:r>
                        <a:rPr lang="en-US" baseline="0" dirty="0" smtClean="0"/>
                        <a:t>. Added the heart beat code to the </a:t>
                      </a:r>
                      <a:r>
                        <a:rPr lang="en-US" baseline="0" dirty="0" err="1" smtClean="0"/>
                        <a:t>arduino</a:t>
                      </a:r>
                      <a:r>
                        <a:rPr lang="en-US" baseline="0" dirty="0" smtClean="0"/>
                        <a:t> script.  Finish up </a:t>
                      </a:r>
                      <a:r>
                        <a:rPr lang="en-US" baseline="0" dirty="0" err="1" smtClean="0"/>
                        <a:t>ppt</a:t>
                      </a:r>
                      <a:r>
                        <a:rPr lang="en-US" baseline="0" dirty="0" smtClean="0"/>
                        <a:t> presentation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73"/>
            <a:ext cx="10515600" cy="1325563"/>
          </a:xfrm>
        </p:spPr>
        <p:txBody>
          <a:bodyPr/>
          <a:lstStyle/>
          <a:p>
            <a:r>
              <a:rPr lang="en-US" dirty="0" smtClean="0"/>
              <a:t>Design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73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idea was to link all of the </a:t>
            </a:r>
            <a:r>
              <a:rPr lang="en-US" dirty="0" err="1" smtClean="0"/>
              <a:t>xbees</a:t>
            </a:r>
            <a:r>
              <a:rPr lang="en-US" dirty="0" smtClean="0"/>
              <a:t> in the same mesh with a coordinator that is linked to the computer and the router </a:t>
            </a:r>
            <a:r>
              <a:rPr lang="en-US" dirty="0" err="1" smtClean="0"/>
              <a:t>xbees</a:t>
            </a:r>
            <a:r>
              <a:rPr lang="en-US" dirty="0" smtClean="0"/>
              <a:t> are individually linked to an Arduino that measures temperature.</a:t>
            </a:r>
          </a:p>
          <a:p>
            <a:r>
              <a:rPr lang="en-US" dirty="0" smtClean="0"/>
              <a:t>A voltage divider circuit is built around a thermistor and a resistor. The voltage measured is then translated into temperature by using the following code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19" y="3898900"/>
            <a:ext cx="822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344"/>
            <a:ext cx="10515600" cy="4351338"/>
          </a:xfrm>
        </p:spPr>
        <p:txBody>
          <a:bodyPr/>
          <a:lstStyle/>
          <a:p>
            <a:r>
              <a:rPr lang="en-US" dirty="0" smtClean="0"/>
              <a:t>The router will then send the temperature data to the coordinator.</a:t>
            </a:r>
          </a:p>
          <a:p>
            <a:r>
              <a:rPr lang="en-US" dirty="0" smtClean="0"/>
              <a:t>The data received from the coordinator is then processed in Node JS to calculate the average temperature and show the individual temperature of all </a:t>
            </a:r>
            <a:r>
              <a:rPr lang="en-US" dirty="0" smtClean="0"/>
              <a:t>sensors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39439" y="1852551"/>
            <a:ext cx="1341911" cy="12587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67249" y="1852551"/>
            <a:ext cx="1341911" cy="12587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95059" y="1852551"/>
            <a:ext cx="1341911" cy="12587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22869" y="1852551"/>
            <a:ext cx="1341911" cy="12587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98473" y="3505015"/>
            <a:ext cx="1341911" cy="12587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20244" y="5342622"/>
            <a:ext cx="1341911" cy="12587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41318" y="2297277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69128" y="2297277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Stations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6938" y="2297277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24748" y="2303813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Stations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0351" y="3949741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97430" y="5786871"/>
            <a:ext cx="124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Computer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45723" y="3072741"/>
            <a:ext cx="1358734" cy="7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98473" y="3146587"/>
            <a:ext cx="410687" cy="3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66013" y="3072741"/>
            <a:ext cx="1234045" cy="7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18858" y="3111335"/>
            <a:ext cx="391883" cy="34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81299" y="4729925"/>
            <a:ext cx="0" cy="61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of the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Since the reading from the different sensors come at different times intervals, it’s hard to capture a specific temperature data from individual sensors, so what we have is to have a floating average for each sensor. Therefore the average temperature of the room can be calculated from the floating average of each one of the sensors.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4 router </a:t>
            </a:r>
            <a:r>
              <a:rPr lang="en-US" dirty="0" err="1" smtClean="0"/>
              <a:t>xBees</a:t>
            </a:r>
            <a:endParaRPr lang="en-US" dirty="0"/>
          </a:p>
          <a:p>
            <a:r>
              <a:rPr lang="en-US" dirty="0" smtClean="0"/>
              <a:t>1 coordinator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4 Arduinos for temperature measurements</a:t>
            </a:r>
          </a:p>
          <a:p>
            <a:r>
              <a:rPr lang="en-US" dirty="0" smtClean="0"/>
              <a:t>4 portable chargers to power the </a:t>
            </a:r>
            <a:r>
              <a:rPr lang="en-US" dirty="0"/>
              <a:t>A</a:t>
            </a:r>
            <a:r>
              <a:rPr lang="en-US" dirty="0" smtClean="0"/>
              <a:t>rduinos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XCTU for linking the </a:t>
            </a:r>
            <a:r>
              <a:rPr lang="en-US" dirty="0" err="1" smtClean="0"/>
              <a:t>xBees</a:t>
            </a:r>
            <a:endParaRPr lang="en-US" dirty="0" smtClean="0"/>
          </a:p>
          <a:p>
            <a:r>
              <a:rPr lang="en-US" dirty="0" smtClean="0"/>
              <a:t>Node JS and Atom</a:t>
            </a:r>
          </a:p>
          <a:p>
            <a:r>
              <a:rPr lang="en-US" dirty="0" smtClean="0"/>
              <a:t>Arduino</a:t>
            </a: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592</Words>
  <Application>Microsoft Macintosh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EC544: Gnest Thermostat</vt:lpstr>
      <vt:lpstr>Mission</vt:lpstr>
      <vt:lpstr>Presenter</vt:lpstr>
      <vt:lpstr>What did we each do in this challenge</vt:lpstr>
      <vt:lpstr>Design Concept</vt:lpstr>
      <vt:lpstr>PowerPoint Presentation</vt:lpstr>
      <vt:lpstr>Schematic</vt:lpstr>
      <vt:lpstr>Schematic of the javascript code</vt:lpstr>
      <vt:lpstr>Components</vt:lpstr>
      <vt:lpstr>Challenge and resolve</vt:lpstr>
      <vt:lpstr>PowerPoint Presentation</vt:lpstr>
      <vt:lpstr>PowerPoint Presentation</vt:lpstr>
      <vt:lpstr>Calibration</vt:lpstr>
      <vt:lpstr>PowerPoint Presentation</vt:lpstr>
      <vt:lpstr>Results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EC544: Gnest Thermostat</dc:title>
  <dc:creator>Terry Chan</dc:creator>
  <cp:lastModifiedBy>Terry Chan</cp:lastModifiedBy>
  <cp:revision>25</cp:revision>
  <dcterms:created xsi:type="dcterms:W3CDTF">2017-09-17T18:31:31Z</dcterms:created>
  <dcterms:modified xsi:type="dcterms:W3CDTF">2017-09-19T02:25:47Z</dcterms:modified>
</cp:coreProperties>
</file>