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1" r:id="rId4"/>
    <p:sldId id="276" r:id="rId5"/>
    <p:sldId id="277" r:id="rId6"/>
    <p:sldId id="278" r:id="rId7"/>
    <p:sldId id="279" r:id="rId8"/>
    <p:sldId id="28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D6B61-A377-429E-AA56-449ED1C6EBCD}" type="doc">
      <dgm:prSet loTypeId="urn:microsoft.com/office/officeart/2005/8/layout/vList2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C6647832-D254-4013-985F-B8299652FE44}">
      <dgm:prSet/>
      <dgm:spPr/>
      <dgm:t>
        <a:bodyPr/>
        <a:lstStyle/>
        <a:p>
          <a:r>
            <a:rPr lang="en-US"/>
            <a:t>Continuous Development</a:t>
          </a:r>
        </a:p>
      </dgm:t>
    </dgm:pt>
    <dgm:pt modelId="{AAC1A2D5-D1F7-462F-962A-9BC7FCBE004C}" type="parTrans" cxnId="{903C1715-7801-4D28-A387-B8CEF7CE46F5}">
      <dgm:prSet/>
      <dgm:spPr/>
      <dgm:t>
        <a:bodyPr/>
        <a:lstStyle/>
        <a:p>
          <a:endParaRPr lang="en-US"/>
        </a:p>
      </dgm:t>
    </dgm:pt>
    <dgm:pt modelId="{71F199BA-D2DE-4FF5-B53F-9D3C79D28AAE}" type="sibTrans" cxnId="{903C1715-7801-4D28-A387-B8CEF7CE46F5}">
      <dgm:prSet/>
      <dgm:spPr/>
      <dgm:t>
        <a:bodyPr/>
        <a:lstStyle/>
        <a:p>
          <a:endParaRPr lang="en-US"/>
        </a:p>
      </dgm:t>
    </dgm:pt>
    <dgm:pt modelId="{C44F4E4B-5371-42B7-830B-B001099F1AC3}">
      <dgm:prSet/>
      <dgm:spPr/>
      <dgm:t>
        <a:bodyPr/>
        <a:lstStyle/>
        <a:p>
          <a:r>
            <a:rPr lang="en-US"/>
            <a:t>Continuous Testing</a:t>
          </a:r>
        </a:p>
      </dgm:t>
    </dgm:pt>
    <dgm:pt modelId="{88511ED0-262C-4AF3-87A3-EB91B6D92C4A}" type="parTrans" cxnId="{E3C54BA1-E024-4450-8374-F55822C9CAB9}">
      <dgm:prSet/>
      <dgm:spPr/>
      <dgm:t>
        <a:bodyPr/>
        <a:lstStyle/>
        <a:p>
          <a:endParaRPr lang="en-US"/>
        </a:p>
      </dgm:t>
    </dgm:pt>
    <dgm:pt modelId="{07BB3EBA-B9E8-4411-BDC6-152B16A33EC3}" type="sibTrans" cxnId="{E3C54BA1-E024-4450-8374-F55822C9CAB9}">
      <dgm:prSet/>
      <dgm:spPr/>
      <dgm:t>
        <a:bodyPr/>
        <a:lstStyle/>
        <a:p>
          <a:endParaRPr lang="en-US"/>
        </a:p>
      </dgm:t>
    </dgm:pt>
    <dgm:pt modelId="{62D82A8D-0983-43C4-B9E7-519ED0FEE921}">
      <dgm:prSet/>
      <dgm:spPr/>
      <dgm:t>
        <a:bodyPr/>
        <a:lstStyle/>
        <a:p>
          <a:r>
            <a:rPr lang="en-US"/>
            <a:t>Continuous Integration</a:t>
          </a:r>
        </a:p>
      </dgm:t>
    </dgm:pt>
    <dgm:pt modelId="{B068E100-F3D6-49B5-8742-C12315D12268}" type="parTrans" cxnId="{DFF6991B-BB06-43C2-93FC-974A73C2EDA4}">
      <dgm:prSet/>
      <dgm:spPr/>
      <dgm:t>
        <a:bodyPr/>
        <a:lstStyle/>
        <a:p>
          <a:endParaRPr lang="en-US"/>
        </a:p>
      </dgm:t>
    </dgm:pt>
    <dgm:pt modelId="{A406EC39-E618-459A-902F-13332467B8BB}" type="sibTrans" cxnId="{DFF6991B-BB06-43C2-93FC-974A73C2EDA4}">
      <dgm:prSet/>
      <dgm:spPr/>
      <dgm:t>
        <a:bodyPr/>
        <a:lstStyle/>
        <a:p>
          <a:endParaRPr lang="en-US"/>
        </a:p>
      </dgm:t>
    </dgm:pt>
    <dgm:pt modelId="{E555711F-08A8-42C0-B523-B1D021AEE76F}">
      <dgm:prSet/>
      <dgm:spPr/>
      <dgm:t>
        <a:bodyPr/>
        <a:lstStyle/>
        <a:p>
          <a:r>
            <a:rPr lang="en-US"/>
            <a:t>Continuous Deployment</a:t>
          </a:r>
        </a:p>
      </dgm:t>
    </dgm:pt>
    <dgm:pt modelId="{0D15411D-648A-4DF4-A7DE-6DCC4E3D8BEB}" type="parTrans" cxnId="{236B5C4D-1003-4477-BC8D-C31F7897651F}">
      <dgm:prSet/>
      <dgm:spPr/>
      <dgm:t>
        <a:bodyPr/>
        <a:lstStyle/>
        <a:p>
          <a:endParaRPr lang="en-US"/>
        </a:p>
      </dgm:t>
    </dgm:pt>
    <dgm:pt modelId="{B02DFABE-5DA8-4E0A-A15C-B357469123E9}" type="sibTrans" cxnId="{236B5C4D-1003-4477-BC8D-C31F7897651F}">
      <dgm:prSet/>
      <dgm:spPr/>
      <dgm:t>
        <a:bodyPr/>
        <a:lstStyle/>
        <a:p>
          <a:endParaRPr lang="en-US"/>
        </a:p>
      </dgm:t>
    </dgm:pt>
    <dgm:pt modelId="{67FACAC0-3AA5-4058-AAF7-F0A7B4B7005A}">
      <dgm:prSet/>
      <dgm:spPr/>
      <dgm:t>
        <a:bodyPr/>
        <a:lstStyle/>
        <a:p>
          <a:r>
            <a:rPr lang="en-US"/>
            <a:t>Continuous Monitoring</a:t>
          </a:r>
        </a:p>
      </dgm:t>
    </dgm:pt>
    <dgm:pt modelId="{F652DDED-DEDC-4489-9588-C0348BF6FB46}" type="parTrans" cxnId="{E58EBF21-B771-46A2-8CFA-D70C63DA2A92}">
      <dgm:prSet/>
      <dgm:spPr/>
      <dgm:t>
        <a:bodyPr/>
        <a:lstStyle/>
        <a:p>
          <a:endParaRPr lang="en-US"/>
        </a:p>
      </dgm:t>
    </dgm:pt>
    <dgm:pt modelId="{3CF38A04-D642-4473-BCD0-5B74E5BE2D5D}" type="sibTrans" cxnId="{E58EBF21-B771-46A2-8CFA-D70C63DA2A92}">
      <dgm:prSet/>
      <dgm:spPr/>
      <dgm:t>
        <a:bodyPr/>
        <a:lstStyle/>
        <a:p>
          <a:endParaRPr lang="en-US"/>
        </a:p>
      </dgm:t>
    </dgm:pt>
    <dgm:pt modelId="{00C7CDA8-45C5-4392-AE4E-78B867886106}" type="pres">
      <dgm:prSet presAssocID="{F6CD6B61-A377-429E-AA56-449ED1C6EBCD}" presName="linear" presStyleCnt="0">
        <dgm:presLayoutVars>
          <dgm:animLvl val="lvl"/>
          <dgm:resizeHandles val="exact"/>
        </dgm:presLayoutVars>
      </dgm:prSet>
      <dgm:spPr/>
    </dgm:pt>
    <dgm:pt modelId="{4EED8580-70FF-490E-8415-5C0F4B12AEE1}" type="pres">
      <dgm:prSet presAssocID="{C6647832-D254-4013-985F-B8299652FE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7C0679-ABFF-48F7-881A-DB9F7C772EE2}" type="pres">
      <dgm:prSet presAssocID="{71F199BA-D2DE-4FF5-B53F-9D3C79D28AAE}" presName="spacer" presStyleCnt="0"/>
      <dgm:spPr/>
    </dgm:pt>
    <dgm:pt modelId="{481DD9E9-50C4-4B09-8852-B8E2F57C113C}" type="pres">
      <dgm:prSet presAssocID="{C44F4E4B-5371-42B7-830B-B001099F1A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6E2C58-5DE1-49AA-949B-43A4BD609385}" type="pres">
      <dgm:prSet presAssocID="{07BB3EBA-B9E8-4411-BDC6-152B16A33EC3}" presName="spacer" presStyleCnt="0"/>
      <dgm:spPr/>
    </dgm:pt>
    <dgm:pt modelId="{461FFF47-2695-496A-B3DF-C34ACBF9FBEB}" type="pres">
      <dgm:prSet presAssocID="{62D82A8D-0983-43C4-B9E7-519ED0FEE9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7A3B27-69AF-4874-8085-38F73FF35119}" type="pres">
      <dgm:prSet presAssocID="{A406EC39-E618-459A-902F-13332467B8BB}" presName="spacer" presStyleCnt="0"/>
      <dgm:spPr/>
    </dgm:pt>
    <dgm:pt modelId="{9C4B2463-5ECB-4445-ACF3-1AEF134B0F07}" type="pres">
      <dgm:prSet presAssocID="{E555711F-08A8-42C0-B523-B1D021AEE7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E1D673-E34B-4789-AB3B-917F0071A7E1}" type="pres">
      <dgm:prSet presAssocID="{B02DFABE-5DA8-4E0A-A15C-B357469123E9}" presName="spacer" presStyleCnt="0"/>
      <dgm:spPr/>
    </dgm:pt>
    <dgm:pt modelId="{C54AE0B4-B67A-428D-A350-503B21B5A2D6}" type="pres">
      <dgm:prSet presAssocID="{67FACAC0-3AA5-4058-AAF7-F0A7B4B700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3C1715-7801-4D28-A387-B8CEF7CE46F5}" srcId="{F6CD6B61-A377-429E-AA56-449ED1C6EBCD}" destId="{C6647832-D254-4013-985F-B8299652FE44}" srcOrd="0" destOrd="0" parTransId="{AAC1A2D5-D1F7-462F-962A-9BC7FCBE004C}" sibTransId="{71F199BA-D2DE-4FF5-B53F-9D3C79D28AAE}"/>
    <dgm:cxn modelId="{DFF6991B-BB06-43C2-93FC-974A73C2EDA4}" srcId="{F6CD6B61-A377-429E-AA56-449ED1C6EBCD}" destId="{62D82A8D-0983-43C4-B9E7-519ED0FEE921}" srcOrd="2" destOrd="0" parTransId="{B068E100-F3D6-49B5-8742-C12315D12268}" sibTransId="{A406EC39-E618-459A-902F-13332467B8BB}"/>
    <dgm:cxn modelId="{E58EBF21-B771-46A2-8CFA-D70C63DA2A92}" srcId="{F6CD6B61-A377-429E-AA56-449ED1C6EBCD}" destId="{67FACAC0-3AA5-4058-AAF7-F0A7B4B7005A}" srcOrd="4" destOrd="0" parTransId="{F652DDED-DEDC-4489-9588-C0348BF6FB46}" sibTransId="{3CF38A04-D642-4473-BCD0-5B74E5BE2D5D}"/>
    <dgm:cxn modelId="{25E60027-CB30-4E6C-BC74-501E1DA10025}" type="presOf" srcId="{67FACAC0-3AA5-4058-AAF7-F0A7B4B7005A}" destId="{C54AE0B4-B67A-428D-A350-503B21B5A2D6}" srcOrd="0" destOrd="0" presId="urn:microsoft.com/office/officeart/2005/8/layout/vList2"/>
    <dgm:cxn modelId="{7B8B7929-8A9C-4B60-8B50-47CDA4CAC901}" type="presOf" srcId="{E555711F-08A8-42C0-B523-B1D021AEE76F}" destId="{9C4B2463-5ECB-4445-ACF3-1AEF134B0F07}" srcOrd="0" destOrd="0" presId="urn:microsoft.com/office/officeart/2005/8/layout/vList2"/>
    <dgm:cxn modelId="{236B5C4D-1003-4477-BC8D-C31F7897651F}" srcId="{F6CD6B61-A377-429E-AA56-449ED1C6EBCD}" destId="{E555711F-08A8-42C0-B523-B1D021AEE76F}" srcOrd="3" destOrd="0" parTransId="{0D15411D-648A-4DF4-A7DE-6DCC4E3D8BEB}" sibTransId="{B02DFABE-5DA8-4E0A-A15C-B357469123E9}"/>
    <dgm:cxn modelId="{6AEFA657-6F1D-491E-8134-BFB7C3E445E4}" type="presOf" srcId="{C6647832-D254-4013-985F-B8299652FE44}" destId="{4EED8580-70FF-490E-8415-5C0F4B12AEE1}" srcOrd="0" destOrd="0" presId="urn:microsoft.com/office/officeart/2005/8/layout/vList2"/>
    <dgm:cxn modelId="{24F5E680-F5E6-4AEC-928E-CF823F3EDFDC}" type="presOf" srcId="{62D82A8D-0983-43C4-B9E7-519ED0FEE921}" destId="{461FFF47-2695-496A-B3DF-C34ACBF9FBEB}" srcOrd="0" destOrd="0" presId="urn:microsoft.com/office/officeart/2005/8/layout/vList2"/>
    <dgm:cxn modelId="{E3C54BA1-E024-4450-8374-F55822C9CAB9}" srcId="{F6CD6B61-A377-429E-AA56-449ED1C6EBCD}" destId="{C44F4E4B-5371-42B7-830B-B001099F1AC3}" srcOrd="1" destOrd="0" parTransId="{88511ED0-262C-4AF3-87A3-EB91B6D92C4A}" sibTransId="{07BB3EBA-B9E8-4411-BDC6-152B16A33EC3}"/>
    <dgm:cxn modelId="{195055E4-FFDC-4E9E-97B0-CC4DA9B43953}" type="presOf" srcId="{C44F4E4B-5371-42B7-830B-B001099F1AC3}" destId="{481DD9E9-50C4-4B09-8852-B8E2F57C113C}" srcOrd="0" destOrd="0" presId="urn:microsoft.com/office/officeart/2005/8/layout/vList2"/>
    <dgm:cxn modelId="{4EDE92FA-38D2-4C6C-BADE-01814571AB44}" type="presOf" srcId="{F6CD6B61-A377-429E-AA56-449ED1C6EBCD}" destId="{00C7CDA8-45C5-4392-AE4E-78B867886106}" srcOrd="0" destOrd="0" presId="urn:microsoft.com/office/officeart/2005/8/layout/vList2"/>
    <dgm:cxn modelId="{CAC87981-AFEB-4901-8357-5599AE2EA91C}" type="presParOf" srcId="{00C7CDA8-45C5-4392-AE4E-78B867886106}" destId="{4EED8580-70FF-490E-8415-5C0F4B12AEE1}" srcOrd="0" destOrd="0" presId="urn:microsoft.com/office/officeart/2005/8/layout/vList2"/>
    <dgm:cxn modelId="{893ACB48-CED5-4408-8A60-A367C9685CD5}" type="presParOf" srcId="{00C7CDA8-45C5-4392-AE4E-78B867886106}" destId="{C47C0679-ABFF-48F7-881A-DB9F7C772EE2}" srcOrd="1" destOrd="0" presId="urn:microsoft.com/office/officeart/2005/8/layout/vList2"/>
    <dgm:cxn modelId="{ABDD6D02-A9C7-4B58-9F05-04042FBA1F3E}" type="presParOf" srcId="{00C7CDA8-45C5-4392-AE4E-78B867886106}" destId="{481DD9E9-50C4-4B09-8852-B8E2F57C113C}" srcOrd="2" destOrd="0" presId="urn:microsoft.com/office/officeart/2005/8/layout/vList2"/>
    <dgm:cxn modelId="{779A2ECA-6822-4B9E-8CC9-9765FE993E14}" type="presParOf" srcId="{00C7CDA8-45C5-4392-AE4E-78B867886106}" destId="{7B6E2C58-5DE1-49AA-949B-43A4BD609385}" srcOrd="3" destOrd="0" presId="urn:microsoft.com/office/officeart/2005/8/layout/vList2"/>
    <dgm:cxn modelId="{DE7CDBD1-8657-41CE-8A3B-F6179DBF299C}" type="presParOf" srcId="{00C7CDA8-45C5-4392-AE4E-78B867886106}" destId="{461FFF47-2695-496A-B3DF-C34ACBF9FBEB}" srcOrd="4" destOrd="0" presId="urn:microsoft.com/office/officeart/2005/8/layout/vList2"/>
    <dgm:cxn modelId="{50A9EE2B-5169-4196-BF17-ED4C440100B0}" type="presParOf" srcId="{00C7CDA8-45C5-4392-AE4E-78B867886106}" destId="{717A3B27-69AF-4874-8085-38F73FF35119}" srcOrd="5" destOrd="0" presId="urn:microsoft.com/office/officeart/2005/8/layout/vList2"/>
    <dgm:cxn modelId="{FC37A0E6-E878-4625-8BC8-C7F46D7EEBA7}" type="presParOf" srcId="{00C7CDA8-45C5-4392-AE4E-78B867886106}" destId="{9C4B2463-5ECB-4445-ACF3-1AEF134B0F07}" srcOrd="6" destOrd="0" presId="urn:microsoft.com/office/officeart/2005/8/layout/vList2"/>
    <dgm:cxn modelId="{F950C6AC-CF09-4F7F-B44B-A87BBAD9FCD7}" type="presParOf" srcId="{00C7CDA8-45C5-4392-AE4E-78B867886106}" destId="{68E1D673-E34B-4789-AB3B-917F0071A7E1}" srcOrd="7" destOrd="0" presId="urn:microsoft.com/office/officeart/2005/8/layout/vList2"/>
    <dgm:cxn modelId="{82214297-6BEF-4DB2-AEA4-3BAB0A2FD808}" type="presParOf" srcId="{00C7CDA8-45C5-4392-AE4E-78B867886106}" destId="{C54AE0B4-B67A-428D-A350-503B21B5A2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8580-70FF-490E-8415-5C0F4B12AEE1}">
      <dsp:nvSpPr>
        <dsp:cNvPr id="0" name=""/>
        <dsp:cNvSpPr/>
      </dsp:nvSpPr>
      <dsp:spPr>
        <a:xfrm>
          <a:off x="0" y="2825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Development</a:t>
          </a:r>
        </a:p>
      </dsp:txBody>
      <dsp:txXfrm>
        <a:off x="44492" y="72749"/>
        <a:ext cx="6821403" cy="822446"/>
      </dsp:txXfrm>
    </dsp:sp>
    <dsp:sp modelId="{481DD9E9-50C4-4B09-8852-B8E2F57C113C}">
      <dsp:nvSpPr>
        <dsp:cNvPr id="0" name=""/>
        <dsp:cNvSpPr/>
      </dsp:nvSpPr>
      <dsp:spPr>
        <a:xfrm>
          <a:off x="0" y="104912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11926"/>
                <a:satOff val="-5287"/>
                <a:lumOff val="18501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211926"/>
                <a:satOff val="-5287"/>
                <a:lumOff val="18501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Testing</a:t>
          </a:r>
        </a:p>
      </dsp:txBody>
      <dsp:txXfrm>
        <a:off x="44492" y="1093619"/>
        <a:ext cx="6821403" cy="822446"/>
      </dsp:txXfrm>
    </dsp:sp>
    <dsp:sp modelId="{461FFF47-2695-496A-B3DF-C34ACBF9FBEB}">
      <dsp:nvSpPr>
        <dsp:cNvPr id="0" name=""/>
        <dsp:cNvSpPr/>
      </dsp:nvSpPr>
      <dsp:spPr>
        <a:xfrm>
          <a:off x="0" y="206999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23851"/>
                <a:satOff val="-10574"/>
                <a:lumOff val="37002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423851"/>
                <a:satOff val="-10574"/>
                <a:lumOff val="37002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Integration</a:t>
          </a:r>
        </a:p>
      </dsp:txBody>
      <dsp:txXfrm>
        <a:off x="44492" y="2114489"/>
        <a:ext cx="6821403" cy="822446"/>
      </dsp:txXfrm>
    </dsp:sp>
    <dsp:sp modelId="{9C4B2463-5ECB-4445-ACF3-1AEF134B0F07}">
      <dsp:nvSpPr>
        <dsp:cNvPr id="0" name=""/>
        <dsp:cNvSpPr/>
      </dsp:nvSpPr>
      <dsp:spPr>
        <a:xfrm>
          <a:off x="0" y="309086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23851"/>
                <a:satOff val="-10574"/>
                <a:lumOff val="37002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423851"/>
                <a:satOff val="-10574"/>
                <a:lumOff val="37002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Deployment</a:t>
          </a:r>
        </a:p>
      </dsp:txBody>
      <dsp:txXfrm>
        <a:off x="44492" y="3135359"/>
        <a:ext cx="6821403" cy="822446"/>
      </dsp:txXfrm>
    </dsp:sp>
    <dsp:sp modelId="{C54AE0B4-B67A-428D-A350-503B21B5A2D6}">
      <dsp:nvSpPr>
        <dsp:cNvPr id="0" name=""/>
        <dsp:cNvSpPr/>
      </dsp:nvSpPr>
      <dsp:spPr>
        <a:xfrm>
          <a:off x="0" y="411173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11926"/>
                <a:satOff val="-5287"/>
                <a:lumOff val="18501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211926"/>
                <a:satOff val="-5287"/>
                <a:lumOff val="18501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Monitoring</a:t>
          </a:r>
        </a:p>
      </dsp:txBody>
      <dsp:txXfrm>
        <a:off x="44492" y="4156229"/>
        <a:ext cx="6821403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Continuous Development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DevOps 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A3B0E6-4EC3-450F-9008-DD89286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5" y="217261"/>
            <a:ext cx="11500070" cy="4332968"/>
          </a:xfrm>
        </p:spPr>
      </p:pic>
    </p:spTree>
    <p:extLst>
      <p:ext uri="{BB962C8B-B14F-4D97-AF65-F5344CB8AC3E}">
        <p14:creationId xmlns:p14="http://schemas.microsoft.com/office/powerpoint/2010/main" val="957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Tools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EFCEAEFC-FADF-40BF-B1DE-339A5D53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" y="164288"/>
            <a:ext cx="11737677" cy="4385941"/>
          </a:xfrm>
        </p:spPr>
      </p:pic>
    </p:spTree>
    <p:extLst>
      <p:ext uri="{BB962C8B-B14F-4D97-AF65-F5344CB8AC3E}">
        <p14:creationId xmlns:p14="http://schemas.microsoft.com/office/powerpoint/2010/main" val="123677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DevOps Life Cycle Phases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298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07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LifeCycle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Phase</a:t>
            </a:r>
          </a:p>
        </p:txBody>
      </p:sp>
      <p:pic>
        <p:nvPicPr>
          <p:cNvPr id="7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413DE6-FAE9-42A8-A1FF-8A259119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-2" b="-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78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57F0-ED21-4BF2-AF57-5B76502B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This phase involves ‘</a:t>
            </a:r>
            <a:r>
              <a:rPr lang="en-US" sz="2400" b="1" dirty="0"/>
              <a:t>planning</a:t>
            </a:r>
            <a:r>
              <a:rPr lang="en-US" sz="2400" dirty="0"/>
              <a:t>‘ and ‘</a:t>
            </a:r>
            <a:r>
              <a:rPr lang="en-US" sz="2400" b="1" dirty="0"/>
              <a:t>coding</a:t>
            </a:r>
            <a:r>
              <a:rPr lang="en-US" sz="2400" dirty="0"/>
              <a:t>‘ of the software application’s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The vision of the project is decided during the ‘planning’ phase.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Code can be done in Any Language but maintain by </a:t>
            </a:r>
            <a:r>
              <a:rPr lang="en-US" sz="2400" b="1" dirty="0"/>
              <a:t>Version Control System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1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78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Code Versioning is Imp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57F0-ED21-4BF2-AF57-5B76502B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800" dirty="0"/>
              <a:t>Versions are maintained to hold a single source of Application.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Using Centralized single source code, </a:t>
            </a:r>
            <a:r>
              <a:rPr lang="en-US" sz="2800" b="1" dirty="0"/>
              <a:t>Operations can access the same code what they plan to release</a:t>
            </a:r>
            <a:r>
              <a:rPr lang="en-US" sz="2800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Easy to </a:t>
            </a:r>
            <a:r>
              <a:rPr lang="en-US" sz="2800" b="1" dirty="0"/>
              <a:t>Rollout</a:t>
            </a:r>
            <a:r>
              <a:rPr lang="en-US" sz="2800" dirty="0"/>
              <a:t> the faulty snippet of code or complete release. </a:t>
            </a:r>
          </a:p>
        </p:txBody>
      </p:sp>
    </p:spTree>
    <p:extLst>
      <p:ext uri="{BB962C8B-B14F-4D97-AF65-F5344CB8AC3E}">
        <p14:creationId xmlns:p14="http://schemas.microsoft.com/office/powerpoint/2010/main" val="212469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BA98-E13C-403B-AC96-75E203799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E8509-9E93-4D74-BF24-661F111C7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4A678E-8F30-4E92-A5BF-F5D03D0113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D40332-71CC-4F1C-BD77-87EC9835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97471"/>
            <a:ext cx="6909801" cy="5199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DevOps Tools for this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57F0-ED21-4BF2-AF57-5B76502B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  </a:t>
            </a:r>
            <a:r>
              <a:rPr lang="en-US" b="1" dirty="0"/>
              <a:t>Git &amp; GitHub </a:t>
            </a:r>
            <a:r>
              <a:rPr lang="en-US" dirty="0"/>
              <a:t>is vastly used tools for Versioning of Code.</a:t>
            </a:r>
          </a:p>
          <a:p>
            <a:pPr marL="201168" lvl="1" indent="0">
              <a:buNone/>
            </a:pPr>
            <a:endParaRPr lang="en-US"/>
          </a:p>
          <a:p>
            <a:pPr marL="201168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141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Continuous Development</vt:lpstr>
      <vt:lpstr>What is DevOps ?</vt:lpstr>
      <vt:lpstr>DevOps Tools</vt:lpstr>
      <vt:lpstr>DevOps Life Cycle Phases</vt:lpstr>
      <vt:lpstr>DevOps LifeCycle Phase</vt:lpstr>
      <vt:lpstr>Continuous Development</vt:lpstr>
      <vt:lpstr>Why Code Versioning is Imp</vt:lpstr>
      <vt:lpstr>DevOps Tools for this Phase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51</cp:revision>
  <dcterms:created xsi:type="dcterms:W3CDTF">2017-05-21T14:24:41Z</dcterms:created>
  <dcterms:modified xsi:type="dcterms:W3CDTF">2017-12-11T14:20:20Z</dcterms:modified>
</cp:coreProperties>
</file>