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D6B61-A377-429E-AA56-449ED1C6EBCD}" type="doc">
      <dgm:prSet loTypeId="urn:microsoft.com/office/officeart/2005/8/layout/vList2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C6647832-D254-4013-985F-B8299652FE44}">
      <dgm:prSet/>
      <dgm:spPr/>
      <dgm:t>
        <a:bodyPr/>
        <a:lstStyle/>
        <a:p>
          <a:r>
            <a:rPr lang="en-US"/>
            <a:t>Continuous Development</a:t>
          </a:r>
        </a:p>
      </dgm:t>
    </dgm:pt>
    <dgm:pt modelId="{AAC1A2D5-D1F7-462F-962A-9BC7FCBE004C}" type="parTrans" cxnId="{903C1715-7801-4D28-A387-B8CEF7CE46F5}">
      <dgm:prSet/>
      <dgm:spPr/>
      <dgm:t>
        <a:bodyPr/>
        <a:lstStyle/>
        <a:p>
          <a:endParaRPr lang="en-US"/>
        </a:p>
      </dgm:t>
    </dgm:pt>
    <dgm:pt modelId="{71F199BA-D2DE-4FF5-B53F-9D3C79D28AAE}" type="sibTrans" cxnId="{903C1715-7801-4D28-A387-B8CEF7CE46F5}">
      <dgm:prSet/>
      <dgm:spPr/>
      <dgm:t>
        <a:bodyPr/>
        <a:lstStyle/>
        <a:p>
          <a:endParaRPr lang="en-US"/>
        </a:p>
      </dgm:t>
    </dgm:pt>
    <dgm:pt modelId="{C44F4E4B-5371-42B7-830B-B001099F1AC3}">
      <dgm:prSet/>
      <dgm:spPr/>
      <dgm:t>
        <a:bodyPr/>
        <a:lstStyle/>
        <a:p>
          <a:r>
            <a:rPr lang="en-US"/>
            <a:t>Continuous Testing</a:t>
          </a:r>
        </a:p>
      </dgm:t>
    </dgm:pt>
    <dgm:pt modelId="{88511ED0-262C-4AF3-87A3-EB91B6D92C4A}" type="parTrans" cxnId="{E3C54BA1-E024-4450-8374-F55822C9CAB9}">
      <dgm:prSet/>
      <dgm:spPr/>
      <dgm:t>
        <a:bodyPr/>
        <a:lstStyle/>
        <a:p>
          <a:endParaRPr lang="en-US"/>
        </a:p>
      </dgm:t>
    </dgm:pt>
    <dgm:pt modelId="{07BB3EBA-B9E8-4411-BDC6-152B16A33EC3}" type="sibTrans" cxnId="{E3C54BA1-E024-4450-8374-F55822C9CAB9}">
      <dgm:prSet/>
      <dgm:spPr/>
      <dgm:t>
        <a:bodyPr/>
        <a:lstStyle/>
        <a:p>
          <a:endParaRPr lang="en-US"/>
        </a:p>
      </dgm:t>
    </dgm:pt>
    <dgm:pt modelId="{62D82A8D-0983-43C4-B9E7-519ED0FEE921}">
      <dgm:prSet/>
      <dgm:spPr/>
      <dgm:t>
        <a:bodyPr/>
        <a:lstStyle/>
        <a:p>
          <a:r>
            <a:rPr lang="en-US"/>
            <a:t>Continuous Integration</a:t>
          </a:r>
        </a:p>
      </dgm:t>
    </dgm:pt>
    <dgm:pt modelId="{B068E100-F3D6-49B5-8742-C12315D12268}" type="parTrans" cxnId="{DFF6991B-BB06-43C2-93FC-974A73C2EDA4}">
      <dgm:prSet/>
      <dgm:spPr/>
      <dgm:t>
        <a:bodyPr/>
        <a:lstStyle/>
        <a:p>
          <a:endParaRPr lang="en-US"/>
        </a:p>
      </dgm:t>
    </dgm:pt>
    <dgm:pt modelId="{A406EC39-E618-459A-902F-13332467B8BB}" type="sibTrans" cxnId="{DFF6991B-BB06-43C2-93FC-974A73C2EDA4}">
      <dgm:prSet/>
      <dgm:spPr/>
      <dgm:t>
        <a:bodyPr/>
        <a:lstStyle/>
        <a:p>
          <a:endParaRPr lang="en-US"/>
        </a:p>
      </dgm:t>
    </dgm:pt>
    <dgm:pt modelId="{E555711F-08A8-42C0-B523-B1D021AEE76F}">
      <dgm:prSet/>
      <dgm:spPr/>
      <dgm:t>
        <a:bodyPr/>
        <a:lstStyle/>
        <a:p>
          <a:r>
            <a:rPr lang="en-US"/>
            <a:t>Continuous Deployment</a:t>
          </a:r>
        </a:p>
      </dgm:t>
    </dgm:pt>
    <dgm:pt modelId="{0D15411D-648A-4DF4-A7DE-6DCC4E3D8BEB}" type="parTrans" cxnId="{236B5C4D-1003-4477-BC8D-C31F7897651F}">
      <dgm:prSet/>
      <dgm:spPr/>
      <dgm:t>
        <a:bodyPr/>
        <a:lstStyle/>
        <a:p>
          <a:endParaRPr lang="en-US"/>
        </a:p>
      </dgm:t>
    </dgm:pt>
    <dgm:pt modelId="{B02DFABE-5DA8-4E0A-A15C-B357469123E9}" type="sibTrans" cxnId="{236B5C4D-1003-4477-BC8D-C31F7897651F}">
      <dgm:prSet/>
      <dgm:spPr/>
      <dgm:t>
        <a:bodyPr/>
        <a:lstStyle/>
        <a:p>
          <a:endParaRPr lang="en-US"/>
        </a:p>
      </dgm:t>
    </dgm:pt>
    <dgm:pt modelId="{67FACAC0-3AA5-4058-AAF7-F0A7B4B7005A}">
      <dgm:prSet/>
      <dgm:spPr/>
      <dgm:t>
        <a:bodyPr/>
        <a:lstStyle/>
        <a:p>
          <a:r>
            <a:rPr lang="en-US"/>
            <a:t>Continuous Monitoring</a:t>
          </a:r>
        </a:p>
      </dgm:t>
    </dgm:pt>
    <dgm:pt modelId="{F652DDED-DEDC-4489-9588-C0348BF6FB46}" type="parTrans" cxnId="{E58EBF21-B771-46A2-8CFA-D70C63DA2A92}">
      <dgm:prSet/>
      <dgm:spPr/>
      <dgm:t>
        <a:bodyPr/>
        <a:lstStyle/>
        <a:p>
          <a:endParaRPr lang="en-US"/>
        </a:p>
      </dgm:t>
    </dgm:pt>
    <dgm:pt modelId="{3CF38A04-D642-4473-BCD0-5B74E5BE2D5D}" type="sibTrans" cxnId="{E58EBF21-B771-46A2-8CFA-D70C63DA2A92}">
      <dgm:prSet/>
      <dgm:spPr/>
      <dgm:t>
        <a:bodyPr/>
        <a:lstStyle/>
        <a:p>
          <a:endParaRPr lang="en-US"/>
        </a:p>
      </dgm:t>
    </dgm:pt>
    <dgm:pt modelId="{00C7CDA8-45C5-4392-AE4E-78B867886106}" type="pres">
      <dgm:prSet presAssocID="{F6CD6B61-A377-429E-AA56-449ED1C6EBCD}" presName="linear" presStyleCnt="0">
        <dgm:presLayoutVars>
          <dgm:animLvl val="lvl"/>
          <dgm:resizeHandles val="exact"/>
        </dgm:presLayoutVars>
      </dgm:prSet>
      <dgm:spPr/>
    </dgm:pt>
    <dgm:pt modelId="{4EED8580-70FF-490E-8415-5C0F4B12AEE1}" type="pres">
      <dgm:prSet presAssocID="{C6647832-D254-4013-985F-B8299652FE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7C0679-ABFF-48F7-881A-DB9F7C772EE2}" type="pres">
      <dgm:prSet presAssocID="{71F199BA-D2DE-4FF5-B53F-9D3C79D28AAE}" presName="spacer" presStyleCnt="0"/>
      <dgm:spPr/>
    </dgm:pt>
    <dgm:pt modelId="{481DD9E9-50C4-4B09-8852-B8E2F57C113C}" type="pres">
      <dgm:prSet presAssocID="{C44F4E4B-5371-42B7-830B-B001099F1A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6E2C58-5DE1-49AA-949B-43A4BD609385}" type="pres">
      <dgm:prSet presAssocID="{07BB3EBA-B9E8-4411-BDC6-152B16A33EC3}" presName="spacer" presStyleCnt="0"/>
      <dgm:spPr/>
    </dgm:pt>
    <dgm:pt modelId="{461FFF47-2695-496A-B3DF-C34ACBF9FBEB}" type="pres">
      <dgm:prSet presAssocID="{62D82A8D-0983-43C4-B9E7-519ED0FEE9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7A3B27-69AF-4874-8085-38F73FF35119}" type="pres">
      <dgm:prSet presAssocID="{A406EC39-E618-459A-902F-13332467B8BB}" presName="spacer" presStyleCnt="0"/>
      <dgm:spPr/>
    </dgm:pt>
    <dgm:pt modelId="{9C4B2463-5ECB-4445-ACF3-1AEF134B0F07}" type="pres">
      <dgm:prSet presAssocID="{E555711F-08A8-42C0-B523-B1D021AEE7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E1D673-E34B-4789-AB3B-917F0071A7E1}" type="pres">
      <dgm:prSet presAssocID="{B02DFABE-5DA8-4E0A-A15C-B357469123E9}" presName="spacer" presStyleCnt="0"/>
      <dgm:spPr/>
    </dgm:pt>
    <dgm:pt modelId="{C54AE0B4-B67A-428D-A350-503B21B5A2D6}" type="pres">
      <dgm:prSet presAssocID="{67FACAC0-3AA5-4058-AAF7-F0A7B4B700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3C1715-7801-4D28-A387-B8CEF7CE46F5}" srcId="{F6CD6B61-A377-429E-AA56-449ED1C6EBCD}" destId="{C6647832-D254-4013-985F-B8299652FE44}" srcOrd="0" destOrd="0" parTransId="{AAC1A2D5-D1F7-462F-962A-9BC7FCBE004C}" sibTransId="{71F199BA-D2DE-4FF5-B53F-9D3C79D28AAE}"/>
    <dgm:cxn modelId="{DFF6991B-BB06-43C2-93FC-974A73C2EDA4}" srcId="{F6CD6B61-A377-429E-AA56-449ED1C6EBCD}" destId="{62D82A8D-0983-43C4-B9E7-519ED0FEE921}" srcOrd="2" destOrd="0" parTransId="{B068E100-F3D6-49B5-8742-C12315D12268}" sibTransId="{A406EC39-E618-459A-902F-13332467B8BB}"/>
    <dgm:cxn modelId="{E58EBF21-B771-46A2-8CFA-D70C63DA2A92}" srcId="{F6CD6B61-A377-429E-AA56-449ED1C6EBCD}" destId="{67FACAC0-3AA5-4058-AAF7-F0A7B4B7005A}" srcOrd="4" destOrd="0" parTransId="{F652DDED-DEDC-4489-9588-C0348BF6FB46}" sibTransId="{3CF38A04-D642-4473-BCD0-5B74E5BE2D5D}"/>
    <dgm:cxn modelId="{25E60027-CB30-4E6C-BC74-501E1DA10025}" type="presOf" srcId="{67FACAC0-3AA5-4058-AAF7-F0A7B4B7005A}" destId="{C54AE0B4-B67A-428D-A350-503B21B5A2D6}" srcOrd="0" destOrd="0" presId="urn:microsoft.com/office/officeart/2005/8/layout/vList2"/>
    <dgm:cxn modelId="{7B8B7929-8A9C-4B60-8B50-47CDA4CAC901}" type="presOf" srcId="{E555711F-08A8-42C0-B523-B1D021AEE76F}" destId="{9C4B2463-5ECB-4445-ACF3-1AEF134B0F07}" srcOrd="0" destOrd="0" presId="urn:microsoft.com/office/officeart/2005/8/layout/vList2"/>
    <dgm:cxn modelId="{236B5C4D-1003-4477-BC8D-C31F7897651F}" srcId="{F6CD6B61-A377-429E-AA56-449ED1C6EBCD}" destId="{E555711F-08A8-42C0-B523-B1D021AEE76F}" srcOrd="3" destOrd="0" parTransId="{0D15411D-648A-4DF4-A7DE-6DCC4E3D8BEB}" sibTransId="{B02DFABE-5DA8-4E0A-A15C-B357469123E9}"/>
    <dgm:cxn modelId="{6AEFA657-6F1D-491E-8134-BFB7C3E445E4}" type="presOf" srcId="{C6647832-D254-4013-985F-B8299652FE44}" destId="{4EED8580-70FF-490E-8415-5C0F4B12AEE1}" srcOrd="0" destOrd="0" presId="urn:microsoft.com/office/officeart/2005/8/layout/vList2"/>
    <dgm:cxn modelId="{24F5E680-F5E6-4AEC-928E-CF823F3EDFDC}" type="presOf" srcId="{62D82A8D-0983-43C4-B9E7-519ED0FEE921}" destId="{461FFF47-2695-496A-B3DF-C34ACBF9FBEB}" srcOrd="0" destOrd="0" presId="urn:microsoft.com/office/officeart/2005/8/layout/vList2"/>
    <dgm:cxn modelId="{E3C54BA1-E024-4450-8374-F55822C9CAB9}" srcId="{F6CD6B61-A377-429E-AA56-449ED1C6EBCD}" destId="{C44F4E4B-5371-42B7-830B-B001099F1AC3}" srcOrd="1" destOrd="0" parTransId="{88511ED0-262C-4AF3-87A3-EB91B6D92C4A}" sibTransId="{07BB3EBA-B9E8-4411-BDC6-152B16A33EC3}"/>
    <dgm:cxn modelId="{195055E4-FFDC-4E9E-97B0-CC4DA9B43953}" type="presOf" srcId="{C44F4E4B-5371-42B7-830B-B001099F1AC3}" destId="{481DD9E9-50C4-4B09-8852-B8E2F57C113C}" srcOrd="0" destOrd="0" presId="urn:microsoft.com/office/officeart/2005/8/layout/vList2"/>
    <dgm:cxn modelId="{4EDE92FA-38D2-4C6C-BADE-01814571AB44}" type="presOf" srcId="{F6CD6B61-A377-429E-AA56-449ED1C6EBCD}" destId="{00C7CDA8-45C5-4392-AE4E-78B867886106}" srcOrd="0" destOrd="0" presId="urn:microsoft.com/office/officeart/2005/8/layout/vList2"/>
    <dgm:cxn modelId="{CAC87981-AFEB-4901-8357-5599AE2EA91C}" type="presParOf" srcId="{00C7CDA8-45C5-4392-AE4E-78B867886106}" destId="{4EED8580-70FF-490E-8415-5C0F4B12AEE1}" srcOrd="0" destOrd="0" presId="urn:microsoft.com/office/officeart/2005/8/layout/vList2"/>
    <dgm:cxn modelId="{893ACB48-CED5-4408-8A60-A367C9685CD5}" type="presParOf" srcId="{00C7CDA8-45C5-4392-AE4E-78B867886106}" destId="{C47C0679-ABFF-48F7-881A-DB9F7C772EE2}" srcOrd="1" destOrd="0" presId="urn:microsoft.com/office/officeart/2005/8/layout/vList2"/>
    <dgm:cxn modelId="{ABDD6D02-A9C7-4B58-9F05-04042FBA1F3E}" type="presParOf" srcId="{00C7CDA8-45C5-4392-AE4E-78B867886106}" destId="{481DD9E9-50C4-4B09-8852-B8E2F57C113C}" srcOrd="2" destOrd="0" presId="urn:microsoft.com/office/officeart/2005/8/layout/vList2"/>
    <dgm:cxn modelId="{779A2ECA-6822-4B9E-8CC9-9765FE993E14}" type="presParOf" srcId="{00C7CDA8-45C5-4392-AE4E-78B867886106}" destId="{7B6E2C58-5DE1-49AA-949B-43A4BD609385}" srcOrd="3" destOrd="0" presId="urn:microsoft.com/office/officeart/2005/8/layout/vList2"/>
    <dgm:cxn modelId="{DE7CDBD1-8657-41CE-8A3B-F6179DBF299C}" type="presParOf" srcId="{00C7CDA8-45C5-4392-AE4E-78B867886106}" destId="{461FFF47-2695-496A-B3DF-C34ACBF9FBEB}" srcOrd="4" destOrd="0" presId="urn:microsoft.com/office/officeart/2005/8/layout/vList2"/>
    <dgm:cxn modelId="{50A9EE2B-5169-4196-BF17-ED4C440100B0}" type="presParOf" srcId="{00C7CDA8-45C5-4392-AE4E-78B867886106}" destId="{717A3B27-69AF-4874-8085-38F73FF35119}" srcOrd="5" destOrd="0" presId="urn:microsoft.com/office/officeart/2005/8/layout/vList2"/>
    <dgm:cxn modelId="{FC37A0E6-E878-4625-8BC8-C7F46D7EEBA7}" type="presParOf" srcId="{00C7CDA8-45C5-4392-AE4E-78B867886106}" destId="{9C4B2463-5ECB-4445-ACF3-1AEF134B0F07}" srcOrd="6" destOrd="0" presId="urn:microsoft.com/office/officeart/2005/8/layout/vList2"/>
    <dgm:cxn modelId="{F950C6AC-CF09-4F7F-B44B-A87BBAD9FCD7}" type="presParOf" srcId="{00C7CDA8-45C5-4392-AE4E-78B867886106}" destId="{68E1D673-E34B-4789-AB3B-917F0071A7E1}" srcOrd="7" destOrd="0" presId="urn:microsoft.com/office/officeart/2005/8/layout/vList2"/>
    <dgm:cxn modelId="{82214297-6BEF-4DB2-AEA4-3BAB0A2FD808}" type="presParOf" srcId="{00C7CDA8-45C5-4392-AE4E-78B867886106}" destId="{C54AE0B4-B67A-428D-A350-503B21B5A2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CD6B61-A377-429E-AA56-449ED1C6EBCD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6647832-D254-4013-985F-B8299652FE44}">
      <dgm:prSet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AAC1A2D5-D1F7-462F-962A-9BC7FCBE004C}" type="parTrans" cxnId="{903C1715-7801-4D28-A387-B8CEF7CE46F5}">
      <dgm:prSet/>
      <dgm:spPr/>
      <dgm:t>
        <a:bodyPr/>
        <a:lstStyle/>
        <a:p>
          <a:endParaRPr lang="en-US"/>
        </a:p>
      </dgm:t>
    </dgm:pt>
    <dgm:pt modelId="{71F199BA-D2DE-4FF5-B53F-9D3C79D28AAE}" type="sibTrans" cxnId="{903C1715-7801-4D28-A387-B8CEF7CE46F5}">
      <dgm:prSet/>
      <dgm:spPr/>
      <dgm:t>
        <a:bodyPr/>
        <a:lstStyle/>
        <a:p>
          <a:endParaRPr lang="en-US"/>
        </a:p>
      </dgm:t>
    </dgm:pt>
    <dgm:pt modelId="{C44F4E4B-5371-42B7-830B-B001099F1AC3}">
      <dgm:prSet/>
      <dgm:spPr/>
      <dgm:t>
        <a:bodyPr/>
        <a:lstStyle/>
        <a:p>
          <a:r>
            <a:rPr lang="en-US" dirty="0"/>
            <a:t>Containerization</a:t>
          </a:r>
        </a:p>
      </dgm:t>
    </dgm:pt>
    <dgm:pt modelId="{88511ED0-262C-4AF3-87A3-EB91B6D92C4A}" type="parTrans" cxnId="{E3C54BA1-E024-4450-8374-F55822C9CAB9}">
      <dgm:prSet/>
      <dgm:spPr/>
      <dgm:t>
        <a:bodyPr/>
        <a:lstStyle/>
        <a:p>
          <a:endParaRPr lang="en-US"/>
        </a:p>
      </dgm:t>
    </dgm:pt>
    <dgm:pt modelId="{07BB3EBA-B9E8-4411-BDC6-152B16A33EC3}" type="sibTrans" cxnId="{E3C54BA1-E024-4450-8374-F55822C9CAB9}">
      <dgm:prSet/>
      <dgm:spPr/>
      <dgm:t>
        <a:bodyPr/>
        <a:lstStyle/>
        <a:p>
          <a:endParaRPr lang="en-US"/>
        </a:p>
      </dgm:t>
    </dgm:pt>
    <dgm:pt modelId="{DA989E52-4E56-4F18-9D56-DBCB3CF972E7}" type="pres">
      <dgm:prSet presAssocID="{F6CD6B61-A377-429E-AA56-449ED1C6EBCD}" presName="linear" presStyleCnt="0">
        <dgm:presLayoutVars>
          <dgm:animLvl val="lvl"/>
          <dgm:resizeHandles val="exact"/>
        </dgm:presLayoutVars>
      </dgm:prSet>
      <dgm:spPr/>
    </dgm:pt>
    <dgm:pt modelId="{0C343CAC-2648-4E7F-89D2-6FB41382E391}" type="pres">
      <dgm:prSet presAssocID="{C6647832-D254-4013-985F-B8299652FE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3A76F2-45FF-4C06-89C4-2E3A4C00F5BA}" type="pres">
      <dgm:prSet presAssocID="{71F199BA-D2DE-4FF5-B53F-9D3C79D28AAE}" presName="spacer" presStyleCnt="0"/>
      <dgm:spPr/>
    </dgm:pt>
    <dgm:pt modelId="{7B4C8B8F-4F21-406E-A16D-F6AF916E057E}" type="pres">
      <dgm:prSet presAssocID="{C44F4E4B-5371-42B7-830B-B001099F1A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FAF912-8C09-4A17-9129-91080630E00B}" type="presOf" srcId="{C6647832-D254-4013-985F-B8299652FE44}" destId="{0C343CAC-2648-4E7F-89D2-6FB41382E391}" srcOrd="0" destOrd="0" presId="urn:microsoft.com/office/officeart/2005/8/layout/vList2"/>
    <dgm:cxn modelId="{903C1715-7801-4D28-A387-B8CEF7CE46F5}" srcId="{F6CD6B61-A377-429E-AA56-449ED1C6EBCD}" destId="{C6647832-D254-4013-985F-B8299652FE44}" srcOrd="0" destOrd="0" parTransId="{AAC1A2D5-D1F7-462F-962A-9BC7FCBE004C}" sibTransId="{71F199BA-D2DE-4FF5-B53F-9D3C79D28AAE}"/>
    <dgm:cxn modelId="{59D24737-97E6-4CAC-91E8-267E50D55F80}" type="presOf" srcId="{F6CD6B61-A377-429E-AA56-449ED1C6EBCD}" destId="{DA989E52-4E56-4F18-9D56-DBCB3CF972E7}" srcOrd="0" destOrd="0" presId="urn:microsoft.com/office/officeart/2005/8/layout/vList2"/>
    <dgm:cxn modelId="{4DB1EB43-336A-448E-9A78-5C21C12DE9D5}" type="presOf" srcId="{C44F4E4B-5371-42B7-830B-B001099F1AC3}" destId="{7B4C8B8F-4F21-406E-A16D-F6AF916E057E}" srcOrd="0" destOrd="0" presId="urn:microsoft.com/office/officeart/2005/8/layout/vList2"/>
    <dgm:cxn modelId="{E3C54BA1-E024-4450-8374-F55822C9CAB9}" srcId="{F6CD6B61-A377-429E-AA56-449ED1C6EBCD}" destId="{C44F4E4B-5371-42B7-830B-B001099F1AC3}" srcOrd="1" destOrd="0" parTransId="{88511ED0-262C-4AF3-87A3-EB91B6D92C4A}" sibTransId="{07BB3EBA-B9E8-4411-BDC6-152B16A33EC3}"/>
    <dgm:cxn modelId="{F5F01673-E47E-4E12-9C69-ABBD7F3242B4}" type="presParOf" srcId="{DA989E52-4E56-4F18-9D56-DBCB3CF972E7}" destId="{0C343CAC-2648-4E7F-89D2-6FB41382E391}" srcOrd="0" destOrd="0" presId="urn:microsoft.com/office/officeart/2005/8/layout/vList2"/>
    <dgm:cxn modelId="{0E075014-881E-423A-99A1-5ADDCD650D92}" type="presParOf" srcId="{DA989E52-4E56-4F18-9D56-DBCB3CF972E7}" destId="{BC3A76F2-45FF-4C06-89C4-2E3A4C00F5BA}" srcOrd="1" destOrd="0" presId="urn:microsoft.com/office/officeart/2005/8/layout/vList2"/>
    <dgm:cxn modelId="{3A29B565-5102-4764-8260-DDEE061F18A5}" type="presParOf" srcId="{DA989E52-4E56-4F18-9D56-DBCB3CF972E7}" destId="{7B4C8B8F-4F21-406E-A16D-F6AF916E05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C3706-B142-4433-BE03-60466E7714FE}" type="doc">
      <dgm:prSet loTypeId="urn:microsoft.com/office/officeart/2005/8/layout/vList2" loCatId="list" qsTypeId="urn:microsoft.com/office/officeart/2005/8/quickstyle/simple4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CCAC341D-B447-4E3B-9E63-421B315146DE}">
      <dgm:prSet/>
      <dgm:spPr/>
      <dgm:t>
        <a:bodyPr/>
        <a:lstStyle/>
        <a:p>
          <a:r>
            <a:rPr lang="en-US"/>
            <a:t>Establish &amp; Maintain Application’s functional requirements and Performance.</a:t>
          </a:r>
        </a:p>
      </dgm:t>
    </dgm:pt>
    <dgm:pt modelId="{4F22E357-FFAD-4ABE-A295-4A111817BD39}" type="parTrans" cxnId="{282DC480-6F94-495F-A870-F02C7BDCC675}">
      <dgm:prSet/>
      <dgm:spPr/>
      <dgm:t>
        <a:bodyPr/>
        <a:lstStyle/>
        <a:p>
          <a:endParaRPr lang="en-US"/>
        </a:p>
      </dgm:t>
    </dgm:pt>
    <dgm:pt modelId="{B1E9E1BA-A499-45D4-B362-DAC0C0F42293}" type="sibTrans" cxnId="{282DC480-6F94-495F-A870-F02C7BDCC675}">
      <dgm:prSet/>
      <dgm:spPr/>
      <dgm:t>
        <a:bodyPr/>
        <a:lstStyle/>
        <a:p>
          <a:endParaRPr lang="en-US"/>
        </a:p>
      </dgm:t>
    </dgm:pt>
    <dgm:pt modelId="{2B293740-BECE-4BFD-8DB1-ADB0F613FA83}">
      <dgm:prSet/>
      <dgm:spPr/>
      <dgm:t>
        <a:bodyPr/>
        <a:lstStyle/>
        <a:p>
          <a:r>
            <a:rPr lang="en-US"/>
            <a:t>Releasing deployments to Servers.</a:t>
          </a:r>
        </a:p>
      </dgm:t>
    </dgm:pt>
    <dgm:pt modelId="{D4B2A029-C521-4D3A-BF5D-CC4466F04127}" type="parTrans" cxnId="{0C978E91-6640-43E3-A319-7B5FBDCDA4DB}">
      <dgm:prSet/>
      <dgm:spPr/>
      <dgm:t>
        <a:bodyPr/>
        <a:lstStyle/>
        <a:p>
          <a:endParaRPr lang="en-US"/>
        </a:p>
      </dgm:t>
    </dgm:pt>
    <dgm:pt modelId="{C341DB3A-231A-4D2A-A5A4-491E6384B83D}" type="sibTrans" cxnId="{0C978E91-6640-43E3-A319-7B5FBDCDA4DB}">
      <dgm:prSet/>
      <dgm:spPr/>
      <dgm:t>
        <a:bodyPr/>
        <a:lstStyle/>
        <a:p>
          <a:endParaRPr lang="en-US"/>
        </a:p>
      </dgm:t>
    </dgm:pt>
    <dgm:pt modelId="{1F074649-71C3-48EC-8788-AA7A4815C6AB}">
      <dgm:prSet/>
      <dgm:spPr/>
      <dgm:t>
        <a:bodyPr/>
        <a:lstStyle/>
        <a:p>
          <a:r>
            <a:rPr lang="en-US"/>
            <a:t>Scheduling Updates on all Servers.</a:t>
          </a:r>
        </a:p>
      </dgm:t>
    </dgm:pt>
    <dgm:pt modelId="{3813689C-B2F0-4E42-BA61-6EE03E91712C}" type="parTrans" cxnId="{4616F616-8B38-4775-913B-1AC0ED1F7AA9}">
      <dgm:prSet/>
      <dgm:spPr/>
      <dgm:t>
        <a:bodyPr/>
        <a:lstStyle/>
        <a:p>
          <a:endParaRPr lang="en-US"/>
        </a:p>
      </dgm:t>
    </dgm:pt>
    <dgm:pt modelId="{F02354C6-BE16-4F6D-9723-FAA6213635B2}" type="sibTrans" cxnId="{4616F616-8B38-4775-913B-1AC0ED1F7AA9}">
      <dgm:prSet/>
      <dgm:spPr/>
      <dgm:t>
        <a:bodyPr/>
        <a:lstStyle/>
        <a:p>
          <a:endParaRPr lang="en-US"/>
        </a:p>
      </dgm:t>
    </dgm:pt>
    <dgm:pt modelId="{23033926-1F63-4587-93FC-2ABA1FC056F8}">
      <dgm:prSet/>
      <dgm:spPr/>
      <dgm:t>
        <a:bodyPr/>
        <a:lstStyle/>
        <a:p>
          <a:r>
            <a:rPr lang="en-US"/>
            <a:t>Maintain Configuration Consistency on All Servers.</a:t>
          </a:r>
        </a:p>
      </dgm:t>
    </dgm:pt>
    <dgm:pt modelId="{80F37833-8B2A-427E-AFD0-417D2729B5F4}" type="parTrans" cxnId="{7129BBEC-658A-436F-81A9-0ABADDD47A55}">
      <dgm:prSet/>
      <dgm:spPr/>
      <dgm:t>
        <a:bodyPr/>
        <a:lstStyle/>
        <a:p>
          <a:endParaRPr lang="en-US"/>
        </a:p>
      </dgm:t>
    </dgm:pt>
    <dgm:pt modelId="{7D122432-0DF6-4ACD-87A9-F9DEF6950090}" type="sibTrans" cxnId="{7129BBEC-658A-436F-81A9-0ABADDD47A55}">
      <dgm:prSet/>
      <dgm:spPr/>
      <dgm:t>
        <a:bodyPr/>
        <a:lstStyle/>
        <a:p>
          <a:endParaRPr lang="en-US"/>
        </a:p>
      </dgm:t>
    </dgm:pt>
    <dgm:pt modelId="{FF9A2889-2C07-4C8A-B8F6-2C87CED7B3B1}" type="pres">
      <dgm:prSet presAssocID="{EA5C3706-B142-4433-BE03-60466E7714FE}" presName="linear" presStyleCnt="0">
        <dgm:presLayoutVars>
          <dgm:animLvl val="lvl"/>
          <dgm:resizeHandles val="exact"/>
        </dgm:presLayoutVars>
      </dgm:prSet>
      <dgm:spPr/>
    </dgm:pt>
    <dgm:pt modelId="{96955E1D-E178-4DB7-B76E-84819DE8768D}" type="pres">
      <dgm:prSet presAssocID="{CCAC341D-B447-4E3B-9E63-421B315146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76E2E9-5FA3-47A0-AF81-5C8393A62C92}" type="pres">
      <dgm:prSet presAssocID="{B1E9E1BA-A499-45D4-B362-DAC0C0F42293}" presName="spacer" presStyleCnt="0"/>
      <dgm:spPr/>
    </dgm:pt>
    <dgm:pt modelId="{0CF84735-59FB-4C9F-A786-21D97DCF6330}" type="pres">
      <dgm:prSet presAssocID="{2B293740-BECE-4BFD-8DB1-ADB0F613FA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6441F7-97AA-46FA-A5AE-01C1DF4D2B71}" type="pres">
      <dgm:prSet presAssocID="{C341DB3A-231A-4D2A-A5A4-491E6384B83D}" presName="spacer" presStyleCnt="0"/>
      <dgm:spPr/>
    </dgm:pt>
    <dgm:pt modelId="{6B3098BE-F8E5-422B-A0A9-385E2F8CB037}" type="pres">
      <dgm:prSet presAssocID="{1F074649-71C3-48EC-8788-AA7A4815C6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E4807B-C39A-4DFE-BC3D-81C607186482}" type="pres">
      <dgm:prSet presAssocID="{F02354C6-BE16-4F6D-9723-FAA6213635B2}" presName="spacer" presStyleCnt="0"/>
      <dgm:spPr/>
    </dgm:pt>
    <dgm:pt modelId="{22B2E293-9AD8-4D0F-BA26-AF3E85E78C0A}" type="pres">
      <dgm:prSet presAssocID="{23033926-1F63-4587-93FC-2ABA1FC056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16F616-8B38-4775-913B-1AC0ED1F7AA9}" srcId="{EA5C3706-B142-4433-BE03-60466E7714FE}" destId="{1F074649-71C3-48EC-8788-AA7A4815C6AB}" srcOrd="2" destOrd="0" parTransId="{3813689C-B2F0-4E42-BA61-6EE03E91712C}" sibTransId="{F02354C6-BE16-4F6D-9723-FAA6213635B2}"/>
    <dgm:cxn modelId="{E426F242-8D6F-4DDF-8A7A-1F49FD9896E8}" type="presOf" srcId="{1F074649-71C3-48EC-8788-AA7A4815C6AB}" destId="{6B3098BE-F8E5-422B-A0A9-385E2F8CB037}" srcOrd="0" destOrd="0" presId="urn:microsoft.com/office/officeart/2005/8/layout/vList2"/>
    <dgm:cxn modelId="{282DC480-6F94-495F-A870-F02C7BDCC675}" srcId="{EA5C3706-B142-4433-BE03-60466E7714FE}" destId="{CCAC341D-B447-4E3B-9E63-421B315146DE}" srcOrd="0" destOrd="0" parTransId="{4F22E357-FFAD-4ABE-A295-4A111817BD39}" sibTransId="{B1E9E1BA-A499-45D4-B362-DAC0C0F42293}"/>
    <dgm:cxn modelId="{0C978E91-6640-43E3-A319-7B5FBDCDA4DB}" srcId="{EA5C3706-B142-4433-BE03-60466E7714FE}" destId="{2B293740-BECE-4BFD-8DB1-ADB0F613FA83}" srcOrd="1" destOrd="0" parTransId="{D4B2A029-C521-4D3A-BF5D-CC4466F04127}" sibTransId="{C341DB3A-231A-4D2A-A5A4-491E6384B83D}"/>
    <dgm:cxn modelId="{4FE8C7B9-AA4F-4D73-BB48-008C09B43521}" type="presOf" srcId="{EA5C3706-B142-4433-BE03-60466E7714FE}" destId="{FF9A2889-2C07-4C8A-B8F6-2C87CED7B3B1}" srcOrd="0" destOrd="0" presId="urn:microsoft.com/office/officeart/2005/8/layout/vList2"/>
    <dgm:cxn modelId="{DA2050DE-4DF2-4EBF-88B8-BF623B5185FD}" type="presOf" srcId="{2B293740-BECE-4BFD-8DB1-ADB0F613FA83}" destId="{0CF84735-59FB-4C9F-A786-21D97DCF6330}" srcOrd="0" destOrd="0" presId="urn:microsoft.com/office/officeart/2005/8/layout/vList2"/>
    <dgm:cxn modelId="{7129BBEC-658A-436F-81A9-0ABADDD47A55}" srcId="{EA5C3706-B142-4433-BE03-60466E7714FE}" destId="{23033926-1F63-4587-93FC-2ABA1FC056F8}" srcOrd="3" destOrd="0" parTransId="{80F37833-8B2A-427E-AFD0-417D2729B5F4}" sibTransId="{7D122432-0DF6-4ACD-87A9-F9DEF6950090}"/>
    <dgm:cxn modelId="{3C49E7EF-90DE-4F2A-82BD-92F5CC1F16D4}" type="presOf" srcId="{23033926-1F63-4587-93FC-2ABA1FC056F8}" destId="{22B2E293-9AD8-4D0F-BA26-AF3E85E78C0A}" srcOrd="0" destOrd="0" presId="urn:microsoft.com/office/officeart/2005/8/layout/vList2"/>
    <dgm:cxn modelId="{FD4363F6-D050-4619-BD26-9E259C459F3A}" type="presOf" srcId="{CCAC341D-B447-4E3B-9E63-421B315146DE}" destId="{96955E1D-E178-4DB7-B76E-84819DE8768D}" srcOrd="0" destOrd="0" presId="urn:microsoft.com/office/officeart/2005/8/layout/vList2"/>
    <dgm:cxn modelId="{CD4C3E5F-10C7-4453-AD9C-CF77479A1179}" type="presParOf" srcId="{FF9A2889-2C07-4C8A-B8F6-2C87CED7B3B1}" destId="{96955E1D-E178-4DB7-B76E-84819DE8768D}" srcOrd="0" destOrd="0" presId="urn:microsoft.com/office/officeart/2005/8/layout/vList2"/>
    <dgm:cxn modelId="{4746371A-624B-451A-A4EF-95B7A3B911EC}" type="presParOf" srcId="{FF9A2889-2C07-4C8A-B8F6-2C87CED7B3B1}" destId="{8376E2E9-5FA3-47A0-AF81-5C8393A62C92}" srcOrd="1" destOrd="0" presId="urn:microsoft.com/office/officeart/2005/8/layout/vList2"/>
    <dgm:cxn modelId="{263C513E-CCD8-46C8-8AEA-0C4164021576}" type="presParOf" srcId="{FF9A2889-2C07-4C8A-B8F6-2C87CED7B3B1}" destId="{0CF84735-59FB-4C9F-A786-21D97DCF6330}" srcOrd="2" destOrd="0" presId="urn:microsoft.com/office/officeart/2005/8/layout/vList2"/>
    <dgm:cxn modelId="{B0B56E9A-50A6-44E0-AD34-F40540EC14B4}" type="presParOf" srcId="{FF9A2889-2C07-4C8A-B8F6-2C87CED7B3B1}" destId="{166441F7-97AA-46FA-A5AE-01C1DF4D2B71}" srcOrd="3" destOrd="0" presId="urn:microsoft.com/office/officeart/2005/8/layout/vList2"/>
    <dgm:cxn modelId="{A575E085-E257-40C2-A33B-EAF528DAA881}" type="presParOf" srcId="{FF9A2889-2C07-4C8A-B8F6-2C87CED7B3B1}" destId="{6B3098BE-F8E5-422B-A0A9-385E2F8CB037}" srcOrd="4" destOrd="0" presId="urn:microsoft.com/office/officeart/2005/8/layout/vList2"/>
    <dgm:cxn modelId="{FBDD323E-4E24-4D96-81A1-F11D754C2505}" type="presParOf" srcId="{FF9A2889-2C07-4C8A-B8F6-2C87CED7B3B1}" destId="{A6E4807B-C39A-4DFE-BC3D-81C607186482}" srcOrd="5" destOrd="0" presId="urn:microsoft.com/office/officeart/2005/8/layout/vList2"/>
    <dgm:cxn modelId="{4C9CE0E7-3287-44FE-BC31-D50C3FAF24A2}" type="presParOf" srcId="{FF9A2889-2C07-4C8A-B8F6-2C87CED7B3B1}" destId="{22B2E293-9AD8-4D0F-BA26-AF3E85E78C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C3706-B142-4433-BE03-60466E7714FE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CAC341D-B447-4E3B-9E63-421B315146DE}">
      <dgm:prSet/>
      <dgm:spPr/>
      <dgm:t>
        <a:bodyPr/>
        <a:lstStyle/>
        <a:p>
          <a:r>
            <a:rPr lang="en-US" dirty="0"/>
            <a:t>Containerization tool is a set of Tools which will maintain the consistency across the environments.</a:t>
          </a:r>
        </a:p>
      </dgm:t>
    </dgm:pt>
    <dgm:pt modelId="{4F22E357-FFAD-4ABE-A295-4A111817BD39}" type="parTrans" cxnId="{282DC480-6F94-495F-A870-F02C7BDCC675}">
      <dgm:prSet/>
      <dgm:spPr/>
      <dgm:t>
        <a:bodyPr/>
        <a:lstStyle/>
        <a:p>
          <a:endParaRPr lang="en-US"/>
        </a:p>
      </dgm:t>
    </dgm:pt>
    <dgm:pt modelId="{B1E9E1BA-A499-45D4-B362-DAC0C0F42293}" type="sibTrans" cxnId="{282DC480-6F94-495F-A870-F02C7BDCC675}">
      <dgm:prSet/>
      <dgm:spPr/>
      <dgm:t>
        <a:bodyPr/>
        <a:lstStyle/>
        <a:p>
          <a:endParaRPr lang="en-US"/>
        </a:p>
      </dgm:t>
    </dgm:pt>
    <dgm:pt modelId="{2B293740-BECE-4BFD-8DB1-ADB0F613FA83}">
      <dgm:prSet/>
      <dgm:spPr/>
      <dgm:t>
        <a:bodyPr/>
        <a:lstStyle/>
        <a:p>
          <a:r>
            <a:rPr lang="en-US" dirty="0"/>
            <a:t>Docker is the First Containerization Tool.</a:t>
          </a:r>
        </a:p>
      </dgm:t>
    </dgm:pt>
    <dgm:pt modelId="{D4B2A029-C521-4D3A-BF5D-CC4466F04127}" type="parTrans" cxnId="{0C978E91-6640-43E3-A319-7B5FBDCDA4DB}">
      <dgm:prSet/>
      <dgm:spPr/>
      <dgm:t>
        <a:bodyPr/>
        <a:lstStyle/>
        <a:p>
          <a:endParaRPr lang="en-US"/>
        </a:p>
      </dgm:t>
    </dgm:pt>
    <dgm:pt modelId="{C341DB3A-231A-4D2A-A5A4-491E6384B83D}" type="sibTrans" cxnId="{0C978E91-6640-43E3-A319-7B5FBDCDA4DB}">
      <dgm:prSet/>
      <dgm:spPr/>
      <dgm:t>
        <a:bodyPr/>
        <a:lstStyle/>
        <a:p>
          <a:endParaRPr lang="en-US"/>
        </a:p>
      </dgm:t>
    </dgm:pt>
    <dgm:pt modelId="{1F074649-71C3-48EC-8788-AA7A4815C6AB}">
      <dgm:prSet/>
      <dgm:spPr/>
      <dgm:t>
        <a:bodyPr/>
        <a:lstStyle/>
        <a:p>
          <a:r>
            <a:rPr lang="en-US"/>
            <a:t>Scheduling Updates on all Servers.</a:t>
          </a:r>
        </a:p>
      </dgm:t>
    </dgm:pt>
    <dgm:pt modelId="{3813689C-B2F0-4E42-BA61-6EE03E91712C}" type="parTrans" cxnId="{4616F616-8B38-4775-913B-1AC0ED1F7AA9}">
      <dgm:prSet/>
      <dgm:spPr/>
      <dgm:t>
        <a:bodyPr/>
        <a:lstStyle/>
        <a:p>
          <a:endParaRPr lang="en-US"/>
        </a:p>
      </dgm:t>
    </dgm:pt>
    <dgm:pt modelId="{F02354C6-BE16-4F6D-9723-FAA6213635B2}" type="sibTrans" cxnId="{4616F616-8B38-4775-913B-1AC0ED1F7AA9}">
      <dgm:prSet/>
      <dgm:spPr/>
      <dgm:t>
        <a:bodyPr/>
        <a:lstStyle/>
        <a:p>
          <a:endParaRPr lang="en-US"/>
        </a:p>
      </dgm:t>
    </dgm:pt>
    <dgm:pt modelId="{23033926-1F63-4587-93FC-2ABA1FC056F8}">
      <dgm:prSet/>
      <dgm:spPr/>
      <dgm:t>
        <a:bodyPr/>
        <a:lstStyle/>
        <a:p>
          <a:r>
            <a:rPr lang="en-US"/>
            <a:t>Maintain Configuration Consistency on All Servers.</a:t>
          </a:r>
        </a:p>
      </dgm:t>
    </dgm:pt>
    <dgm:pt modelId="{80F37833-8B2A-427E-AFD0-417D2729B5F4}" type="parTrans" cxnId="{7129BBEC-658A-436F-81A9-0ABADDD47A55}">
      <dgm:prSet/>
      <dgm:spPr/>
      <dgm:t>
        <a:bodyPr/>
        <a:lstStyle/>
        <a:p>
          <a:endParaRPr lang="en-US"/>
        </a:p>
      </dgm:t>
    </dgm:pt>
    <dgm:pt modelId="{7D122432-0DF6-4ACD-87A9-F9DEF6950090}" type="sibTrans" cxnId="{7129BBEC-658A-436F-81A9-0ABADDD47A55}">
      <dgm:prSet/>
      <dgm:spPr/>
      <dgm:t>
        <a:bodyPr/>
        <a:lstStyle/>
        <a:p>
          <a:endParaRPr lang="en-US"/>
        </a:p>
      </dgm:t>
    </dgm:pt>
    <dgm:pt modelId="{2F993C9D-D742-4966-AE51-B7ED775C41D3}" type="pres">
      <dgm:prSet presAssocID="{EA5C3706-B142-4433-BE03-60466E7714FE}" presName="linear" presStyleCnt="0">
        <dgm:presLayoutVars>
          <dgm:animLvl val="lvl"/>
          <dgm:resizeHandles val="exact"/>
        </dgm:presLayoutVars>
      </dgm:prSet>
      <dgm:spPr/>
    </dgm:pt>
    <dgm:pt modelId="{320B3B1C-3DE0-4A6B-AF6A-BC407501E10E}" type="pres">
      <dgm:prSet presAssocID="{CCAC341D-B447-4E3B-9E63-421B315146DE}" presName="parentText" presStyleLbl="node1" presStyleIdx="0" presStyleCnt="4" custLinFactNeighborX="-1068">
        <dgm:presLayoutVars>
          <dgm:chMax val="0"/>
          <dgm:bulletEnabled val="1"/>
        </dgm:presLayoutVars>
      </dgm:prSet>
      <dgm:spPr/>
    </dgm:pt>
    <dgm:pt modelId="{48657BAA-BF26-464E-AAAA-22F0F45D5D58}" type="pres">
      <dgm:prSet presAssocID="{B1E9E1BA-A499-45D4-B362-DAC0C0F42293}" presName="spacer" presStyleCnt="0"/>
      <dgm:spPr/>
    </dgm:pt>
    <dgm:pt modelId="{BA00BD60-F42F-49AF-AB23-094B523CA798}" type="pres">
      <dgm:prSet presAssocID="{2B293740-BECE-4BFD-8DB1-ADB0F613FA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73CFC2-C397-4A97-A182-84B3E93D3800}" type="pres">
      <dgm:prSet presAssocID="{C341DB3A-231A-4D2A-A5A4-491E6384B83D}" presName="spacer" presStyleCnt="0"/>
      <dgm:spPr/>
    </dgm:pt>
    <dgm:pt modelId="{0990A3C1-A639-4F1B-B037-200007D22429}" type="pres">
      <dgm:prSet presAssocID="{1F074649-71C3-48EC-8788-AA7A4815C6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AA5119-5742-424A-89E0-275AE488D363}" type="pres">
      <dgm:prSet presAssocID="{F02354C6-BE16-4F6D-9723-FAA6213635B2}" presName="spacer" presStyleCnt="0"/>
      <dgm:spPr/>
    </dgm:pt>
    <dgm:pt modelId="{AEF8CED3-CAED-42F0-BD49-5465E10FFA6C}" type="pres">
      <dgm:prSet presAssocID="{23033926-1F63-4587-93FC-2ABA1FC056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16F616-8B38-4775-913B-1AC0ED1F7AA9}" srcId="{EA5C3706-B142-4433-BE03-60466E7714FE}" destId="{1F074649-71C3-48EC-8788-AA7A4815C6AB}" srcOrd="2" destOrd="0" parTransId="{3813689C-B2F0-4E42-BA61-6EE03E91712C}" sibTransId="{F02354C6-BE16-4F6D-9723-FAA6213635B2}"/>
    <dgm:cxn modelId="{2CA0071F-12DD-47BC-A5A2-335CF457B7A2}" type="presOf" srcId="{2B293740-BECE-4BFD-8DB1-ADB0F613FA83}" destId="{BA00BD60-F42F-49AF-AB23-094B523CA798}" srcOrd="0" destOrd="0" presId="urn:microsoft.com/office/officeart/2005/8/layout/vList2"/>
    <dgm:cxn modelId="{C4AF9A64-896E-44B8-BD0A-891DBDF6BB94}" type="presOf" srcId="{1F074649-71C3-48EC-8788-AA7A4815C6AB}" destId="{0990A3C1-A639-4F1B-B037-200007D22429}" srcOrd="0" destOrd="0" presId="urn:microsoft.com/office/officeart/2005/8/layout/vList2"/>
    <dgm:cxn modelId="{282DC480-6F94-495F-A870-F02C7BDCC675}" srcId="{EA5C3706-B142-4433-BE03-60466E7714FE}" destId="{CCAC341D-B447-4E3B-9E63-421B315146DE}" srcOrd="0" destOrd="0" parTransId="{4F22E357-FFAD-4ABE-A295-4A111817BD39}" sibTransId="{B1E9E1BA-A499-45D4-B362-DAC0C0F42293}"/>
    <dgm:cxn modelId="{0C978E91-6640-43E3-A319-7B5FBDCDA4DB}" srcId="{EA5C3706-B142-4433-BE03-60466E7714FE}" destId="{2B293740-BECE-4BFD-8DB1-ADB0F613FA83}" srcOrd="1" destOrd="0" parTransId="{D4B2A029-C521-4D3A-BF5D-CC4466F04127}" sibTransId="{C341DB3A-231A-4D2A-A5A4-491E6384B83D}"/>
    <dgm:cxn modelId="{705F7BBD-5CC5-458D-8AC1-572359C23949}" type="presOf" srcId="{23033926-1F63-4587-93FC-2ABA1FC056F8}" destId="{AEF8CED3-CAED-42F0-BD49-5465E10FFA6C}" srcOrd="0" destOrd="0" presId="urn:microsoft.com/office/officeart/2005/8/layout/vList2"/>
    <dgm:cxn modelId="{36FB8ED5-0206-440A-9CFF-B78F95EB1A0B}" type="presOf" srcId="{EA5C3706-B142-4433-BE03-60466E7714FE}" destId="{2F993C9D-D742-4966-AE51-B7ED775C41D3}" srcOrd="0" destOrd="0" presId="urn:microsoft.com/office/officeart/2005/8/layout/vList2"/>
    <dgm:cxn modelId="{1C0111E2-2CE9-4AF1-9160-139323EEFF60}" type="presOf" srcId="{CCAC341D-B447-4E3B-9E63-421B315146DE}" destId="{320B3B1C-3DE0-4A6B-AF6A-BC407501E10E}" srcOrd="0" destOrd="0" presId="urn:microsoft.com/office/officeart/2005/8/layout/vList2"/>
    <dgm:cxn modelId="{7129BBEC-658A-436F-81A9-0ABADDD47A55}" srcId="{EA5C3706-B142-4433-BE03-60466E7714FE}" destId="{23033926-1F63-4587-93FC-2ABA1FC056F8}" srcOrd="3" destOrd="0" parTransId="{80F37833-8B2A-427E-AFD0-417D2729B5F4}" sibTransId="{7D122432-0DF6-4ACD-87A9-F9DEF6950090}"/>
    <dgm:cxn modelId="{3CCB7CA7-E3D4-4C54-B909-FC8C9D2BD900}" type="presParOf" srcId="{2F993C9D-D742-4966-AE51-B7ED775C41D3}" destId="{320B3B1C-3DE0-4A6B-AF6A-BC407501E10E}" srcOrd="0" destOrd="0" presId="urn:microsoft.com/office/officeart/2005/8/layout/vList2"/>
    <dgm:cxn modelId="{4B2420F6-E417-4359-BB8C-85FCD095E483}" type="presParOf" srcId="{2F993C9D-D742-4966-AE51-B7ED775C41D3}" destId="{48657BAA-BF26-464E-AAAA-22F0F45D5D58}" srcOrd="1" destOrd="0" presId="urn:microsoft.com/office/officeart/2005/8/layout/vList2"/>
    <dgm:cxn modelId="{E5BEDFA5-43CC-43BB-B14C-FC26AA1465A5}" type="presParOf" srcId="{2F993C9D-D742-4966-AE51-B7ED775C41D3}" destId="{BA00BD60-F42F-49AF-AB23-094B523CA798}" srcOrd="2" destOrd="0" presId="urn:microsoft.com/office/officeart/2005/8/layout/vList2"/>
    <dgm:cxn modelId="{1C0CC566-3D25-4824-825E-CA3A33FBFFF0}" type="presParOf" srcId="{2F993C9D-D742-4966-AE51-B7ED775C41D3}" destId="{A573CFC2-C397-4A97-A182-84B3E93D3800}" srcOrd="3" destOrd="0" presId="urn:microsoft.com/office/officeart/2005/8/layout/vList2"/>
    <dgm:cxn modelId="{670402ED-501B-4B64-80CF-407A6D1284CC}" type="presParOf" srcId="{2F993C9D-D742-4966-AE51-B7ED775C41D3}" destId="{0990A3C1-A639-4F1B-B037-200007D22429}" srcOrd="4" destOrd="0" presId="urn:microsoft.com/office/officeart/2005/8/layout/vList2"/>
    <dgm:cxn modelId="{6EBB0044-C177-40F8-AB1E-ADB2FB72C75C}" type="presParOf" srcId="{2F993C9D-D742-4966-AE51-B7ED775C41D3}" destId="{1AAA5119-5742-424A-89E0-275AE488D363}" srcOrd="5" destOrd="0" presId="urn:microsoft.com/office/officeart/2005/8/layout/vList2"/>
    <dgm:cxn modelId="{F9C501F4-F78E-42AF-AA5F-A14A2CC37573}" type="presParOf" srcId="{2F993C9D-D742-4966-AE51-B7ED775C41D3}" destId="{AEF8CED3-CAED-42F0-BD49-5465E10FFA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5C3706-B142-4433-BE03-60466E7714FE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CAC341D-B447-4E3B-9E63-421B315146DE}">
      <dgm:prSet/>
      <dgm:spPr/>
      <dgm:t>
        <a:bodyPr/>
        <a:lstStyle/>
        <a:p>
          <a:r>
            <a:rPr lang="en-US" dirty="0"/>
            <a:t>Continuous Monitoring is monitor the System Performance.</a:t>
          </a:r>
        </a:p>
      </dgm:t>
    </dgm:pt>
    <dgm:pt modelId="{4F22E357-FFAD-4ABE-A295-4A111817BD39}" type="parTrans" cxnId="{282DC480-6F94-495F-A870-F02C7BDCC675}">
      <dgm:prSet/>
      <dgm:spPr/>
      <dgm:t>
        <a:bodyPr/>
        <a:lstStyle/>
        <a:p>
          <a:endParaRPr lang="en-US"/>
        </a:p>
      </dgm:t>
    </dgm:pt>
    <dgm:pt modelId="{B1E9E1BA-A499-45D4-B362-DAC0C0F42293}" type="sibTrans" cxnId="{282DC480-6F94-495F-A870-F02C7BDCC675}">
      <dgm:prSet/>
      <dgm:spPr/>
      <dgm:t>
        <a:bodyPr/>
        <a:lstStyle/>
        <a:p>
          <a:endParaRPr lang="en-US"/>
        </a:p>
      </dgm:t>
    </dgm:pt>
    <dgm:pt modelId="{2B293740-BECE-4BFD-8DB1-ADB0F613FA83}">
      <dgm:prSet/>
      <dgm:spPr/>
      <dgm:t>
        <a:bodyPr/>
        <a:lstStyle/>
        <a:p>
          <a:r>
            <a:rPr lang="en-US" dirty="0"/>
            <a:t>Monitor the Product overall Performance.</a:t>
          </a:r>
        </a:p>
      </dgm:t>
    </dgm:pt>
    <dgm:pt modelId="{D4B2A029-C521-4D3A-BF5D-CC4466F04127}" type="parTrans" cxnId="{0C978E91-6640-43E3-A319-7B5FBDCDA4DB}">
      <dgm:prSet/>
      <dgm:spPr/>
      <dgm:t>
        <a:bodyPr/>
        <a:lstStyle/>
        <a:p>
          <a:endParaRPr lang="en-US"/>
        </a:p>
      </dgm:t>
    </dgm:pt>
    <dgm:pt modelId="{C341DB3A-231A-4D2A-A5A4-491E6384B83D}" type="sibTrans" cxnId="{0C978E91-6640-43E3-A319-7B5FBDCDA4DB}">
      <dgm:prSet/>
      <dgm:spPr/>
      <dgm:t>
        <a:bodyPr/>
        <a:lstStyle/>
        <a:p>
          <a:endParaRPr lang="en-US"/>
        </a:p>
      </dgm:t>
    </dgm:pt>
    <dgm:pt modelId="{2F993C9D-D742-4966-AE51-B7ED775C41D3}" type="pres">
      <dgm:prSet presAssocID="{EA5C3706-B142-4433-BE03-60466E7714FE}" presName="linear" presStyleCnt="0">
        <dgm:presLayoutVars>
          <dgm:animLvl val="lvl"/>
          <dgm:resizeHandles val="exact"/>
        </dgm:presLayoutVars>
      </dgm:prSet>
      <dgm:spPr/>
    </dgm:pt>
    <dgm:pt modelId="{320B3B1C-3DE0-4A6B-AF6A-BC407501E10E}" type="pres">
      <dgm:prSet presAssocID="{CCAC341D-B447-4E3B-9E63-421B315146DE}" presName="parentText" presStyleLbl="node1" presStyleIdx="0" presStyleCnt="2" custLinFactNeighborX="-1068">
        <dgm:presLayoutVars>
          <dgm:chMax val="0"/>
          <dgm:bulletEnabled val="1"/>
        </dgm:presLayoutVars>
      </dgm:prSet>
      <dgm:spPr/>
    </dgm:pt>
    <dgm:pt modelId="{48657BAA-BF26-464E-AAAA-22F0F45D5D58}" type="pres">
      <dgm:prSet presAssocID="{B1E9E1BA-A499-45D4-B362-DAC0C0F42293}" presName="spacer" presStyleCnt="0"/>
      <dgm:spPr/>
    </dgm:pt>
    <dgm:pt modelId="{BA00BD60-F42F-49AF-AB23-094B523CA798}" type="pres">
      <dgm:prSet presAssocID="{2B293740-BECE-4BFD-8DB1-ADB0F613FA8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A0071F-12DD-47BC-A5A2-335CF457B7A2}" type="presOf" srcId="{2B293740-BECE-4BFD-8DB1-ADB0F613FA83}" destId="{BA00BD60-F42F-49AF-AB23-094B523CA798}" srcOrd="0" destOrd="0" presId="urn:microsoft.com/office/officeart/2005/8/layout/vList2"/>
    <dgm:cxn modelId="{282DC480-6F94-495F-A870-F02C7BDCC675}" srcId="{EA5C3706-B142-4433-BE03-60466E7714FE}" destId="{CCAC341D-B447-4E3B-9E63-421B315146DE}" srcOrd="0" destOrd="0" parTransId="{4F22E357-FFAD-4ABE-A295-4A111817BD39}" sibTransId="{B1E9E1BA-A499-45D4-B362-DAC0C0F42293}"/>
    <dgm:cxn modelId="{0C978E91-6640-43E3-A319-7B5FBDCDA4DB}" srcId="{EA5C3706-B142-4433-BE03-60466E7714FE}" destId="{2B293740-BECE-4BFD-8DB1-ADB0F613FA83}" srcOrd="1" destOrd="0" parTransId="{D4B2A029-C521-4D3A-BF5D-CC4466F04127}" sibTransId="{C341DB3A-231A-4D2A-A5A4-491E6384B83D}"/>
    <dgm:cxn modelId="{36FB8ED5-0206-440A-9CFF-B78F95EB1A0B}" type="presOf" srcId="{EA5C3706-B142-4433-BE03-60466E7714FE}" destId="{2F993C9D-D742-4966-AE51-B7ED775C41D3}" srcOrd="0" destOrd="0" presId="urn:microsoft.com/office/officeart/2005/8/layout/vList2"/>
    <dgm:cxn modelId="{1C0111E2-2CE9-4AF1-9160-139323EEFF60}" type="presOf" srcId="{CCAC341D-B447-4E3B-9E63-421B315146DE}" destId="{320B3B1C-3DE0-4A6B-AF6A-BC407501E10E}" srcOrd="0" destOrd="0" presId="urn:microsoft.com/office/officeart/2005/8/layout/vList2"/>
    <dgm:cxn modelId="{3CCB7CA7-E3D4-4C54-B909-FC8C9D2BD900}" type="presParOf" srcId="{2F993C9D-D742-4966-AE51-B7ED775C41D3}" destId="{320B3B1C-3DE0-4A6B-AF6A-BC407501E10E}" srcOrd="0" destOrd="0" presId="urn:microsoft.com/office/officeart/2005/8/layout/vList2"/>
    <dgm:cxn modelId="{4B2420F6-E417-4359-BB8C-85FCD095E483}" type="presParOf" srcId="{2F993C9D-D742-4966-AE51-B7ED775C41D3}" destId="{48657BAA-BF26-464E-AAAA-22F0F45D5D58}" srcOrd="1" destOrd="0" presId="urn:microsoft.com/office/officeart/2005/8/layout/vList2"/>
    <dgm:cxn modelId="{E5BEDFA5-43CC-43BB-B14C-FC26AA1465A5}" type="presParOf" srcId="{2F993C9D-D742-4966-AE51-B7ED775C41D3}" destId="{BA00BD60-F42F-49AF-AB23-094B523CA7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8580-70FF-490E-8415-5C0F4B12AEE1}">
      <dsp:nvSpPr>
        <dsp:cNvPr id="0" name=""/>
        <dsp:cNvSpPr/>
      </dsp:nvSpPr>
      <dsp:spPr>
        <a:xfrm>
          <a:off x="0" y="2825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Development</a:t>
          </a:r>
        </a:p>
      </dsp:txBody>
      <dsp:txXfrm>
        <a:off x="44492" y="72749"/>
        <a:ext cx="6821403" cy="822446"/>
      </dsp:txXfrm>
    </dsp:sp>
    <dsp:sp modelId="{481DD9E9-50C4-4B09-8852-B8E2F57C113C}">
      <dsp:nvSpPr>
        <dsp:cNvPr id="0" name=""/>
        <dsp:cNvSpPr/>
      </dsp:nvSpPr>
      <dsp:spPr>
        <a:xfrm>
          <a:off x="0" y="104912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11926"/>
                <a:satOff val="-5287"/>
                <a:lumOff val="18501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211926"/>
                <a:satOff val="-5287"/>
                <a:lumOff val="18501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Testing</a:t>
          </a:r>
        </a:p>
      </dsp:txBody>
      <dsp:txXfrm>
        <a:off x="44492" y="1093619"/>
        <a:ext cx="6821403" cy="822446"/>
      </dsp:txXfrm>
    </dsp:sp>
    <dsp:sp modelId="{461FFF47-2695-496A-B3DF-C34ACBF9FBEB}">
      <dsp:nvSpPr>
        <dsp:cNvPr id="0" name=""/>
        <dsp:cNvSpPr/>
      </dsp:nvSpPr>
      <dsp:spPr>
        <a:xfrm>
          <a:off x="0" y="206999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23851"/>
                <a:satOff val="-10574"/>
                <a:lumOff val="37002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423851"/>
                <a:satOff val="-10574"/>
                <a:lumOff val="37002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Integration</a:t>
          </a:r>
        </a:p>
      </dsp:txBody>
      <dsp:txXfrm>
        <a:off x="44492" y="2114489"/>
        <a:ext cx="6821403" cy="822446"/>
      </dsp:txXfrm>
    </dsp:sp>
    <dsp:sp modelId="{9C4B2463-5ECB-4445-ACF3-1AEF134B0F07}">
      <dsp:nvSpPr>
        <dsp:cNvPr id="0" name=""/>
        <dsp:cNvSpPr/>
      </dsp:nvSpPr>
      <dsp:spPr>
        <a:xfrm>
          <a:off x="0" y="309086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23851"/>
                <a:satOff val="-10574"/>
                <a:lumOff val="37002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423851"/>
                <a:satOff val="-10574"/>
                <a:lumOff val="37002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Deployment</a:t>
          </a:r>
        </a:p>
      </dsp:txBody>
      <dsp:txXfrm>
        <a:off x="44492" y="3135359"/>
        <a:ext cx="6821403" cy="822446"/>
      </dsp:txXfrm>
    </dsp:sp>
    <dsp:sp modelId="{C54AE0B4-B67A-428D-A350-503B21B5A2D6}">
      <dsp:nvSpPr>
        <dsp:cNvPr id="0" name=""/>
        <dsp:cNvSpPr/>
      </dsp:nvSpPr>
      <dsp:spPr>
        <a:xfrm>
          <a:off x="0" y="411173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11926"/>
                <a:satOff val="-5287"/>
                <a:lumOff val="18501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211926"/>
                <a:satOff val="-5287"/>
                <a:lumOff val="18501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Monitoring</a:t>
          </a:r>
        </a:p>
      </dsp:txBody>
      <dsp:txXfrm>
        <a:off x="44492" y="4156229"/>
        <a:ext cx="6821403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43CAC-2648-4E7F-89D2-6FB41382E391}">
      <dsp:nvSpPr>
        <dsp:cNvPr id="0" name=""/>
        <dsp:cNvSpPr/>
      </dsp:nvSpPr>
      <dsp:spPr>
        <a:xfrm>
          <a:off x="0" y="240414"/>
          <a:ext cx="10058399" cy="1559025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Configuration Management</a:t>
          </a:r>
        </a:p>
      </dsp:txBody>
      <dsp:txXfrm>
        <a:off x="76105" y="316519"/>
        <a:ext cx="9906189" cy="1406815"/>
      </dsp:txXfrm>
    </dsp:sp>
    <dsp:sp modelId="{7B4C8B8F-4F21-406E-A16D-F6AF916E057E}">
      <dsp:nvSpPr>
        <dsp:cNvPr id="0" name=""/>
        <dsp:cNvSpPr/>
      </dsp:nvSpPr>
      <dsp:spPr>
        <a:xfrm>
          <a:off x="0" y="1986640"/>
          <a:ext cx="10058399" cy="1559025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89843"/>
                <a:satOff val="-25109"/>
                <a:lumOff val="47729"/>
                <a:alphaOff val="0"/>
                <a:shade val="85000"/>
                <a:satMod val="130000"/>
              </a:schemeClr>
            </a:gs>
            <a:gs pos="34000">
              <a:schemeClr val="accent5">
                <a:shade val="50000"/>
                <a:hueOff val="-289843"/>
                <a:satOff val="-25109"/>
                <a:lumOff val="47729"/>
                <a:alphaOff val="0"/>
                <a:shade val="87000"/>
                <a:satMod val="125000"/>
              </a:schemeClr>
            </a:gs>
            <a:gs pos="70000">
              <a:schemeClr val="accent5">
                <a:shade val="50000"/>
                <a:hueOff val="-289843"/>
                <a:satOff val="-25109"/>
                <a:lumOff val="4772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shade val="50000"/>
                <a:hueOff val="-289843"/>
                <a:satOff val="-25109"/>
                <a:lumOff val="4772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Containerization</a:t>
          </a:r>
        </a:p>
      </dsp:txBody>
      <dsp:txXfrm>
        <a:off x="76105" y="2062745"/>
        <a:ext cx="9906189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55E1D-E178-4DB7-B76E-84819DE8768D}">
      <dsp:nvSpPr>
        <dsp:cNvPr id="0" name=""/>
        <dsp:cNvSpPr/>
      </dsp:nvSpPr>
      <dsp:spPr>
        <a:xfrm>
          <a:off x="0" y="93192"/>
          <a:ext cx="6910387" cy="115362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Establish &amp; Maintain Application’s functional requirements and Performance.</a:t>
          </a:r>
        </a:p>
      </dsp:txBody>
      <dsp:txXfrm>
        <a:off x="56315" y="149507"/>
        <a:ext cx="6797757" cy="1040990"/>
      </dsp:txXfrm>
    </dsp:sp>
    <dsp:sp modelId="{0CF84735-59FB-4C9F-A786-21D97DCF6330}">
      <dsp:nvSpPr>
        <dsp:cNvPr id="0" name=""/>
        <dsp:cNvSpPr/>
      </dsp:nvSpPr>
      <dsp:spPr>
        <a:xfrm>
          <a:off x="0" y="1330332"/>
          <a:ext cx="6910387" cy="115362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-88225"/>
                <a:satOff val="-7460"/>
                <a:lumOff val="10531"/>
                <a:alphaOff val="0"/>
                <a:shade val="85000"/>
                <a:satMod val="130000"/>
              </a:schemeClr>
            </a:gs>
            <a:gs pos="34000">
              <a:schemeClr val="accent5">
                <a:shade val="80000"/>
                <a:hueOff val="-88225"/>
                <a:satOff val="-7460"/>
                <a:lumOff val="10531"/>
                <a:alphaOff val="0"/>
                <a:shade val="87000"/>
                <a:satMod val="125000"/>
              </a:schemeClr>
            </a:gs>
            <a:gs pos="70000">
              <a:schemeClr val="accent5">
                <a:shade val="80000"/>
                <a:hueOff val="-88225"/>
                <a:satOff val="-7460"/>
                <a:lumOff val="105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shade val="80000"/>
                <a:hueOff val="-88225"/>
                <a:satOff val="-7460"/>
                <a:lumOff val="105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Releasing deployments to Servers.</a:t>
          </a:r>
        </a:p>
      </dsp:txBody>
      <dsp:txXfrm>
        <a:off x="56315" y="1386647"/>
        <a:ext cx="6797757" cy="1040990"/>
      </dsp:txXfrm>
    </dsp:sp>
    <dsp:sp modelId="{6B3098BE-F8E5-422B-A0A9-385E2F8CB037}">
      <dsp:nvSpPr>
        <dsp:cNvPr id="0" name=""/>
        <dsp:cNvSpPr/>
      </dsp:nvSpPr>
      <dsp:spPr>
        <a:xfrm>
          <a:off x="0" y="2567472"/>
          <a:ext cx="6910387" cy="115362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-176451"/>
                <a:satOff val="-14919"/>
                <a:lumOff val="21063"/>
                <a:alphaOff val="0"/>
                <a:shade val="85000"/>
                <a:satMod val="130000"/>
              </a:schemeClr>
            </a:gs>
            <a:gs pos="34000">
              <a:schemeClr val="accent5">
                <a:shade val="80000"/>
                <a:hueOff val="-176451"/>
                <a:satOff val="-14919"/>
                <a:lumOff val="21063"/>
                <a:alphaOff val="0"/>
                <a:shade val="87000"/>
                <a:satMod val="125000"/>
              </a:schemeClr>
            </a:gs>
            <a:gs pos="70000">
              <a:schemeClr val="accent5">
                <a:shade val="80000"/>
                <a:hueOff val="-176451"/>
                <a:satOff val="-14919"/>
                <a:lumOff val="210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shade val="80000"/>
                <a:hueOff val="-176451"/>
                <a:satOff val="-14919"/>
                <a:lumOff val="210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Scheduling Updates on all Servers.</a:t>
          </a:r>
        </a:p>
      </dsp:txBody>
      <dsp:txXfrm>
        <a:off x="56315" y="2623787"/>
        <a:ext cx="6797757" cy="1040990"/>
      </dsp:txXfrm>
    </dsp:sp>
    <dsp:sp modelId="{22B2E293-9AD8-4D0F-BA26-AF3E85E78C0A}">
      <dsp:nvSpPr>
        <dsp:cNvPr id="0" name=""/>
        <dsp:cNvSpPr/>
      </dsp:nvSpPr>
      <dsp:spPr>
        <a:xfrm>
          <a:off x="0" y="3804612"/>
          <a:ext cx="6910387" cy="115362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-264676"/>
                <a:satOff val="-22379"/>
                <a:lumOff val="31594"/>
                <a:alphaOff val="0"/>
                <a:shade val="85000"/>
                <a:satMod val="130000"/>
              </a:schemeClr>
            </a:gs>
            <a:gs pos="34000">
              <a:schemeClr val="accent5">
                <a:shade val="80000"/>
                <a:hueOff val="-264676"/>
                <a:satOff val="-22379"/>
                <a:lumOff val="31594"/>
                <a:alphaOff val="0"/>
                <a:shade val="87000"/>
                <a:satMod val="125000"/>
              </a:schemeClr>
            </a:gs>
            <a:gs pos="70000">
              <a:schemeClr val="accent5">
                <a:shade val="80000"/>
                <a:hueOff val="-264676"/>
                <a:satOff val="-22379"/>
                <a:lumOff val="315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shade val="80000"/>
                <a:hueOff val="-264676"/>
                <a:satOff val="-22379"/>
                <a:lumOff val="315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Maintain Configuration Consistency on All Servers.</a:t>
          </a:r>
        </a:p>
      </dsp:txBody>
      <dsp:txXfrm>
        <a:off x="56315" y="3860927"/>
        <a:ext cx="6797757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B3B1C-3DE0-4A6B-AF6A-BC407501E10E}">
      <dsp:nvSpPr>
        <dsp:cNvPr id="0" name=""/>
        <dsp:cNvSpPr/>
      </dsp:nvSpPr>
      <dsp:spPr>
        <a:xfrm>
          <a:off x="0" y="428712"/>
          <a:ext cx="6910387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Containerization tool is a set of Tools which will maintain the consistency across the environments.</a:t>
          </a:r>
        </a:p>
      </dsp:txBody>
      <dsp:txXfrm>
        <a:off x="48547" y="477259"/>
        <a:ext cx="6813293" cy="897406"/>
      </dsp:txXfrm>
    </dsp:sp>
    <dsp:sp modelId="{BA00BD60-F42F-49AF-AB23-094B523CA798}">
      <dsp:nvSpPr>
        <dsp:cNvPr id="0" name=""/>
        <dsp:cNvSpPr/>
      </dsp:nvSpPr>
      <dsp:spPr>
        <a:xfrm>
          <a:off x="0" y="1495212"/>
          <a:ext cx="6910387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Docker is the First Containerization Tool.</a:t>
          </a:r>
        </a:p>
      </dsp:txBody>
      <dsp:txXfrm>
        <a:off x="48547" y="1543759"/>
        <a:ext cx="6813293" cy="897406"/>
      </dsp:txXfrm>
    </dsp:sp>
    <dsp:sp modelId="{0990A3C1-A639-4F1B-B037-200007D22429}">
      <dsp:nvSpPr>
        <dsp:cNvPr id="0" name=""/>
        <dsp:cNvSpPr/>
      </dsp:nvSpPr>
      <dsp:spPr>
        <a:xfrm>
          <a:off x="0" y="2561712"/>
          <a:ext cx="6910387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Scheduling Updates on all Servers.</a:t>
          </a:r>
        </a:p>
      </dsp:txBody>
      <dsp:txXfrm>
        <a:off x="48547" y="2610259"/>
        <a:ext cx="6813293" cy="897406"/>
      </dsp:txXfrm>
    </dsp:sp>
    <dsp:sp modelId="{AEF8CED3-CAED-42F0-BD49-5465E10FFA6C}">
      <dsp:nvSpPr>
        <dsp:cNvPr id="0" name=""/>
        <dsp:cNvSpPr/>
      </dsp:nvSpPr>
      <dsp:spPr>
        <a:xfrm>
          <a:off x="0" y="3628212"/>
          <a:ext cx="6910387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Maintain Configuration Consistency on All Servers.</a:t>
          </a:r>
        </a:p>
      </dsp:txBody>
      <dsp:txXfrm>
        <a:off x="48547" y="3676759"/>
        <a:ext cx="6813293" cy="897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B3B1C-3DE0-4A6B-AF6A-BC407501E10E}">
      <dsp:nvSpPr>
        <dsp:cNvPr id="0" name=""/>
        <dsp:cNvSpPr/>
      </dsp:nvSpPr>
      <dsp:spPr>
        <a:xfrm>
          <a:off x="0" y="42792"/>
          <a:ext cx="6910387" cy="24195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Continuous Monitoring is monitor the System Performance.</a:t>
          </a:r>
        </a:p>
      </dsp:txBody>
      <dsp:txXfrm>
        <a:off x="118113" y="160905"/>
        <a:ext cx="6674161" cy="2183334"/>
      </dsp:txXfrm>
    </dsp:sp>
    <dsp:sp modelId="{BA00BD60-F42F-49AF-AB23-094B523CA798}">
      <dsp:nvSpPr>
        <dsp:cNvPr id="0" name=""/>
        <dsp:cNvSpPr/>
      </dsp:nvSpPr>
      <dsp:spPr>
        <a:xfrm>
          <a:off x="0" y="2589072"/>
          <a:ext cx="6910387" cy="24195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Monitor the Product overall Performance.</a:t>
          </a:r>
        </a:p>
      </dsp:txBody>
      <dsp:txXfrm>
        <a:off x="118113" y="2707185"/>
        <a:ext cx="6674161" cy="2183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90" y="758951"/>
            <a:ext cx="11700588" cy="337451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Continuous Deployment &amp; Monitoring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DevOps Life Cycle Phases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298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07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Continuous Deployment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7768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4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Configuration Management</a:t>
            </a:r>
            <a:endParaRPr lang="en-US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5161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Containerization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27520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01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Continuous Monitoring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901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9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105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Continuous Deployment &amp; Monitoring</vt:lpstr>
      <vt:lpstr>DevOps Life Cycle Phases</vt:lpstr>
      <vt:lpstr>Continuous Deployment</vt:lpstr>
      <vt:lpstr>Configuration Management</vt:lpstr>
      <vt:lpstr>Containerization</vt:lpstr>
      <vt:lpstr>Continuous Monitoring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55</cp:revision>
  <dcterms:created xsi:type="dcterms:W3CDTF">2017-05-21T14:24:41Z</dcterms:created>
  <dcterms:modified xsi:type="dcterms:W3CDTF">2017-12-11T15:05:27Z</dcterms:modified>
</cp:coreProperties>
</file>