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8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6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3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9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2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4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58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4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6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6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6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6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3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3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75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FC9C-0436-4AA0-B1A6-E2730271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F9E43-B41A-4C4E-98E4-C850E2F9C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Apresentação do trabalho prático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6FAE3E-70D8-4A84-90D7-795C70E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12" y="487669"/>
            <a:ext cx="1805091" cy="90933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08FB25F9-545E-4620-914F-FC9E94EE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12" y="1489075"/>
            <a:ext cx="40005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Universidade do Minho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Mestrado Integrado em Engenharia Informática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Licenciatura em Ciências da Computação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Lectivo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de 2019/2020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A496-FF4E-469D-8D15-AD2F1DE7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03436E-AD1F-4CC1-9FE0-B6B5BC2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" y="1847553"/>
            <a:ext cx="1658589" cy="2285337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0414E89-98E4-4FF2-A9E9-992C8AC7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97" y="1847553"/>
            <a:ext cx="6224202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“Já há muito vão os tempos em que íamos a um hospital, por exemplo, e tínhamos uma ficha em papel com os nossos dados.”</a:t>
            </a:r>
          </a:p>
          <a:p>
            <a:endParaRPr lang="pt-PT" sz="1800" dirty="0"/>
          </a:p>
          <a:p>
            <a:r>
              <a:rPr lang="pt-PT" sz="1800" dirty="0" err="1"/>
              <a:t>Storing</a:t>
            </a:r>
            <a:r>
              <a:rPr lang="pt-PT" sz="1800" dirty="0"/>
              <a:t> de dados em sistemas informáticos difíceis de gerir</a:t>
            </a:r>
          </a:p>
          <a:p>
            <a:pPr lvl="1"/>
            <a:r>
              <a:rPr lang="pt-PT" sz="1400" dirty="0"/>
              <a:t>Ficheiros</a:t>
            </a:r>
          </a:p>
          <a:p>
            <a:pPr lvl="1"/>
            <a:r>
              <a:rPr lang="pt-PT" sz="1400" dirty="0"/>
              <a:t>Bases de dados (relacional VS não relacional)</a:t>
            </a:r>
          </a:p>
        </p:txBody>
      </p:sp>
      <p:pic>
        <p:nvPicPr>
          <p:cNvPr id="9" name="Imagem 8" descr="Uma imagem com desenho, panela, chávena&#10;&#10;Descrição gerada automaticamente">
            <a:extLst>
              <a:ext uri="{FF2B5EF4-FFF2-40B4-BE49-F238E27FC236}">
                <a16:creationId xmlns:a16="http://schemas.microsoft.com/office/drawing/2014/main" id="{1DDC6FC5-DA79-4DCC-9A1F-1EA77406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43" y="4845273"/>
            <a:ext cx="2614142" cy="13942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50ED0-C1DB-4E6C-B93D-5E38B1DE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36" y="4760913"/>
            <a:ext cx="2847975" cy="1600200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5CA36FFE-C1E1-40F6-8D28-383579D66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b="8679"/>
          <a:stretch/>
        </p:blipFill>
        <p:spPr>
          <a:xfrm>
            <a:off x="1375700" y="4631346"/>
            <a:ext cx="2171698" cy="1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44E6-BFD6-4421-93F4-625A4969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673F51-131A-47CE-82A6-EEB677CA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722"/>
            <a:ext cx="4327059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“implementação de uma base de dados que permite guardar informação acerca do agendamento e realização de testes clínicos por parte de atletas de diferentes modalidades e categorias”.</a:t>
            </a:r>
          </a:p>
          <a:p>
            <a:r>
              <a:rPr lang="pt-PT" sz="1800" dirty="0"/>
              <a:t>Algumas entidades associadas</a:t>
            </a:r>
          </a:p>
          <a:p>
            <a:pPr lvl="1"/>
            <a:r>
              <a:rPr lang="pt-PT" sz="1400" dirty="0"/>
              <a:t>Médicos</a:t>
            </a:r>
          </a:p>
          <a:p>
            <a:pPr lvl="1"/>
            <a:r>
              <a:rPr lang="pt-PT" sz="1400" dirty="0"/>
              <a:t>Atleta</a:t>
            </a:r>
          </a:p>
          <a:p>
            <a:pPr lvl="1"/>
            <a:r>
              <a:rPr lang="pt-PT" sz="1400" dirty="0"/>
              <a:t>Modalidade</a:t>
            </a:r>
          </a:p>
          <a:p>
            <a:pPr lvl="1"/>
            <a:r>
              <a:rPr lang="pt-PT" sz="1400" dirty="0"/>
              <a:t>Etc…</a:t>
            </a:r>
          </a:p>
        </p:txBody>
      </p:sp>
      <p:pic>
        <p:nvPicPr>
          <p:cNvPr id="5" name="Imagem 4" descr="Uma imagem com preto, espelho&#10;&#10;Descrição gerada automaticamente">
            <a:extLst>
              <a:ext uri="{FF2B5EF4-FFF2-40B4-BE49-F238E27FC236}">
                <a16:creationId xmlns:a16="http://schemas.microsoft.com/office/drawing/2014/main" id="{3713928A-E3FE-4CF7-9695-E0D6C79E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20" y="1679386"/>
            <a:ext cx="2522909" cy="4608513"/>
          </a:xfrm>
          <a:prstGeom prst="rect">
            <a:avLst/>
          </a:prstGeom>
        </p:spPr>
      </p:pic>
      <p:pic>
        <p:nvPicPr>
          <p:cNvPr id="7" name="Imagem 6" descr="Uma imagem com exterior, desporto, faixa, rua&#10;&#10;Descrição gerada automaticamente">
            <a:extLst>
              <a:ext uri="{FF2B5EF4-FFF2-40B4-BE49-F238E27FC236}">
                <a16:creationId xmlns:a16="http://schemas.microsoft.com/office/drawing/2014/main" id="{44965CA9-2F47-457A-88EF-18D5A28A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74" y="4383204"/>
            <a:ext cx="352044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C00A-E120-42FE-8BDE-D11585E4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655BBE-BB8C-4FF1-A35D-BEFBB069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Persistência</a:t>
            </a:r>
          </a:p>
          <a:p>
            <a:pPr lvl="1"/>
            <a:r>
              <a:rPr lang="pt-PT" sz="1400" dirty="0"/>
              <a:t>Eficiência nas consultas</a:t>
            </a:r>
          </a:p>
          <a:p>
            <a:pPr lvl="1"/>
            <a:r>
              <a:rPr lang="pt-PT" sz="1400" dirty="0"/>
              <a:t>Disponibilidade dos dados</a:t>
            </a:r>
          </a:p>
          <a:p>
            <a:pPr lvl="1"/>
            <a:r>
              <a:rPr lang="pt-PT" sz="1400" dirty="0"/>
              <a:t>Redução do desperdício</a:t>
            </a:r>
          </a:p>
          <a:p>
            <a:pPr lvl="1"/>
            <a:endParaRPr lang="pt-PT" sz="1400" dirty="0"/>
          </a:p>
          <a:p>
            <a:r>
              <a:rPr lang="pt-PT" sz="1800" dirty="0"/>
              <a:t>Foram implementadas 2 vertentes:</a:t>
            </a:r>
          </a:p>
          <a:p>
            <a:pPr lvl="1"/>
            <a:r>
              <a:rPr lang="pt-PT" sz="1400" dirty="0"/>
              <a:t>Base de dados que segue o modelo relacional (</a:t>
            </a:r>
            <a:r>
              <a:rPr lang="pt-PT" sz="1400" dirty="0" err="1"/>
              <a:t>MySQL</a:t>
            </a:r>
            <a:r>
              <a:rPr lang="pt-PT" sz="1400" dirty="0"/>
              <a:t>)</a:t>
            </a:r>
          </a:p>
          <a:p>
            <a:pPr lvl="1"/>
            <a:r>
              <a:rPr lang="pt-PT" sz="1400" dirty="0"/>
              <a:t>Base de dados Documental (</a:t>
            </a:r>
            <a:r>
              <a:rPr lang="pt-PT" sz="1400" dirty="0" err="1"/>
              <a:t>MongoDB</a:t>
            </a:r>
            <a:r>
              <a:rPr lang="pt-PT" sz="1400" dirty="0"/>
              <a:t>) - </a:t>
            </a:r>
            <a:r>
              <a:rPr lang="pt-PT" sz="1400" dirty="0" err="1"/>
              <a:t>NoSQL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809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5CA3-07DB-4030-9B3B-0C92ECA7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SGBD relacional : 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C2A16-F2F1-4101-A6C8-D48BD4C5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59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24FC-1E2D-4E25-81AD-9C71739B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Conceptual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4C0E58A-2767-4615-9172-008D3C61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7" y="1928086"/>
            <a:ext cx="6734366" cy="4592617"/>
          </a:xfrm>
        </p:spPr>
      </p:pic>
    </p:spTree>
    <p:extLst>
      <p:ext uri="{BB962C8B-B14F-4D97-AF65-F5344CB8AC3E}">
        <p14:creationId xmlns:p14="http://schemas.microsoft.com/office/powerpoint/2010/main" val="5214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C101-5E99-4C7A-8A27-A4C6A86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lógico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05B89DD-2FE1-4175-B50A-864BC25C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93" y="2007441"/>
            <a:ext cx="8047413" cy="4527830"/>
          </a:xfrm>
        </p:spPr>
      </p:pic>
    </p:spTree>
    <p:extLst>
      <p:ext uri="{BB962C8B-B14F-4D97-AF65-F5344CB8AC3E}">
        <p14:creationId xmlns:p14="http://schemas.microsoft.com/office/powerpoint/2010/main" val="257697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</TotalTime>
  <Words>174</Words>
  <Application>Microsoft Office PowerPoint</Application>
  <PresentationFormat>Ecrã Panorâmico</PresentationFormat>
  <Paragraphs>31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Bases de dados</vt:lpstr>
      <vt:lpstr>Contextualização</vt:lpstr>
      <vt:lpstr>Apresentação do caso de estudo</vt:lpstr>
      <vt:lpstr>Motivação e objetivos</vt:lpstr>
      <vt:lpstr>Implementação do SGBD relacional : Análise de Requisitos</vt:lpstr>
      <vt:lpstr>Implementação do sgbd relacional : Modelo Conceptual</vt:lpstr>
      <vt:lpstr>Implementação do sgbd relacional : 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Miguel Rúben Silva de Oliveira</dc:creator>
  <cp:lastModifiedBy>Miguel Rúben Silva de Oliveira</cp:lastModifiedBy>
  <cp:revision>6</cp:revision>
  <dcterms:created xsi:type="dcterms:W3CDTF">2020-01-13T17:13:35Z</dcterms:created>
  <dcterms:modified xsi:type="dcterms:W3CDTF">2020-01-13T17:55:16Z</dcterms:modified>
</cp:coreProperties>
</file>