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sldIdLst>
    <p:sldId id="266" r:id="rId2"/>
    <p:sldId id="258" r:id="rId3"/>
    <p:sldId id="265" r:id="rId4"/>
    <p:sldId id="260" r:id="rId5"/>
    <p:sldId id="267" r:id="rId6"/>
    <p:sldId id="268" r:id="rId7"/>
    <p:sldId id="269"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5924F-E3EB-428C-996A-2D95D673DC4D}" v="12" dt="2021-10-12T00:46:30.376"/>
    <p1510:client id="{09718238-3259-468B-90B0-4182AB557924}" v="8" dt="2021-10-12T21:17:33.255"/>
    <p1510:client id="{149EC977-EF4A-4A09-8E9C-9E2EBD4F3D39}" v="14" dt="2021-10-12T23:00:37.623"/>
    <p1510:client id="{37193D87-F4E0-49A1-A0DC-572B2C6DF859}" v="15" dt="2021-10-12T23:37:21.762"/>
    <p1510:client id="{3A9D678C-E55D-43D2-AC8A-6FDA9E8933BD}" v="7" dt="2021-10-12T19:42:58.759"/>
    <p1510:client id="{4C1CD6F7-1C92-4453-9DC8-32E1EC0B27EB}" v="309" dt="2021-10-12T16:16:11.169"/>
    <p1510:client id="{4EE14870-60F4-49ED-B1B6-7242293B6FE8}" v="1" dt="2021-10-12T23:33:09.910"/>
    <p1510:client id="{68467588-A48A-4043-A53E-9222ABE4928A}" v="4" dt="2021-10-12T22:59:51.898"/>
    <p1510:client id="{85079590-A2E0-4399-B59E-1EDA4AE384C9}" v="4" dt="2021-10-12T18:02:26.462"/>
    <p1510:client id="{B0304369-3944-4935-99EE-FE973193F819}" v="72" dt="2021-10-12T03:05:16.935"/>
    <p1510:client id="{B86D3234-6AC2-4ABE-821C-C657F5E84714}" v="1" dt="2021-10-12T22:34:53.205"/>
    <p1510:client id="{C7189B2B-5AE1-43D1-A43A-21E94AF23BEC}" v="242" dt="2021-10-12T15:45:46.639"/>
    <p1510:client id="{CFFB8F69-1845-4D11-A908-881EAB01FC3D}" v="144" dt="2021-10-12T16:00:30.450"/>
    <p1510:client id="{DA3C1406-4C1E-42B3-9979-A8716A589765}" v="2" dt="2021-10-12T00:44:48.229"/>
    <p1510:client id="{E3CD0CBB-D394-4C6A-8AA6-A20D23DC0B8C}" v="17" dt="2021-10-12T00:37:49.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Nelson" userId="26XfcjK+L8Job5cIfmwpJo14DpQ/5TOtsbFx+trSieE=" providerId="None" clId="Web-{09718238-3259-468B-90B0-4182AB557924}"/>
    <pc:docChg chg="modSld">
      <pc:chgData name="Lauren Nelson" userId="26XfcjK+L8Job5cIfmwpJo14DpQ/5TOtsbFx+trSieE=" providerId="None" clId="Web-{09718238-3259-468B-90B0-4182AB557924}" dt="2021-10-12T21:17:29.927" v="4" actId="20577"/>
      <pc:docMkLst>
        <pc:docMk/>
      </pc:docMkLst>
      <pc:sldChg chg="modSp">
        <pc:chgData name="Lauren Nelson" userId="26XfcjK+L8Job5cIfmwpJo14DpQ/5TOtsbFx+trSieE=" providerId="None" clId="Web-{09718238-3259-468B-90B0-4182AB557924}" dt="2021-10-12T21:17:29.927" v="4" actId="20577"/>
        <pc:sldMkLst>
          <pc:docMk/>
          <pc:sldMk cId="363141766" sldId="265"/>
        </pc:sldMkLst>
        <pc:spChg chg="mod">
          <ac:chgData name="Lauren Nelson" userId="26XfcjK+L8Job5cIfmwpJo14DpQ/5TOtsbFx+trSieE=" providerId="None" clId="Web-{09718238-3259-468B-90B0-4182AB557924}" dt="2021-10-12T21:17:29.927" v="4" actId="20577"/>
          <ac:spMkLst>
            <pc:docMk/>
            <pc:sldMk cId="363141766" sldId="265"/>
            <ac:spMk id="6" creationId="{F0201916-1A37-42F6-BA95-41C979CA772A}"/>
          </ac:spMkLst>
        </pc:spChg>
      </pc:sldChg>
    </pc:docChg>
  </pc:docChgLst>
  <pc:docChgLst>
    <pc:chgData name="Reuven Derner" userId="89m/qmD6Mb3PQxtOzDBVbis4yBaiI/CVUEnmzHhG0CM=" providerId="None" clId="Web-{C7189B2B-5AE1-43D1-A43A-21E94AF23BEC}"/>
    <pc:docChg chg="addSld modSld">
      <pc:chgData name="Reuven Derner" userId="89m/qmD6Mb3PQxtOzDBVbis4yBaiI/CVUEnmzHhG0CM=" providerId="None" clId="Web-{C7189B2B-5AE1-43D1-A43A-21E94AF23BEC}" dt="2021-10-12T15:45:46.639" v="326" actId="14100"/>
      <pc:docMkLst>
        <pc:docMk/>
      </pc:docMkLst>
      <pc:sldChg chg="addSp delSp modSp new modNotes">
        <pc:chgData name="Reuven Derner" userId="89m/qmD6Mb3PQxtOzDBVbis4yBaiI/CVUEnmzHhG0CM=" providerId="None" clId="Web-{C7189B2B-5AE1-43D1-A43A-21E94AF23BEC}" dt="2021-10-12T15:44:31.855" v="308"/>
        <pc:sldMkLst>
          <pc:docMk/>
          <pc:sldMk cId="1519158802" sldId="263"/>
        </pc:sldMkLst>
        <pc:spChg chg="mod">
          <ac:chgData name="Reuven Derner" userId="89m/qmD6Mb3PQxtOzDBVbis4yBaiI/CVUEnmzHhG0CM=" providerId="None" clId="Web-{C7189B2B-5AE1-43D1-A43A-21E94AF23BEC}" dt="2021-10-12T15:26:47.213" v="166" actId="20577"/>
          <ac:spMkLst>
            <pc:docMk/>
            <pc:sldMk cId="1519158802" sldId="263"/>
            <ac:spMk id="2" creationId="{E2E2FB5B-A2D9-4647-911F-AF85BBB3EF19}"/>
          </ac:spMkLst>
        </pc:spChg>
        <pc:spChg chg="del">
          <ac:chgData name="Reuven Derner" userId="89m/qmD6Mb3PQxtOzDBVbis4yBaiI/CVUEnmzHhG0CM=" providerId="None" clId="Web-{C7189B2B-5AE1-43D1-A43A-21E94AF23BEC}" dt="2021-10-12T15:23:03.518" v="2"/>
          <ac:spMkLst>
            <pc:docMk/>
            <pc:sldMk cId="1519158802" sldId="263"/>
            <ac:spMk id="3" creationId="{F51A6AB1-0EC0-4967-A471-71A460ECC6B4}"/>
          </ac:spMkLst>
        </pc:spChg>
        <pc:graphicFrameChg chg="add mod ord modGraphic">
          <ac:chgData name="Reuven Derner" userId="89m/qmD6Mb3PQxtOzDBVbis4yBaiI/CVUEnmzHhG0CM=" providerId="None" clId="Web-{C7189B2B-5AE1-43D1-A43A-21E94AF23BEC}" dt="2021-10-12T15:39:07.595" v="254"/>
          <ac:graphicFrameMkLst>
            <pc:docMk/>
            <pc:sldMk cId="1519158802" sldId="263"/>
            <ac:graphicFrameMk id="4" creationId="{B5D75CAC-EA9A-40DB-BB79-D123729897AD}"/>
          </ac:graphicFrameMkLst>
        </pc:graphicFrameChg>
        <pc:picChg chg="add mod">
          <ac:chgData name="Reuven Derner" userId="89m/qmD6Mb3PQxtOzDBVbis4yBaiI/CVUEnmzHhG0CM=" providerId="None" clId="Web-{C7189B2B-5AE1-43D1-A43A-21E94AF23BEC}" dt="2021-10-12T15:39:15.346" v="256" actId="14100"/>
          <ac:picMkLst>
            <pc:docMk/>
            <pc:sldMk cId="1519158802" sldId="263"/>
            <ac:picMk id="5" creationId="{81BE6B52-DA0D-4B3A-AA6E-BC736BC039AB}"/>
          </ac:picMkLst>
        </pc:picChg>
      </pc:sldChg>
      <pc:sldChg chg="addSp delSp modSp new modNotes">
        <pc:chgData name="Reuven Derner" userId="89m/qmD6Mb3PQxtOzDBVbis4yBaiI/CVUEnmzHhG0CM=" providerId="None" clId="Web-{C7189B2B-5AE1-43D1-A43A-21E94AF23BEC}" dt="2021-10-12T15:45:46.639" v="326" actId="14100"/>
        <pc:sldMkLst>
          <pc:docMk/>
          <pc:sldMk cId="1442204552" sldId="264"/>
        </pc:sldMkLst>
        <pc:spChg chg="mod">
          <ac:chgData name="Reuven Derner" userId="89m/qmD6Mb3PQxtOzDBVbis4yBaiI/CVUEnmzHhG0CM=" providerId="None" clId="Web-{C7189B2B-5AE1-43D1-A43A-21E94AF23BEC}" dt="2021-10-12T15:45:28.810" v="321" actId="20577"/>
          <ac:spMkLst>
            <pc:docMk/>
            <pc:sldMk cId="1442204552" sldId="264"/>
            <ac:spMk id="2" creationId="{23EF1D2E-D715-42C2-B58D-ACBFEE05F5A1}"/>
          </ac:spMkLst>
        </pc:spChg>
        <pc:spChg chg="del">
          <ac:chgData name="Reuven Derner" userId="89m/qmD6Mb3PQxtOzDBVbis4yBaiI/CVUEnmzHhG0CM=" providerId="None" clId="Web-{C7189B2B-5AE1-43D1-A43A-21E94AF23BEC}" dt="2021-10-12T15:45:30.717" v="322"/>
          <ac:spMkLst>
            <pc:docMk/>
            <pc:sldMk cId="1442204552" sldId="264"/>
            <ac:spMk id="3" creationId="{0E373DA9-7ADB-4C4C-94A0-67CF6A612B05}"/>
          </ac:spMkLst>
        </pc:spChg>
        <pc:picChg chg="add mod ord">
          <ac:chgData name="Reuven Derner" userId="89m/qmD6Mb3PQxtOzDBVbis4yBaiI/CVUEnmzHhG0CM=" providerId="None" clId="Web-{C7189B2B-5AE1-43D1-A43A-21E94AF23BEC}" dt="2021-10-12T15:45:46.639" v="326" actId="14100"/>
          <ac:picMkLst>
            <pc:docMk/>
            <pc:sldMk cId="1442204552" sldId="264"/>
            <ac:picMk id="4" creationId="{0590AAD4-347A-484B-BF24-8D428A1A511F}"/>
          </ac:picMkLst>
        </pc:picChg>
      </pc:sldChg>
    </pc:docChg>
  </pc:docChgLst>
  <pc:docChgLst>
    <pc:chgData name="Lauren Nelson" userId="26XfcjK+L8Job5cIfmwpJo14DpQ/5TOtsbFx+trSieE=" providerId="None" clId="Web-{E3CD0CBB-D394-4C6A-8AA6-A20D23DC0B8C}"/>
    <pc:docChg chg="delSld">
      <pc:chgData name="Lauren Nelson" userId="26XfcjK+L8Job5cIfmwpJo14DpQ/5TOtsbFx+trSieE=" providerId="None" clId="Web-{E3CD0CBB-D394-4C6A-8AA6-A20D23DC0B8C}" dt="2021-10-12T00:37:49.663" v="6"/>
      <pc:docMkLst>
        <pc:docMk/>
      </pc:docMkLst>
      <pc:sldChg chg="del">
        <pc:chgData name="Lauren Nelson" userId="26XfcjK+L8Job5cIfmwpJo14DpQ/5TOtsbFx+trSieE=" providerId="None" clId="Web-{E3CD0CBB-D394-4C6A-8AA6-A20D23DC0B8C}" dt="2021-10-12T00:37:20.943" v="0"/>
        <pc:sldMkLst>
          <pc:docMk/>
          <pc:sldMk cId="4052430887" sldId="259"/>
        </pc:sldMkLst>
      </pc:sldChg>
      <pc:sldChg chg="del">
        <pc:chgData name="Lauren Nelson" userId="26XfcjK+L8Job5cIfmwpJo14DpQ/5TOtsbFx+trSieE=" providerId="None" clId="Web-{E3CD0CBB-D394-4C6A-8AA6-A20D23DC0B8C}" dt="2021-10-12T00:37:31.850" v="1"/>
        <pc:sldMkLst>
          <pc:docMk/>
          <pc:sldMk cId="1286934434" sldId="260"/>
        </pc:sldMkLst>
      </pc:sldChg>
      <pc:sldChg chg="del">
        <pc:chgData name="Lauren Nelson" userId="26XfcjK+L8Job5cIfmwpJo14DpQ/5TOtsbFx+trSieE=" providerId="None" clId="Web-{E3CD0CBB-D394-4C6A-8AA6-A20D23DC0B8C}" dt="2021-10-12T00:37:36.756" v="2"/>
        <pc:sldMkLst>
          <pc:docMk/>
          <pc:sldMk cId="4160562988" sldId="261"/>
        </pc:sldMkLst>
      </pc:sldChg>
      <pc:sldChg chg="del">
        <pc:chgData name="Lauren Nelson" userId="26XfcjK+L8Job5cIfmwpJo14DpQ/5TOtsbFx+trSieE=" providerId="None" clId="Web-{E3CD0CBB-D394-4C6A-8AA6-A20D23DC0B8C}" dt="2021-10-12T00:37:39.913" v="3"/>
        <pc:sldMkLst>
          <pc:docMk/>
          <pc:sldMk cId="4280743469" sldId="262"/>
        </pc:sldMkLst>
      </pc:sldChg>
      <pc:sldChg chg="del">
        <pc:chgData name="Lauren Nelson" userId="26XfcjK+L8Job5cIfmwpJo14DpQ/5TOtsbFx+trSieE=" providerId="None" clId="Web-{E3CD0CBB-D394-4C6A-8AA6-A20D23DC0B8C}" dt="2021-10-12T00:37:43.101" v="4"/>
        <pc:sldMkLst>
          <pc:docMk/>
          <pc:sldMk cId="3896057741" sldId="263"/>
        </pc:sldMkLst>
      </pc:sldChg>
      <pc:sldChg chg="del">
        <pc:chgData name="Lauren Nelson" userId="26XfcjK+L8Job5cIfmwpJo14DpQ/5TOtsbFx+trSieE=" providerId="None" clId="Web-{E3CD0CBB-D394-4C6A-8AA6-A20D23DC0B8C}" dt="2021-10-12T00:37:45.945" v="5"/>
        <pc:sldMkLst>
          <pc:docMk/>
          <pc:sldMk cId="3059901239" sldId="264"/>
        </pc:sldMkLst>
      </pc:sldChg>
      <pc:sldChg chg="del">
        <pc:chgData name="Lauren Nelson" userId="26XfcjK+L8Job5cIfmwpJo14DpQ/5TOtsbFx+trSieE=" providerId="None" clId="Web-{E3CD0CBB-D394-4C6A-8AA6-A20D23DC0B8C}" dt="2021-10-12T00:37:49.663" v="6"/>
        <pc:sldMkLst>
          <pc:docMk/>
          <pc:sldMk cId="3738847334" sldId="265"/>
        </pc:sldMkLst>
      </pc:sldChg>
    </pc:docChg>
  </pc:docChgLst>
  <pc:docChgLst>
    <pc:chgData name="Reuven Derner" userId="89m/qmD6Mb3PQxtOzDBVbis4yBaiI/CVUEnmzHhG0CM=" providerId="None" clId="Web-{3A9D678C-E55D-43D2-AC8A-6FDA9E8933BD}"/>
    <pc:docChg chg="modSld">
      <pc:chgData name="Reuven Derner" userId="89m/qmD6Mb3PQxtOzDBVbis4yBaiI/CVUEnmzHhG0CM=" providerId="None" clId="Web-{3A9D678C-E55D-43D2-AC8A-6FDA9E8933BD}" dt="2021-10-12T19:42:58.759" v="6" actId="1076"/>
      <pc:docMkLst>
        <pc:docMk/>
      </pc:docMkLst>
      <pc:sldChg chg="modSp">
        <pc:chgData name="Reuven Derner" userId="89m/qmD6Mb3PQxtOzDBVbis4yBaiI/CVUEnmzHhG0CM=" providerId="None" clId="Web-{3A9D678C-E55D-43D2-AC8A-6FDA9E8933BD}" dt="2021-10-12T19:42:58.759" v="6" actId="1076"/>
        <pc:sldMkLst>
          <pc:docMk/>
          <pc:sldMk cId="1519158802" sldId="263"/>
        </pc:sldMkLst>
        <pc:graphicFrameChg chg="mod modGraphic">
          <ac:chgData name="Reuven Derner" userId="89m/qmD6Mb3PQxtOzDBVbis4yBaiI/CVUEnmzHhG0CM=" providerId="None" clId="Web-{3A9D678C-E55D-43D2-AC8A-6FDA9E8933BD}" dt="2021-10-12T19:42:58.759" v="6" actId="1076"/>
          <ac:graphicFrameMkLst>
            <pc:docMk/>
            <pc:sldMk cId="1519158802" sldId="263"/>
            <ac:graphicFrameMk id="4" creationId="{B5D75CAC-EA9A-40DB-BB79-D123729897AD}"/>
          </ac:graphicFrameMkLst>
        </pc:graphicFrameChg>
      </pc:sldChg>
    </pc:docChg>
  </pc:docChgLst>
  <pc:docChgLst>
    <pc:chgData name="Lauren Nelson" clId="Web-{B0304369-3944-4935-99EE-FE973193F819}"/>
    <pc:docChg chg="modSld">
      <pc:chgData name="Lauren Nelson" userId="" providerId="" clId="Web-{B0304369-3944-4935-99EE-FE973193F819}" dt="2021-10-12T03:07:44.393" v="93"/>
      <pc:docMkLst>
        <pc:docMk/>
      </pc:docMkLst>
      <pc:sldChg chg="addSp delSp modSp mod modClrScheme chgLayout modNotes">
        <pc:chgData name="Lauren Nelson" userId="" providerId="" clId="Web-{B0304369-3944-4935-99EE-FE973193F819}" dt="2021-10-12T03:07:44.393" v="93"/>
        <pc:sldMkLst>
          <pc:docMk/>
          <pc:sldMk cId="3743123934" sldId="259"/>
        </pc:sldMkLst>
        <pc:spChg chg="mod ord">
          <ac:chgData name="Lauren Nelson" userId="" providerId="" clId="Web-{B0304369-3944-4935-99EE-FE973193F819}" dt="2021-10-12T03:05:16.935" v="49" actId="20577"/>
          <ac:spMkLst>
            <pc:docMk/>
            <pc:sldMk cId="3743123934" sldId="259"/>
            <ac:spMk id="2" creationId="{8C313ECE-8BB1-4013-8D76-C9F452E5BFDA}"/>
          </ac:spMkLst>
        </pc:spChg>
        <pc:spChg chg="del mod ord">
          <ac:chgData name="Lauren Nelson" userId="" providerId="" clId="Web-{B0304369-3944-4935-99EE-FE973193F819}" dt="2021-10-12T03:01:17.288" v="19"/>
          <ac:spMkLst>
            <pc:docMk/>
            <pc:sldMk cId="3743123934" sldId="259"/>
            <ac:spMk id="3" creationId="{30012A23-02C6-4F93-AE60-8D9E8891B2D7}"/>
          </ac:spMkLst>
        </pc:spChg>
        <pc:spChg chg="add del mod ord">
          <ac:chgData name="Lauren Nelson" userId="" providerId="" clId="Web-{B0304369-3944-4935-99EE-FE973193F819}" dt="2021-10-12T03:00:30.224" v="1"/>
          <ac:spMkLst>
            <pc:docMk/>
            <pc:sldMk cId="3743123934" sldId="259"/>
            <ac:spMk id="4" creationId="{EE39E159-8A7E-4C9D-9976-6960CE36AA1B}"/>
          </ac:spMkLst>
        </pc:spChg>
        <pc:spChg chg="add del mod ord">
          <ac:chgData name="Lauren Nelson" userId="" providerId="" clId="Web-{B0304369-3944-4935-99EE-FE973193F819}" dt="2021-10-12T03:00:30.224" v="1"/>
          <ac:spMkLst>
            <pc:docMk/>
            <pc:sldMk cId="3743123934" sldId="259"/>
            <ac:spMk id="5" creationId="{A3F0BF02-B615-41A8-8CBD-AE5ED6285DF2}"/>
          </ac:spMkLst>
        </pc:spChg>
        <pc:spChg chg="add del mod ord">
          <ac:chgData name="Lauren Nelson" userId="" providerId="" clId="Web-{B0304369-3944-4935-99EE-FE973193F819}" dt="2021-10-12T03:03:21.823" v="21"/>
          <ac:spMkLst>
            <pc:docMk/>
            <pc:sldMk cId="3743123934" sldId="259"/>
            <ac:spMk id="6" creationId="{437CD9E2-C37B-4A9B-AD1B-2573831825AB}"/>
          </ac:spMkLst>
        </pc:spChg>
        <pc:picChg chg="add mod ord">
          <ac:chgData name="Lauren Nelson" userId="" providerId="" clId="Web-{B0304369-3944-4935-99EE-FE973193F819}" dt="2021-10-12T03:03:39.214" v="25" actId="1076"/>
          <ac:picMkLst>
            <pc:docMk/>
            <pc:sldMk cId="3743123934" sldId="259"/>
            <ac:picMk id="7" creationId="{16AE8323-6343-4E50-951C-0C98F52ED924}"/>
          </ac:picMkLst>
        </pc:picChg>
        <pc:picChg chg="add mod ord">
          <ac:chgData name="Lauren Nelson" userId="" providerId="" clId="Web-{B0304369-3944-4935-99EE-FE973193F819}" dt="2021-10-12T03:03:48.464" v="27" actId="14100"/>
          <ac:picMkLst>
            <pc:docMk/>
            <pc:sldMk cId="3743123934" sldId="259"/>
            <ac:picMk id="8" creationId="{5102319B-6E38-4236-9B97-4B1B66A153AF}"/>
          </ac:picMkLst>
        </pc:picChg>
      </pc:sldChg>
    </pc:docChg>
  </pc:docChgLst>
  <pc:docChgLst>
    <pc:chgData clId="Web-{85079590-A2E0-4399-B59E-1EDA4AE384C9}"/>
    <pc:docChg chg="modSld">
      <pc:chgData name="" userId="" providerId="" clId="Web-{85079590-A2E0-4399-B59E-1EDA4AE384C9}" dt="2021-10-12T17:52:19.414" v="3" actId="20577"/>
      <pc:docMkLst>
        <pc:docMk/>
      </pc:docMkLst>
      <pc:sldChg chg="modSp">
        <pc:chgData name="" userId="" providerId="" clId="Web-{85079590-A2E0-4399-B59E-1EDA4AE384C9}" dt="2021-10-12T17:52:19.414" v="3" actId="20577"/>
        <pc:sldMkLst>
          <pc:docMk/>
          <pc:sldMk cId="363141766" sldId="265"/>
        </pc:sldMkLst>
        <pc:spChg chg="mod">
          <ac:chgData name="" userId="" providerId="" clId="Web-{85079590-A2E0-4399-B59E-1EDA4AE384C9}" dt="2021-10-12T17:52:19.414" v="3" actId="20577"/>
          <ac:spMkLst>
            <pc:docMk/>
            <pc:sldMk cId="363141766" sldId="265"/>
            <ac:spMk id="6" creationId="{F0201916-1A37-42F6-BA95-41C979CA772A}"/>
          </ac:spMkLst>
        </pc:spChg>
      </pc:sldChg>
    </pc:docChg>
  </pc:docChgLst>
  <pc:docChgLst>
    <pc:chgData name="Lauren Nelson" userId="26XfcjK+L8Job5cIfmwpJo14DpQ/5TOtsbFx+trSieE=" providerId="None" clId="Web-{37193D87-F4E0-49A1-A0DC-572B2C6DF859}"/>
    <pc:docChg chg="addSld delSld modSld">
      <pc:chgData name="Lauren Nelson" userId="26XfcjK+L8Job5cIfmwpJo14DpQ/5TOtsbFx+trSieE=" providerId="None" clId="Web-{37193D87-F4E0-49A1-A0DC-572B2C6DF859}" dt="2021-10-12T23:37:21.762" v="15" actId="14100"/>
      <pc:docMkLst>
        <pc:docMk/>
      </pc:docMkLst>
      <pc:sldChg chg="addSp delSp modSp">
        <pc:chgData name="Lauren Nelson" userId="26XfcjK+L8Job5cIfmwpJo14DpQ/5TOtsbFx+trSieE=" providerId="None" clId="Web-{37193D87-F4E0-49A1-A0DC-572B2C6DF859}" dt="2021-10-12T23:37:21.762" v="15" actId="14100"/>
        <pc:sldMkLst>
          <pc:docMk/>
          <pc:sldMk cId="45914198" sldId="256"/>
        </pc:sldMkLst>
        <pc:spChg chg="mod">
          <ac:chgData name="Lauren Nelson" userId="26XfcjK+L8Job5cIfmwpJo14DpQ/5TOtsbFx+trSieE=" providerId="None" clId="Web-{37193D87-F4E0-49A1-A0DC-572B2C6DF859}" dt="2021-10-12T23:37:21.762" v="15" actId="14100"/>
          <ac:spMkLst>
            <pc:docMk/>
            <pc:sldMk cId="45914198" sldId="256"/>
            <ac:spMk id="2" creationId="{AD32C003-8972-2649-A44A-5EB728D44FF9}"/>
          </ac:spMkLst>
        </pc:spChg>
        <pc:spChg chg="mod">
          <ac:chgData name="Lauren Nelson" userId="26XfcjK+L8Job5cIfmwpJo14DpQ/5TOtsbFx+trSieE=" providerId="None" clId="Web-{37193D87-F4E0-49A1-A0DC-572B2C6DF859}" dt="2021-10-12T23:37:04.230" v="12" actId="20577"/>
          <ac:spMkLst>
            <pc:docMk/>
            <pc:sldMk cId="45914198" sldId="256"/>
            <ac:spMk id="3" creationId="{5FBD73D4-AC83-4E4E-91B3-4B13B92976C8}"/>
          </ac:spMkLst>
        </pc:spChg>
        <pc:spChg chg="add del mod">
          <ac:chgData name="Lauren Nelson" userId="26XfcjK+L8Job5cIfmwpJo14DpQ/5TOtsbFx+trSieE=" providerId="None" clId="Web-{37193D87-F4E0-49A1-A0DC-572B2C6DF859}" dt="2021-10-12T23:36:35.292" v="8"/>
          <ac:spMkLst>
            <pc:docMk/>
            <pc:sldMk cId="45914198" sldId="256"/>
            <ac:spMk id="5" creationId="{D7A2CBEB-7E89-48C0-BC58-2A4388F427D1}"/>
          </ac:spMkLst>
        </pc:spChg>
      </pc:sldChg>
      <pc:sldChg chg="new del">
        <pc:chgData name="Lauren Nelson" userId="26XfcjK+L8Job5cIfmwpJo14DpQ/5TOtsbFx+trSieE=" providerId="None" clId="Web-{37193D87-F4E0-49A1-A0DC-572B2C6DF859}" dt="2021-10-12T23:34:31.866" v="1"/>
        <pc:sldMkLst>
          <pc:docMk/>
          <pc:sldMk cId="3412671954" sldId="266"/>
        </pc:sldMkLst>
      </pc:sldChg>
    </pc:docChg>
  </pc:docChgLst>
  <pc:docChgLst>
    <pc:chgData clId="Web-{4C1CD6F7-1C92-4453-9DC8-32E1EC0B27EB}"/>
    <pc:docChg chg="modSld">
      <pc:chgData name="" userId="" providerId="" clId="Web-{4C1CD6F7-1C92-4453-9DC8-32E1EC0B27EB}" dt="2021-10-12T15:53:42.645" v="3" actId="20577"/>
      <pc:docMkLst>
        <pc:docMk/>
      </pc:docMkLst>
      <pc:sldChg chg="modSp">
        <pc:chgData name="" userId="" providerId="" clId="Web-{4C1CD6F7-1C92-4453-9DC8-32E1EC0B27EB}" dt="2021-10-12T15:53:42.645" v="3" actId="20577"/>
        <pc:sldMkLst>
          <pc:docMk/>
          <pc:sldMk cId="45914198" sldId="256"/>
        </pc:sldMkLst>
        <pc:spChg chg="mod">
          <ac:chgData name="" userId="" providerId="" clId="Web-{4C1CD6F7-1C92-4453-9DC8-32E1EC0B27EB}" dt="2021-10-12T15:53:42.645" v="3" actId="20577"/>
          <ac:spMkLst>
            <pc:docMk/>
            <pc:sldMk cId="45914198" sldId="256"/>
            <ac:spMk id="2" creationId="{AD32C003-8972-2649-A44A-5EB728D44FF9}"/>
          </ac:spMkLst>
        </pc:spChg>
      </pc:sldChg>
    </pc:docChg>
  </pc:docChgLst>
  <pc:docChgLst>
    <pc:chgData name="Reuven Derner" userId="89m/qmD6Mb3PQxtOzDBVbis4yBaiI/CVUEnmzHhG0CM=" providerId="None" clId="Web-{08B5924F-E3EB-428C-996A-2D95D673DC4D}"/>
    <pc:docChg chg="modSld">
      <pc:chgData name="Reuven Derner" userId="89m/qmD6Mb3PQxtOzDBVbis4yBaiI/CVUEnmzHhG0CM=" providerId="None" clId="Web-{08B5924F-E3EB-428C-996A-2D95D673DC4D}" dt="2021-10-12T00:47:46.084" v="47"/>
      <pc:docMkLst>
        <pc:docMk/>
      </pc:docMkLst>
      <pc:sldChg chg="modSp modNotes">
        <pc:chgData name="Reuven Derner" userId="89m/qmD6Mb3PQxtOzDBVbis4yBaiI/CVUEnmzHhG0CM=" providerId="None" clId="Web-{08B5924F-E3EB-428C-996A-2D95D673DC4D}" dt="2021-10-12T00:47:46.084" v="47"/>
        <pc:sldMkLst>
          <pc:docMk/>
          <pc:sldMk cId="1933694296" sldId="260"/>
        </pc:sldMkLst>
        <pc:spChg chg="mod">
          <ac:chgData name="Reuven Derner" userId="89m/qmD6Mb3PQxtOzDBVbis4yBaiI/CVUEnmzHhG0CM=" providerId="None" clId="Web-{08B5924F-E3EB-428C-996A-2D95D673DC4D}" dt="2021-10-12T00:46:16.126" v="10" actId="20577"/>
          <ac:spMkLst>
            <pc:docMk/>
            <pc:sldMk cId="1933694296" sldId="260"/>
            <ac:spMk id="2" creationId="{C4341FD7-7307-44F9-8D2C-9D3F0904D5FF}"/>
          </ac:spMkLst>
        </pc:spChg>
      </pc:sldChg>
    </pc:docChg>
  </pc:docChgLst>
  <pc:docChgLst>
    <pc:chgData name="Lauren Nelson" userId="26XfcjK+L8Job5cIfmwpJo14DpQ/5TOtsbFx+trSieE=" providerId="None" clId="Web-{4C1CD6F7-1C92-4453-9DC8-32E1EC0B27EB}"/>
    <pc:docChg chg="addSld modSld">
      <pc:chgData name="Lauren Nelson" userId="26XfcjK+L8Job5cIfmwpJo14DpQ/5TOtsbFx+trSieE=" providerId="None" clId="Web-{4C1CD6F7-1C92-4453-9DC8-32E1EC0B27EB}" dt="2021-10-12T16:16:11.169" v="299"/>
      <pc:docMkLst>
        <pc:docMk/>
      </pc:docMkLst>
      <pc:sldChg chg="modSp">
        <pc:chgData name="Lauren Nelson" userId="26XfcjK+L8Job5cIfmwpJo14DpQ/5TOtsbFx+trSieE=" providerId="None" clId="Web-{4C1CD6F7-1C92-4453-9DC8-32E1EC0B27EB}" dt="2021-10-12T15:54:03.443" v="6" actId="20577"/>
        <pc:sldMkLst>
          <pc:docMk/>
          <pc:sldMk cId="45914198" sldId="256"/>
        </pc:sldMkLst>
        <pc:spChg chg="mod">
          <ac:chgData name="Lauren Nelson" userId="26XfcjK+L8Job5cIfmwpJo14DpQ/5TOtsbFx+trSieE=" providerId="None" clId="Web-{4C1CD6F7-1C92-4453-9DC8-32E1EC0B27EB}" dt="2021-10-12T15:54:03.443" v="6" actId="20577"/>
          <ac:spMkLst>
            <pc:docMk/>
            <pc:sldMk cId="45914198" sldId="256"/>
            <ac:spMk id="2" creationId="{AD32C003-8972-2649-A44A-5EB728D44FF9}"/>
          </ac:spMkLst>
        </pc:spChg>
      </pc:sldChg>
      <pc:sldChg chg="addAnim modAnim">
        <pc:chgData name="Lauren Nelson" userId="26XfcjK+L8Job5cIfmwpJo14DpQ/5TOtsbFx+trSieE=" providerId="None" clId="Web-{4C1CD6F7-1C92-4453-9DC8-32E1EC0B27EB}" dt="2021-10-12T16:15:29.917" v="294"/>
        <pc:sldMkLst>
          <pc:docMk/>
          <pc:sldMk cId="2878477315" sldId="258"/>
        </pc:sldMkLst>
      </pc:sldChg>
      <pc:sldChg chg="addAnim modAnim">
        <pc:chgData name="Lauren Nelson" userId="26XfcjK+L8Job5cIfmwpJo14DpQ/5TOtsbFx+trSieE=" providerId="None" clId="Web-{4C1CD6F7-1C92-4453-9DC8-32E1EC0B27EB}" dt="2021-10-12T16:15:15.417" v="292"/>
        <pc:sldMkLst>
          <pc:docMk/>
          <pc:sldMk cId="3743123934" sldId="259"/>
        </pc:sldMkLst>
      </pc:sldChg>
      <pc:sldChg chg="addSp delSp modSp new mod modClrScheme addAnim delAnim modAnim chgLayout">
        <pc:chgData name="Lauren Nelson" userId="26XfcjK+L8Job5cIfmwpJo14DpQ/5TOtsbFx+trSieE=" providerId="None" clId="Web-{4C1CD6F7-1C92-4453-9DC8-32E1EC0B27EB}" dt="2021-10-12T16:16:11.169" v="299"/>
        <pc:sldMkLst>
          <pc:docMk/>
          <pc:sldMk cId="363141766" sldId="265"/>
        </pc:sldMkLst>
        <pc:spChg chg="mod ord">
          <ac:chgData name="Lauren Nelson" userId="26XfcjK+L8Job5cIfmwpJo14DpQ/5TOtsbFx+trSieE=" providerId="None" clId="Web-{4C1CD6F7-1C92-4453-9DC8-32E1EC0B27EB}" dt="2021-10-12T16:02:11.644" v="34"/>
          <ac:spMkLst>
            <pc:docMk/>
            <pc:sldMk cId="363141766" sldId="265"/>
            <ac:spMk id="2" creationId="{F718EC05-A4F9-457B-B940-C3D973DB117A}"/>
          </ac:spMkLst>
        </pc:spChg>
        <pc:spChg chg="del mod ord">
          <ac:chgData name="Lauren Nelson" userId="26XfcjK+L8Job5cIfmwpJo14DpQ/5TOtsbFx+trSieE=" providerId="None" clId="Web-{4C1CD6F7-1C92-4453-9DC8-32E1EC0B27EB}" dt="2021-10-12T16:01:50.019" v="32"/>
          <ac:spMkLst>
            <pc:docMk/>
            <pc:sldMk cId="363141766" sldId="265"/>
            <ac:spMk id="3" creationId="{E49DB9E9-4BE8-4F98-B6DC-0F0E1727A241}"/>
          </ac:spMkLst>
        </pc:spChg>
        <pc:spChg chg="del">
          <ac:chgData name="Lauren Nelson" userId="26XfcjK+L8Job5cIfmwpJo14DpQ/5TOtsbFx+trSieE=" providerId="None" clId="Web-{4C1CD6F7-1C92-4453-9DC8-32E1EC0B27EB}" dt="2021-10-12T15:54:54.491" v="8"/>
          <ac:spMkLst>
            <pc:docMk/>
            <pc:sldMk cId="363141766" sldId="265"/>
            <ac:spMk id="4" creationId="{A42550A3-0560-4A8F-BDA2-A5610F37072E}"/>
          </ac:spMkLst>
        </pc:spChg>
        <pc:spChg chg="add mod ord">
          <ac:chgData name="Lauren Nelson" userId="26XfcjK+L8Job5cIfmwpJo14DpQ/5TOtsbFx+trSieE=" providerId="None" clId="Web-{4C1CD6F7-1C92-4453-9DC8-32E1EC0B27EB}" dt="2021-10-12T16:13:26.070" v="280" actId="20577"/>
          <ac:spMkLst>
            <pc:docMk/>
            <pc:sldMk cId="363141766" sldId="265"/>
            <ac:spMk id="6" creationId="{F0201916-1A37-42F6-BA95-41C979CA772A}"/>
          </ac:spMkLst>
        </pc:spChg>
        <pc:spChg chg="add mod">
          <ac:chgData name="Lauren Nelson" userId="26XfcjK+L8Job5cIfmwpJo14DpQ/5TOtsbFx+trSieE=" providerId="None" clId="Web-{4C1CD6F7-1C92-4453-9DC8-32E1EC0B27EB}" dt="2021-10-12T16:09:59.658" v="207" actId="20577"/>
          <ac:spMkLst>
            <pc:docMk/>
            <pc:sldMk cId="363141766" sldId="265"/>
            <ac:spMk id="7" creationId="{F4525A57-545B-4DE5-9FEC-4E1B266EE643}"/>
          </ac:spMkLst>
        </pc:spChg>
        <pc:picChg chg="add mod ord">
          <ac:chgData name="Lauren Nelson" userId="26XfcjK+L8Job5cIfmwpJo14DpQ/5TOtsbFx+trSieE=" providerId="None" clId="Web-{4C1CD6F7-1C92-4453-9DC8-32E1EC0B27EB}" dt="2021-10-12T16:02:11.644" v="34"/>
          <ac:picMkLst>
            <pc:docMk/>
            <pc:sldMk cId="363141766" sldId="265"/>
            <ac:picMk id="5" creationId="{455539D1-001F-48EA-A0BE-2466BDB50906}"/>
          </ac:picMkLst>
        </pc:picChg>
      </pc:sldChg>
    </pc:docChg>
  </pc:docChgLst>
  <pc:docChgLst>
    <pc:chgData name="Alan Abadzic" clId="Web-{CFFB8F69-1845-4D11-A908-881EAB01FC3D}"/>
    <pc:docChg chg="addSld modSld">
      <pc:chgData name="Alan Abadzic" userId="" providerId="" clId="Web-{CFFB8F69-1845-4D11-A908-881EAB01FC3D}" dt="2021-10-12T16:00:30.450" v="38" actId="1076"/>
      <pc:docMkLst>
        <pc:docMk/>
      </pc:docMkLst>
      <pc:sldChg chg="addSp delSp modSp">
        <pc:chgData name="Alan Abadzic" userId="" providerId="" clId="Web-{CFFB8F69-1845-4D11-A908-881EAB01FC3D}" dt="2021-10-12T16:00:30.450" v="38" actId="1076"/>
        <pc:sldMkLst>
          <pc:docMk/>
          <pc:sldMk cId="196480873" sldId="261"/>
        </pc:sldMkLst>
        <pc:spChg chg="del">
          <ac:chgData name="Alan Abadzic" userId="" providerId="" clId="Web-{CFFB8F69-1845-4D11-A908-881EAB01FC3D}" dt="2021-10-12T05:24:43.963" v="0"/>
          <ac:spMkLst>
            <pc:docMk/>
            <pc:sldMk cId="196480873" sldId="261"/>
            <ac:spMk id="3" creationId="{34A80050-5116-479B-9CBC-8ECCFCA6D992}"/>
          </ac:spMkLst>
        </pc:spChg>
        <pc:picChg chg="add mod ord">
          <ac:chgData name="Alan Abadzic" userId="" providerId="" clId="Web-{CFFB8F69-1845-4D11-A908-881EAB01FC3D}" dt="2021-10-12T16:00:30.450" v="38" actId="1076"/>
          <ac:picMkLst>
            <pc:docMk/>
            <pc:sldMk cId="196480873" sldId="261"/>
            <ac:picMk id="4" creationId="{68C874B8-DA41-4183-B40D-3E74A080BF06}"/>
          </ac:picMkLst>
        </pc:picChg>
      </pc:sldChg>
      <pc:sldChg chg="addSp delSp modSp new">
        <pc:chgData name="Alan Abadzic" userId="" providerId="" clId="Web-{CFFB8F69-1845-4D11-A908-881EAB01FC3D}" dt="2021-10-12T16:00:26.543" v="37" actId="1076"/>
        <pc:sldMkLst>
          <pc:docMk/>
          <pc:sldMk cId="38533188" sldId="262"/>
        </pc:sldMkLst>
        <pc:spChg chg="mod">
          <ac:chgData name="Alan Abadzic" userId="" providerId="" clId="Web-{CFFB8F69-1845-4D11-A908-881EAB01FC3D}" dt="2021-10-12T05:53:32.405" v="15" actId="20577"/>
          <ac:spMkLst>
            <pc:docMk/>
            <pc:sldMk cId="38533188" sldId="262"/>
            <ac:spMk id="2" creationId="{662FD07D-95E2-4152-93F5-0CA6A2038423}"/>
          </ac:spMkLst>
        </pc:spChg>
        <pc:spChg chg="del">
          <ac:chgData name="Alan Abadzic" userId="" providerId="" clId="Web-{CFFB8F69-1845-4D11-A908-881EAB01FC3D}" dt="2021-10-12T05:53:39.905" v="16"/>
          <ac:spMkLst>
            <pc:docMk/>
            <pc:sldMk cId="38533188" sldId="262"/>
            <ac:spMk id="3" creationId="{83BFA11D-C35C-400C-9F40-FBAAA763B0A3}"/>
          </ac:spMkLst>
        </pc:spChg>
        <pc:spChg chg="add del mod">
          <ac:chgData name="Alan Abadzic" userId="" providerId="" clId="Web-{CFFB8F69-1845-4D11-A908-881EAB01FC3D}" dt="2021-10-12T06:03:57.561" v="29"/>
          <ac:spMkLst>
            <pc:docMk/>
            <pc:sldMk cId="38533188" sldId="262"/>
            <ac:spMk id="6" creationId="{3A950408-1F21-4ECE-8040-12B38B18C1C5}"/>
          </ac:spMkLst>
        </pc:spChg>
        <pc:picChg chg="add del mod ord">
          <ac:chgData name="Alan Abadzic" userId="" providerId="" clId="Web-{CFFB8F69-1845-4D11-A908-881EAB01FC3D}" dt="2021-10-12T16:00:26.543" v="37" actId="1076"/>
          <ac:picMkLst>
            <pc:docMk/>
            <pc:sldMk cId="38533188" sldId="262"/>
            <ac:picMk id="4" creationId="{146E791E-8806-4681-AB98-A8C163FEFBA6}"/>
          </ac:picMkLst>
        </pc:picChg>
      </pc:sldChg>
    </pc:docChg>
  </pc:docChgLst>
  <pc:docChgLst>
    <pc:chgData name="Alan Abadzic" userId="T1ul0hN859cbK4i5xGv3Jome/jQyZdQirpOkOuzSNd8=" providerId="None" clId="Web-{149EC977-EF4A-4A09-8E9C-9E2EBD4F3D39}"/>
    <pc:docChg chg="modSld addMainMaster delMainMaster">
      <pc:chgData name="Alan Abadzic" userId="T1ul0hN859cbK4i5xGv3Jome/jQyZdQirpOkOuzSNd8=" providerId="None" clId="Web-{149EC977-EF4A-4A09-8E9C-9E2EBD4F3D39}" dt="2021-10-12T23:00:37.623" v="10" actId="1076"/>
      <pc:docMkLst>
        <pc:docMk/>
      </pc:docMkLst>
      <pc:sldChg chg="delSp modSp mod modClrScheme delDesignElem chgLayout">
        <pc:chgData name="Alan Abadzic" userId="T1ul0hN859cbK4i5xGv3Jome/jQyZdQirpOkOuzSNd8=" providerId="None" clId="Web-{149EC977-EF4A-4A09-8E9C-9E2EBD4F3D39}" dt="2021-10-12T22:58:58.557" v="9"/>
        <pc:sldMkLst>
          <pc:docMk/>
          <pc:sldMk cId="45914198" sldId="256"/>
        </pc:sldMkLst>
        <pc:spChg chg="mod ord">
          <ac:chgData name="Alan Abadzic" userId="T1ul0hN859cbK4i5xGv3Jome/jQyZdQirpOkOuzSNd8=" providerId="None" clId="Web-{149EC977-EF4A-4A09-8E9C-9E2EBD4F3D39}" dt="2021-10-12T22:58:58.557" v="9"/>
          <ac:spMkLst>
            <pc:docMk/>
            <pc:sldMk cId="45914198" sldId="256"/>
            <ac:spMk id="2" creationId="{AD32C003-8972-2649-A44A-5EB728D44FF9}"/>
          </ac:spMkLst>
        </pc:spChg>
        <pc:spChg chg="mod ord">
          <ac:chgData name="Alan Abadzic" userId="T1ul0hN859cbK4i5xGv3Jome/jQyZdQirpOkOuzSNd8=" providerId="None" clId="Web-{149EC977-EF4A-4A09-8E9C-9E2EBD4F3D39}" dt="2021-10-12T22:58:58.557" v="9"/>
          <ac:spMkLst>
            <pc:docMk/>
            <pc:sldMk cId="45914198" sldId="256"/>
            <ac:spMk id="3" creationId="{5FBD73D4-AC83-4E4E-91B3-4B13B92976C8}"/>
          </ac:spMkLst>
        </pc:spChg>
        <pc:spChg chg="del">
          <ac:chgData name="Alan Abadzic" userId="T1ul0hN859cbK4i5xGv3Jome/jQyZdQirpOkOuzSNd8=" providerId="None" clId="Web-{149EC977-EF4A-4A09-8E9C-9E2EBD4F3D39}" dt="2021-10-12T22:58:36.775" v="8"/>
          <ac:spMkLst>
            <pc:docMk/>
            <pc:sldMk cId="45914198" sldId="256"/>
            <ac:spMk id="9" creationId="{F1314C34-F582-4EEF-86CE-F88761E52434}"/>
          </ac:spMkLst>
        </pc:spChg>
        <pc:spChg chg="del">
          <ac:chgData name="Alan Abadzic" userId="T1ul0hN859cbK4i5xGv3Jome/jQyZdQirpOkOuzSNd8=" providerId="None" clId="Web-{149EC977-EF4A-4A09-8E9C-9E2EBD4F3D39}" dt="2021-10-12T22:58:36.775" v="8"/>
          <ac:spMkLst>
            <pc:docMk/>
            <pc:sldMk cId="45914198" sldId="256"/>
            <ac:spMk id="11" creationId="{7319A1DD-F557-4EC6-8A8C-F7617B4CD678}"/>
          </ac:spMkLst>
        </pc:spChg>
        <pc:spChg chg="del">
          <ac:chgData name="Alan Abadzic" userId="T1ul0hN859cbK4i5xGv3Jome/jQyZdQirpOkOuzSNd8=" providerId="None" clId="Web-{149EC977-EF4A-4A09-8E9C-9E2EBD4F3D39}" dt="2021-10-12T22:58:36.775" v="8"/>
          <ac:spMkLst>
            <pc:docMk/>
            <pc:sldMk cId="45914198" sldId="256"/>
            <ac:spMk id="15" creationId="{C390A367-0330-4E03-9D5F-40308A7975C8}"/>
          </ac:spMkLst>
        </pc:spChg>
        <pc:cxnChg chg="del">
          <ac:chgData name="Alan Abadzic" userId="T1ul0hN859cbK4i5xGv3Jome/jQyZdQirpOkOuzSNd8=" providerId="None" clId="Web-{149EC977-EF4A-4A09-8E9C-9E2EBD4F3D39}" dt="2021-10-12T22:58:36.775" v="8"/>
          <ac:cxnSpMkLst>
            <pc:docMk/>
            <pc:sldMk cId="45914198" sldId="256"/>
            <ac:cxnSpMk id="13" creationId="{D28A9C89-B313-458F-9C85-515930A51A93}"/>
          </ac:cxnSpMkLst>
        </pc:cxnChg>
      </pc:sldChg>
      <pc:sldChg chg="delSp modSp mod modClrScheme delDesignElem chgLayout">
        <pc:chgData name="Alan Abadzic" userId="T1ul0hN859cbK4i5xGv3Jome/jQyZdQirpOkOuzSNd8=" providerId="None" clId="Web-{149EC977-EF4A-4A09-8E9C-9E2EBD4F3D39}" dt="2021-10-12T22:58:58.557" v="9"/>
        <pc:sldMkLst>
          <pc:docMk/>
          <pc:sldMk cId="2878477315" sldId="258"/>
        </pc:sldMkLst>
        <pc:spChg chg="mod ord">
          <ac:chgData name="Alan Abadzic" userId="T1ul0hN859cbK4i5xGv3Jome/jQyZdQirpOkOuzSNd8=" providerId="None" clId="Web-{149EC977-EF4A-4A09-8E9C-9E2EBD4F3D39}" dt="2021-10-12T22:58:58.557" v="9"/>
          <ac:spMkLst>
            <pc:docMk/>
            <pc:sldMk cId="2878477315" sldId="258"/>
            <ac:spMk id="2" creationId="{626D678C-9904-1440-91CF-7ED9F33EF0E4}"/>
          </ac:spMkLst>
        </pc:spChg>
        <pc:spChg chg="del">
          <ac:chgData name="Alan Abadzic" userId="T1ul0hN859cbK4i5xGv3Jome/jQyZdQirpOkOuzSNd8=" providerId="None" clId="Web-{149EC977-EF4A-4A09-8E9C-9E2EBD4F3D39}" dt="2021-10-12T22:58:36.775" v="8"/>
          <ac:spMkLst>
            <pc:docMk/>
            <pc:sldMk cId="2878477315" sldId="258"/>
            <ac:spMk id="105" creationId="{39E3965E-AC41-4711-9D10-E25ABB132D86}"/>
          </ac:spMkLst>
        </pc:spChg>
        <pc:spChg chg="del">
          <ac:chgData name="Alan Abadzic" userId="T1ul0hN859cbK4i5xGv3Jome/jQyZdQirpOkOuzSNd8=" providerId="None" clId="Web-{149EC977-EF4A-4A09-8E9C-9E2EBD4F3D39}" dt="2021-10-12T22:58:36.775" v="8"/>
          <ac:spMkLst>
            <pc:docMk/>
            <pc:sldMk cId="2878477315" sldId="258"/>
            <ac:spMk id="109" creationId="{44A37DD3-1B84-4776-94E1-C0AAA5C0F629}"/>
          </ac:spMkLst>
        </pc:spChg>
        <pc:spChg chg="del">
          <ac:chgData name="Alan Abadzic" userId="T1ul0hN859cbK4i5xGv3Jome/jQyZdQirpOkOuzSNd8=" providerId="None" clId="Web-{149EC977-EF4A-4A09-8E9C-9E2EBD4F3D39}" dt="2021-10-12T22:58:36.775" v="8"/>
          <ac:spMkLst>
            <pc:docMk/>
            <pc:sldMk cId="2878477315" sldId="258"/>
            <ac:spMk id="111" creationId="{0B4FB531-34DA-4777-9BD5-5B885DC38198}"/>
          </ac:spMkLst>
        </pc:spChg>
        <pc:cxnChg chg="del">
          <ac:chgData name="Alan Abadzic" userId="T1ul0hN859cbK4i5xGv3Jome/jQyZdQirpOkOuzSNd8=" providerId="None" clId="Web-{149EC977-EF4A-4A09-8E9C-9E2EBD4F3D39}" dt="2021-10-12T22:58:36.775" v="8"/>
          <ac:cxnSpMkLst>
            <pc:docMk/>
            <pc:sldMk cId="2878477315" sldId="258"/>
            <ac:cxnSpMk id="107" creationId="{1F5DC8C3-BA5F-4EED-BB9A-A14272BD82A1}"/>
          </ac:cxnSpMkLst>
        </pc:cxnChg>
        <pc:cxnChg chg="del">
          <ac:chgData name="Alan Abadzic" userId="T1ul0hN859cbK4i5xGv3Jome/jQyZdQirpOkOuzSNd8=" providerId="None" clId="Web-{149EC977-EF4A-4A09-8E9C-9E2EBD4F3D39}" dt="2021-10-12T22:58:36.775" v="8"/>
          <ac:cxnSpMkLst>
            <pc:docMk/>
            <pc:sldMk cId="2878477315" sldId="258"/>
            <ac:cxnSpMk id="113" creationId="{D5B557D3-D7B4-404B-84A1-9BD182BE5B06}"/>
          </ac:cxnSpMkLst>
        </pc:cxnChg>
      </pc:sldChg>
      <pc:sldChg chg="addSp delSp modSp mod modClrScheme chgLayout">
        <pc:chgData name="Alan Abadzic" userId="T1ul0hN859cbK4i5xGv3Jome/jQyZdQirpOkOuzSNd8=" providerId="None" clId="Web-{149EC977-EF4A-4A09-8E9C-9E2EBD4F3D39}" dt="2021-10-12T22:58:58.557" v="9"/>
        <pc:sldMkLst>
          <pc:docMk/>
          <pc:sldMk cId="1933694296" sldId="260"/>
        </pc:sldMkLst>
        <pc:spChg chg="mod ord">
          <ac:chgData name="Alan Abadzic" userId="T1ul0hN859cbK4i5xGv3Jome/jQyZdQirpOkOuzSNd8=" providerId="None" clId="Web-{149EC977-EF4A-4A09-8E9C-9E2EBD4F3D39}" dt="2021-10-12T22:58:58.557" v="9"/>
          <ac:spMkLst>
            <pc:docMk/>
            <pc:sldMk cId="1933694296" sldId="260"/>
            <ac:spMk id="2" creationId="{C4341FD7-7307-44F9-8D2C-9D3F0904D5FF}"/>
          </ac:spMkLst>
        </pc:spChg>
        <pc:picChg chg="add del mod">
          <ac:chgData name="Alan Abadzic" userId="T1ul0hN859cbK4i5xGv3Jome/jQyZdQirpOkOuzSNd8=" providerId="None" clId="Web-{149EC977-EF4A-4A09-8E9C-9E2EBD4F3D39}" dt="2021-10-12T22:58:06.602" v="7"/>
          <ac:picMkLst>
            <pc:docMk/>
            <pc:sldMk cId="1933694296" sldId="260"/>
            <ac:picMk id="3" creationId="{49187FF6-38BD-4349-948E-60419A95CD07}"/>
          </ac:picMkLst>
        </pc:picChg>
        <pc:picChg chg="mod">
          <ac:chgData name="Alan Abadzic" userId="T1ul0hN859cbK4i5xGv3Jome/jQyZdQirpOkOuzSNd8=" providerId="None" clId="Web-{149EC977-EF4A-4A09-8E9C-9E2EBD4F3D39}" dt="2021-10-12T22:54:53.800" v="1" actId="1076"/>
          <ac:picMkLst>
            <pc:docMk/>
            <pc:sldMk cId="1933694296" sldId="260"/>
            <ac:picMk id="9" creationId="{E84CF30E-D738-4D81-8AD0-458305EB2153}"/>
          </ac:picMkLst>
        </pc:picChg>
      </pc:sldChg>
      <pc:sldChg chg="modSp mod modClrScheme chgLayout">
        <pc:chgData name="Alan Abadzic" userId="T1ul0hN859cbK4i5xGv3Jome/jQyZdQirpOkOuzSNd8=" providerId="None" clId="Web-{149EC977-EF4A-4A09-8E9C-9E2EBD4F3D39}" dt="2021-10-12T23:00:37.623" v="10" actId="1076"/>
        <pc:sldMkLst>
          <pc:docMk/>
          <pc:sldMk cId="196480873" sldId="261"/>
        </pc:sldMkLst>
        <pc:spChg chg="mod ord">
          <ac:chgData name="Alan Abadzic" userId="T1ul0hN859cbK4i5xGv3Jome/jQyZdQirpOkOuzSNd8=" providerId="None" clId="Web-{149EC977-EF4A-4A09-8E9C-9E2EBD4F3D39}" dt="2021-10-12T22:58:58.557" v="9"/>
          <ac:spMkLst>
            <pc:docMk/>
            <pc:sldMk cId="196480873" sldId="261"/>
            <ac:spMk id="2" creationId="{8B389B45-5E52-47C2-8FAD-764AFB86FEFA}"/>
          </ac:spMkLst>
        </pc:spChg>
        <pc:picChg chg="mod ord">
          <ac:chgData name="Alan Abadzic" userId="T1ul0hN859cbK4i5xGv3Jome/jQyZdQirpOkOuzSNd8=" providerId="None" clId="Web-{149EC977-EF4A-4A09-8E9C-9E2EBD4F3D39}" dt="2021-10-12T23:00:37.623" v="10" actId="1076"/>
          <ac:picMkLst>
            <pc:docMk/>
            <pc:sldMk cId="196480873" sldId="261"/>
            <ac:picMk id="4" creationId="{68C874B8-DA41-4183-B40D-3E74A080BF06}"/>
          </ac:picMkLst>
        </pc:picChg>
      </pc:sldChg>
      <pc:sldChg chg="modSp mod modClrScheme chgLayout">
        <pc:chgData name="Alan Abadzic" userId="T1ul0hN859cbK4i5xGv3Jome/jQyZdQirpOkOuzSNd8=" providerId="None" clId="Web-{149EC977-EF4A-4A09-8E9C-9E2EBD4F3D39}" dt="2021-10-12T22:58:58.557" v="9"/>
        <pc:sldMkLst>
          <pc:docMk/>
          <pc:sldMk cId="38533188" sldId="262"/>
        </pc:sldMkLst>
        <pc:spChg chg="mod ord">
          <ac:chgData name="Alan Abadzic" userId="T1ul0hN859cbK4i5xGv3Jome/jQyZdQirpOkOuzSNd8=" providerId="None" clId="Web-{149EC977-EF4A-4A09-8E9C-9E2EBD4F3D39}" dt="2021-10-12T22:58:58.557" v="9"/>
          <ac:spMkLst>
            <pc:docMk/>
            <pc:sldMk cId="38533188" sldId="262"/>
            <ac:spMk id="2" creationId="{662FD07D-95E2-4152-93F5-0CA6A2038423}"/>
          </ac:spMkLst>
        </pc:spChg>
        <pc:picChg chg="mod ord">
          <ac:chgData name="Alan Abadzic" userId="T1ul0hN859cbK4i5xGv3Jome/jQyZdQirpOkOuzSNd8=" providerId="None" clId="Web-{149EC977-EF4A-4A09-8E9C-9E2EBD4F3D39}" dt="2021-10-12T22:58:58.557" v="9"/>
          <ac:picMkLst>
            <pc:docMk/>
            <pc:sldMk cId="38533188" sldId="262"/>
            <ac:picMk id="4" creationId="{146E791E-8806-4681-AB98-A8C163FEFBA6}"/>
          </ac:picMkLst>
        </pc:picChg>
      </pc:sldChg>
      <pc:sldChg chg="modSp mod modClrScheme chgLayout">
        <pc:chgData name="Alan Abadzic" userId="T1ul0hN859cbK4i5xGv3Jome/jQyZdQirpOkOuzSNd8=" providerId="None" clId="Web-{149EC977-EF4A-4A09-8E9C-9E2EBD4F3D39}" dt="2021-10-12T22:58:58.557" v="9"/>
        <pc:sldMkLst>
          <pc:docMk/>
          <pc:sldMk cId="1519158802" sldId="263"/>
        </pc:sldMkLst>
        <pc:spChg chg="mod ord">
          <ac:chgData name="Alan Abadzic" userId="T1ul0hN859cbK4i5xGv3Jome/jQyZdQirpOkOuzSNd8=" providerId="None" clId="Web-{149EC977-EF4A-4A09-8E9C-9E2EBD4F3D39}" dt="2021-10-12T22:58:58.557" v="9"/>
          <ac:spMkLst>
            <pc:docMk/>
            <pc:sldMk cId="1519158802" sldId="263"/>
            <ac:spMk id="2" creationId="{E2E2FB5B-A2D9-4647-911F-AF85BBB3EF19}"/>
          </ac:spMkLst>
        </pc:spChg>
        <pc:graphicFrameChg chg="mod ord">
          <ac:chgData name="Alan Abadzic" userId="T1ul0hN859cbK4i5xGv3Jome/jQyZdQirpOkOuzSNd8=" providerId="None" clId="Web-{149EC977-EF4A-4A09-8E9C-9E2EBD4F3D39}" dt="2021-10-12T22:58:58.557" v="9"/>
          <ac:graphicFrameMkLst>
            <pc:docMk/>
            <pc:sldMk cId="1519158802" sldId="263"/>
            <ac:graphicFrameMk id="4" creationId="{B5D75CAC-EA9A-40DB-BB79-D123729897AD}"/>
          </ac:graphicFrameMkLst>
        </pc:graphicFrameChg>
      </pc:sldChg>
      <pc:sldChg chg="modSp mod modClrScheme chgLayout">
        <pc:chgData name="Alan Abadzic" userId="T1ul0hN859cbK4i5xGv3Jome/jQyZdQirpOkOuzSNd8=" providerId="None" clId="Web-{149EC977-EF4A-4A09-8E9C-9E2EBD4F3D39}" dt="2021-10-12T22:58:58.557" v="9"/>
        <pc:sldMkLst>
          <pc:docMk/>
          <pc:sldMk cId="1442204552" sldId="264"/>
        </pc:sldMkLst>
        <pc:spChg chg="mod ord">
          <ac:chgData name="Alan Abadzic" userId="T1ul0hN859cbK4i5xGv3Jome/jQyZdQirpOkOuzSNd8=" providerId="None" clId="Web-{149EC977-EF4A-4A09-8E9C-9E2EBD4F3D39}" dt="2021-10-12T22:58:58.557" v="9"/>
          <ac:spMkLst>
            <pc:docMk/>
            <pc:sldMk cId="1442204552" sldId="264"/>
            <ac:spMk id="2" creationId="{23EF1D2E-D715-42C2-B58D-ACBFEE05F5A1}"/>
          </ac:spMkLst>
        </pc:spChg>
        <pc:picChg chg="mod ord">
          <ac:chgData name="Alan Abadzic" userId="T1ul0hN859cbK4i5xGv3Jome/jQyZdQirpOkOuzSNd8=" providerId="None" clId="Web-{149EC977-EF4A-4A09-8E9C-9E2EBD4F3D39}" dt="2021-10-12T22:58:58.557" v="9"/>
          <ac:picMkLst>
            <pc:docMk/>
            <pc:sldMk cId="1442204552" sldId="264"/>
            <ac:picMk id="4" creationId="{0590AAD4-347A-484B-BF24-8D428A1A511F}"/>
          </ac:picMkLst>
        </pc:picChg>
      </pc:sldChg>
      <pc:sldChg chg="modSp mod modClrScheme chgLayout">
        <pc:chgData name="Alan Abadzic" userId="T1ul0hN859cbK4i5xGv3Jome/jQyZdQirpOkOuzSNd8=" providerId="None" clId="Web-{149EC977-EF4A-4A09-8E9C-9E2EBD4F3D39}" dt="2021-10-12T22:58:58.557" v="9"/>
        <pc:sldMkLst>
          <pc:docMk/>
          <pc:sldMk cId="363141766" sldId="265"/>
        </pc:sldMkLst>
        <pc:spChg chg="mod ord">
          <ac:chgData name="Alan Abadzic" userId="T1ul0hN859cbK4i5xGv3Jome/jQyZdQirpOkOuzSNd8=" providerId="None" clId="Web-{149EC977-EF4A-4A09-8E9C-9E2EBD4F3D39}" dt="2021-10-12T22:58:58.557" v="9"/>
          <ac:spMkLst>
            <pc:docMk/>
            <pc:sldMk cId="363141766" sldId="265"/>
            <ac:spMk id="2" creationId="{F718EC05-A4F9-457B-B940-C3D973DB117A}"/>
          </ac:spMkLst>
        </pc:spChg>
        <pc:spChg chg="mod ord">
          <ac:chgData name="Alan Abadzic" userId="T1ul0hN859cbK4i5xGv3Jome/jQyZdQirpOkOuzSNd8=" providerId="None" clId="Web-{149EC977-EF4A-4A09-8E9C-9E2EBD4F3D39}" dt="2021-10-12T22:58:58.557" v="9"/>
          <ac:spMkLst>
            <pc:docMk/>
            <pc:sldMk cId="363141766" sldId="265"/>
            <ac:spMk id="6" creationId="{F0201916-1A37-42F6-BA95-41C979CA772A}"/>
          </ac:spMkLst>
        </pc:spChg>
        <pc:picChg chg="mod ord">
          <ac:chgData name="Alan Abadzic" userId="T1ul0hN859cbK4i5xGv3Jome/jQyZdQirpOkOuzSNd8=" providerId="None" clId="Web-{149EC977-EF4A-4A09-8E9C-9E2EBD4F3D39}" dt="2021-10-12T22:58:58.557" v="9"/>
          <ac:picMkLst>
            <pc:docMk/>
            <pc:sldMk cId="363141766" sldId="265"/>
            <ac:picMk id="5" creationId="{455539D1-001F-48EA-A0BE-2466BDB50906}"/>
          </ac:picMkLst>
        </pc:picChg>
      </pc:sldChg>
      <pc:sldMasterChg chg="del delSldLayout">
        <pc:chgData name="Alan Abadzic" userId="T1ul0hN859cbK4i5xGv3Jome/jQyZdQirpOkOuzSNd8=" providerId="None" clId="Web-{149EC977-EF4A-4A09-8E9C-9E2EBD4F3D39}" dt="2021-10-12T22:58:36.775" v="8"/>
        <pc:sldMasterMkLst>
          <pc:docMk/>
          <pc:sldMasterMk cId="408059400" sldId="2147483673"/>
        </pc:sldMasterMkLst>
        <pc:sldLayoutChg chg="del">
          <pc:chgData name="Alan Abadzic" userId="T1ul0hN859cbK4i5xGv3Jome/jQyZdQirpOkOuzSNd8=" providerId="None" clId="Web-{149EC977-EF4A-4A09-8E9C-9E2EBD4F3D39}" dt="2021-10-12T22:58:36.775" v="8"/>
          <pc:sldLayoutMkLst>
            <pc:docMk/>
            <pc:sldMasterMk cId="408059400" sldId="2147483673"/>
            <pc:sldLayoutMk cId="3057809380" sldId="2147483662"/>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360011515" sldId="2147483663"/>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4023906650" sldId="2147483664"/>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634935106" sldId="2147483665"/>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404201222" sldId="2147483666"/>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2109472783" sldId="2147483667"/>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856652745" sldId="2147483668"/>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55404013" sldId="2147483669"/>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362080710" sldId="2147483670"/>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248416021" sldId="2147483671"/>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440402782" sldId="2147483672"/>
          </pc:sldLayoutMkLst>
        </pc:sldLayoutChg>
      </pc:sldMasterChg>
      <pc:sldMasterChg chg="add del addSldLayout delSldLayout modSldLayout">
        <pc:chgData name="Alan Abadzic" userId="T1ul0hN859cbK4i5xGv3Jome/jQyZdQirpOkOuzSNd8=" providerId="None" clId="Web-{149EC977-EF4A-4A09-8E9C-9E2EBD4F3D39}" dt="2021-10-12T22:58:58.557" v="9"/>
        <pc:sldMasterMkLst>
          <pc:docMk/>
          <pc:sldMasterMk cId="2552207353" sldId="2147483674"/>
        </pc:sldMasterMkLst>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419697772" sldId="2147483675"/>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499606460" sldId="2147483676"/>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3243287014" sldId="2147483677"/>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893965265" sldId="2147483678"/>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624574621" sldId="2147483679"/>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90481810" sldId="2147483680"/>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737242059" sldId="2147483681"/>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864156276" sldId="2147483682"/>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627364008" sldId="2147483683"/>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661031692" sldId="2147483684"/>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90832648" sldId="2147483685"/>
          </pc:sldLayoutMkLst>
        </pc:sldLayoutChg>
      </pc:sldMasterChg>
      <pc:sldMasterChg chg="add addSldLayout modSldLayout">
        <pc:chgData name="Alan Abadzic" userId="T1ul0hN859cbK4i5xGv3Jome/jQyZdQirpOkOuzSNd8=" providerId="None" clId="Web-{149EC977-EF4A-4A09-8E9C-9E2EBD4F3D39}" dt="2021-10-12T22:58:58.557" v="9"/>
        <pc:sldMasterMkLst>
          <pc:docMk/>
          <pc:sldMasterMk cId="1309318429" sldId="2147483686"/>
        </pc:sldMasterMkLst>
        <pc:sldLayoutChg chg="add mod replId">
          <pc:chgData name="Alan Abadzic" userId="T1ul0hN859cbK4i5xGv3Jome/jQyZdQirpOkOuzSNd8=" providerId="None" clId="Web-{149EC977-EF4A-4A09-8E9C-9E2EBD4F3D39}" dt="2021-10-12T22:58:58.557" v="9"/>
          <pc:sldLayoutMkLst>
            <pc:docMk/>
            <pc:sldMasterMk cId="1309318429" sldId="2147483686"/>
            <pc:sldLayoutMk cId="1952877337" sldId="2147483687"/>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238178707" sldId="2147483688"/>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355545396" sldId="2147483689"/>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12548474" sldId="2147483690"/>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700447194" sldId="2147483691"/>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466281393" sldId="2147483692"/>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05415175" sldId="2147483693"/>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35826176" sldId="2147483694"/>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051631335" sldId="2147483695"/>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01677610" sldId="2147483696"/>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72429050" sldId="2147483697"/>
          </pc:sldLayoutMkLst>
        </pc:sldLayoutChg>
      </pc:sldMasterChg>
    </pc:docChg>
  </pc:docChgLst>
  <pc:docChgLst>
    <pc:chgData clId="Web-{09718238-3259-468B-90B0-4182AB557924}"/>
    <pc:docChg chg="modSld">
      <pc:chgData name="" userId="" providerId="" clId="Web-{09718238-3259-468B-90B0-4182AB557924}" dt="2021-10-12T21:17:10.692" v="1" actId="20577"/>
      <pc:docMkLst>
        <pc:docMk/>
      </pc:docMkLst>
      <pc:sldChg chg="modSp">
        <pc:chgData name="" userId="" providerId="" clId="Web-{09718238-3259-468B-90B0-4182AB557924}" dt="2021-10-12T21:17:10.692" v="1" actId="20577"/>
        <pc:sldMkLst>
          <pc:docMk/>
          <pc:sldMk cId="363141766" sldId="265"/>
        </pc:sldMkLst>
        <pc:spChg chg="mod">
          <ac:chgData name="" userId="" providerId="" clId="Web-{09718238-3259-468B-90B0-4182AB557924}" dt="2021-10-12T21:17:10.692" v="1" actId="20577"/>
          <ac:spMkLst>
            <pc:docMk/>
            <pc:sldMk cId="363141766" sldId="265"/>
            <ac:spMk id="6" creationId="{F0201916-1A37-42F6-BA95-41C979CA772A}"/>
          </ac:spMkLst>
        </pc:spChg>
      </pc:sldChg>
    </pc:docChg>
  </pc:docChgLst>
  <pc:docChgLst>
    <pc:chgData name="Lauren Nelson" userId="26XfcjK+L8Job5cIfmwpJo14DpQ/5TOtsbFx+trSieE=" providerId="None" clId="Web-{B86D3234-6AC2-4ABE-821C-C657F5E84714}"/>
    <pc:docChg chg="delSld">
      <pc:chgData name="Lauren Nelson" userId="26XfcjK+L8Job5cIfmwpJo14DpQ/5TOtsbFx+trSieE=" providerId="None" clId="Web-{B86D3234-6AC2-4ABE-821C-C657F5E84714}" dt="2021-10-12T22:34:53.205" v="0"/>
      <pc:docMkLst>
        <pc:docMk/>
      </pc:docMkLst>
      <pc:sldChg chg="del">
        <pc:chgData name="Lauren Nelson" userId="26XfcjK+L8Job5cIfmwpJo14DpQ/5TOtsbFx+trSieE=" providerId="None" clId="Web-{B86D3234-6AC2-4ABE-821C-C657F5E84714}" dt="2021-10-12T22:34:53.205" v="0"/>
        <pc:sldMkLst>
          <pc:docMk/>
          <pc:sldMk cId="3743123934" sldId="259"/>
        </pc:sldMkLst>
      </pc:sldChg>
    </pc:docChg>
  </pc:docChgLst>
  <pc:docChgLst>
    <pc:chgData name="Alan Abadzic" userId="T1ul0hN859cbK4i5xGv3Jome/jQyZdQirpOkOuzSNd8=" providerId="None" clId="Web-{CFFB8F69-1845-4D11-A908-881EAB01FC3D}"/>
    <pc:docChg chg="addSld modSld">
      <pc:chgData name="Alan Abadzic" userId="T1ul0hN859cbK4i5xGv3Jome/jQyZdQirpOkOuzSNd8=" providerId="None" clId="Web-{CFFB8F69-1845-4D11-A908-881EAB01FC3D}" dt="2021-10-12T04:08:52.507" v="97" actId="20577"/>
      <pc:docMkLst>
        <pc:docMk/>
      </pc:docMkLst>
      <pc:sldChg chg="addSp delSp modSp">
        <pc:chgData name="Alan Abadzic" userId="T1ul0hN859cbK4i5xGv3Jome/jQyZdQirpOkOuzSNd8=" providerId="None" clId="Web-{CFFB8F69-1845-4D11-A908-881EAB01FC3D}" dt="2021-10-12T04:01:12.237" v="72" actId="1076"/>
        <pc:sldMkLst>
          <pc:docMk/>
          <pc:sldMk cId="1933694296" sldId="260"/>
        </pc:sldMkLst>
        <pc:spChg chg="mod">
          <ac:chgData name="Alan Abadzic" userId="T1ul0hN859cbK4i5xGv3Jome/jQyZdQirpOkOuzSNd8=" providerId="None" clId="Web-{CFFB8F69-1845-4D11-A908-881EAB01FC3D}" dt="2021-10-12T04:00:31.031" v="61" actId="20577"/>
          <ac:spMkLst>
            <pc:docMk/>
            <pc:sldMk cId="1933694296" sldId="260"/>
            <ac:spMk id="2" creationId="{C4341FD7-7307-44F9-8D2C-9D3F0904D5FF}"/>
          </ac:spMkLst>
        </pc:spChg>
        <pc:spChg chg="del">
          <ac:chgData name="Alan Abadzic" userId="T1ul0hN859cbK4i5xGv3Jome/jQyZdQirpOkOuzSNd8=" providerId="None" clId="Web-{CFFB8F69-1845-4D11-A908-881EAB01FC3D}" dt="2021-10-12T03:52:29.811" v="17"/>
          <ac:spMkLst>
            <pc:docMk/>
            <pc:sldMk cId="1933694296" sldId="260"/>
            <ac:spMk id="3" creationId="{4DF15C04-744D-474A-9C6A-640EFE4A804F}"/>
          </ac:spMkLst>
        </pc:spChg>
        <pc:picChg chg="add del mod">
          <ac:chgData name="Alan Abadzic" userId="T1ul0hN859cbK4i5xGv3Jome/jQyZdQirpOkOuzSNd8=" providerId="None" clId="Web-{CFFB8F69-1845-4D11-A908-881EAB01FC3D}" dt="2021-10-12T03:54:42.212" v="41"/>
          <ac:picMkLst>
            <pc:docMk/>
            <pc:sldMk cId="1933694296" sldId="260"/>
            <ac:picMk id="4" creationId="{15570024-8928-437F-8EE9-62CCD2CD1DCF}"/>
          </ac:picMkLst>
        </pc:picChg>
        <pc:picChg chg="add del mod">
          <ac:chgData name="Alan Abadzic" userId="T1ul0hN859cbK4i5xGv3Jome/jQyZdQirpOkOuzSNd8=" providerId="None" clId="Web-{CFFB8F69-1845-4D11-A908-881EAB01FC3D}" dt="2021-10-12T03:54:29.336" v="38"/>
          <ac:picMkLst>
            <pc:docMk/>
            <pc:sldMk cId="1933694296" sldId="260"/>
            <ac:picMk id="5" creationId="{33511E2A-66BE-42B0-9320-C78FB26569FF}"/>
          </ac:picMkLst>
        </pc:picChg>
        <pc:picChg chg="add del mod">
          <ac:chgData name="Alan Abadzic" userId="T1ul0hN859cbK4i5xGv3Jome/jQyZdQirpOkOuzSNd8=" providerId="None" clId="Web-{CFFB8F69-1845-4D11-A908-881EAB01FC3D}" dt="2021-10-12T04:00:33.015" v="62"/>
          <ac:picMkLst>
            <pc:docMk/>
            <pc:sldMk cId="1933694296" sldId="260"/>
            <ac:picMk id="6" creationId="{4A54464A-A8C2-4F88-B0C5-DCC0092369AD}"/>
          </ac:picMkLst>
        </pc:picChg>
        <pc:picChg chg="add del mod">
          <ac:chgData name="Alan Abadzic" userId="T1ul0hN859cbK4i5xGv3Jome/jQyZdQirpOkOuzSNd8=" providerId="None" clId="Web-{CFFB8F69-1845-4D11-A908-881EAB01FC3D}" dt="2021-10-12T04:00:33.484" v="63"/>
          <ac:picMkLst>
            <pc:docMk/>
            <pc:sldMk cId="1933694296" sldId="260"/>
            <ac:picMk id="7" creationId="{436494AB-093A-4236-A9C7-8C5023D3F3FA}"/>
          </ac:picMkLst>
        </pc:picChg>
        <pc:picChg chg="add mod">
          <ac:chgData name="Alan Abadzic" userId="T1ul0hN859cbK4i5xGv3Jome/jQyZdQirpOkOuzSNd8=" providerId="None" clId="Web-{CFFB8F69-1845-4D11-A908-881EAB01FC3D}" dt="2021-10-12T04:01:12.237" v="72" actId="1076"/>
          <ac:picMkLst>
            <pc:docMk/>
            <pc:sldMk cId="1933694296" sldId="260"/>
            <ac:picMk id="8" creationId="{408416AE-8FCA-48B0-909D-D16F1CE40035}"/>
          </ac:picMkLst>
        </pc:picChg>
        <pc:picChg chg="add mod">
          <ac:chgData name="Alan Abadzic" userId="T1ul0hN859cbK4i5xGv3Jome/jQyZdQirpOkOuzSNd8=" providerId="None" clId="Web-{CFFB8F69-1845-4D11-A908-881EAB01FC3D}" dt="2021-10-12T04:00:58.236" v="69" actId="1076"/>
          <ac:picMkLst>
            <pc:docMk/>
            <pc:sldMk cId="1933694296" sldId="260"/>
            <ac:picMk id="9" creationId="{E84CF30E-D738-4D81-8AD0-458305EB2153}"/>
          </ac:picMkLst>
        </pc:picChg>
      </pc:sldChg>
      <pc:sldChg chg="modSp new">
        <pc:chgData name="Alan Abadzic" userId="T1ul0hN859cbK4i5xGv3Jome/jQyZdQirpOkOuzSNd8=" providerId="None" clId="Web-{CFFB8F69-1845-4D11-A908-881EAB01FC3D}" dt="2021-10-12T04:08:52.507" v="97" actId="20577"/>
        <pc:sldMkLst>
          <pc:docMk/>
          <pc:sldMk cId="196480873" sldId="261"/>
        </pc:sldMkLst>
        <pc:spChg chg="mod">
          <ac:chgData name="Alan Abadzic" userId="T1ul0hN859cbK4i5xGv3Jome/jQyZdQirpOkOuzSNd8=" providerId="None" clId="Web-{CFFB8F69-1845-4D11-A908-881EAB01FC3D}" dt="2021-10-12T04:08:52.507" v="97" actId="20577"/>
          <ac:spMkLst>
            <pc:docMk/>
            <pc:sldMk cId="196480873" sldId="261"/>
            <ac:spMk id="2" creationId="{8B389B45-5E52-47C2-8FAD-764AFB86FEFA}"/>
          </ac:spMkLst>
        </pc:spChg>
      </pc:sldChg>
    </pc:docChg>
  </pc:docChgLst>
  <pc:docChgLst>
    <pc:chgData name="Alan Abadzic" userId="T1ul0hN859cbK4i5xGv3Jome/jQyZdQirpOkOuzSNd8=" providerId="None" clId="Web-{DA3C1406-4C1E-42B3-9979-A8716A589765}"/>
    <pc:docChg chg="addSld">
      <pc:chgData name="Alan Abadzic" userId="T1ul0hN859cbK4i5xGv3Jome/jQyZdQirpOkOuzSNd8=" providerId="None" clId="Web-{DA3C1406-4C1E-42B3-9979-A8716A589765}" dt="2021-10-12T00:44:48.229" v="1"/>
      <pc:docMkLst>
        <pc:docMk/>
      </pc:docMkLst>
      <pc:sldChg chg="new">
        <pc:chgData name="Alan Abadzic" userId="T1ul0hN859cbK4i5xGv3Jome/jQyZdQirpOkOuzSNd8=" providerId="None" clId="Web-{DA3C1406-4C1E-42B3-9979-A8716A589765}" dt="2021-10-12T00:44:46.744" v="0"/>
        <pc:sldMkLst>
          <pc:docMk/>
          <pc:sldMk cId="3743123934" sldId="259"/>
        </pc:sldMkLst>
      </pc:sldChg>
      <pc:sldChg chg="new">
        <pc:chgData name="Alan Abadzic" userId="T1ul0hN859cbK4i5xGv3Jome/jQyZdQirpOkOuzSNd8=" providerId="None" clId="Web-{DA3C1406-4C1E-42B3-9979-A8716A589765}" dt="2021-10-12T00:44:48.229" v="1"/>
        <pc:sldMkLst>
          <pc:docMk/>
          <pc:sldMk cId="1933694296" sldId="260"/>
        </pc:sldMkLst>
      </pc:sldChg>
    </pc:docChg>
  </pc:docChgLst>
  <pc:docChgLst>
    <pc:chgData name="Lauren Nelson" userId="26XfcjK+L8Job5cIfmwpJo14DpQ/5TOtsbFx+trSieE=" providerId="None" clId="Web-{85079590-A2E0-4399-B59E-1EDA4AE384C9}"/>
    <pc:docChg chg="modSld">
      <pc:chgData name="Lauren Nelson" userId="26XfcjK+L8Job5cIfmwpJo14DpQ/5TOtsbFx+trSieE=" providerId="None" clId="Web-{85079590-A2E0-4399-B59E-1EDA4AE384C9}" dt="2021-10-12T18:10:37.788" v="339"/>
      <pc:docMkLst>
        <pc:docMk/>
      </pc:docMkLst>
      <pc:sldChg chg="modNotes">
        <pc:chgData name="Lauren Nelson" userId="26XfcjK+L8Job5cIfmwpJo14DpQ/5TOtsbFx+trSieE=" providerId="None" clId="Web-{85079590-A2E0-4399-B59E-1EDA4AE384C9}" dt="2021-10-12T18:10:37.788" v="339"/>
        <pc:sldMkLst>
          <pc:docMk/>
          <pc:sldMk cId="2878477315" sldId="258"/>
        </pc:sldMkLst>
      </pc:sldChg>
      <pc:sldChg chg="modNotes">
        <pc:chgData name="Lauren Nelson" userId="26XfcjK+L8Job5cIfmwpJo14DpQ/5TOtsbFx+trSieE=" providerId="None" clId="Web-{85079590-A2E0-4399-B59E-1EDA4AE384C9}" dt="2021-10-12T18:03:58.495" v="162"/>
        <pc:sldMkLst>
          <pc:docMk/>
          <pc:sldMk cId="3743123934" sldId="259"/>
        </pc:sldMkLst>
      </pc:sldChg>
      <pc:sldChg chg="modSp">
        <pc:chgData name="Lauren Nelson" userId="26XfcjK+L8Job5cIfmwpJo14DpQ/5TOtsbFx+trSieE=" providerId="None" clId="Web-{85079590-A2E0-4399-B59E-1EDA4AE384C9}" dt="2021-10-12T17:52:37.665" v="0" actId="20577"/>
        <pc:sldMkLst>
          <pc:docMk/>
          <pc:sldMk cId="363141766" sldId="265"/>
        </pc:sldMkLst>
        <pc:spChg chg="mod">
          <ac:chgData name="Lauren Nelson" userId="26XfcjK+L8Job5cIfmwpJo14DpQ/5TOtsbFx+trSieE=" providerId="None" clId="Web-{85079590-A2E0-4399-B59E-1EDA4AE384C9}" dt="2021-10-12T17:52:37.665" v="0" actId="20577"/>
          <ac:spMkLst>
            <pc:docMk/>
            <pc:sldMk cId="363141766" sldId="265"/>
            <ac:spMk id="6" creationId="{F0201916-1A37-42F6-BA95-41C979CA772A}"/>
          </ac:spMkLst>
        </pc:spChg>
      </pc:sldChg>
    </pc:docChg>
  </pc:docChgLst>
  <pc:docChgLst>
    <pc:chgData name="Lauren Nelson" userId="26XfcjK+L8Job5cIfmwpJo14DpQ/5TOtsbFx+trSieE=" providerId="None" clId="Web-{B0304369-3944-4935-99EE-FE973193F819}"/>
    <pc:docChg chg="modSld">
      <pc:chgData name="Lauren Nelson" userId="26XfcjK+L8Job5cIfmwpJo14DpQ/5TOtsbFx+trSieE=" providerId="None" clId="Web-{B0304369-3944-4935-99EE-FE973193F819}" dt="2021-10-12T00:52:16.462" v="19" actId="20577"/>
      <pc:docMkLst>
        <pc:docMk/>
      </pc:docMkLst>
      <pc:sldChg chg="modSp">
        <pc:chgData name="Lauren Nelson" userId="26XfcjK+L8Job5cIfmwpJo14DpQ/5TOtsbFx+trSieE=" providerId="None" clId="Web-{B0304369-3944-4935-99EE-FE973193F819}" dt="2021-10-12T00:52:16.462" v="19" actId="20577"/>
        <pc:sldMkLst>
          <pc:docMk/>
          <pc:sldMk cId="45914198" sldId="256"/>
        </pc:sldMkLst>
        <pc:spChg chg="mod">
          <ac:chgData name="Lauren Nelson" userId="26XfcjK+L8Job5cIfmwpJo14DpQ/5TOtsbFx+trSieE=" providerId="None" clId="Web-{B0304369-3944-4935-99EE-FE973193F819}" dt="2021-10-12T00:52:16.462" v="19" actId="20577"/>
          <ac:spMkLst>
            <pc:docMk/>
            <pc:sldMk cId="45914198" sldId="256"/>
            <ac:spMk id="2" creationId="{AD32C003-8972-2649-A44A-5EB728D44FF9}"/>
          </ac:spMkLst>
        </pc:spChg>
      </pc:sldChg>
    </pc:docChg>
  </pc:docChgLst>
  <pc:docChgLst>
    <pc:chgData clId="Web-{E3CD0CBB-D394-4C6A-8AA6-A20D23DC0B8C}"/>
    <pc:docChg chg="modSld">
      <pc:chgData name="" userId="" providerId="" clId="Web-{E3CD0CBB-D394-4C6A-8AA6-A20D23DC0B8C}" dt="2021-10-12T00:36:54.098" v="9" actId="20577"/>
      <pc:docMkLst>
        <pc:docMk/>
      </pc:docMkLst>
      <pc:sldChg chg="modSp">
        <pc:chgData name="" userId="" providerId="" clId="Web-{E3CD0CBB-D394-4C6A-8AA6-A20D23DC0B8C}" dt="2021-10-12T00:36:54.098" v="9" actId="20577"/>
        <pc:sldMkLst>
          <pc:docMk/>
          <pc:sldMk cId="45914198" sldId="256"/>
        </pc:sldMkLst>
        <pc:spChg chg="mod">
          <ac:chgData name="" userId="" providerId="" clId="Web-{E3CD0CBB-D394-4C6A-8AA6-A20D23DC0B8C}" dt="2021-10-12T00:36:54.098" v="9" actId="20577"/>
          <ac:spMkLst>
            <pc:docMk/>
            <pc:sldMk cId="45914198" sldId="256"/>
            <ac:spMk id="3" creationId="{5FBD73D4-AC83-4E4E-91B3-4B13B92976C8}"/>
          </ac:spMkLst>
        </pc:spChg>
      </pc:sldChg>
    </pc:docChg>
  </pc:docChgLst>
  <pc:docChgLst>
    <pc:chgData name="Lauren Nelson" userId="26XfcjK+L8Job5cIfmwpJo14DpQ/5TOtsbFx+trSieE=" providerId="None" clId="Web-{4EE14870-60F4-49ED-B1B6-7242293B6FE8}"/>
    <pc:docChg chg="modSld">
      <pc:chgData name="Lauren Nelson" userId="26XfcjK+L8Job5cIfmwpJo14DpQ/5TOtsbFx+trSieE=" providerId="None" clId="Web-{4EE14870-60F4-49ED-B1B6-7242293B6FE8}" dt="2021-10-12T23:33:09.910" v="0" actId="20577"/>
      <pc:docMkLst>
        <pc:docMk/>
      </pc:docMkLst>
      <pc:sldChg chg="modSp">
        <pc:chgData name="Lauren Nelson" userId="26XfcjK+L8Job5cIfmwpJo14DpQ/5TOtsbFx+trSieE=" providerId="None" clId="Web-{4EE14870-60F4-49ED-B1B6-7242293B6FE8}" dt="2021-10-12T23:33:09.910" v="0" actId="20577"/>
        <pc:sldMkLst>
          <pc:docMk/>
          <pc:sldMk cId="45914198" sldId="256"/>
        </pc:sldMkLst>
        <pc:spChg chg="mod">
          <ac:chgData name="Lauren Nelson" userId="26XfcjK+L8Job5cIfmwpJo14DpQ/5TOtsbFx+trSieE=" providerId="None" clId="Web-{4EE14870-60F4-49ED-B1B6-7242293B6FE8}" dt="2021-10-12T23:33:09.910" v="0" actId="20577"/>
          <ac:spMkLst>
            <pc:docMk/>
            <pc:sldMk cId="45914198" sldId="256"/>
            <ac:spMk id="2" creationId="{AD32C003-8972-2649-A44A-5EB728D44FF9}"/>
          </ac:spMkLst>
        </pc:spChg>
      </pc:sldChg>
    </pc:docChg>
  </pc:docChgLst>
  <pc:docChgLst>
    <pc:chgData name="Lauren Nelson" userId="26XfcjK+L8Job5cIfmwpJo14DpQ/5TOtsbFx+trSieE=" providerId="None" clId="Web-{7F97448C-5BA3-44B6-9716-73A5B4CE8404}"/>
    <pc:docChg chg="modSld">
      <pc:chgData name="Lauren Nelson" userId="26XfcjK+L8Job5cIfmwpJo14DpQ/5TOtsbFx+trSieE=" providerId="None" clId="Web-{7F97448C-5BA3-44B6-9716-73A5B4CE8404}" dt="2021-10-12T23:32:11.191" v="108"/>
      <pc:docMkLst>
        <pc:docMk/>
      </pc:docMkLst>
      <pc:sldChg chg="modNotes">
        <pc:chgData name="Lauren Nelson" userId="26XfcjK+L8Job5cIfmwpJo14DpQ/5TOtsbFx+trSieE=" providerId="None" clId="Web-{7F97448C-5BA3-44B6-9716-73A5B4CE8404}" dt="2021-10-12T23:32:11.191" v="108"/>
        <pc:sldMkLst>
          <pc:docMk/>
          <pc:sldMk cId="2878477315" sldId="258"/>
        </pc:sldMkLst>
      </pc:sldChg>
      <pc:sldChg chg="modSp mod setBg">
        <pc:chgData name="Lauren Nelson" userId="26XfcjK+L8Job5cIfmwpJo14DpQ/5TOtsbFx+trSieE=" providerId="None" clId="Web-{7F97448C-5BA3-44B6-9716-73A5B4CE8404}" dt="2021-10-12T22:59:51.898" v="3" actId="20577"/>
        <pc:sldMkLst>
          <pc:docMk/>
          <pc:sldMk cId="1933694296" sldId="260"/>
        </pc:sldMkLst>
        <pc:spChg chg="mod">
          <ac:chgData name="Lauren Nelson" userId="26XfcjK+L8Job5cIfmwpJo14DpQ/5TOtsbFx+trSieE=" providerId="None" clId="Web-{7F97448C-5BA3-44B6-9716-73A5B4CE8404}" dt="2021-10-12T22:59:51.898" v="3" actId="20577"/>
          <ac:spMkLst>
            <pc:docMk/>
            <pc:sldMk cId="1933694296" sldId="260"/>
            <ac:spMk id="2" creationId="{C4341FD7-7307-44F9-8D2C-9D3F0904D5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5701F-26E2-4531-B93D-76A839A38748}" type="datetimeFigureOut">
              <a:rPr lang="en-US"/>
              <a:t>10/23/21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C0E-41D0-4AF2-AEEC-7F6152B76511}" type="slidenum">
              <a:rPr lang="en-US"/>
              <a:t>‹#›</a:t>
            </a:fld>
            <a:endParaRPr lang="en-US"/>
          </a:p>
        </p:txBody>
      </p:sp>
    </p:spTree>
    <p:extLst>
      <p:ext uri="{BB962C8B-B14F-4D97-AF65-F5344CB8AC3E}">
        <p14:creationId xmlns:p14="http://schemas.microsoft.com/office/powerpoint/2010/main" val="269623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2</a:t>
            </a:fld>
            <a:endParaRPr lang="en-US"/>
          </a:p>
        </p:txBody>
      </p:sp>
    </p:spTree>
    <p:extLst>
      <p:ext uri="{BB962C8B-B14F-4D97-AF65-F5344CB8AC3E}">
        <p14:creationId xmlns:p14="http://schemas.microsoft.com/office/powerpoint/2010/main" val="179681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4</a:t>
            </a:fld>
            <a:endParaRPr lang="en-US"/>
          </a:p>
        </p:txBody>
      </p:sp>
    </p:spTree>
    <p:extLst>
      <p:ext uri="{BB962C8B-B14F-4D97-AF65-F5344CB8AC3E}">
        <p14:creationId xmlns:p14="http://schemas.microsoft.com/office/powerpoint/2010/main" val="364381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5</a:t>
            </a:fld>
            <a:endParaRPr lang="en-US"/>
          </a:p>
        </p:txBody>
      </p:sp>
    </p:spTree>
    <p:extLst>
      <p:ext uri="{BB962C8B-B14F-4D97-AF65-F5344CB8AC3E}">
        <p14:creationId xmlns:p14="http://schemas.microsoft.com/office/powerpoint/2010/main" val="360281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Summary(</a:t>
            </a:r>
            <a:r>
              <a:rPr lang="en-US" dirty="0" err="1">
                <a:cs typeface="Calibri"/>
              </a:rPr>
              <a:t>Beer_Merge$ABV</a:t>
            </a:r>
            <a:r>
              <a:rPr lang="en-US" dirty="0">
                <a:cs typeface="Calibri"/>
              </a:rPr>
              <a:t>)</a:t>
            </a:r>
          </a:p>
          <a:p>
            <a:endParaRPr lang="en-US" dirty="0"/>
          </a:p>
          <a:p>
            <a:r>
              <a:rPr lang="en-US" dirty="0" err="1"/>
              <a:t>Beer_Merge</a:t>
            </a:r>
            <a:r>
              <a:rPr lang="en-US" dirty="0"/>
              <a:t> %&gt;%</a:t>
            </a:r>
          </a:p>
          <a:p>
            <a:r>
              <a:rPr lang="en-US" dirty="0"/>
              <a:t>  </a:t>
            </a:r>
            <a:r>
              <a:rPr lang="en-US" dirty="0" err="1"/>
              <a:t>ggplot</a:t>
            </a:r>
            <a:r>
              <a:rPr lang="en-US" dirty="0"/>
              <a:t>(</a:t>
            </a:r>
            <a:r>
              <a:rPr lang="en-US" dirty="0" err="1"/>
              <a:t>aes</a:t>
            </a:r>
            <a:r>
              <a:rPr lang="en-US" dirty="0"/>
              <a:t>(x = ABV)) + </a:t>
            </a:r>
            <a:r>
              <a:rPr lang="en-US" dirty="0" err="1"/>
              <a:t>geom_density</a:t>
            </a:r>
            <a:r>
              <a:rPr lang="en-US" dirty="0"/>
              <a:t>(</a:t>
            </a:r>
            <a:r>
              <a:rPr lang="en-US" dirty="0" err="1"/>
              <a:t>binwidth</a:t>
            </a:r>
            <a:r>
              <a:rPr lang="en-US" dirty="0"/>
              <a:t> = .5, </a:t>
            </a:r>
            <a:r>
              <a:rPr lang="en-US" dirty="0" err="1"/>
              <a:t>colour</a:t>
            </a:r>
            <a:r>
              <a:rPr lang="en-US" dirty="0"/>
              <a:t>="</a:t>
            </a:r>
            <a:r>
              <a:rPr lang="en-US" dirty="0" err="1"/>
              <a:t>black",fill</a:t>
            </a:r>
            <a:r>
              <a:rPr lang="en-US" dirty="0"/>
              <a:t>="blue") +</a:t>
            </a:r>
            <a:endParaRPr lang="en-US" dirty="0">
              <a:cs typeface="Calibri"/>
            </a:endParaRPr>
          </a:p>
          <a:p>
            <a:r>
              <a:rPr lang="en-US" dirty="0"/>
              <a:t>  </a:t>
            </a:r>
            <a:r>
              <a:rPr lang="en-US" dirty="0" err="1"/>
              <a:t>geom_vline</a:t>
            </a:r>
            <a:r>
              <a:rPr lang="en-US" dirty="0"/>
              <a:t>(</a:t>
            </a:r>
            <a:r>
              <a:rPr lang="en-US" dirty="0" err="1"/>
              <a:t>aes</a:t>
            </a:r>
            <a:r>
              <a:rPr lang="en-US" dirty="0"/>
              <a:t>(</a:t>
            </a:r>
            <a:r>
              <a:rPr lang="en-US" dirty="0" err="1"/>
              <a:t>xintercept</a:t>
            </a:r>
            <a:r>
              <a:rPr lang="en-US" dirty="0"/>
              <a:t>=mean(ABV, na.rm=T)),</a:t>
            </a:r>
            <a:endParaRPr lang="en-US" dirty="0">
              <a:cs typeface="Calibri"/>
            </a:endParaRPr>
          </a:p>
          <a:p>
            <a:r>
              <a:rPr lang="en-US" dirty="0"/>
              <a:t>             color = "red", </a:t>
            </a:r>
            <a:r>
              <a:rPr lang="en-US" dirty="0" err="1"/>
              <a:t>linetype</a:t>
            </a:r>
            <a:r>
              <a:rPr lang="en-US" dirty="0"/>
              <a:t> = "dashed", size = 1) +</a:t>
            </a:r>
            <a:endParaRPr lang="en-US" dirty="0">
              <a:cs typeface="Calibri"/>
            </a:endParaRPr>
          </a:p>
          <a:p>
            <a:r>
              <a:rPr lang="en-US" dirty="0"/>
              <a:t>  </a:t>
            </a:r>
            <a:r>
              <a:rPr lang="en-US" dirty="0" err="1"/>
              <a:t>ggtitle</a:t>
            </a:r>
            <a:r>
              <a:rPr lang="en-US" dirty="0"/>
              <a:t>("Distribution Density of ABV")</a:t>
            </a:r>
            <a:endParaRPr lang="en-US" dirty="0">
              <a:cs typeface="Calibri"/>
            </a:endParaRPr>
          </a:p>
          <a:p>
            <a:endParaRPr lang="en-US" dirty="0">
              <a:cs typeface="Calibri"/>
            </a:endParaRPr>
          </a:p>
          <a:p>
            <a:pPr marL="171450" indent="-171450">
              <a:buFont typeface="Arial"/>
              <a:buChar char="•"/>
            </a:pPr>
            <a:r>
              <a:rPr lang="en-US" dirty="0">
                <a:cs typeface="Calibri"/>
              </a:rPr>
              <a:t>Very few nulls out of 2410 observations</a:t>
            </a:r>
          </a:p>
          <a:p>
            <a:pPr marL="171450" indent="-171450">
              <a:buFont typeface="Arial"/>
              <a:buChar char="•"/>
            </a:pPr>
            <a:r>
              <a:rPr lang="en-US" dirty="0">
                <a:cs typeface="Calibri"/>
              </a:rPr>
              <a:t>The data can be interrupted that the distribution is skewed but definably leans towards the center with more values falling left of mean.</a:t>
            </a:r>
          </a:p>
        </p:txBody>
      </p:sp>
      <p:sp>
        <p:nvSpPr>
          <p:cNvPr id="4" name="Slide Number Placeholder 3"/>
          <p:cNvSpPr>
            <a:spLocks noGrp="1"/>
          </p:cNvSpPr>
          <p:nvPr>
            <p:ph type="sldNum" sz="quarter" idx="5"/>
          </p:nvPr>
        </p:nvSpPr>
        <p:spPr/>
        <p:txBody>
          <a:bodyPr/>
          <a:lstStyle/>
          <a:p>
            <a:fld id="{19BB0C0E-41D0-4AF2-AEEC-7F6152B76511}" type="slidenum">
              <a:rPr lang="en-US"/>
              <a:t>8</a:t>
            </a:fld>
            <a:endParaRPr lang="en-US"/>
          </a:p>
        </p:txBody>
      </p:sp>
    </p:spTree>
    <p:extLst>
      <p:ext uri="{BB962C8B-B14F-4D97-AF65-F5344CB8AC3E}">
        <p14:creationId xmlns:p14="http://schemas.microsoft.com/office/powerpoint/2010/main" val="115005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endParaRPr lang="en-US"/>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 .45.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9</a:t>
            </a:fld>
            <a:endParaRPr lang="en-US"/>
          </a:p>
        </p:txBody>
      </p:sp>
    </p:spTree>
    <p:extLst>
      <p:ext uri="{BB962C8B-B14F-4D97-AF65-F5344CB8AC3E}">
        <p14:creationId xmlns:p14="http://schemas.microsoft.com/office/powerpoint/2010/main" val="116245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87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6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24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81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554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254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44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628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54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58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163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093184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image of beer bubbles">
            <a:extLst>
              <a:ext uri="{FF2B5EF4-FFF2-40B4-BE49-F238E27FC236}">
                <a16:creationId xmlns:a16="http://schemas.microsoft.com/office/drawing/2014/main" id="{BE61D067-0945-4CE8-A62B-343E7802EA83}"/>
              </a:ext>
            </a:extLst>
          </p:cNvPr>
          <p:cNvPicPr>
            <a:picLocks noChangeAspect="1"/>
          </p:cNvPicPr>
          <p:nvPr/>
        </p:nvPicPr>
        <p:blipFill rotWithShape="1">
          <a:blip r:embed="rId2"/>
          <a:srcRect l="3284" t="23391" r="5807"/>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32C003-8972-2649-A44A-5EB728D44FF9}"/>
              </a:ext>
            </a:extLst>
          </p:cNvPr>
          <p:cNvSpPr>
            <a:spLocks noGrp="1"/>
          </p:cNvSpPr>
          <p:nvPr>
            <p:ph type="ctrTitle"/>
          </p:nvPr>
        </p:nvSpPr>
        <p:spPr>
          <a:xfrm>
            <a:off x="404553" y="3091928"/>
            <a:ext cx="9078562" cy="2387600"/>
          </a:xfrm>
        </p:spPr>
        <p:txBody>
          <a:bodyPr>
            <a:normAutofit/>
          </a:bodyPr>
          <a:lstStyle/>
          <a:p>
            <a:pPr algn="l"/>
            <a:r>
              <a:rPr lang="en-US" sz="6600"/>
              <a:t>Trends in US Craft Breweries and Beer</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BD73D4-AC83-4E4E-91B3-4B13B92976C8}"/>
              </a:ext>
            </a:extLst>
          </p:cNvPr>
          <p:cNvSpPr>
            <a:spLocks noGrp="1"/>
          </p:cNvSpPr>
          <p:nvPr>
            <p:ph type="subTitle" idx="1"/>
          </p:nvPr>
        </p:nvSpPr>
        <p:spPr>
          <a:xfrm>
            <a:off x="404553" y="5624945"/>
            <a:ext cx="9078562" cy="592975"/>
          </a:xfrm>
        </p:spPr>
        <p:txBody>
          <a:bodyPr anchor="ctr">
            <a:normAutofit/>
          </a:bodyPr>
          <a:lstStyle/>
          <a:p>
            <a:pPr algn="l"/>
            <a:r>
              <a:rPr lang="en-US"/>
              <a:t>Lauren Nelson | Alan </a:t>
            </a:r>
            <a:r>
              <a:rPr lang="en-US" err="1"/>
              <a:t>Abadzic</a:t>
            </a:r>
            <a:r>
              <a:rPr lang="en-US"/>
              <a:t> | Robert </a:t>
            </a:r>
            <a:r>
              <a:rPr lang="en-US" err="1"/>
              <a:t>Derner</a:t>
            </a:r>
            <a:endParaRPr lang="en-US"/>
          </a:p>
        </p:txBody>
      </p:sp>
    </p:spTree>
    <p:extLst>
      <p:ext uri="{BB962C8B-B14F-4D97-AF65-F5344CB8AC3E}">
        <p14:creationId xmlns:p14="http://schemas.microsoft.com/office/powerpoint/2010/main" val="18563313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p&#10;&#10;Description automatically generated">
            <a:extLst>
              <a:ext uri="{FF2B5EF4-FFF2-40B4-BE49-F238E27FC236}">
                <a16:creationId xmlns:a16="http://schemas.microsoft.com/office/drawing/2014/main" id="{E88DFAD4-3A12-A244-8F3C-B44436F0E38F}"/>
              </a:ext>
            </a:extLst>
          </p:cNvPr>
          <p:cNvPicPr>
            <a:picLocks noChangeAspect="1"/>
          </p:cNvPicPr>
          <p:nvPr/>
        </p:nvPicPr>
        <p:blipFill>
          <a:blip r:embed="rId3"/>
          <a:stretch>
            <a:fillRect/>
          </a:stretch>
        </p:blipFill>
        <p:spPr>
          <a:xfrm>
            <a:off x="0" y="-9138"/>
            <a:ext cx="8192530" cy="6130207"/>
          </a:xfrm>
          <a:prstGeom prst="rect">
            <a:avLst/>
          </a:prstGeom>
        </p:spPr>
      </p:pic>
      <p:sp>
        <p:nvSpPr>
          <p:cNvPr id="6" name="Rectangle 5">
            <a:extLst>
              <a:ext uri="{FF2B5EF4-FFF2-40B4-BE49-F238E27FC236}">
                <a16:creationId xmlns:a16="http://schemas.microsoft.com/office/drawing/2014/main" id="{DF80CB13-C64B-D441-B0F6-A6A6FDBDE6C3}"/>
              </a:ext>
            </a:extLst>
          </p:cNvPr>
          <p:cNvSpPr/>
          <p:nvPr/>
        </p:nvSpPr>
        <p:spPr>
          <a:xfrm>
            <a:off x="9329351" y="-9138"/>
            <a:ext cx="286264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ometer beer equipment">
            <a:extLst>
              <a:ext uri="{FF2B5EF4-FFF2-40B4-BE49-F238E27FC236}">
                <a16:creationId xmlns:a16="http://schemas.microsoft.com/office/drawing/2014/main" id="{CBB822A4-8A27-4660-9BBD-A23B2D5339F4}"/>
              </a:ext>
            </a:extLst>
          </p:cNvPr>
          <p:cNvPicPr>
            <a:picLocks noChangeAspect="1"/>
          </p:cNvPicPr>
          <p:nvPr/>
        </p:nvPicPr>
        <p:blipFill rotWithShape="1">
          <a:blip r:embed="rId4"/>
          <a:srcRect l="34991" r="10665" b="-2"/>
          <a:stretch/>
        </p:blipFill>
        <p:spPr>
          <a:xfrm>
            <a:off x="9329351" y="1776623"/>
            <a:ext cx="2862649" cy="3502931"/>
          </a:xfrm>
          <a:prstGeom prst="rect">
            <a:avLst/>
          </a:prstGeom>
        </p:spPr>
      </p:pic>
      <p:sp>
        <p:nvSpPr>
          <p:cNvPr id="2" name="Title 1">
            <a:extLst>
              <a:ext uri="{FF2B5EF4-FFF2-40B4-BE49-F238E27FC236}">
                <a16:creationId xmlns:a16="http://schemas.microsoft.com/office/drawing/2014/main" id="{626D678C-9904-1440-91CF-7ED9F33EF0E4}"/>
              </a:ext>
            </a:extLst>
          </p:cNvPr>
          <p:cNvSpPr>
            <a:spLocks noGrp="1"/>
          </p:cNvSpPr>
          <p:nvPr>
            <p:ph type="title"/>
          </p:nvPr>
        </p:nvSpPr>
        <p:spPr>
          <a:xfrm>
            <a:off x="1567249" y="5906198"/>
            <a:ext cx="10515600" cy="942664"/>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Breweries by State</a:t>
            </a:r>
          </a:p>
        </p:txBody>
      </p:sp>
    </p:spTree>
    <p:extLst>
      <p:ext uri="{BB962C8B-B14F-4D97-AF65-F5344CB8AC3E}">
        <p14:creationId xmlns:p14="http://schemas.microsoft.com/office/powerpoint/2010/main" val="28784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718EC05-A4F9-457B-B940-C3D973DB117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Notes on Missing Data Values </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0201916-1A37-42F6-BA95-41C979CA772A}"/>
              </a:ext>
            </a:extLst>
          </p:cNvPr>
          <p:cNvSpPr>
            <a:spLocks noGrp="1"/>
          </p:cNvSpPr>
          <p:nvPr>
            <p:ph sz="half" idx="2"/>
          </p:nvPr>
        </p:nvSpPr>
        <p:spPr>
          <a:xfrm>
            <a:off x="897769" y="1909192"/>
            <a:ext cx="4586513" cy="3647710"/>
          </a:xfrm>
        </p:spPr>
        <p:txBody>
          <a:bodyPr vert="horz" lIns="91440" tIns="45720" rIns="91440" bIns="45720" rtlCol="0">
            <a:normAutofit/>
          </a:bodyPr>
          <a:lstStyle/>
          <a:p>
            <a:r>
              <a:rPr lang="en-US" sz="2000">
                <a:solidFill>
                  <a:schemeClr val="bg1"/>
                </a:solidFill>
              </a:rPr>
              <a:t>Two Datasets, "Beers.csv" and "Breweries.csv" were joined to create a Full Dataset for analysis and insight</a:t>
            </a:r>
          </a:p>
          <a:p>
            <a:r>
              <a:rPr lang="en-US" sz="2000">
                <a:solidFill>
                  <a:schemeClr val="bg1"/>
                </a:solidFill>
              </a:rPr>
              <a:t>Only ABV and IBU are missing Data Values</a:t>
            </a:r>
          </a:p>
          <a:p>
            <a:r>
              <a:rPr lang="en-US" sz="2000" u="sng">
                <a:solidFill>
                  <a:schemeClr val="bg1"/>
                </a:solidFill>
              </a:rPr>
              <a:t>Important to note</a:t>
            </a:r>
            <a:r>
              <a:rPr lang="en-US" sz="2000">
                <a:solidFill>
                  <a:schemeClr val="bg1"/>
                </a:solidFill>
              </a:rPr>
              <a:t>: IBU is missing values in  around 42% of the 2,410 total rows of data</a:t>
            </a:r>
          </a:p>
          <a:p>
            <a:r>
              <a:rPr lang="en-US" sz="2000">
                <a:solidFill>
                  <a:schemeClr val="bg1"/>
                </a:solidFill>
              </a:rPr>
              <a:t>**Predictions based upon IBU data specifically, may be skewed</a:t>
            </a: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5" descr="Table&#10;&#10;Description automatically generated">
            <a:extLst>
              <a:ext uri="{FF2B5EF4-FFF2-40B4-BE49-F238E27FC236}">
                <a16:creationId xmlns:a16="http://schemas.microsoft.com/office/drawing/2014/main" id="{455539D1-001F-48EA-A0BE-2466BDB50906}"/>
              </a:ext>
            </a:extLst>
          </p:cNvPr>
          <p:cNvPicPr>
            <a:picLocks noGrp="1" noChangeAspect="1"/>
          </p:cNvPicPr>
          <p:nvPr>
            <p:ph sz="half" idx="1"/>
          </p:nvPr>
        </p:nvPicPr>
        <p:blipFill>
          <a:blip r:embed="rId2"/>
          <a:stretch>
            <a:fillRect/>
          </a:stretch>
        </p:blipFill>
        <p:spPr>
          <a:xfrm>
            <a:off x="6525453" y="0"/>
            <a:ext cx="4886324" cy="6858000"/>
          </a:xfrm>
          <a:prstGeom prst="rect">
            <a:avLst/>
          </a:prstGeom>
        </p:spPr>
      </p:pic>
      <p:sp>
        <p:nvSpPr>
          <p:cNvPr id="7" name="TextBox 6">
            <a:extLst>
              <a:ext uri="{FF2B5EF4-FFF2-40B4-BE49-F238E27FC236}">
                <a16:creationId xmlns:a16="http://schemas.microsoft.com/office/drawing/2014/main" id="{F4525A57-545B-4DE5-9FEC-4E1B266EE643}"/>
              </a:ext>
            </a:extLst>
          </p:cNvPr>
          <p:cNvSpPr txBox="1"/>
          <p:nvPr/>
        </p:nvSpPr>
        <p:spPr>
          <a:xfrm>
            <a:off x="6525453" y="6172200"/>
            <a:ext cx="4886324" cy="6858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**Data used for analysis provided by client</a:t>
            </a:r>
          </a:p>
        </p:txBody>
      </p:sp>
    </p:spTree>
    <p:extLst>
      <p:ext uri="{BB962C8B-B14F-4D97-AF65-F5344CB8AC3E}">
        <p14:creationId xmlns:p14="http://schemas.microsoft.com/office/powerpoint/2010/main" val="3631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3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Median ABV (Beers) by State</a:t>
            </a:r>
          </a:p>
        </p:txBody>
      </p:sp>
      <p:pic>
        <p:nvPicPr>
          <p:cNvPr id="4" name="Picture 3" descr="Chart, bar chart, histogram&#10;&#10;Description automatically generated">
            <a:extLst>
              <a:ext uri="{FF2B5EF4-FFF2-40B4-BE49-F238E27FC236}">
                <a16:creationId xmlns:a16="http://schemas.microsoft.com/office/drawing/2014/main" id="{EAC65819-B765-D64C-9FE2-9AEB2180FFDF}"/>
              </a:ext>
            </a:extLst>
          </p:cNvPr>
          <p:cNvPicPr>
            <a:picLocks noChangeAspect="1"/>
          </p:cNvPicPr>
          <p:nvPr/>
        </p:nvPicPr>
        <p:blipFill>
          <a:blip r:embed="rId3"/>
          <a:stretch>
            <a:fillRect/>
          </a:stretch>
        </p:blipFill>
        <p:spPr>
          <a:xfrm>
            <a:off x="3566821" y="259492"/>
            <a:ext cx="8625179" cy="6512011"/>
          </a:xfrm>
          <a:prstGeom prst="rect">
            <a:avLst/>
          </a:prstGeom>
        </p:spPr>
      </p:pic>
    </p:spTree>
    <p:extLst>
      <p:ext uri="{BB962C8B-B14F-4D97-AF65-F5344CB8AC3E}">
        <p14:creationId xmlns:p14="http://schemas.microsoft.com/office/powerpoint/2010/main" val="19336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a:xfrm>
            <a:off x="354105" y="2767106"/>
            <a:ext cx="3186764" cy="3071906"/>
          </a:xfrm>
          <a:prstGeom prst="ellipse">
            <a:avLst/>
          </a:prstGeom>
        </p:spPr>
        <p:txBody>
          <a:bodyPr vert="horz" lIns="91440" tIns="45720" rIns="91440" bIns="45720" rtlCol="0" anchor="t">
            <a:normAutofit/>
          </a:bodyPr>
          <a:lstStyle/>
          <a:p>
            <a:r>
              <a:rPr lang="en-US" sz="3200" kern="1200" dirty="0">
                <a:solidFill>
                  <a:srgbClr val="FFFFFF"/>
                </a:solidFill>
                <a:latin typeface="+mj-lt"/>
                <a:ea typeface="+mj-ea"/>
                <a:cs typeface="+mj-cs"/>
              </a:rPr>
              <a:t>Bitterness Comparison by State</a:t>
            </a:r>
          </a:p>
        </p:txBody>
      </p:sp>
      <p:pic>
        <p:nvPicPr>
          <p:cNvPr id="5" name="Picture 4" descr="Chart, bar chart, line chart, histogram&#10;&#10;Description automatically generated">
            <a:extLst>
              <a:ext uri="{FF2B5EF4-FFF2-40B4-BE49-F238E27FC236}">
                <a16:creationId xmlns:a16="http://schemas.microsoft.com/office/drawing/2014/main" id="{51BC6848-8E69-9045-8658-4C5D0FFAC2EC}"/>
              </a:ext>
            </a:extLst>
          </p:cNvPr>
          <p:cNvPicPr>
            <a:picLocks noChangeAspect="1"/>
          </p:cNvPicPr>
          <p:nvPr/>
        </p:nvPicPr>
        <p:blipFill>
          <a:blip r:embed="rId3"/>
          <a:stretch>
            <a:fillRect/>
          </a:stretch>
        </p:blipFill>
        <p:spPr>
          <a:xfrm>
            <a:off x="3107441" y="-17820"/>
            <a:ext cx="9107220" cy="6858000"/>
          </a:xfrm>
          <a:prstGeom prst="rect">
            <a:avLst/>
          </a:prstGeom>
        </p:spPr>
      </p:pic>
    </p:spTree>
    <p:extLst>
      <p:ext uri="{BB962C8B-B14F-4D97-AF65-F5344CB8AC3E}">
        <p14:creationId xmlns:p14="http://schemas.microsoft.com/office/powerpoint/2010/main" val="12707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94449" y="2804176"/>
            <a:ext cx="2880828" cy="3071906"/>
          </a:xfrm>
          <a:prstGeom prst="ellipse">
            <a:avLst/>
          </a:prstGeom>
        </p:spPr>
        <p:txBody>
          <a:bodyPr vert="horz" lIns="91440" tIns="45720" rIns="91440" bIns="45720" rtlCol="0" anchor="t">
            <a:normAutofit fontScale="90000"/>
          </a:bodyPr>
          <a:lstStyle/>
          <a:p>
            <a:r>
              <a:rPr lang="en-US" sz="3700" kern="1200" dirty="0">
                <a:solidFill>
                  <a:srgbClr val="FFFFFF"/>
                </a:solidFill>
                <a:latin typeface="+mj-lt"/>
                <a:ea typeface="+mj-ea"/>
                <a:cs typeface="+mj-cs"/>
              </a:rPr>
              <a:t>Alcohol by Volume per </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U.S. State</a:t>
            </a:r>
          </a:p>
        </p:txBody>
      </p:sp>
      <p:pic>
        <p:nvPicPr>
          <p:cNvPr id="5" name="Content Placeholder 4" descr="Chart, histogram&#10;&#10;Description automatically generated">
            <a:extLst>
              <a:ext uri="{FF2B5EF4-FFF2-40B4-BE49-F238E27FC236}">
                <a16:creationId xmlns:a16="http://schemas.microsoft.com/office/drawing/2014/main" id="{8186E1B8-CF9B-8049-8146-5C86F9763080}"/>
              </a:ext>
            </a:extLst>
          </p:cNvPr>
          <p:cNvPicPr>
            <a:picLocks noGrp="1" noChangeAspect="1"/>
          </p:cNvPicPr>
          <p:nvPr>
            <p:ph idx="1"/>
          </p:nvPr>
        </p:nvPicPr>
        <p:blipFill>
          <a:blip r:embed="rId2"/>
          <a:stretch>
            <a:fillRect/>
          </a:stretch>
        </p:blipFill>
        <p:spPr>
          <a:xfrm>
            <a:off x="3078375" y="17819"/>
            <a:ext cx="9113625" cy="6858000"/>
          </a:xfrm>
          <a:prstGeom prst="rect">
            <a:avLst/>
          </a:prstGeom>
        </p:spPr>
      </p:pic>
    </p:spTree>
    <p:extLst>
      <p:ext uri="{BB962C8B-B14F-4D97-AF65-F5344CB8AC3E}">
        <p14:creationId xmlns:p14="http://schemas.microsoft.com/office/powerpoint/2010/main" val="154932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5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5862-F094-264C-B56E-23FEFCE0203E}"/>
              </a:ext>
            </a:extLst>
          </p:cNvPr>
          <p:cNvSpPr>
            <a:spLocks noGrp="1"/>
          </p:cNvSpPr>
          <p:nvPr>
            <p:ph type="title"/>
          </p:nvPr>
        </p:nvSpPr>
        <p:spPr>
          <a:xfrm>
            <a:off x="156061"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Highest Bitterness per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U.S. State</a:t>
            </a:r>
          </a:p>
        </p:txBody>
      </p:sp>
      <p:pic>
        <p:nvPicPr>
          <p:cNvPr id="7" name="Picture 6">
            <a:extLst>
              <a:ext uri="{FF2B5EF4-FFF2-40B4-BE49-F238E27FC236}">
                <a16:creationId xmlns:a16="http://schemas.microsoft.com/office/drawing/2014/main" id="{E4866684-C3EA-C446-8068-2883F1068E48}"/>
              </a:ext>
            </a:extLst>
          </p:cNvPr>
          <p:cNvPicPr>
            <a:picLocks noChangeAspect="1"/>
          </p:cNvPicPr>
          <p:nvPr/>
        </p:nvPicPr>
        <p:blipFill>
          <a:blip r:embed="rId2"/>
          <a:stretch>
            <a:fillRect/>
          </a:stretch>
        </p:blipFill>
        <p:spPr>
          <a:xfrm>
            <a:off x="3064476" y="-21702"/>
            <a:ext cx="9112188" cy="6879702"/>
          </a:xfrm>
          <a:prstGeom prst="rect">
            <a:avLst/>
          </a:prstGeom>
        </p:spPr>
      </p:pic>
    </p:spTree>
    <p:extLst>
      <p:ext uri="{BB962C8B-B14F-4D97-AF65-F5344CB8AC3E}">
        <p14:creationId xmlns:p14="http://schemas.microsoft.com/office/powerpoint/2010/main" val="413969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2FB5B-A2D9-4647-911F-AF85BBB3EF19}"/>
              </a:ext>
            </a:extLst>
          </p:cNvPr>
          <p:cNvSpPr>
            <a:spLocks noGrp="1"/>
          </p:cNvSpPr>
          <p:nvPr>
            <p:ph type="title"/>
          </p:nvPr>
        </p:nvSpPr>
        <p:spPr>
          <a:xfrm>
            <a:off x="11970" y="0"/>
            <a:ext cx="9718111" cy="577892"/>
          </a:xfrm>
        </p:spPr>
        <p:txBody>
          <a:bodyPr anchor="ctr">
            <a:normAutofit fontScale="90000"/>
          </a:bodyPr>
          <a:lstStyle/>
          <a:p>
            <a:r>
              <a:rPr lang="en-US" sz="4000" dirty="0">
                <a:solidFill>
                  <a:srgbClr val="FFFFFF"/>
                </a:solidFill>
              </a:rPr>
              <a:t>Summary Distribution</a:t>
            </a:r>
          </a:p>
        </p:txBody>
      </p:sp>
      <p:graphicFrame>
        <p:nvGraphicFramePr>
          <p:cNvPr id="4" name="Table 4">
            <a:extLst>
              <a:ext uri="{FF2B5EF4-FFF2-40B4-BE49-F238E27FC236}">
                <a16:creationId xmlns:a16="http://schemas.microsoft.com/office/drawing/2014/main" id="{B5D75CAC-EA9A-40DB-BB79-D123729897AD}"/>
              </a:ext>
            </a:extLst>
          </p:cNvPr>
          <p:cNvGraphicFramePr>
            <a:graphicFrameLocks noGrp="1"/>
          </p:cNvGraphicFramePr>
          <p:nvPr>
            <p:ph idx="1"/>
            <p:extLst>
              <p:ext uri="{D42A27DB-BD31-4B8C-83A1-F6EECF244321}">
                <p14:modId xmlns:p14="http://schemas.microsoft.com/office/powerpoint/2010/main" val="2533977801"/>
              </p:ext>
            </p:extLst>
          </p:nvPr>
        </p:nvGraphicFramePr>
        <p:xfrm>
          <a:off x="0" y="577892"/>
          <a:ext cx="12168061" cy="919222"/>
        </p:xfrm>
        <a:graphic>
          <a:graphicData uri="http://schemas.openxmlformats.org/drawingml/2006/table">
            <a:tbl>
              <a:tblPr firstRow="1" bandRow="1">
                <a:tableStyleId>{5202B0CA-FC54-4496-8BCA-5EF66A818D29}</a:tableStyleId>
              </a:tblPr>
              <a:tblGrid>
                <a:gridCol w="1812603">
                  <a:extLst>
                    <a:ext uri="{9D8B030D-6E8A-4147-A177-3AD203B41FA5}">
                      <a16:colId xmlns:a16="http://schemas.microsoft.com/office/drawing/2014/main" val="580718038"/>
                    </a:ext>
                  </a:extLst>
                </a:gridCol>
                <a:gridCol w="1812603">
                  <a:extLst>
                    <a:ext uri="{9D8B030D-6E8A-4147-A177-3AD203B41FA5}">
                      <a16:colId xmlns:a16="http://schemas.microsoft.com/office/drawing/2014/main" val="1275676225"/>
                    </a:ext>
                  </a:extLst>
                </a:gridCol>
                <a:gridCol w="1812603">
                  <a:extLst>
                    <a:ext uri="{9D8B030D-6E8A-4147-A177-3AD203B41FA5}">
                      <a16:colId xmlns:a16="http://schemas.microsoft.com/office/drawing/2014/main" val="513024440"/>
                    </a:ext>
                  </a:extLst>
                </a:gridCol>
                <a:gridCol w="1812603">
                  <a:extLst>
                    <a:ext uri="{9D8B030D-6E8A-4147-A177-3AD203B41FA5}">
                      <a16:colId xmlns:a16="http://schemas.microsoft.com/office/drawing/2014/main" val="1202276863"/>
                    </a:ext>
                  </a:extLst>
                </a:gridCol>
                <a:gridCol w="1812603">
                  <a:extLst>
                    <a:ext uri="{9D8B030D-6E8A-4147-A177-3AD203B41FA5}">
                      <a16:colId xmlns:a16="http://schemas.microsoft.com/office/drawing/2014/main" val="4051971797"/>
                    </a:ext>
                  </a:extLst>
                </a:gridCol>
                <a:gridCol w="1812603">
                  <a:extLst>
                    <a:ext uri="{9D8B030D-6E8A-4147-A177-3AD203B41FA5}">
                      <a16:colId xmlns:a16="http://schemas.microsoft.com/office/drawing/2014/main" val="1453850908"/>
                    </a:ext>
                  </a:extLst>
                </a:gridCol>
                <a:gridCol w="1292443">
                  <a:extLst>
                    <a:ext uri="{9D8B030D-6E8A-4147-A177-3AD203B41FA5}">
                      <a16:colId xmlns:a16="http://schemas.microsoft.com/office/drawing/2014/main" val="2421316139"/>
                    </a:ext>
                  </a:extLst>
                </a:gridCol>
              </a:tblGrid>
              <a:tr h="517104">
                <a:tc>
                  <a:txBody>
                    <a:bodyPr/>
                    <a:lstStyle/>
                    <a:p>
                      <a:r>
                        <a:rPr lang="en-US" sz="1600"/>
                        <a:t>Min</a:t>
                      </a:r>
                    </a:p>
                  </a:txBody>
                  <a:tcPr marL="158279" marR="158279" marT="79139" marB="79139"/>
                </a:tc>
                <a:tc>
                  <a:txBody>
                    <a:bodyPr/>
                    <a:lstStyle/>
                    <a:p>
                      <a:r>
                        <a:rPr lang="en-US" sz="1600"/>
                        <a:t>1st Quartile</a:t>
                      </a:r>
                    </a:p>
                  </a:txBody>
                  <a:tcPr marL="158279" marR="158279" marT="79139" marB="79139"/>
                </a:tc>
                <a:tc>
                  <a:txBody>
                    <a:bodyPr/>
                    <a:lstStyle/>
                    <a:p>
                      <a:r>
                        <a:rPr lang="en-US" sz="1600"/>
                        <a:t>Median</a:t>
                      </a:r>
                    </a:p>
                  </a:txBody>
                  <a:tcPr marL="158279" marR="158279" marT="79139" marB="79139"/>
                </a:tc>
                <a:tc>
                  <a:txBody>
                    <a:bodyPr/>
                    <a:lstStyle/>
                    <a:p>
                      <a:r>
                        <a:rPr lang="en-US" sz="1600" dirty="0"/>
                        <a:t>Mean</a:t>
                      </a:r>
                    </a:p>
                  </a:txBody>
                  <a:tcPr marL="158279" marR="158279" marT="79139" marB="79139"/>
                </a:tc>
                <a:tc>
                  <a:txBody>
                    <a:bodyPr/>
                    <a:lstStyle/>
                    <a:p>
                      <a:r>
                        <a:rPr lang="en-US" sz="1600" dirty="0"/>
                        <a:t>3rd Quartile</a:t>
                      </a:r>
                    </a:p>
                  </a:txBody>
                  <a:tcPr marL="158279" marR="158279" marT="79139" marB="79139"/>
                </a:tc>
                <a:tc>
                  <a:txBody>
                    <a:bodyPr/>
                    <a:lstStyle/>
                    <a:p>
                      <a:pPr lvl="0">
                        <a:buNone/>
                      </a:pPr>
                      <a:r>
                        <a:rPr lang="en-US" sz="1600"/>
                        <a:t>Max</a:t>
                      </a:r>
                    </a:p>
                  </a:txBody>
                  <a:tcPr marL="158279" marR="158279" marT="79139" marB="79139"/>
                </a:tc>
                <a:tc>
                  <a:txBody>
                    <a:bodyPr/>
                    <a:lstStyle/>
                    <a:p>
                      <a:pPr lvl="0">
                        <a:buNone/>
                      </a:pPr>
                      <a:r>
                        <a:rPr lang="en-US" sz="1600"/>
                        <a:t>NA's</a:t>
                      </a:r>
                    </a:p>
                  </a:txBody>
                  <a:tcPr marL="158279" marR="158279" marT="79139" marB="79139"/>
                </a:tc>
                <a:extLst>
                  <a:ext uri="{0D108BD9-81ED-4DB2-BD59-A6C34878D82A}">
                    <a16:rowId xmlns:a16="http://schemas.microsoft.com/office/drawing/2014/main" val="1725901985"/>
                  </a:ext>
                </a:extLst>
              </a:tr>
              <a:tr h="361241">
                <a:tc>
                  <a:txBody>
                    <a:bodyPr/>
                    <a:lstStyle/>
                    <a:p>
                      <a:r>
                        <a:rPr lang="en-US" sz="1600"/>
                        <a:t>0.00100</a:t>
                      </a:r>
                    </a:p>
                  </a:txBody>
                  <a:tcPr marL="158279" marR="158279" marT="79139" marB="79139"/>
                </a:tc>
                <a:tc>
                  <a:txBody>
                    <a:bodyPr/>
                    <a:lstStyle/>
                    <a:p>
                      <a:r>
                        <a:rPr lang="en-US" sz="1600"/>
                        <a:t>0.05000</a:t>
                      </a:r>
                    </a:p>
                  </a:txBody>
                  <a:tcPr marL="158279" marR="158279" marT="79139" marB="79139"/>
                </a:tc>
                <a:tc>
                  <a:txBody>
                    <a:bodyPr/>
                    <a:lstStyle/>
                    <a:p>
                      <a:r>
                        <a:rPr lang="en-US" sz="1600"/>
                        <a:t>0.05600</a:t>
                      </a:r>
                    </a:p>
                  </a:txBody>
                  <a:tcPr marL="158279" marR="158279" marT="79139" marB="79139"/>
                </a:tc>
                <a:tc>
                  <a:txBody>
                    <a:bodyPr/>
                    <a:lstStyle/>
                    <a:p>
                      <a:r>
                        <a:rPr lang="en-US" sz="1600" dirty="0"/>
                        <a:t>0.05977</a:t>
                      </a:r>
                    </a:p>
                  </a:txBody>
                  <a:tcPr marL="158279" marR="158279" marT="79139" marB="79139"/>
                </a:tc>
                <a:tc>
                  <a:txBody>
                    <a:bodyPr/>
                    <a:lstStyle/>
                    <a:p>
                      <a:r>
                        <a:rPr lang="en-US" sz="1600"/>
                        <a:t>0.06700</a:t>
                      </a:r>
                    </a:p>
                  </a:txBody>
                  <a:tcPr marL="158279" marR="158279" marT="79139" marB="79139"/>
                </a:tc>
                <a:tc>
                  <a:txBody>
                    <a:bodyPr/>
                    <a:lstStyle/>
                    <a:p>
                      <a:pPr lvl="0">
                        <a:buNone/>
                      </a:pPr>
                      <a:r>
                        <a:rPr lang="en-US" sz="1600"/>
                        <a:t>0.12800</a:t>
                      </a:r>
                    </a:p>
                  </a:txBody>
                  <a:tcPr marL="158279" marR="158279" marT="79139" marB="79139"/>
                </a:tc>
                <a:tc>
                  <a:txBody>
                    <a:bodyPr/>
                    <a:lstStyle/>
                    <a:p>
                      <a:pPr lvl="0">
                        <a:buNone/>
                      </a:pPr>
                      <a:r>
                        <a:rPr lang="en-US" sz="1600" dirty="0"/>
                        <a:t>62</a:t>
                      </a:r>
                    </a:p>
                  </a:txBody>
                  <a:tcPr marL="158279" marR="158279" marT="79139" marB="79139"/>
                </a:tc>
                <a:extLst>
                  <a:ext uri="{0D108BD9-81ED-4DB2-BD59-A6C34878D82A}">
                    <a16:rowId xmlns:a16="http://schemas.microsoft.com/office/drawing/2014/main" val="3519542925"/>
                  </a:ext>
                </a:extLst>
              </a:tr>
            </a:tbl>
          </a:graphicData>
        </a:graphic>
      </p:graphicFrame>
      <p:pic>
        <p:nvPicPr>
          <p:cNvPr id="8" name="Picture 7" descr="Chart&#10;&#10;Description automatically generated">
            <a:extLst>
              <a:ext uri="{FF2B5EF4-FFF2-40B4-BE49-F238E27FC236}">
                <a16:creationId xmlns:a16="http://schemas.microsoft.com/office/drawing/2014/main" id="{B7D81F19-2251-4244-BC81-80DA466CB728}"/>
              </a:ext>
            </a:extLst>
          </p:cNvPr>
          <p:cNvPicPr>
            <a:picLocks noChangeAspect="1"/>
          </p:cNvPicPr>
          <p:nvPr/>
        </p:nvPicPr>
        <p:blipFill>
          <a:blip r:embed="rId3"/>
          <a:stretch>
            <a:fillRect/>
          </a:stretch>
        </p:blipFill>
        <p:spPr>
          <a:xfrm>
            <a:off x="2596637" y="1566913"/>
            <a:ext cx="6998726" cy="5291402"/>
          </a:xfrm>
          <a:prstGeom prst="rect">
            <a:avLst/>
          </a:prstGeom>
        </p:spPr>
      </p:pic>
    </p:spTree>
    <p:extLst>
      <p:ext uri="{BB962C8B-B14F-4D97-AF65-F5344CB8AC3E}">
        <p14:creationId xmlns:p14="http://schemas.microsoft.com/office/powerpoint/2010/main" val="15191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1841CAA6-C8FA-8A45-83D9-424D8DE92489}"/>
              </a:ext>
            </a:extLst>
          </p:cNvPr>
          <p:cNvPicPr>
            <a:picLocks noChangeAspect="1"/>
          </p:cNvPicPr>
          <p:nvPr/>
        </p:nvPicPr>
        <p:blipFill rotWithShape="1">
          <a:blip r:embed="rId3"/>
          <a:srcRect t="17170" b="8079"/>
          <a:stretch/>
        </p:blipFill>
        <p:spPr>
          <a:xfrm>
            <a:off x="20" y="10"/>
            <a:ext cx="12191980" cy="6857990"/>
          </a:xfrm>
          <a:prstGeom prst="rect">
            <a:avLst/>
          </a:prstGeom>
        </p:spPr>
      </p:pic>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dirty="0">
                <a:solidFill>
                  <a:srgbClr val="262626"/>
                </a:solidFill>
              </a:rPr>
              <a:t>Bitterness &amp; ABV</a:t>
            </a:r>
          </a:p>
        </p:txBody>
      </p:sp>
    </p:spTree>
    <p:extLst>
      <p:ext uri="{BB962C8B-B14F-4D97-AF65-F5344CB8AC3E}">
        <p14:creationId xmlns:p14="http://schemas.microsoft.com/office/powerpoint/2010/main" val="14422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421</Words>
  <Application>Microsoft Macintosh PowerPoint</Application>
  <PresentationFormat>Widescreen</PresentationFormat>
  <Paragraphs>53</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Trends in US Craft Breweries and Beer</vt:lpstr>
      <vt:lpstr>Breweries by State</vt:lpstr>
      <vt:lpstr>Notes on Missing Data Values </vt:lpstr>
      <vt:lpstr>Median ABV (Beers) by State</vt:lpstr>
      <vt:lpstr>Bitterness Comparison by State</vt:lpstr>
      <vt:lpstr>Alcohol by Volume per  U.S. State</vt:lpstr>
      <vt:lpstr>Highest Bitterness per  U.S. State</vt:lpstr>
      <vt:lpstr>Summary Distribution</vt:lpstr>
      <vt:lpstr>Bitterness &amp; ABV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Beer and Breweries</dc:title>
  <dc:creator>Nelson, Lauren</dc:creator>
  <cp:lastModifiedBy>Nelson, Lauren</cp:lastModifiedBy>
  <cp:revision>387</cp:revision>
  <dcterms:created xsi:type="dcterms:W3CDTF">2021-10-11T19:58:51Z</dcterms:created>
  <dcterms:modified xsi:type="dcterms:W3CDTF">2021-10-23T16:45:22Z</dcterms:modified>
</cp:coreProperties>
</file>