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6"/>
  </p:notesMasterIdLst>
  <p:sldIdLst>
    <p:sldId id="266" r:id="rId2"/>
    <p:sldId id="258" r:id="rId3"/>
    <p:sldId id="270" r:id="rId4"/>
    <p:sldId id="265" r:id="rId5"/>
    <p:sldId id="260" r:id="rId6"/>
    <p:sldId id="267" r:id="rId7"/>
    <p:sldId id="268" r:id="rId8"/>
    <p:sldId id="269" r:id="rId9"/>
    <p:sldId id="263" r:id="rId10"/>
    <p:sldId id="264" r:id="rId11"/>
    <p:sldId id="271" r:id="rId12"/>
    <p:sldId id="272" r:id="rId13"/>
    <p:sldId id="273"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5924F-E3EB-428C-996A-2D95D673DC4D}" v="12" dt="2021-10-12T00:46:30.376"/>
    <p1510:client id="{09718238-3259-468B-90B0-4182AB557924}" v="8" dt="2021-10-12T21:17:33.255"/>
    <p1510:client id="{149EC977-EF4A-4A09-8E9C-9E2EBD4F3D39}" v="14" dt="2021-10-12T23:00:37.623"/>
    <p1510:client id="{37193D87-F4E0-49A1-A0DC-572B2C6DF859}" v="15" dt="2021-10-12T23:37:21.762"/>
    <p1510:client id="{3A9D678C-E55D-43D2-AC8A-6FDA9E8933BD}" v="7" dt="2021-10-12T19:42:58.759"/>
    <p1510:client id="{4C1CD6F7-1C92-4453-9DC8-32E1EC0B27EB}" v="309" dt="2021-10-12T16:16:11.169"/>
    <p1510:client id="{4EE14870-60F4-49ED-B1B6-7242293B6FE8}" v="1" dt="2021-10-12T23:33:09.910"/>
    <p1510:client id="{68467588-A48A-4043-A53E-9222ABE4928A}" v="4" dt="2021-10-12T22:59:51.898"/>
    <p1510:client id="{85079590-A2E0-4399-B59E-1EDA4AE384C9}" v="4" dt="2021-10-12T18:02:26.462"/>
    <p1510:client id="{B0304369-3944-4935-99EE-FE973193F819}" v="72" dt="2021-10-12T03:05:16.935"/>
    <p1510:client id="{B86D3234-6AC2-4ABE-821C-C657F5E84714}" v="1" dt="2021-10-12T22:34:53.205"/>
    <p1510:client id="{C7189B2B-5AE1-43D1-A43A-21E94AF23BEC}" v="242" dt="2021-10-12T15:45:46.639"/>
    <p1510:client id="{CFFB8F69-1845-4D11-A908-881EAB01FC3D}" v="144" dt="2021-10-12T16:00:30.450"/>
    <p1510:client id="{DA3C1406-4C1E-42B3-9979-A8716A589765}" v="2" dt="2021-10-12T00:44:48.229"/>
    <p1510:client id="{E3CD0CBB-D394-4C6A-8AA6-A20D23DC0B8C}" v="17" dt="2021-10-12T00:37:49.6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n Nelson" userId="26XfcjK+L8Job5cIfmwpJo14DpQ/5TOtsbFx+trSieE=" providerId="None" clId="Web-{09718238-3259-468B-90B0-4182AB557924}"/>
    <pc:docChg chg="modSld">
      <pc:chgData name="Lauren Nelson" userId="26XfcjK+L8Job5cIfmwpJo14DpQ/5TOtsbFx+trSieE=" providerId="None" clId="Web-{09718238-3259-468B-90B0-4182AB557924}" dt="2021-10-12T21:17:29.927" v="4" actId="20577"/>
      <pc:docMkLst>
        <pc:docMk/>
      </pc:docMkLst>
      <pc:sldChg chg="modSp">
        <pc:chgData name="Lauren Nelson" userId="26XfcjK+L8Job5cIfmwpJo14DpQ/5TOtsbFx+trSieE=" providerId="None" clId="Web-{09718238-3259-468B-90B0-4182AB557924}" dt="2021-10-12T21:17:29.927" v="4" actId="20577"/>
        <pc:sldMkLst>
          <pc:docMk/>
          <pc:sldMk cId="363141766" sldId="265"/>
        </pc:sldMkLst>
        <pc:spChg chg="mod">
          <ac:chgData name="Lauren Nelson" userId="26XfcjK+L8Job5cIfmwpJo14DpQ/5TOtsbFx+trSieE=" providerId="None" clId="Web-{09718238-3259-468B-90B0-4182AB557924}" dt="2021-10-12T21:17:29.927" v="4" actId="20577"/>
          <ac:spMkLst>
            <pc:docMk/>
            <pc:sldMk cId="363141766" sldId="265"/>
            <ac:spMk id="6" creationId="{F0201916-1A37-42F6-BA95-41C979CA772A}"/>
          </ac:spMkLst>
        </pc:spChg>
      </pc:sldChg>
    </pc:docChg>
  </pc:docChgLst>
  <pc:docChgLst>
    <pc:chgData name="Reuven Derner" userId="89m/qmD6Mb3PQxtOzDBVbis4yBaiI/CVUEnmzHhG0CM=" providerId="None" clId="Web-{C7189B2B-5AE1-43D1-A43A-21E94AF23BEC}"/>
    <pc:docChg chg="addSld modSld">
      <pc:chgData name="Reuven Derner" userId="89m/qmD6Mb3PQxtOzDBVbis4yBaiI/CVUEnmzHhG0CM=" providerId="None" clId="Web-{C7189B2B-5AE1-43D1-A43A-21E94AF23BEC}" dt="2021-10-12T15:45:46.639" v="326" actId="14100"/>
      <pc:docMkLst>
        <pc:docMk/>
      </pc:docMkLst>
      <pc:sldChg chg="addSp delSp modSp new modNotes">
        <pc:chgData name="Reuven Derner" userId="89m/qmD6Mb3PQxtOzDBVbis4yBaiI/CVUEnmzHhG0CM=" providerId="None" clId="Web-{C7189B2B-5AE1-43D1-A43A-21E94AF23BEC}" dt="2021-10-12T15:44:31.855" v="308"/>
        <pc:sldMkLst>
          <pc:docMk/>
          <pc:sldMk cId="1519158802" sldId="263"/>
        </pc:sldMkLst>
        <pc:spChg chg="mod">
          <ac:chgData name="Reuven Derner" userId="89m/qmD6Mb3PQxtOzDBVbis4yBaiI/CVUEnmzHhG0CM=" providerId="None" clId="Web-{C7189B2B-5AE1-43D1-A43A-21E94AF23BEC}" dt="2021-10-12T15:26:47.213" v="166" actId="20577"/>
          <ac:spMkLst>
            <pc:docMk/>
            <pc:sldMk cId="1519158802" sldId="263"/>
            <ac:spMk id="2" creationId="{E2E2FB5B-A2D9-4647-911F-AF85BBB3EF19}"/>
          </ac:spMkLst>
        </pc:spChg>
        <pc:spChg chg="del">
          <ac:chgData name="Reuven Derner" userId="89m/qmD6Mb3PQxtOzDBVbis4yBaiI/CVUEnmzHhG0CM=" providerId="None" clId="Web-{C7189B2B-5AE1-43D1-A43A-21E94AF23BEC}" dt="2021-10-12T15:23:03.518" v="2"/>
          <ac:spMkLst>
            <pc:docMk/>
            <pc:sldMk cId="1519158802" sldId="263"/>
            <ac:spMk id="3" creationId="{F51A6AB1-0EC0-4967-A471-71A460ECC6B4}"/>
          </ac:spMkLst>
        </pc:spChg>
        <pc:graphicFrameChg chg="add mod ord modGraphic">
          <ac:chgData name="Reuven Derner" userId="89m/qmD6Mb3PQxtOzDBVbis4yBaiI/CVUEnmzHhG0CM=" providerId="None" clId="Web-{C7189B2B-5AE1-43D1-A43A-21E94AF23BEC}" dt="2021-10-12T15:39:07.595" v="254"/>
          <ac:graphicFrameMkLst>
            <pc:docMk/>
            <pc:sldMk cId="1519158802" sldId="263"/>
            <ac:graphicFrameMk id="4" creationId="{B5D75CAC-EA9A-40DB-BB79-D123729897AD}"/>
          </ac:graphicFrameMkLst>
        </pc:graphicFrameChg>
        <pc:picChg chg="add mod">
          <ac:chgData name="Reuven Derner" userId="89m/qmD6Mb3PQxtOzDBVbis4yBaiI/CVUEnmzHhG0CM=" providerId="None" clId="Web-{C7189B2B-5AE1-43D1-A43A-21E94AF23BEC}" dt="2021-10-12T15:39:15.346" v="256" actId="14100"/>
          <ac:picMkLst>
            <pc:docMk/>
            <pc:sldMk cId="1519158802" sldId="263"/>
            <ac:picMk id="5" creationId="{81BE6B52-DA0D-4B3A-AA6E-BC736BC039AB}"/>
          </ac:picMkLst>
        </pc:picChg>
      </pc:sldChg>
      <pc:sldChg chg="addSp delSp modSp new modNotes">
        <pc:chgData name="Reuven Derner" userId="89m/qmD6Mb3PQxtOzDBVbis4yBaiI/CVUEnmzHhG0CM=" providerId="None" clId="Web-{C7189B2B-5AE1-43D1-A43A-21E94AF23BEC}" dt="2021-10-12T15:45:46.639" v="326" actId="14100"/>
        <pc:sldMkLst>
          <pc:docMk/>
          <pc:sldMk cId="1442204552" sldId="264"/>
        </pc:sldMkLst>
        <pc:spChg chg="mod">
          <ac:chgData name="Reuven Derner" userId="89m/qmD6Mb3PQxtOzDBVbis4yBaiI/CVUEnmzHhG0CM=" providerId="None" clId="Web-{C7189B2B-5AE1-43D1-A43A-21E94AF23BEC}" dt="2021-10-12T15:45:28.810" v="321" actId="20577"/>
          <ac:spMkLst>
            <pc:docMk/>
            <pc:sldMk cId="1442204552" sldId="264"/>
            <ac:spMk id="2" creationId="{23EF1D2E-D715-42C2-B58D-ACBFEE05F5A1}"/>
          </ac:spMkLst>
        </pc:spChg>
        <pc:spChg chg="del">
          <ac:chgData name="Reuven Derner" userId="89m/qmD6Mb3PQxtOzDBVbis4yBaiI/CVUEnmzHhG0CM=" providerId="None" clId="Web-{C7189B2B-5AE1-43D1-A43A-21E94AF23BEC}" dt="2021-10-12T15:45:30.717" v="322"/>
          <ac:spMkLst>
            <pc:docMk/>
            <pc:sldMk cId="1442204552" sldId="264"/>
            <ac:spMk id="3" creationId="{0E373DA9-7ADB-4C4C-94A0-67CF6A612B05}"/>
          </ac:spMkLst>
        </pc:spChg>
        <pc:picChg chg="add mod ord">
          <ac:chgData name="Reuven Derner" userId="89m/qmD6Mb3PQxtOzDBVbis4yBaiI/CVUEnmzHhG0CM=" providerId="None" clId="Web-{C7189B2B-5AE1-43D1-A43A-21E94AF23BEC}" dt="2021-10-12T15:45:46.639" v="326" actId="14100"/>
          <ac:picMkLst>
            <pc:docMk/>
            <pc:sldMk cId="1442204552" sldId="264"/>
            <ac:picMk id="4" creationId="{0590AAD4-347A-484B-BF24-8D428A1A511F}"/>
          </ac:picMkLst>
        </pc:picChg>
      </pc:sldChg>
    </pc:docChg>
  </pc:docChgLst>
  <pc:docChgLst>
    <pc:chgData name="Lauren Nelson" userId="26XfcjK+L8Job5cIfmwpJo14DpQ/5TOtsbFx+trSieE=" providerId="None" clId="Web-{E3CD0CBB-D394-4C6A-8AA6-A20D23DC0B8C}"/>
    <pc:docChg chg="delSld">
      <pc:chgData name="Lauren Nelson" userId="26XfcjK+L8Job5cIfmwpJo14DpQ/5TOtsbFx+trSieE=" providerId="None" clId="Web-{E3CD0CBB-D394-4C6A-8AA6-A20D23DC0B8C}" dt="2021-10-12T00:37:49.663" v="6"/>
      <pc:docMkLst>
        <pc:docMk/>
      </pc:docMkLst>
      <pc:sldChg chg="del">
        <pc:chgData name="Lauren Nelson" userId="26XfcjK+L8Job5cIfmwpJo14DpQ/5TOtsbFx+trSieE=" providerId="None" clId="Web-{E3CD0CBB-D394-4C6A-8AA6-A20D23DC0B8C}" dt="2021-10-12T00:37:20.943" v="0"/>
        <pc:sldMkLst>
          <pc:docMk/>
          <pc:sldMk cId="4052430887" sldId="259"/>
        </pc:sldMkLst>
      </pc:sldChg>
      <pc:sldChg chg="del">
        <pc:chgData name="Lauren Nelson" userId="26XfcjK+L8Job5cIfmwpJo14DpQ/5TOtsbFx+trSieE=" providerId="None" clId="Web-{E3CD0CBB-D394-4C6A-8AA6-A20D23DC0B8C}" dt="2021-10-12T00:37:31.850" v="1"/>
        <pc:sldMkLst>
          <pc:docMk/>
          <pc:sldMk cId="1286934434" sldId="260"/>
        </pc:sldMkLst>
      </pc:sldChg>
      <pc:sldChg chg="del">
        <pc:chgData name="Lauren Nelson" userId="26XfcjK+L8Job5cIfmwpJo14DpQ/5TOtsbFx+trSieE=" providerId="None" clId="Web-{E3CD0CBB-D394-4C6A-8AA6-A20D23DC0B8C}" dt="2021-10-12T00:37:36.756" v="2"/>
        <pc:sldMkLst>
          <pc:docMk/>
          <pc:sldMk cId="4160562988" sldId="261"/>
        </pc:sldMkLst>
      </pc:sldChg>
      <pc:sldChg chg="del">
        <pc:chgData name="Lauren Nelson" userId="26XfcjK+L8Job5cIfmwpJo14DpQ/5TOtsbFx+trSieE=" providerId="None" clId="Web-{E3CD0CBB-D394-4C6A-8AA6-A20D23DC0B8C}" dt="2021-10-12T00:37:39.913" v="3"/>
        <pc:sldMkLst>
          <pc:docMk/>
          <pc:sldMk cId="4280743469" sldId="262"/>
        </pc:sldMkLst>
      </pc:sldChg>
      <pc:sldChg chg="del">
        <pc:chgData name="Lauren Nelson" userId="26XfcjK+L8Job5cIfmwpJo14DpQ/5TOtsbFx+trSieE=" providerId="None" clId="Web-{E3CD0CBB-D394-4C6A-8AA6-A20D23DC0B8C}" dt="2021-10-12T00:37:43.101" v="4"/>
        <pc:sldMkLst>
          <pc:docMk/>
          <pc:sldMk cId="3896057741" sldId="263"/>
        </pc:sldMkLst>
      </pc:sldChg>
      <pc:sldChg chg="del">
        <pc:chgData name="Lauren Nelson" userId="26XfcjK+L8Job5cIfmwpJo14DpQ/5TOtsbFx+trSieE=" providerId="None" clId="Web-{E3CD0CBB-D394-4C6A-8AA6-A20D23DC0B8C}" dt="2021-10-12T00:37:45.945" v="5"/>
        <pc:sldMkLst>
          <pc:docMk/>
          <pc:sldMk cId="3059901239" sldId="264"/>
        </pc:sldMkLst>
      </pc:sldChg>
      <pc:sldChg chg="del">
        <pc:chgData name="Lauren Nelson" userId="26XfcjK+L8Job5cIfmwpJo14DpQ/5TOtsbFx+trSieE=" providerId="None" clId="Web-{E3CD0CBB-D394-4C6A-8AA6-A20D23DC0B8C}" dt="2021-10-12T00:37:49.663" v="6"/>
        <pc:sldMkLst>
          <pc:docMk/>
          <pc:sldMk cId="3738847334" sldId="265"/>
        </pc:sldMkLst>
      </pc:sldChg>
    </pc:docChg>
  </pc:docChgLst>
  <pc:docChgLst>
    <pc:chgData name="Reuven Derner" userId="89m/qmD6Mb3PQxtOzDBVbis4yBaiI/CVUEnmzHhG0CM=" providerId="None" clId="Web-{3A9D678C-E55D-43D2-AC8A-6FDA9E8933BD}"/>
    <pc:docChg chg="modSld">
      <pc:chgData name="Reuven Derner" userId="89m/qmD6Mb3PQxtOzDBVbis4yBaiI/CVUEnmzHhG0CM=" providerId="None" clId="Web-{3A9D678C-E55D-43D2-AC8A-6FDA9E8933BD}" dt="2021-10-12T19:42:58.759" v="6" actId="1076"/>
      <pc:docMkLst>
        <pc:docMk/>
      </pc:docMkLst>
      <pc:sldChg chg="modSp">
        <pc:chgData name="Reuven Derner" userId="89m/qmD6Mb3PQxtOzDBVbis4yBaiI/CVUEnmzHhG0CM=" providerId="None" clId="Web-{3A9D678C-E55D-43D2-AC8A-6FDA9E8933BD}" dt="2021-10-12T19:42:58.759" v="6" actId="1076"/>
        <pc:sldMkLst>
          <pc:docMk/>
          <pc:sldMk cId="1519158802" sldId="263"/>
        </pc:sldMkLst>
        <pc:graphicFrameChg chg="mod modGraphic">
          <ac:chgData name="Reuven Derner" userId="89m/qmD6Mb3PQxtOzDBVbis4yBaiI/CVUEnmzHhG0CM=" providerId="None" clId="Web-{3A9D678C-E55D-43D2-AC8A-6FDA9E8933BD}" dt="2021-10-12T19:42:58.759" v="6" actId="1076"/>
          <ac:graphicFrameMkLst>
            <pc:docMk/>
            <pc:sldMk cId="1519158802" sldId="263"/>
            <ac:graphicFrameMk id="4" creationId="{B5D75CAC-EA9A-40DB-BB79-D123729897AD}"/>
          </ac:graphicFrameMkLst>
        </pc:graphicFrameChg>
      </pc:sldChg>
    </pc:docChg>
  </pc:docChgLst>
  <pc:docChgLst>
    <pc:chgData name="Lauren Nelson" clId="Web-{B0304369-3944-4935-99EE-FE973193F819}"/>
    <pc:docChg chg="modSld">
      <pc:chgData name="Lauren Nelson" userId="" providerId="" clId="Web-{B0304369-3944-4935-99EE-FE973193F819}" dt="2021-10-12T03:07:44.393" v="93"/>
      <pc:docMkLst>
        <pc:docMk/>
      </pc:docMkLst>
      <pc:sldChg chg="addSp delSp modSp mod modClrScheme chgLayout modNotes">
        <pc:chgData name="Lauren Nelson" userId="" providerId="" clId="Web-{B0304369-3944-4935-99EE-FE973193F819}" dt="2021-10-12T03:07:44.393" v="93"/>
        <pc:sldMkLst>
          <pc:docMk/>
          <pc:sldMk cId="3743123934" sldId="259"/>
        </pc:sldMkLst>
        <pc:spChg chg="mod ord">
          <ac:chgData name="Lauren Nelson" userId="" providerId="" clId="Web-{B0304369-3944-4935-99EE-FE973193F819}" dt="2021-10-12T03:05:16.935" v="49" actId="20577"/>
          <ac:spMkLst>
            <pc:docMk/>
            <pc:sldMk cId="3743123934" sldId="259"/>
            <ac:spMk id="2" creationId="{8C313ECE-8BB1-4013-8D76-C9F452E5BFDA}"/>
          </ac:spMkLst>
        </pc:spChg>
        <pc:spChg chg="del mod ord">
          <ac:chgData name="Lauren Nelson" userId="" providerId="" clId="Web-{B0304369-3944-4935-99EE-FE973193F819}" dt="2021-10-12T03:01:17.288" v="19"/>
          <ac:spMkLst>
            <pc:docMk/>
            <pc:sldMk cId="3743123934" sldId="259"/>
            <ac:spMk id="3" creationId="{30012A23-02C6-4F93-AE60-8D9E8891B2D7}"/>
          </ac:spMkLst>
        </pc:spChg>
        <pc:spChg chg="add del mod ord">
          <ac:chgData name="Lauren Nelson" userId="" providerId="" clId="Web-{B0304369-3944-4935-99EE-FE973193F819}" dt="2021-10-12T03:00:30.224" v="1"/>
          <ac:spMkLst>
            <pc:docMk/>
            <pc:sldMk cId="3743123934" sldId="259"/>
            <ac:spMk id="4" creationId="{EE39E159-8A7E-4C9D-9976-6960CE36AA1B}"/>
          </ac:spMkLst>
        </pc:spChg>
        <pc:spChg chg="add del mod ord">
          <ac:chgData name="Lauren Nelson" userId="" providerId="" clId="Web-{B0304369-3944-4935-99EE-FE973193F819}" dt="2021-10-12T03:00:30.224" v="1"/>
          <ac:spMkLst>
            <pc:docMk/>
            <pc:sldMk cId="3743123934" sldId="259"/>
            <ac:spMk id="5" creationId="{A3F0BF02-B615-41A8-8CBD-AE5ED6285DF2}"/>
          </ac:spMkLst>
        </pc:spChg>
        <pc:spChg chg="add del mod ord">
          <ac:chgData name="Lauren Nelson" userId="" providerId="" clId="Web-{B0304369-3944-4935-99EE-FE973193F819}" dt="2021-10-12T03:03:21.823" v="21"/>
          <ac:spMkLst>
            <pc:docMk/>
            <pc:sldMk cId="3743123934" sldId="259"/>
            <ac:spMk id="6" creationId="{437CD9E2-C37B-4A9B-AD1B-2573831825AB}"/>
          </ac:spMkLst>
        </pc:spChg>
        <pc:picChg chg="add mod ord">
          <ac:chgData name="Lauren Nelson" userId="" providerId="" clId="Web-{B0304369-3944-4935-99EE-FE973193F819}" dt="2021-10-12T03:03:39.214" v="25" actId="1076"/>
          <ac:picMkLst>
            <pc:docMk/>
            <pc:sldMk cId="3743123934" sldId="259"/>
            <ac:picMk id="7" creationId="{16AE8323-6343-4E50-951C-0C98F52ED924}"/>
          </ac:picMkLst>
        </pc:picChg>
        <pc:picChg chg="add mod ord">
          <ac:chgData name="Lauren Nelson" userId="" providerId="" clId="Web-{B0304369-3944-4935-99EE-FE973193F819}" dt="2021-10-12T03:03:48.464" v="27" actId="14100"/>
          <ac:picMkLst>
            <pc:docMk/>
            <pc:sldMk cId="3743123934" sldId="259"/>
            <ac:picMk id="8" creationId="{5102319B-6E38-4236-9B97-4B1B66A153AF}"/>
          </ac:picMkLst>
        </pc:picChg>
      </pc:sldChg>
    </pc:docChg>
  </pc:docChgLst>
  <pc:docChgLst>
    <pc:chgData clId="Web-{85079590-A2E0-4399-B59E-1EDA4AE384C9}"/>
    <pc:docChg chg="modSld">
      <pc:chgData name="" userId="" providerId="" clId="Web-{85079590-A2E0-4399-B59E-1EDA4AE384C9}" dt="2021-10-12T17:52:19.414" v="3" actId="20577"/>
      <pc:docMkLst>
        <pc:docMk/>
      </pc:docMkLst>
      <pc:sldChg chg="modSp">
        <pc:chgData name="" userId="" providerId="" clId="Web-{85079590-A2E0-4399-B59E-1EDA4AE384C9}" dt="2021-10-12T17:52:19.414" v="3" actId="20577"/>
        <pc:sldMkLst>
          <pc:docMk/>
          <pc:sldMk cId="363141766" sldId="265"/>
        </pc:sldMkLst>
        <pc:spChg chg="mod">
          <ac:chgData name="" userId="" providerId="" clId="Web-{85079590-A2E0-4399-B59E-1EDA4AE384C9}" dt="2021-10-12T17:52:19.414" v="3" actId="20577"/>
          <ac:spMkLst>
            <pc:docMk/>
            <pc:sldMk cId="363141766" sldId="265"/>
            <ac:spMk id="6" creationId="{F0201916-1A37-42F6-BA95-41C979CA772A}"/>
          </ac:spMkLst>
        </pc:spChg>
      </pc:sldChg>
    </pc:docChg>
  </pc:docChgLst>
  <pc:docChgLst>
    <pc:chgData name="Lauren Nelson" userId="26XfcjK+L8Job5cIfmwpJo14DpQ/5TOtsbFx+trSieE=" providerId="None" clId="Web-{37193D87-F4E0-49A1-A0DC-572B2C6DF859}"/>
    <pc:docChg chg="addSld delSld modSld">
      <pc:chgData name="Lauren Nelson" userId="26XfcjK+L8Job5cIfmwpJo14DpQ/5TOtsbFx+trSieE=" providerId="None" clId="Web-{37193D87-F4E0-49A1-A0DC-572B2C6DF859}" dt="2021-10-12T23:37:21.762" v="15" actId="14100"/>
      <pc:docMkLst>
        <pc:docMk/>
      </pc:docMkLst>
      <pc:sldChg chg="addSp delSp modSp">
        <pc:chgData name="Lauren Nelson" userId="26XfcjK+L8Job5cIfmwpJo14DpQ/5TOtsbFx+trSieE=" providerId="None" clId="Web-{37193D87-F4E0-49A1-A0DC-572B2C6DF859}" dt="2021-10-12T23:37:21.762" v="15" actId="14100"/>
        <pc:sldMkLst>
          <pc:docMk/>
          <pc:sldMk cId="45914198" sldId="256"/>
        </pc:sldMkLst>
        <pc:spChg chg="mod">
          <ac:chgData name="Lauren Nelson" userId="26XfcjK+L8Job5cIfmwpJo14DpQ/5TOtsbFx+trSieE=" providerId="None" clId="Web-{37193D87-F4E0-49A1-A0DC-572B2C6DF859}" dt="2021-10-12T23:37:21.762" v="15" actId="14100"/>
          <ac:spMkLst>
            <pc:docMk/>
            <pc:sldMk cId="45914198" sldId="256"/>
            <ac:spMk id="2" creationId="{AD32C003-8972-2649-A44A-5EB728D44FF9}"/>
          </ac:spMkLst>
        </pc:spChg>
        <pc:spChg chg="mod">
          <ac:chgData name="Lauren Nelson" userId="26XfcjK+L8Job5cIfmwpJo14DpQ/5TOtsbFx+trSieE=" providerId="None" clId="Web-{37193D87-F4E0-49A1-A0DC-572B2C6DF859}" dt="2021-10-12T23:37:04.230" v="12" actId="20577"/>
          <ac:spMkLst>
            <pc:docMk/>
            <pc:sldMk cId="45914198" sldId="256"/>
            <ac:spMk id="3" creationId="{5FBD73D4-AC83-4E4E-91B3-4B13B92976C8}"/>
          </ac:spMkLst>
        </pc:spChg>
        <pc:spChg chg="add del mod">
          <ac:chgData name="Lauren Nelson" userId="26XfcjK+L8Job5cIfmwpJo14DpQ/5TOtsbFx+trSieE=" providerId="None" clId="Web-{37193D87-F4E0-49A1-A0DC-572B2C6DF859}" dt="2021-10-12T23:36:35.292" v="8"/>
          <ac:spMkLst>
            <pc:docMk/>
            <pc:sldMk cId="45914198" sldId="256"/>
            <ac:spMk id="5" creationId="{D7A2CBEB-7E89-48C0-BC58-2A4388F427D1}"/>
          </ac:spMkLst>
        </pc:spChg>
      </pc:sldChg>
      <pc:sldChg chg="new del">
        <pc:chgData name="Lauren Nelson" userId="26XfcjK+L8Job5cIfmwpJo14DpQ/5TOtsbFx+trSieE=" providerId="None" clId="Web-{37193D87-F4E0-49A1-A0DC-572B2C6DF859}" dt="2021-10-12T23:34:31.866" v="1"/>
        <pc:sldMkLst>
          <pc:docMk/>
          <pc:sldMk cId="3412671954" sldId="266"/>
        </pc:sldMkLst>
      </pc:sldChg>
    </pc:docChg>
  </pc:docChgLst>
  <pc:docChgLst>
    <pc:chgData clId="Web-{4C1CD6F7-1C92-4453-9DC8-32E1EC0B27EB}"/>
    <pc:docChg chg="modSld">
      <pc:chgData name="" userId="" providerId="" clId="Web-{4C1CD6F7-1C92-4453-9DC8-32E1EC0B27EB}" dt="2021-10-12T15:53:42.645" v="3" actId="20577"/>
      <pc:docMkLst>
        <pc:docMk/>
      </pc:docMkLst>
      <pc:sldChg chg="modSp">
        <pc:chgData name="" userId="" providerId="" clId="Web-{4C1CD6F7-1C92-4453-9DC8-32E1EC0B27EB}" dt="2021-10-12T15:53:42.645" v="3" actId="20577"/>
        <pc:sldMkLst>
          <pc:docMk/>
          <pc:sldMk cId="45914198" sldId="256"/>
        </pc:sldMkLst>
        <pc:spChg chg="mod">
          <ac:chgData name="" userId="" providerId="" clId="Web-{4C1CD6F7-1C92-4453-9DC8-32E1EC0B27EB}" dt="2021-10-12T15:53:42.645" v="3" actId="20577"/>
          <ac:spMkLst>
            <pc:docMk/>
            <pc:sldMk cId="45914198" sldId="256"/>
            <ac:spMk id="2" creationId="{AD32C003-8972-2649-A44A-5EB728D44FF9}"/>
          </ac:spMkLst>
        </pc:spChg>
      </pc:sldChg>
    </pc:docChg>
  </pc:docChgLst>
  <pc:docChgLst>
    <pc:chgData name="Reuven Derner" userId="89m/qmD6Mb3PQxtOzDBVbis4yBaiI/CVUEnmzHhG0CM=" providerId="None" clId="Web-{08B5924F-E3EB-428C-996A-2D95D673DC4D}"/>
    <pc:docChg chg="modSld">
      <pc:chgData name="Reuven Derner" userId="89m/qmD6Mb3PQxtOzDBVbis4yBaiI/CVUEnmzHhG0CM=" providerId="None" clId="Web-{08B5924F-E3EB-428C-996A-2D95D673DC4D}" dt="2021-10-12T00:47:46.084" v="47"/>
      <pc:docMkLst>
        <pc:docMk/>
      </pc:docMkLst>
      <pc:sldChg chg="modSp modNotes">
        <pc:chgData name="Reuven Derner" userId="89m/qmD6Mb3PQxtOzDBVbis4yBaiI/CVUEnmzHhG0CM=" providerId="None" clId="Web-{08B5924F-E3EB-428C-996A-2D95D673DC4D}" dt="2021-10-12T00:47:46.084" v="47"/>
        <pc:sldMkLst>
          <pc:docMk/>
          <pc:sldMk cId="1933694296" sldId="260"/>
        </pc:sldMkLst>
        <pc:spChg chg="mod">
          <ac:chgData name="Reuven Derner" userId="89m/qmD6Mb3PQxtOzDBVbis4yBaiI/CVUEnmzHhG0CM=" providerId="None" clId="Web-{08B5924F-E3EB-428C-996A-2D95D673DC4D}" dt="2021-10-12T00:46:16.126" v="10" actId="20577"/>
          <ac:spMkLst>
            <pc:docMk/>
            <pc:sldMk cId="1933694296" sldId="260"/>
            <ac:spMk id="2" creationId="{C4341FD7-7307-44F9-8D2C-9D3F0904D5FF}"/>
          </ac:spMkLst>
        </pc:spChg>
      </pc:sldChg>
    </pc:docChg>
  </pc:docChgLst>
  <pc:docChgLst>
    <pc:chgData name="Lauren Nelson" userId="26XfcjK+L8Job5cIfmwpJo14DpQ/5TOtsbFx+trSieE=" providerId="None" clId="Web-{4C1CD6F7-1C92-4453-9DC8-32E1EC0B27EB}"/>
    <pc:docChg chg="addSld modSld">
      <pc:chgData name="Lauren Nelson" userId="26XfcjK+L8Job5cIfmwpJo14DpQ/5TOtsbFx+trSieE=" providerId="None" clId="Web-{4C1CD6F7-1C92-4453-9DC8-32E1EC0B27EB}" dt="2021-10-12T16:16:11.169" v="299"/>
      <pc:docMkLst>
        <pc:docMk/>
      </pc:docMkLst>
      <pc:sldChg chg="modSp">
        <pc:chgData name="Lauren Nelson" userId="26XfcjK+L8Job5cIfmwpJo14DpQ/5TOtsbFx+trSieE=" providerId="None" clId="Web-{4C1CD6F7-1C92-4453-9DC8-32E1EC0B27EB}" dt="2021-10-12T15:54:03.443" v="6" actId="20577"/>
        <pc:sldMkLst>
          <pc:docMk/>
          <pc:sldMk cId="45914198" sldId="256"/>
        </pc:sldMkLst>
        <pc:spChg chg="mod">
          <ac:chgData name="Lauren Nelson" userId="26XfcjK+L8Job5cIfmwpJo14DpQ/5TOtsbFx+trSieE=" providerId="None" clId="Web-{4C1CD6F7-1C92-4453-9DC8-32E1EC0B27EB}" dt="2021-10-12T15:54:03.443" v="6" actId="20577"/>
          <ac:spMkLst>
            <pc:docMk/>
            <pc:sldMk cId="45914198" sldId="256"/>
            <ac:spMk id="2" creationId="{AD32C003-8972-2649-A44A-5EB728D44FF9}"/>
          </ac:spMkLst>
        </pc:spChg>
      </pc:sldChg>
      <pc:sldChg chg="addAnim modAnim">
        <pc:chgData name="Lauren Nelson" userId="26XfcjK+L8Job5cIfmwpJo14DpQ/5TOtsbFx+trSieE=" providerId="None" clId="Web-{4C1CD6F7-1C92-4453-9DC8-32E1EC0B27EB}" dt="2021-10-12T16:15:29.917" v="294"/>
        <pc:sldMkLst>
          <pc:docMk/>
          <pc:sldMk cId="2878477315" sldId="258"/>
        </pc:sldMkLst>
      </pc:sldChg>
      <pc:sldChg chg="addAnim modAnim">
        <pc:chgData name="Lauren Nelson" userId="26XfcjK+L8Job5cIfmwpJo14DpQ/5TOtsbFx+trSieE=" providerId="None" clId="Web-{4C1CD6F7-1C92-4453-9DC8-32E1EC0B27EB}" dt="2021-10-12T16:15:15.417" v="292"/>
        <pc:sldMkLst>
          <pc:docMk/>
          <pc:sldMk cId="3743123934" sldId="259"/>
        </pc:sldMkLst>
      </pc:sldChg>
      <pc:sldChg chg="addSp delSp modSp new mod modClrScheme addAnim delAnim modAnim chgLayout">
        <pc:chgData name="Lauren Nelson" userId="26XfcjK+L8Job5cIfmwpJo14DpQ/5TOtsbFx+trSieE=" providerId="None" clId="Web-{4C1CD6F7-1C92-4453-9DC8-32E1EC0B27EB}" dt="2021-10-12T16:16:11.169" v="299"/>
        <pc:sldMkLst>
          <pc:docMk/>
          <pc:sldMk cId="363141766" sldId="265"/>
        </pc:sldMkLst>
        <pc:spChg chg="mod ord">
          <ac:chgData name="Lauren Nelson" userId="26XfcjK+L8Job5cIfmwpJo14DpQ/5TOtsbFx+trSieE=" providerId="None" clId="Web-{4C1CD6F7-1C92-4453-9DC8-32E1EC0B27EB}" dt="2021-10-12T16:02:11.644" v="34"/>
          <ac:spMkLst>
            <pc:docMk/>
            <pc:sldMk cId="363141766" sldId="265"/>
            <ac:spMk id="2" creationId="{F718EC05-A4F9-457B-B940-C3D973DB117A}"/>
          </ac:spMkLst>
        </pc:spChg>
        <pc:spChg chg="del mod ord">
          <ac:chgData name="Lauren Nelson" userId="26XfcjK+L8Job5cIfmwpJo14DpQ/5TOtsbFx+trSieE=" providerId="None" clId="Web-{4C1CD6F7-1C92-4453-9DC8-32E1EC0B27EB}" dt="2021-10-12T16:01:50.019" v="32"/>
          <ac:spMkLst>
            <pc:docMk/>
            <pc:sldMk cId="363141766" sldId="265"/>
            <ac:spMk id="3" creationId="{E49DB9E9-4BE8-4F98-B6DC-0F0E1727A241}"/>
          </ac:spMkLst>
        </pc:spChg>
        <pc:spChg chg="del">
          <ac:chgData name="Lauren Nelson" userId="26XfcjK+L8Job5cIfmwpJo14DpQ/5TOtsbFx+trSieE=" providerId="None" clId="Web-{4C1CD6F7-1C92-4453-9DC8-32E1EC0B27EB}" dt="2021-10-12T15:54:54.491" v="8"/>
          <ac:spMkLst>
            <pc:docMk/>
            <pc:sldMk cId="363141766" sldId="265"/>
            <ac:spMk id="4" creationId="{A42550A3-0560-4A8F-BDA2-A5610F37072E}"/>
          </ac:spMkLst>
        </pc:spChg>
        <pc:spChg chg="add mod ord">
          <ac:chgData name="Lauren Nelson" userId="26XfcjK+L8Job5cIfmwpJo14DpQ/5TOtsbFx+trSieE=" providerId="None" clId="Web-{4C1CD6F7-1C92-4453-9DC8-32E1EC0B27EB}" dt="2021-10-12T16:13:26.070" v="280" actId="20577"/>
          <ac:spMkLst>
            <pc:docMk/>
            <pc:sldMk cId="363141766" sldId="265"/>
            <ac:spMk id="6" creationId="{F0201916-1A37-42F6-BA95-41C979CA772A}"/>
          </ac:spMkLst>
        </pc:spChg>
        <pc:spChg chg="add mod">
          <ac:chgData name="Lauren Nelson" userId="26XfcjK+L8Job5cIfmwpJo14DpQ/5TOtsbFx+trSieE=" providerId="None" clId="Web-{4C1CD6F7-1C92-4453-9DC8-32E1EC0B27EB}" dt="2021-10-12T16:09:59.658" v="207" actId="20577"/>
          <ac:spMkLst>
            <pc:docMk/>
            <pc:sldMk cId="363141766" sldId="265"/>
            <ac:spMk id="7" creationId="{F4525A57-545B-4DE5-9FEC-4E1B266EE643}"/>
          </ac:spMkLst>
        </pc:spChg>
        <pc:picChg chg="add mod ord">
          <ac:chgData name="Lauren Nelson" userId="26XfcjK+L8Job5cIfmwpJo14DpQ/5TOtsbFx+trSieE=" providerId="None" clId="Web-{4C1CD6F7-1C92-4453-9DC8-32E1EC0B27EB}" dt="2021-10-12T16:02:11.644" v="34"/>
          <ac:picMkLst>
            <pc:docMk/>
            <pc:sldMk cId="363141766" sldId="265"/>
            <ac:picMk id="5" creationId="{455539D1-001F-48EA-A0BE-2466BDB50906}"/>
          </ac:picMkLst>
        </pc:picChg>
      </pc:sldChg>
    </pc:docChg>
  </pc:docChgLst>
  <pc:docChgLst>
    <pc:chgData name="Alan Abadzic" clId="Web-{CFFB8F69-1845-4D11-A908-881EAB01FC3D}"/>
    <pc:docChg chg="addSld modSld">
      <pc:chgData name="Alan Abadzic" userId="" providerId="" clId="Web-{CFFB8F69-1845-4D11-A908-881EAB01FC3D}" dt="2021-10-12T16:00:30.450" v="38" actId="1076"/>
      <pc:docMkLst>
        <pc:docMk/>
      </pc:docMkLst>
      <pc:sldChg chg="addSp delSp modSp">
        <pc:chgData name="Alan Abadzic" userId="" providerId="" clId="Web-{CFFB8F69-1845-4D11-A908-881EAB01FC3D}" dt="2021-10-12T16:00:30.450" v="38" actId="1076"/>
        <pc:sldMkLst>
          <pc:docMk/>
          <pc:sldMk cId="196480873" sldId="261"/>
        </pc:sldMkLst>
        <pc:spChg chg="del">
          <ac:chgData name="Alan Abadzic" userId="" providerId="" clId="Web-{CFFB8F69-1845-4D11-A908-881EAB01FC3D}" dt="2021-10-12T05:24:43.963" v="0"/>
          <ac:spMkLst>
            <pc:docMk/>
            <pc:sldMk cId="196480873" sldId="261"/>
            <ac:spMk id="3" creationId="{34A80050-5116-479B-9CBC-8ECCFCA6D992}"/>
          </ac:spMkLst>
        </pc:spChg>
        <pc:picChg chg="add mod ord">
          <ac:chgData name="Alan Abadzic" userId="" providerId="" clId="Web-{CFFB8F69-1845-4D11-A908-881EAB01FC3D}" dt="2021-10-12T16:00:30.450" v="38" actId="1076"/>
          <ac:picMkLst>
            <pc:docMk/>
            <pc:sldMk cId="196480873" sldId="261"/>
            <ac:picMk id="4" creationId="{68C874B8-DA41-4183-B40D-3E74A080BF06}"/>
          </ac:picMkLst>
        </pc:picChg>
      </pc:sldChg>
      <pc:sldChg chg="addSp delSp modSp new">
        <pc:chgData name="Alan Abadzic" userId="" providerId="" clId="Web-{CFFB8F69-1845-4D11-A908-881EAB01FC3D}" dt="2021-10-12T16:00:26.543" v="37" actId="1076"/>
        <pc:sldMkLst>
          <pc:docMk/>
          <pc:sldMk cId="38533188" sldId="262"/>
        </pc:sldMkLst>
        <pc:spChg chg="mod">
          <ac:chgData name="Alan Abadzic" userId="" providerId="" clId="Web-{CFFB8F69-1845-4D11-A908-881EAB01FC3D}" dt="2021-10-12T05:53:32.405" v="15" actId="20577"/>
          <ac:spMkLst>
            <pc:docMk/>
            <pc:sldMk cId="38533188" sldId="262"/>
            <ac:spMk id="2" creationId="{662FD07D-95E2-4152-93F5-0CA6A2038423}"/>
          </ac:spMkLst>
        </pc:spChg>
        <pc:spChg chg="del">
          <ac:chgData name="Alan Abadzic" userId="" providerId="" clId="Web-{CFFB8F69-1845-4D11-A908-881EAB01FC3D}" dt="2021-10-12T05:53:39.905" v="16"/>
          <ac:spMkLst>
            <pc:docMk/>
            <pc:sldMk cId="38533188" sldId="262"/>
            <ac:spMk id="3" creationId="{83BFA11D-C35C-400C-9F40-FBAAA763B0A3}"/>
          </ac:spMkLst>
        </pc:spChg>
        <pc:spChg chg="add del mod">
          <ac:chgData name="Alan Abadzic" userId="" providerId="" clId="Web-{CFFB8F69-1845-4D11-A908-881EAB01FC3D}" dt="2021-10-12T06:03:57.561" v="29"/>
          <ac:spMkLst>
            <pc:docMk/>
            <pc:sldMk cId="38533188" sldId="262"/>
            <ac:spMk id="6" creationId="{3A950408-1F21-4ECE-8040-12B38B18C1C5}"/>
          </ac:spMkLst>
        </pc:spChg>
        <pc:picChg chg="add del mod ord">
          <ac:chgData name="Alan Abadzic" userId="" providerId="" clId="Web-{CFFB8F69-1845-4D11-A908-881EAB01FC3D}" dt="2021-10-12T16:00:26.543" v="37" actId="1076"/>
          <ac:picMkLst>
            <pc:docMk/>
            <pc:sldMk cId="38533188" sldId="262"/>
            <ac:picMk id="4" creationId="{146E791E-8806-4681-AB98-A8C163FEFBA6}"/>
          </ac:picMkLst>
        </pc:picChg>
      </pc:sldChg>
    </pc:docChg>
  </pc:docChgLst>
  <pc:docChgLst>
    <pc:chgData name="Alan Abadzic" userId="T1ul0hN859cbK4i5xGv3Jome/jQyZdQirpOkOuzSNd8=" providerId="None" clId="Web-{149EC977-EF4A-4A09-8E9C-9E2EBD4F3D39}"/>
    <pc:docChg chg="modSld addMainMaster delMainMaster">
      <pc:chgData name="Alan Abadzic" userId="T1ul0hN859cbK4i5xGv3Jome/jQyZdQirpOkOuzSNd8=" providerId="None" clId="Web-{149EC977-EF4A-4A09-8E9C-9E2EBD4F3D39}" dt="2021-10-12T23:00:37.623" v="10" actId="1076"/>
      <pc:docMkLst>
        <pc:docMk/>
      </pc:docMkLst>
      <pc:sldChg chg="delSp modSp mod modClrScheme delDesignElem chgLayout">
        <pc:chgData name="Alan Abadzic" userId="T1ul0hN859cbK4i5xGv3Jome/jQyZdQirpOkOuzSNd8=" providerId="None" clId="Web-{149EC977-EF4A-4A09-8E9C-9E2EBD4F3D39}" dt="2021-10-12T22:58:58.557" v="9"/>
        <pc:sldMkLst>
          <pc:docMk/>
          <pc:sldMk cId="45914198" sldId="256"/>
        </pc:sldMkLst>
        <pc:spChg chg="mod ord">
          <ac:chgData name="Alan Abadzic" userId="T1ul0hN859cbK4i5xGv3Jome/jQyZdQirpOkOuzSNd8=" providerId="None" clId="Web-{149EC977-EF4A-4A09-8E9C-9E2EBD4F3D39}" dt="2021-10-12T22:58:58.557" v="9"/>
          <ac:spMkLst>
            <pc:docMk/>
            <pc:sldMk cId="45914198" sldId="256"/>
            <ac:spMk id="2" creationId="{AD32C003-8972-2649-A44A-5EB728D44FF9}"/>
          </ac:spMkLst>
        </pc:spChg>
        <pc:spChg chg="mod ord">
          <ac:chgData name="Alan Abadzic" userId="T1ul0hN859cbK4i5xGv3Jome/jQyZdQirpOkOuzSNd8=" providerId="None" clId="Web-{149EC977-EF4A-4A09-8E9C-9E2EBD4F3D39}" dt="2021-10-12T22:58:58.557" v="9"/>
          <ac:spMkLst>
            <pc:docMk/>
            <pc:sldMk cId="45914198" sldId="256"/>
            <ac:spMk id="3" creationId="{5FBD73D4-AC83-4E4E-91B3-4B13B92976C8}"/>
          </ac:spMkLst>
        </pc:spChg>
        <pc:spChg chg="del">
          <ac:chgData name="Alan Abadzic" userId="T1ul0hN859cbK4i5xGv3Jome/jQyZdQirpOkOuzSNd8=" providerId="None" clId="Web-{149EC977-EF4A-4A09-8E9C-9E2EBD4F3D39}" dt="2021-10-12T22:58:36.775" v="8"/>
          <ac:spMkLst>
            <pc:docMk/>
            <pc:sldMk cId="45914198" sldId="256"/>
            <ac:spMk id="9" creationId="{F1314C34-F582-4EEF-86CE-F88761E52434}"/>
          </ac:spMkLst>
        </pc:spChg>
        <pc:spChg chg="del">
          <ac:chgData name="Alan Abadzic" userId="T1ul0hN859cbK4i5xGv3Jome/jQyZdQirpOkOuzSNd8=" providerId="None" clId="Web-{149EC977-EF4A-4A09-8E9C-9E2EBD4F3D39}" dt="2021-10-12T22:58:36.775" v="8"/>
          <ac:spMkLst>
            <pc:docMk/>
            <pc:sldMk cId="45914198" sldId="256"/>
            <ac:spMk id="11" creationId="{7319A1DD-F557-4EC6-8A8C-F7617B4CD678}"/>
          </ac:spMkLst>
        </pc:spChg>
        <pc:spChg chg="del">
          <ac:chgData name="Alan Abadzic" userId="T1ul0hN859cbK4i5xGv3Jome/jQyZdQirpOkOuzSNd8=" providerId="None" clId="Web-{149EC977-EF4A-4A09-8E9C-9E2EBD4F3D39}" dt="2021-10-12T22:58:36.775" v="8"/>
          <ac:spMkLst>
            <pc:docMk/>
            <pc:sldMk cId="45914198" sldId="256"/>
            <ac:spMk id="15" creationId="{C390A367-0330-4E03-9D5F-40308A7975C8}"/>
          </ac:spMkLst>
        </pc:spChg>
        <pc:cxnChg chg="del">
          <ac:chgData name="Alan Abadzic" userId="T1ul0hN859cbK4i5xGv3Jome/jQyZdQirpOkOuzSNd8=" providerId="None" clId="Web-{149EC977-EF4A-4A09-8E9C-9E2EBD4F3D39}" dt="2021-10-12T22:58:36.775" v="8"/>
          <ac:cxnSpMkLst>
            <pc:docMk/>
            <pc:sldMk cId="45914198" sldId="256"/>
            <ac:cxnSpMk id="13" creationId="{D28A9C89-B313-458F-9C85-515930A51A93}"/>
          </ac:cxnSpMkLst>
        </pc:cxnChg>
      </pc:sldChg>
      <pc:sldChg chg="delSp modSp mod modClrScheme delDesignElem chgLayout">
        <pc:chgData name="Alan Abadzic" userId="T1ul0hN859cbK4i5xGv3Jome/jQyZdQirpOkOuzSNd8=" providerId="None" clId="Web-{149EC977-EF4A-4A09-8E9C-9E2EBD4F3D39}" dt="2021-10-12T22:58:58.557" v="9"/>
        <pc:sldMkLst>
          <pc:docMk/>
          <pc:sldMk cId="2878477315" sldId="258"/>
        </pc:sldMkLst>
        <pc:spChg chg="mod ord">
          <ac:chgData name="Alan Abadzic" userId="T1ul0hN859cbK4i5xGv3Jome/jQyZdQirpOkOuzSNd8=" providerId="None" clId="Web-{149EC977-EF4A-4A09-8E9C-9E2EBD4F3D39}" dt="2021-10-12T22:58:58.557" v="9"/>
          <ac:spMkLst>
            <pc:docMk/>
            <pc:sldMk cId="2878477315" sldId="258"/>
            <ac:spMk id="2" creationId="{626D678C-9904-1440-91CF-7ED9F33EF0E4}"/>
          </ac:spMkLst>
        </pc:spChg>
        <pc:spChg chg="del">
          <ac:chgData name="Alan Abadzic" userId="T1ul0hN859cbK4i5xGv3Jome/jQyZdQirpOkOuzSNd8=" providerId="None" clId="Web-{149EC977-EF4A-4A09-8E9C-9E2EBD4F3D39}" dt="2021-10-12T22:58:36.775" v="8"/>
          <ac:spMkLst>
            <pc:docMk/>
            <pc:sldMk cId="2878477315" sldId="258"/>
            <ac:spMk id="105" creationId="{39E3965E-AC41-4711-9D10-E25ABB132D86}"/>
          </ac:spMkLst>
        </pc:spChg>
        <pc:spChg chg="del">
          <ac:chgData name="Alan Abadzic" userId="T1ul0hN859cbK4i5xGv3Jome/jQyZdQirpOkOuzSNd8=" providerId="None" clId="Web-{149EC977-EF4A-4A09-8E9C-9E2EBD4F3D39}" dt="2021-10-12T22:58:36.775" v="8"/>
          <ac:spMkLst>
            <pc:docMk/>
            <pc:sldMk cId="2878477315" sldId="258"/>
            <ac:spMk id="109" creationId="{44A37DD3-1B84-4776-94E1-C0AAA5C0F629}"/>
          </ac:spMkLst>
        </pc:spChg>
        <pc:spChg chg="del">
          <ac:chgData name="Alan Abadzic" userId="T1ul0hN859cbK4i5xGv3Jome/jQyZdQirpOkOuzSNd8=" providerId="None" clId="Web-{149EC977-EF4A-4A09-8E9C-9E2EBD4F3D39}" dt="2021-10-12T22:58:36.775" v="8"/>
          <ac:spMkLst>
            <pc:docMk/>
            <pc:sldMk cId="2878477315" sldId="258"/>
            <ac:spMk id="111" creationId="{0B4FB531-34DA-4777-9BD5-5B885DC38198}"/>
          </ac:spMkLst>
        </pc:spChg>
        <pc:cxnChg chg="del">
          <ac:chgData name="Alan Abadzic" userId="T1ul0hN859cbK4i5xGv3Jome/jQyZdQirpOkOuzSNd8=" providerId="None" clId="Web-{149EC977-EF4A-4A09-8E9C-9E2EBD4F3D39}" dt="2021-10-12T22:58:36.775" v="8"/>
          <ac:cxnSpMkLst>
            <pc:docMk/>
            <pc:sldMk cId="2878477315" sldId="258"/>
            <ac:cxnSpMk id="107" creationId="{1F5DC8C3-BA5F-4EED-BB9A-A14272BD82A1}"/>
          </ac:cxnSpMkLst>
        </pc:cxnChg>
        <pc:cxnChg chg="del">
          <ac:chgData name="Alan Abadzic" userId="T1ul0hN859cbK4i5xGv3Jome/jQyZdQirpOkOuzSNd8=" providerId="None" clId="Web-{149EC977-EF4A-4A09-8E9C-9E2EBD4F3D39}" dt="2021-10-12T22:58:36.775" v="8"/>
          <ac:cxnSpMkLst>
            <pc:docMk/>
            <pc:sldMk cId="2878477315" sldId="258"/>
            <ac:cxnSpMk id="113" creationId="{D5B557D3-D7B4-404B-84A1-9BD182BE5B06}"/>
          </ac:cxnSpMkLst>
        </pc:cxnChg>
      </pc:sldChg>
      <pc:sldChg chg="addSp delSp modSp mod modClrScheme chgLayout">
        <pc:chgData name="Alan Abadzic" userId="T1ul0hN859cbK4i5xGv3Jome/jQyZdQirpOkOuzSNd8=" providerId="None" clId="Web-{149EC977-EF4A-4A09-8E9C-9E2EBD4F3D39}" dt="2021-10-12T22:58:58.557" v="9"/>
        <pc:sldMkLst>
          <pc:docMk/>
          <pc:sldMk cId="1933694296" sldId="260"/>
        </pc:sldMkLst>
        <pc:spChg chg="mod ord">
          <ac:chgData name="Alan Abadzic" userId="T1ul0hN859cbK4i5xGv3Jome/jQyZdQirpOkOuzSNd8=" providerId="None" clId="Web-{149EC977-EF4A-4A09-8E9C-9E2EBD4F3D39}" dt="2021-10-12T22:58:58.557" v="9"/>
          <ac:spMkLst>
            <pc:docMk/>
            <pc:sldMk cId="1933694296" sldId="260"/>
            <ac:spMk id="2" creationId="{C4341FD7-7307-44F9-8D2C-9D3F0904D5FF}"/>
          </ac:spMkLst>
        </pc:spChg>
        <pc:picChg chg="add del mod">
          <ac:chgData name="Alan Abadzic" userId="T1ul0hN859cbK4i5xGv3Jome/jQyZdQirpOkOuzSNd8=" providerId="None" clId="Web-{149EC977-EF4A-4A09-8E9C-9E2EBD4F3D39}" dt="2021-10-12T22:58:06.602" v="7"/>
          <ac:picMkLst>
            <pc:docMk/>
            <pc:sldMk cId="1933694296" sldId="260"/>
            <ac:picMk id="3" creationId="{49187FF6-38BD-4349-948E-60419A95CD07}"/>
          </ac:picMkLst>
        </pc:picChg>
        <pc:picChg chg="mod">
          <ac:chgData name="Alan Abadzic" userId="T1ul0hN859cbK4i5xGv3Jome/jQyZdQirpOkOuzSNd8=" providerId="None" clId="Web-{149EC977-EF4A-4A09-8E9C-9E2EBD4F3D39}" dt="2021-10-12T22:54:53.800" v="1" actId="1076"/>
          <ac:picMkLst>
            <pc:docMk/>
            <pc:sldMk cId="1933694296" sldId="260"/>
            <ac:picMk id="9" creationId="{E84CF30E-D738-4D81-8AD0-458305EB2153}"/>
          </ac:picMkLst>
        </pc:picChg>
      </pc:sldChg>
      <pc:sldChg chg="modSp mod modClrScheme chgLayout">
        <pc:chgData name="Alan Abadzic" userId="T1ul0hN859cbK4i5xGv3Jome/jQyZdQirpOkOuzSNd8=" providerId="None" clId="Web-{149EC977-EF4A-4A09-8E9C-9E2EBD4F3D39}" dt="2021-10-12T23:00:37.623" v="10" actId="1076"/>
        <pc:sldMkLst>
          <pc:docMk/>
          <pc:sldMk cId="196480873" sldId="261"/>
        </pc:sldMkLst>
        <pc:spChg chg="mod ord">
          <ac:chgData name="Alan Abadzic" userId="T1ul0hN859cbK4i5xGv3Jome/jQyZdQirpOkOuzSNd8=" providerId="None" clId="Web-{149EC977-EF4A-4A09-8E9C-9E2EBD4F3D39}" dt="2021-10-12T22:58:58.557" v="9"/>
          <ac:spMkLst>
            <pc:docMk/>
            <pc:sldMk cId="196480873" sldId="261"/>
            <ac:spMk id="2" creationId="{8B389B45-5E52-47C2-8FAD-764AFB86FEFA}"/>
          </ac:spMkLst>
        </pc:spChg>
        <pc:picChg chg="mod ord">
          <ac:chgData name="Alan Abadzic" userId="T1ul0hN859cbK4i5xGv3Jome/jQyZdQirpOkOuzSNd8=" providerId="None" clId="Web-{149EC977-EF4A-4A09-8E9C-9E2EBD4F3D39}" dt="2021-10-12T23:00:37.623" v="10" actId="1076"/>
          <ac:picMkLst>
            <pc:docMk/>
            <pc:sldMk cId="196480873" sldId="261"/>
            <ac:picMk id="4" creationId="{68C874B8-DA41-4183-B40D-3E74A080BF06}"/>
          </ac:picMkLst>
        </pc:picChg>
      </pc:sldChg>
      <pc:sldChg chg="modSp mod modClrScheme chgLayout">
        <pc:chgData name="Alan Abadzic" userId="T1ul0hN859cbK4i5xGv3Jome/jQyZdQirpOkOuzSNd8=" providerId="None" clId="Web-{149EC977-EF4A-4A09-8E9C-9E2EBD4F3D39}" dt="2021-10-12T22:58:58.557" v="9"/>
        <pc:sldMkLst>
          <pc:docMk/>
          <pc:sldMk cId="38533188" sldId="262"/>
        </pc:sldMkLst>
        <pc:spChg chg="mod ord">
          <ac:chgData name="Alan Abadzic" userId="T1ul0hN859cbK4i5xGv3Jome/jQyZdQirpOkOuzSNd8=" providerId="None" clId="Web-{149EC977-EF4A-4A09-8E9C-9E2EBD4F3D39}" dt="2021-10-12T22:58:58.557" v="9"/>
          <ac:spMkLst>
            <pc:docMk/>
            <pc:sldMk cId="38533188" sldId="262"/>
            <ac:spMk id="2" creationId="{662FD07D-95E2-4152-93F5-0CA6A2038423}"/>
          </ac:spMkLst>
        </pc:spChg>
        <pc:picChg chg="mod ord">
          <ac:chgData name="Alan Abadzic" userId="T1ul0hN859cbK4i5xGv3Jome/jQyZdQirpOkOuzSNd8=" providerId="None" clId="Web-{149EC977-EF4A-4A09-8E9C-9E2EBD4F3D39}" dt="2021-10-12T22:58:58.557" v="9"/>
          <ac:picMkLst>
            <pc:docMk/>
            <pc:sldMk cId="38533188" sldId="262"/>
            <ac:picMk id="4" creationId="{146E791E-8806-4681-AB98-A8C163FEFBA6}"/>
          </ac:picMkLst>
        </pc:picChg>
      </pc:sldChg>
      <pc:sldChg chg="modSp mod modClrScheme chgLayout">
        <pc:chgData name="Alan Abadzic" userId="T1ul0hN859cbK4i5xGv3Jome/jQyZdQirpOkOuzSNd8=" providerId="None" clId="Web-{149EC977-EF4A-4A09-8E9C-9E2EBD4F3D39}" dt="2021-10-12T22:58:58.557" v="9"/>
        <pc:sldMkLst>
          <pc:docMk/>
          <pc:sldMk cId="1519158802" sldId="263"/>
        </pc:sldMkLst>
        <pc:spChg chg="mod ord">
          <ac:chgData name="Alan Abadzic" userId="T1ul0hN859cbK4i5xGv3Jome/jQyZdQirpOkOuzSNd8=" providerId="None" clId="Web-{149EC977-EF4A-4A09-8E9C-9E2EBD4F3D39}" dt="2021-10-12T22:58:58.557" v="9"/>
          <ac:spMkLst>
            <pc:docMk/>
            <pc:sldMk cId="1519158802" sldId="263"/>
            <ac:spMk id="2" creationId="{E2E2FB5B-A2D9-4647-911F-AF85BBB3EF19}"/>
          </ac:spMkLst>
        </pc:spChg>
        <pc:graphicFrameChg chg="mod ord">
          <ac:chgData name="Alan Abadzic" userId="T1ul0hN859cbK4i5xGv3Jome/jQyZdQirpOkOuzSNd8=" providerId="None" clId="Web-{149EC977-EF4A-4A09-8E9C-9E2EBD4F3D39}" dt="2021-10-12T22:58:58.557" v="9"/>
          <ac:graphicFrameMkLst>
            <pc:docMk/>
            <pc:sldMk cId="1519158802" sldId="263"/>
            <ac:graphicFrameMk id="4" creationId="{B5D75CAC-EA9A-40DB-BB79-D123729897AD}"/>
          </ac:graphicFrameMkLst>
        </pc:graphicFrameChg>
      </pc:sldChg>
      <pc:sldChg chg="modSp mod modClrScheme chgLayout">
        <pc:chgData name="Alan Abadzic" userId="T1ul0hN859cbK4i5xGv3Jome/jQyZdQirpOkOuzSNd8=" providerId="None" clId="Web-{149EC977-EF4A-4A09-8E9C-9E2EBD4F3D39}" dt="2021-10-12T22:58:58.557" v="9"/>
        <pc:sldMkLst>
          <pc:docMk/>
          <pc:sldMk cId="1442204552" sldId="264"/>
        </pc:sldMkLst>
        <pc:spChg chg="mod ord">
          <ac:chgData name="Alan Abadzic" userId="T1ul0hN859cbK4i5xGv3Jome/jQyZdQirpOkOuzSNd8=" providerId="None" clId="Web-{149EC977-EF4A-4A09-8E9C-9E2EBD4F3D39}" dt="2021-10-12T22:58:58.557" v="9"/>
          <ac:spMkLst>
            <pc:docMk/>
            <pc:sldMk cId="1442204552" sldId="264"/>
            <ac:spMk id="2" creationId="{23EF1D2E-D715-42C2-B58D-ACBFEE05F5A1}"/>
          </ac:spMkLst>
        </pc:spChg>
        <pc:picChg chg="mod ord">
          <ac:chgData name="Alan Abadzic" userId="T1ul0hN859cbK4i5xGv3Jome/jQyZdQirpOkOuzSNd8=" providerId="None" clId="Web-{149EC977-EF4A-4A09-8E9C-9E2EBD4F3D39}" dt="2021-10-12T22:58:58.557" v="9"/>
          <ac:picMkLst>
            <pc:docMk/>
            <pc:sldMk cId="1442204552" sldId="264"/>
            <ac:picMk id="4" creationId="{0590AAD4-347A-484B-BF24-8D428A1A511F}"/>
          </ac:picMkLst>
        </pc:picChg>
      </pc:sldChg>
      <pc:sldChg chg="modSp mod modClrScheme chgLayout">
        <pc:chgData name="Alan Abadzic" userId="T1ul0hN859cbK4i5xGv3Jome/jQyZdQirpOkOuzSNd8=" providerId="None" clId="Web-{149EC977-EF4A-4A09-8E9C-9E2EBD4F3D39}" dt="2021-10-12T22:58:58.557" v="9"/>
        <pc:sldMkLst>
          <pc:docMk/>
          <pc:sldMk cId="363141766" sldId="265"/>
        </pc:sldMkLst>
        <pc:spChg chg="mod ord">
          <ac:chgData name="Alan Abadzic" userId="T1ul0hN859cbK4i5xGv3Jome/jQyZdQirpOkOuzSNd8=" providerId="None" clId="Web-{149EC977-EF4A-4A09-8E9C-9E2EBD4F3D39}" dt="2021-10-12T22:58:58.557" v="9"/>
          <ac:spMkLst>
            <pc:docMk/>
            <pc:sldMk cId="363141766" sldId="265"/>
            <ac:spMk id="2" creationId="{F718EC05-A4F9-457B-B940-C3D973DB117A}"/>
          </ac:spMkLst>
        </pc:spChg>
        <pc:spChg chg="mod ord">
          <ac:chgData name="Alan Abadzic" userId="T1ul0hN859cbK4i5xGv3Jome/jQyZdQirpOkOuzSNd8=" providerId="None" clId="Web-{149EC977-EF4A-4A09-8E9C-9E2EBD4F3D39}" dt="2021-10-12T22:58:58.557" v="9"/>
          <ac:spMkLst>
            <pc:docMk/>
            <pc:sldMk cId="363141766" sldId="265"/>
            <ac:spMk id="6" creationId="{F0201916-1A37-42F6-BA95-41C979CA772A}"/>
          </ac:spMkLst>
        </pc:spChg>
        <pc:picChg chg="mod ord">
          <ac:chgData name="Alan Abadzic" userId="T1ul0hN859cbK4i5xGv3Jome/jQyZdQirpOkOuzSNd8=" providerId="None" clId="Web-{149EC977-EF4A-4A09-8E9C-9E2EBD4F3D39}" dt="2021-10-12T22:58:58.557" v="9"/>
          <ac:picMkLst>
            <pc:docMk/>
            <pc:sldMk cId="363141766" sldId="265"/>
            <ac:picMk id="5" creationId="{455539D1-001F-48EA-A0BE-2466BDB50906}"/>
          </ac:picMkLst>
        </pc:picChg>
      </pc:sldChg>
      <pc:sldMasterChg chg="del delSldLayout">
        <pc:chgData name="Alan Abadzic" userId="T1ul0hN859cbK4i5xGv3Jome/jQyZdQirpOkOuzSNd8=" providerId="None" clId="Web-{149EC977-EF4A-4A09-8E9C-9E2EBD4F3D39}" dt="2021-10-12T22:58:36.775" v="8"/>
        <pc:sldMasterMkLst>
          <pc:docMk/>
          <pc:sldMasterMk cId="408059400" sldId="2147483673"/>
        </pc:sldMasterMkLst>
        <pc:sldLayoutChg chg="del">
          <pc:chgData name="Alan Abadzic" userId="T1ul0hN859cbK4i5xGv3Jome/jQyZdQirpOkOuzSNd8=" providerId="None" clId="Web-{149EC977-EF4A-4A09-8E9C-9E2EBD4F3D39}" dt="2021-10-12T22:58:36.775" v="8"/>
          <pc:sldLayoutMkLst>
            <pc:docMk/>
            <pc:sldMasterMk cId="408059400" sldId="2147483673"/>
            <pc:sldLayoutMk cId="3057809380" sldId="2147483662"/>
          </pc:sldLayoutMkLst>
        </pc:sldLayoutChg>
        <pc:sldLayoutChg chg="del">
          <pc:chgData name="Alan Abadzic" userId="T1ul0hN859cbK4i5xGv3Jome/jQyZdQirpOkOuzSNd8=" providerId="None" clId="Web-{149EC977-EF4A-4A09-8E9C-9E2EBD4F3D39}" dt="2021-10-12T22:58:36.775" v="8"/>
          <pc:sldLayoutMkLst>
            <pc:docMk/>
            <pc:sldMasterMk cId="408059400" sldId="2147483673"/>
            <pc:sldLayoutMk cId="1360011515" sldId="2147483663"/>
          </pc:sldLayoutMkLst>
        </pc:sldLayoutChg>
        <pc:sldLayoutChg chg="del">
          <pc:chgData name="Alan Abadzic" userId="T1ul0hN859cbK4i5xGv3Jome/jQyZdQirpOkOuzSNd8=" providerId="None" clId="Web-{149EC977-EF4A-4A09-8E9C-9E2EBD4F3D39}" dt="2021-10-12T22:58:36.775" v="8"/>
          <pc:sldLayoutMkLst>
            <pc:docMk/>
            <pc:sldMasterMk cId="408059400" sldId="2147483673"/>
            <pc:sldLayoutMk cId="4023906650" sldId="2147483664"/>
          </pc:sldLayoutMkLst>
        </pc:sldLayoutChg>
        <pc:sldLayoutChg chg="del">
          <pc:chgData name="Alan Abadzic" userId="T1ul0hN859cbK4i5xGv3Jome/jQyZdQirpOkOuzSNd8=" providerId="None" clId="Web-{149EC977-EF4A-4A09-8E9C-9E2EBD4F3D39}" dt="2021-10-12T22:58:36.775" v="8"/>
          <pc:sldLayoutMkLst>
            <pc:docMk/>
            <pc:sldMasterMk cId="408059400" sldId="2147483673"/>
            <pc:sldLayoutMk cId="3634935106" sldId="2147483665"/>
          </pc:sldLayoutMkLst>
        </pc:sldLayoutChg>
        <pc:sldLayoutChg chg="del">
          <pc:chgData name="Alan Abadzic" userId="T1ul0hN859cbK4i5xGv3Jome/jQyZdQirpOkOuzSNd8=" providerId="None" clId="Web-{149EC977-EF4A-4A09-8E9C-9E2EBD4F3D39}" dt="2021-10-12T22:58:36.775" v="8"/>
          <pc:sldLayoutMkLst>
            <pc:docMk/>
            <pc:sldMasterMk cId="408059400" sldId="2147483673"/>
            <pc:sldLayoutMk cId="3404201222" sldId="2147483666"/>
          </pc:sldLayoutMkLst>
        </pc:sldLayoutChg>
        <pc:sldLayoutChg chg="del">
          <pc:chgData name="Alan Abadzic" userId="T1ul0hN859cbK4i5xGv3Jome/jQyZdQirpOkOuzSNd8=" providerId="None" clId="Web-{149EC977-EF4A-4A09-8E9C-9E2EBD4F3D39}" dt="2021-10-12T22:58:36.775" v="8"/>
          <pc:sldLayoutMkLst>
            <pc:docMk/>
            <pc:sldMasterMk cId="408059400" sldId="2147483673"/>
            <pc:sldLayoutMk cId="2109472783" sldId="2147483667"/>
          </pc:sldLayoutMkLst>
        </pc:sldLayoutChg>
        <pc:sldLayoutChg chg="del">
          <pc:chgData name="Alan Abadzic" userId="T1ul0hN859cbK4i5xGv3Jome/jQyZdQirpOkOuzSNd8=" providerId="None" clId="Web-{149EC977-EF4A-4A09-8E9C-9E2EBD4F3D39}" dt="2021-10-12T22:58:36.775" v="8"/>
          <pc:sldLayoutMkLst>
            <pc:docMk/>
            <pc:sldMasterMk cId="408059400" sldId="2147483673"/>
            <pc:sldLayoutMk cId="856652745" sldId="2147483668"/>
          </pc:sldLayoutMkLst>
        </pc:sldLayoutChg>
        <pc:sldLayoutChg chg="del">
          <pc:chgData name="Alan Abadzic" userId="T1ul0hN859cbK4i5xGv3Jome/jQyZdQirpOkOuzSNd8=" providerId="None" clId="Web-{149EC977-EF4A-4A09-8E9C-9E2EBD4F3D39}" dt="2021-10-12T22:58:36.775" v="8"/>
          <pc:sldLayoutMkLst>
            <pc:docMk/>
            <pc:sldMasterMk cId="408059400" sldId="2147483673"/>
            <pc:sldLayoutMk cId="355404013" sldId="2147483669"/>
          </pc:sldLayoutMkLst>
        </pc:sldLayoutChg>
        <pc:sldLayoutChg chg="del">
          <pc:chgData name="Alan Abadzic" userId="T1ul0hN859cbK4i5xGv3Jome/jQyZdQirpOkOuzSNd8=" providerId="None" clId="Web-{149EC977-EF4A-4A09-8E9C-9E2EBD4F3D39}" dt="2021-10-12T22:58:36.775" v="8"/>
          <pc:sldLayoutMkLst>
            <pc:docMk/>
            <pc:sldMasterMk cId="408059400" sldId="2147483673"/>
            <pc:sldLayoutMk cId="3362080710" sldId="2147483670"/>
          </pc:sldLayoutMkLst>
        </pc:sldLayoutChg>
        <pc:sldLayoutChg chg="del">
          <pc:chgData name="Alan Abadzic" userId="T1ul0hN859cbK4i5xGv3Jome/jQyZdQirpOkOuzSNd8=" providerId="None" clId="Web-{149EC977-EF4A-4A09-8E9C-9E2EBD4F3D39}" dt="2021-10-12T22:58:36.775" v="8"/>
          <pc:sldLayoutMkLst>
            <pc:docMk/>
            <pc:sldMasterMk cId="408059400" sldId="2147483673"/>
            <pc:sldLayoutMk cId="3248416021" sldId="2147483671"/>
          </pc:sldLayoutMkLst>
        </pc:sldLayoutChg>
        <pc:sldLayoutChg chg="del">
          <pc:chgData name="Alan Abadzic" userId="T1ul0hN859cbK4i5xGv3Jome/jQyZdQirpOkOuzSNd8=" providerId="None" clId="Web-{149EC977-EF4A-4A09-8E9C-9E2EBD4F3D39}" dt="2021-10-12T22:58:36.775" v="8"/>
          <pc:sldLayoutMkLst>
            <pc:docMk/>
            <pc:sldMasterMk cId="408059400" sldId="2147483673"/>
            <pc:sldLayoutMk cId="1440402782" sldId="2147483672"/>
          </pc:sldLayoutMkLst>
        </pc:sldLayoutChg>
      </pc:sldMasterChg>
      <pc:sldMasterChg chg="add del addSldLayout delSldLayout modSldLayout">
        <pc:chgData name="Alan Abadzic" userId="T1ul0hN859cbK4i5xGv3Jome/jQyZdQirpOkOuzSNd8=" providerId="None" clId="Web-{149EC977-EF4A-4A09-8E9C-9E2EBD4F3D39}" dt="2021-10-12T22:58:58.557" v="9"/>
        <pc:sldMasterMkLst>
          <pc:docMk/>
          <pc:sldMasterMk cId="2552207353" sldId="2147483674"/>
        </pc:sldMasterMkLst>
        <pc:sldLayoutChg chg="add del mod replId">
          <pc:chgData name="Alan Abadzic" userId="T1ul0hN859cbK4i5xGv3Jome/jQyZdQirpOkOuzSNd8=" providerId="None" clId="Web-{149EC977-EF4A-4A09-8E9C-9E2EBD4F3D39}" dt="2021-10-12T22:58:58.557" v="9"/>
          <pc:sldLayoutMkLst>
            <pc:docMk/>
            <pc:sldMasterMk cId="2552207353" sldId="2147483674"/>
            <pc:sldLayoutMk cId="2419697772" sldId="2147483675"/>
          </pc:sldLayoutMkLst>
        </pc:sldLayoutChg>
        <pc:sldLayoutChg chg="add del mod replId">
          <pc:chgData name="Alan Abadzic" userId="T1ul0hN859cbK4i5xGv3Jome/jQyZdQirpOkOuzSNd8=" providerId="None" clId="Web-{149EC977-EF4A-4A09-8E9C-9E2EBD4F3D39}" dt="2021-10-12T22:58:58.557" v="9"/>
          <pc:sldLayoutMkLst>
            <pc:docMk/>
            <pc:sldMasterMk cId="2552207353" sldId="2147483674"/>
            <pc:sldLayoutMk cId="499606460" sldId="2147483676"/>
          </pc:sldLayoutMkLst>
        </pc:sldLayoutChg>
        <pc:sldLayoutChg chg="add del mod replId">
          <pc:chgData name="Alan Abadzic" userId="T1ul0hN859cbK4i5xGv3Jome/jQyZdQirpOkOuzSNd8=" providerId="None" clId="Web-{149EC977-EF4A-4A09-8E9C-9E2EBD4F3D39}" dt="2021-10-12T22:58:58.557" v="9"/>
          <pc:sldLayoutMkLst>
            <pc:docMk/>
            <pc:sldMasterMk cId="2552207353" sldId="2147483674"/>
            <pc:sldLayoutMk cId="3243287014" sldId="2147483677"/>
          </pc:sldLayoutMkLst>
        </pc:sldLayoutChg>
        <pc:sldLayoutChg chg="add del mod replId">
          <pc:chgData name="Alan Abadzic" userId="T1ul0hN859cbK4i5xGv3Jome/jQyZdQirpOkOuzSNd8=" providerId="None" clId="Web-{149EC977-EF4A-4A09-8E9C-9E2EBD4F3D39}" dt="2021-10-12T22:58:58.557" v="9"/>
          <pc:sldLayoutMkLst>
            <pc:docMk/>
            <pc:sldMasterMk cId="2552207353" sldId="2147483674"/>
            <pc:sldLayoutMk cId="1893965265" sldId="2147483678"/>
          </pc:sldLayoutMkLst>
        </pc:sldLayoutChg>
        <pc:sldLayoutChg chg="add del mod replId">
          <pc:chgData name="Alan Abadzic" userId="T1ul0hN859cbK4i5xGv3Jome/jQyZdQirpOkOuzSNd8=" providerId="None" clId="Web-{149EC977-EF4A-4A09-8E9C-9E2EBD4F3D39}" dt="2021-10-12T22:58:58.557" v="9"/>
          <pc:sldLayoutMkLst>
            <pc:docMk/>
            <pc:sldMasterMk cId="2552207353" sldId="2147483674"/>
            <pc:sldLayoutMk cId="624574621" sldId="2147483679"/>
          </pc:sldLayoutMkLst>
        </pc:sldLayoutChg>
        <pc:sldLayoutChg chg="add del mod replId">
          <pc:chgData name="Alan Abadzic" userId="T1ul0hN859cbK4i5xGv3Jome/jQyZdQirpOkOuzSNd8=" providerId="None" clId="Web-{149EC977-EF4A-4A09-8E9C-9E2EBD4F3D39}" dt="2021-10-12T22:58:58.557" v="9"/>
          <pc:sldLayoutMkLst>
            <pc:docMk/>
            <pc:sldMasterMk cId="2552207353" sldId="2147483674"/>
            <pc:sldLayoutMk cId="290481810" sldId="2147483680"/>
          </pc:sldLayoutMkLst>
        </pc:sldLayoutChg>
        <pc:sldLayoutChg chg="add del mod replId">
          <pc:chgData name="Alan Abadzic" userId="T1ul0hN859cbK4i5xGv3Jome/jQyZdQirpOkOuzSNd8=" providerId="None" clId="Web-{149EC977-EF4A-4A09-8E9C-9E2EBD4F3D39}" dt="2021-10-12T22:58:58.557" v="9"/>
          <pc:sldLayoutMkLst>
            <pc:docMk/>
            <pc:sldMasterMk cId="2552207353" sldId="2147483674"/>
            <pc:sldLayoutMk cId="1737242059" sldId="2147483681"/>
          </pc:sldLayoutMkLst>
        </pc:sldLayoutChg>
        <pc:sldLayoutChg chg="add del mod replId">
          <pc:chgData name="Alan Abadzic" userId="T1ul0hN859cbK4i5xGv3Jome/jQyZdQirpOkOuzSNd8=" providerId="None" clId="Web-{149EC977-EF4A-4A09-8E9C-9E2EBD4F3D39}" dt="2021-10-12T22:58:58.557" v="9"/>
          <pc:sldLayoutMkLst>
            <pc:docMk/>
            <pc:sldMasterMk cId="2552207353" sldId="2147483674"/>
            <pc:sldLayoutMk cId="2864156276" sldId="2147483682"/>
          </pc:sldLayoutMkLst>
        </pc:sldLayoutChg>
        <pc:sldLayoutChg chg="add del mod replId">
          <pc:chgData name="Alan Abadzic" userId="T1ul0hN859cbK4i5xGv3Jome/jQyZdQirpOkOuzSNd8=" providerId="None" clId="Web-{149EC977-EF4A-4A09-8E9C-9E2EBD4F3D39}" dt="2021-10-12T22:58:58.557" v="9"/>
          <pc:sldLayoutMkLst>
            <pc:docMk/>
            <pc:sldMasterMk cId="2552207353" sldId="2147483674"/>
            <pc:sldLayoutMk cId="2627364008" sldId="2147483683"/>
          </pc:sldLayoutMkLst>
        </pc:sldLayoutChg>
        <pc:sldLayoutChg chg="add del mod replId">
          <pc:chgData name="Alan Abadzic" userId="T1ul0hN859cbK4i5xGv3Jome/jQyZdQirpOkOuzSNd8=" providerId="None" clId="Web-{149EC977-EF4A-4A09-8E9C-9E2EBD4F3D39}" dt="2021-10-12T22:58:58.557" v="9"/>
          <pc:sldLayoutMkLst>
            <pc:docMk/>
            <pc:sldMasterMk cId="2552207353" sldId="2147483674"/>
            <pc:sldLayoutMk cId="1661031692" sldId="2147483684"/>
          </pc:sldLayoutMkLst>
        </pc:sldLayoutChg>
        <pc:sldLayoutChg chg="add del mod replId">
          <pc:chgData name="Alan Abadzic" userId="T1ul0hN859cbK4i5xGv3Jome/jQyZdQirpOkOuzSNd8=" providerId="None" clId="Web-{149EC977-EF4A-4A09-8E9C-9E2EBD4F3D39}" dt="2021-10-12T22:58:58.557" v="9"/>
          <pc:sldLayoutMkLst>
            <pc:docMk/>
            <pc:sldMasterMk cId="2552207353" sldId="2147483674"/>
            <pc:sldLayoutMk cId="190832648" sldId="2147483685"/>
          </pc:sldLayoutMkLst>
        </pc:sldLayoutChg>
      </pc:sldMasterChg>
      <pc:sldMasterChg chg="add addSldLayout modSldLayout">
        <pc:chgData name="Alan Abadzic" userId="T1ul0hN859cbK4i5xGv3Jome/jQyZdQirpOkOuzSNd8=" providerId="None" clId="Web-{149EC977-EF4A-4A09-8E9C-9E2EBD4F3D39}" dt="2021-10-12T22:58:58.557" v="9"/>
        <pc:sldMasterMkLst>
          <pc:docMk/>
          <pc:sldMasterMk cId="1309318429" sldId="2147483686"/>
        </pc:sldMasterMkLst>
        <pc:sldLayoutChg chg="add mod replId">
          <pc:chgData name="Alan Abadzic" userId="T1ul0hN859cbK4i5xGv3Jome/jQyZdQirpOkOuzSNd8=" providerId="None" clId="Web-{149EC977-EF4A-4A09-8E9C-9E2EBD4F3D39}" dt="2021-10-12T22:58:58.557" v="9"/>
          <pc:sldLayoutMkLst>
            <pc:docMk/>
            <pc:sldMasterMk cId="1309318429" sldId="2147483686"/>
            <pc:sldLayoutMk cId="1952877337" sldId="2147483687"/>
          </pc:sldLayoutMkLst>
        </pc:sldLayoutChg>
        <pc:sldLayoutChg chg="add mod replId">
          <pc:chgData name="Alan Abadzic" userId="T1ul0hN859cbK4i5xGv3Jome/jQyZdQirpOkOuzSNd8=" providerId="None" clId="Web-{149EC977-EF4A-4A09-8E9C-9E2EBD4F3D39}" dt="2021-10-12T22:58:58.557" v="9"/>
          <pc:sldLayoutMkLst>
            <pc:docMk/>
            <pc:sldMasterMk cId="1309318429" sldId="2147483686"/>
            <pc:sldLayoutMk cId="4238178707" sldId="2147483688"/>
          </pc:sldLayoutMkLst>
        </pc:sldLayoutChg>
        <pc:sldLayoutChg chg="add mod replId">
          <pc:chgData name="Alan Abadzic" userId="T1ul0hN859cbK4i5xGv3Jome/jQyZdQirpOkOuzSNd8=" providerId="None" clId="Web-{149EC977-EF4A-4A09-8E9C-9E2EBD4F3D39}" dt="2021-10-12T22:58:58.557" v="9"/>
          <pc:sldLayoutMkLst>
            <pc:docMk/>
            <pc:sldMasterMk cId="1309318429" sldId="2147483686"/>
            <pc:sldLayoutMk cId="2355545396" sldId="2147483689"/>
          </pc:sldLayoutMkLst>
        </pc:sldLayoutChg>
        <pc:sldLayoutChg chg="add mod replId">
          <pc:chgData name="Alan Abadzic" userId="T1ul0hN859cbK4i5xGv3Jome/jQyZdQirpOkOuzSNd8=" providerId="None" clId="Web-{149EC977-EF4A-4A09-8E9C-9E2EBD4F3D39}" dt="2021-10-12T22:58:58.557" v="9"/>
          <pc:sldLayoutMkLst>
            <pc:docMk/>
            <pc:sldMasterMk cId="1309318429" sldId="2147483686"/>
            <pc:sldLayoutMk cId="3012548474" sldId="2147483690"/>
          </pc:sldLayoutMkLst>
        </pc:sldLayoutChg>
        <pc:sldLayoutChg chg="add mod replId">
          <pc:chgData name="Alan Abadzic" userId="T1ul0hN859cbK4i5xGv3Jome/jQyZdQirpOkOuzSNd8=" providerId="None" clId="Web-{149EC977-EF4A-4A09-8E9C-9E2EBD4F3D39}" dt="2021-10-12T22:58:58.557" v="9"/>
          <pc:sldLayoutMkLst>
            <pc:docMk/>
            <pc:sldMasterMk cId="1309318429" sldId="2147483686"/>
            <pc:sldLayoutMk cId="700447194" sldId="2147483691"/>
          </pc:sldLayoutMkLst>
        </pc:sldLayoutChg>
        <pc:sldLayoutChg chg="add mod replId">
          <pc:chgData name="Alan Abadzic" userId="T1ul0hN859cbK4i5xGv3Jome/jQyZdQirpOkOuzSNd8=" providerId="None" clId="Web-{149EC977-EF4A-4A09-8E9C-9E2EBD4F3D39}" dt="2021-10-12T22:58:58.557" v="9"/>
          <pc:sldLayoutMkLst>
            <pc:docMk/>
            <pc:sldMasterMk cId="1309318429" sldId="2147483686"/>
            <pc:sldLayoutMk cId="2466281393" sldId="2147483692"/>
          </pc:sldLayoutMkLst>
        </pc:sldLayoutChg>
        <pc:sldLayoutChg chg="add mod replId">
          <pc:chgData name="Alan Abadzic" userId="T1ul0hN859cbK4i5xGv3Jome/jQyZdQirpOkOuzSNd8=" providerId="None" clId="Web-{149EC977-EF4A-4A09-8E9C-9E2EBD4F3D39}" dt="2021-10-12T22:58:58.557" v="9"/>
          <pc:sldLayoutMkLst>
            <pc:docMk/>
            <pc:sldMasterMk cId="1309318429" sldId="2147483686"/>
            <pc:sldLayoutMk cId="3105415175" sldId="2147483693"/>
          </pc:sldLayoutMkLst>
        </pc:sldLayoutChg>
        <pc:sldLayoutChg chg="add mod replId">
          <pc:chgData name="Alan Abadzic" userId="T1ul0hN859cbK4i5xGv3Jome/jQyZdQirpOkOuzSNd8=" providerId="None" clId="Web-{149EC977-EF4A-4A09-8E9C-9E2EBD4F3D39}" dt="2021-10-12T22:58:58.557" v="9"/>
          <pc:sldLayoutMkLst>
            <pc:docMk/>
            <pc:sldMasterMk cId="1309318429" sldId="2147483686"/>
            <pc:sldLayoutMk cId="3035826176" sldId="2147483694"/>
          </pc:sldLayoutMkLst>
        </pc:sldLayoutChg>
        <pc:sldLayoutChg chg="add mod replId">
          <pc:chgData name="Alan Abadzic" userId="T1ul0hN859cbK4i5xGv3Jome/jQyZdQirpOkOuzSNd8=" providerId="None" clId="Web-{149EC977-EF4A-4A09-8E9C-9E2EBD4F3D39}" dt="2021-10-12T22:58:58.557" v="9"/>
          <pc:sldLayoutMkLst>
            <pc:docMk/>
            <pc:sldMasterMk cId="1309318429" sldId="2147483686"/>
            <pc:sldLayoutMk cId="2051631335" sldId="2147483695"/>
          </pc:sldLayoutMkLst>
        </pc:sldLayoutChg>
        <pc:sldLayoutChg chg="add mod replId">
          <pc:chgData name="Alan Abadzic" userId="T1ul0hN859cbK4i5xGv3Jome/jQyZdQirpOkOuzSNd8=" providerId="None" clId="Web-{149EC977-EF4A-4A09-8E9C-9E2EBD4F3D39}" dt="2021-10-12T22:58:58.557" v="9"/>
          <pc:sldLayoutMkLst>
            <pc:docMk/>
            <pc:sldMasterMk cId="1309318429" sldId="2147483686"/>
            <pc:sldLayoutMk cId="401677610" sldId="2147483696"/>
          </pc:sldLayoutMkLst>
        </pc:sldLayoutChg>
        <pc:sldLayoutChg chg="add mod replId">
          <pc:chgData name="Alan Abadzic" userId="T1ul0hN859cbK4i5xGv3Jome/jQyZdQirpOkOuzSNd8=" providerId="None" clId="Web-{149EC977-EF4A-4A09-8E9C-9E2EBD4F3D39}" dt="2021-10-12T22:58:58.557" v="9"/>
          <pc:sldLayoutMkLst>
            <pc:docMk/>
            <pc:sldMasterMk cId="1309318429" sldId="2147483686"/>
            <pc:sldLayoutMk cId="3172429050" sldId="2147483697"/>
          </pc:sldLayoutMkLst>
        </pc:sldLayoutChg>
      </pc:sldMasterChg>
    </pc:docChg>
  </pc:docChgLst>
  <pc:docChgLst>
    <pc:chgData clId="Web-{09718238-3259-468B-90B0-4182AB557924}"/>
    <pc:docChg chg="modSld">
      <pc:chgData name="" userId="" providerId="" clId="Web-{09718238-3259-468B-90B0-4182AB557924}" dt="2021-10-12T21:17:10.692" v="1" actId="20577"/>
      <pc:docMkLst>
        <pc:docMk/>
      </pc:docMkLst>
      <pc:sldChg chg="modSp">
        <pc:chgData name="" userId="" providerId="" clId="Web-{09718238-3259-468B-90B0-4182AB557924}" dt="2021-10-12T21:17:10.692" v="1" actId="20577"/>
        <pc:sldMkLst>
          <pc:docMk/>
          <pc:sldMk cId="363141766" sldId="265"/>
        </pc:sldMkLst>
        <pc:spChg chg="mod">
          <ac:chgData name="" userId="" providerId="" clId="Web-{09718238-3259-468B-90B0-4182AB557924}" dt="2021-10-12T21:17:10.692" v="1" actId="20577"/>
          <ac:spMkLst>
            <pc:docMk/>
            <pc:sldMk cId="363141766" sldId="265"/>
            <ac:spMk id="6" creationId="{F0201916-1A37-42F6-BA95-41C979CA772A}"/>
          </ac:spMkLst>
        </pc:spChg>
      </pc:sldChg>
    </pc:docChg>
  </pc:docChgLst>
  <pc:docChgLst>
    <pc:chgData name="Lauren Nelson" userId="26XfcjK+L8Job5cIfmwpJo14DpQ/5TOtsbFx+trSieE=" providerId="None" clId="Web-{B86D3234-6AC2-4ABE-821C-C657F5E84714}"/>
    <pc:docChg chg="delSld">
      <pc:chgData name="Lauren Nelson" userId="26XfcjK+L8Job5cIfmwpJo14DpQ/5TOtsbFx+trSieE=" providerId="None" clId="Web-{B86D3234-6AC2-4ABE-821C-C657F5E84714}" dt="2021-10-12T22:34:53.205" v="0"/>
      <pc:docMkLst>
        <pc:docMk/>
      </pc:docMkLst>
      <pc:sldChg chg="del">
        <pc:chgData name="Lauren Nelson" userId="26XfcjK+L8Job5cIfmwpJo14DpQ/5TOtsbFx+trSieE=" providerId="None" clId="Web-{B86D3234-6AC2-4ABE-821C-C657F5E84714}" dt="2021-10-12T22:34:53.205" v="0"/>
        <pc:sldMkLst>
          <pc:docMk/>
          <pc:sldMk cId="3743123934" sldId="259"/>
        </pc:sldMkLst>
      </pc:sldChg>
    </pc:docChg>
  </pc:docChgLst>
  <pc:docChgLst>
    <pc:chgData name="Alan Abadzic" userId="T1ul0hN859cbK4i5xGv3Jome/jQyZdQirpOkOuzSNd8=" providerId="None" clId="Web-{CFFB8F69-1845-4D11-A908-881EAB01FC3D}"/>
    <pc:docChg chg="addSld modSld">
      <pc:chgData name="Alan Abadzic" userId="T1ul0hN859cbK4i5xGv3Jome/jQyZdQirpOkOuzSNd8=" providerId="None" clId="Web-{CFFB8F69-1845-4D11-A908-881EAB01FC3D}" dt="2021-10-12T04:08:52.507" v="97" actId="20577"/>
      <pc:docMkLst>
        <pc:docMk/>
      </pc:docMkLst>
      <pc:sldChg chg="addSp delSp modSp">
        <pc:chgData name="Alan Abadzic" userId="T1ul0hN859cbK4i5xGv3Jome/jQyZdQirpOkOuzSNd8=" providerId="None" clId="Web-{CFFB8F69-1845-4D11-A908-881EAB01FC3D}" dt="2021-10-12T04:01:12.237" v="72" actId="1076"/>
        <pc:sldMkLst>
          <pc:docMk/>
          <pc:sldMk cId="1933694296" sldId="260"/>
        </pc:sldMkLst>
        <pc:spChg chg="mod">
          <ac:chgData name="Alan Abadzic" userId="T1ul0hN859cbK4i5xGv3Jome/jQyZdQirpOkOuzSNd8=" providerId="None" clId="Web-{CFFB8F69-1845-4D11-A908-881EAB01FC3D}" dt="2021-10-12T04:00:31.031" v="61" actId="20577"/>
          <ac:spMkLst>
            <pc:docMk/>
            <pc:sldMk cId="1933694296" sldId="260"/>
            <ac:spMk id="2" creationId="{C4341FD7-7307-44F9-8D2C-9D3F0904D5FF}"/>
          </ac:spMkLst>
        </pc:spChg>
        <pc:spChg chg="del">
          <ac:chgData name="Alan Abadzic" userId="T1ul0hN859cbK4i5xGv3Jome/jQyZdQirpOkOuzSNd8=" providerId="None" clId="Web-{CFFB8F69-1845-4D11-A908-881EAB01FC3D}" dt="2021-10-12T03:52:29.811" v="17"/>
          <ac:spMkLst>
            <pc:docMk/>
            <pc:sldMk cId="1933694296" sldId="260"/>
            <ac:spMk id="3" creationId="{4DF15C04-744D-474A-9C6A-640EFE4A804F}"/>
          </ac:spMkLst>
        </pc:spChg>
        <pc:picChg chg="add del mod">
          <ac:chgData name="Alan Abadzic" userId="T1ul0hN859cbK4i5xGv3Jome/jQyZdQirpOkOuzSNd8=" providerId="None" clId="Web-{CFFB8F69-1845-4D11-A908-881EAB01FC3D}" dt="2021-10-12T03:54:42.212" v="41"/>
          <ac:picMkLst>
            <pc:docMk/>
            <pc:sldMk cId="1933694296" sldId="260"/>
            <ac:picMk id="4" creationId="{15570024-8928-437F-8EE9-62CCD2CD1DCF}"/>
          </ac:picMkLst>
        </pc:picChg>
        <pc:picChg chg="add del mod">
          <ac:chgData name="Alan Abadzic" userId="T1ul0hN859cbK4i5xGv3Jome/jQyZdQirpOkOuzSNd8=" providerId="None" clId="Web-{CFFB8F69-1845-4D11-A908-881EAB01FC3D}" dt="2021-10-12T03:54:29.336" v="38"/>
          <ac:picMkLst>
            <pc:docMk/>
            <pc:sldMk cId="1933694296" sldId="260"/>
            <ac:picMk id="5" creationId="{33511E2A-66BE-42B0-9320-C78FB26569FF}"/>
          </ac:picMkLst>
        </pc:picChg>
        <pc:picChg chg="add del mod">
          <ac:chgData name="Alan Abadzic" userId="T1ul0hN859cbK4i5xGv3Jome/jQyZdQirpOkOuzSNd8=" providerId="None" clId="Web-{CFFB8F69-1845-4D11-A908-881EAB01FC3D}" dt="2021-10-12T04:00:33.015" v="62"/>
          <ac:picMkLst>
            <pc:docMk/>
            <pc:sldMk cId="1933694296" sldId="260"/>
            <ac:picMk id="6" creationId="{4A54464A-A8C2-4F88-B0C5-DCC0092369AD}"/>
          </ac:picMkLst>
        </pc:picChg>
        <pc:picChg chg="add del mod">
          <ac:chgData name="Alan Abadzic" userId="T1ul0hN859cbK4i5xGv3Jome/jQyZdQirpOkOuzSNd8=" providerId="None" clId="Web-{CFFB8F69-1845-4D11-A908-881EAB01FC3D}" dt="2021-10-12T04:00:33.484" v="63"/>
          <ac:picMkLst>
            <pc:docMk/>
            <pc:sldMk cId="1933694296" sldId="260"/>
            <ac:picMk id="7" creationId="{436494AB-093A-4236-A9C7-8C5023D3F3FA}"/>
          </ac:picMkLst>
        </pc:picChg>
        <pc:picChg chg="add mod">
          <ac:chgData name="Alan Abadzic" userId="T1ul0hN859cbK4i5xGv3Jome/jQyZdQirpOkOuzSNd8=" providerId="None" clId="Web-{CFFB8F69-1845-4D11-A908-881EAB01FC3D}" dt="2021-10-12T04:01:12.237" v="72" actId="1076"/>
          <ac:picMkLst>
            <pc:docMk/>
            <pc:sldMk cId="1933694296" sldId="260"/>
            <ac:picMk id="8" creationId="{408416AE-8FCA-48B0-909D-D16F1CE40035}"/>
          </ac:picMkLst>
        </pc:picChg>
        <pc:picChg chg="add mod">
          <ac:chgData name="Alan Abadzic" userId="T1ul0hN859cbK4i5xGv3Jome/jQyZdQirpOkOuzSNd8=" providerId="None" clId="Web-{CFFB8F69-1845-4D11-A908-881EAB01FC3D}" dt="2021-10-12T04:00:58.236" v="69" actId="1076"/>
          <ac:picMkLst>
            <pc:docMk/>
            <pc:sldMk cId="1933694296" sldId="260"/>
            <ac:picMk id="9" creationId="{E84CF30E-D738-4D81-8AD0-458305EB2153}"/>
          </ac:picMkLst>
        </pc:picChg>
      </pc:sldChg>
      <pc:sldChg chg="modSp new">
        <pc:chgData name="Alan Abadzic" userId="T1ul0hN859cbK4i5xGv3Jome/jQyZdQirpOkOuzSNd8=" providerId="None" clId="Web-{CFFB8F69-1845-4D11-A908-881EAB01FC3D}" dt="2021-10-12T04:08:52.507" v="97" actId="20577"/>
        <pc:sldMkLst>
          <pc:docMk/>
          <pc:sldMk cId="196480873" sldId="261"/>
        </pc:sldMkLst>
        <pc:spChg chg="mod">
          <ac:chgData name="Alan Abadzic" userId="T1ul0hN859cbK4i5xGv3Jome/jQyZdQirpOkOuzSNd8=" providerId="None" clId="Web-{CFFB8F69-1845-4D11-A908-881EAB01FC3D}" dt="2021-10-12T04:08:52.507" v="97" actId="20577"/>
          <ac:spMkLst>
            <pc:docMk/>
            <pc:sldMk cId="196480873" sldId="261"/>
            <ac:spMk id="2" creationId="{8B389B45-5E52-47C2-8FAD-764AFB86FEFA}"/>
          </ac:spMkLst>
        </pc:spChg>
      </pc:sldChg>
    </pc:docChg>
  </pc:docChgLst>
  <pc:docChgLst>
    <pc:chgData name="Alan Abadzic" userId="T1ul0hN859cbK4i5xGv3Jome/jQyZdQirpOkOuzSNd8=" providerId="None" clId="Web-{DA3C1406-4C1E-42B3-9979-A8716A589765}"/>
    <pc:docChg chg="addSld">
      <pc:chgData name="Alan Abadzic" userId="T1ul0hN859cbK4i5xGv3Jome/jQyZdQirpOkOuzSNd8=" providerId="None" clId="Web-{DA3C1406-4C1E-42B3-9979-A8716A589765}" dt="2021-10-12T00:44:48.229" v="1"/>
      <pc:docMkLst>
        <pc:docMk/>
      </pc:docMkLst>
      <pc:sldChg chg="new">
        <pc:chgData name="Alan Abadzic" userId="T1ul0hN859cbK4i5xGv3Jome/jQyZdQirpOkOuzSNd8=" providerId="None" clId="Web-{DA3C1406-4C1E-42B3-9979-A8716A589765}" dt="2021-10-12T00:44:46.744" v="0"/>
        <pc:sldMkLst>
          <pc:docMk/>
          <pc:sldMk cId="3743123934" sldId="259"/>
        </pc:sldMkLst>
      </pc:sldChg>
      <pc:sldChg chg="new">
        <pc:chgData name="Alan Abadzic" userId="T1ul0hN859cbK4i5xGv3Jome/jQyZdQirpOkOuzSNd8=" providerId="None" clId="Web-{DA3C1406-4C1E-42B3-9979-A8716A589765}" dt="2021-10-12T00:44:48.229" v="1"/>
        <pc:sldMkLst>
          <pc:docMk/>
          <pc:sldMk cId="1933694296" sldId="260"/>
        </pc:sldMkLst>
      </pc:sldChg>
    </pc:docChg>
  </pc:docChgLst>
  <pc:docChgLst>
    <pc:chgData name="Lauren Nelson" userId="26XfcjK+L8Job5cIfmwpJo14DpQ/5TOtsbFx+trSieE=" providerId="None" clId="Web-{85079590-A2E0-4399-B59E-1EDA4AE384C9}"/>
    <pc:docChg chg="modSld">
      <pc:chgData name="Lauren Nelson" userId="26XfcjK+L8Job5cIfmwpJo14DpQ/5TOtsbFx+trSieE=" providerId="None" clId="Web-{85079590-A2E0-4399-B59E-1EDA4AE384C9}" dt="2021-10-12T18:10:37.788" v="339"/>
      <pc:docMkLst>
        <pc:docMk/>
      </pc:docMkLst>
      <pc:sldChg chg="modNotes">
        <pc:chgData name="Lauren Nelson" userId="26XfcjK+L8Job5cIfmwpJo14DpQ/5TOtsbFx+trSieE=" providerId="None" clId="Web-{85079590-A2E0-4399-B59E-1EDA4AE384C9}" dt="2021-10-12T18:10:37.788" v="339"/>
        <pc:sldMkLst>
          <pc:docMk/>
          <pc:sldMk cId="2878477315" sldId="258"/>
        </pc:sldMkLst>
      </pc:sldChg>
      <pc:sldChg chg="modNotes">
        <pc:chgData name="Lauren Nelson" userId="26XfcjK+L8Job5cIfmwpJo14DpQ/5TOtsbFx+trSieE=" providerId="None" clId="Web-{85079590-A2E0-4399-B59E-1EDA4AE384C9}" dt="2021-10-12T18:03:58.495" v="162"/>
        <pc:sldMkLst>
          <pc:docMk/>
          <pc:sldMk cId="3743123934" sldId="259"/>
        </pc:sldMkLst>
      </pc:sldChg>
      <pc:sldChg chg="modSp">
        <pc:chgData name="Lauren Nelson" userId="26XfcjK+L8Job5cIfmwpJo14DpQ/5TOtsbFx+trSieE=" providerId="None" clId="Web-{85079590-A2E0-4399-B59E-1EDA4AE384C9}" dt="2021-10-12T17:52:37.665" v="0" actId="20577"/>
        <pc:sldMkLst>
          <pc:docMk/>
          <pc:sldMk cId="363141766" sldId="265"/>
        </pc:sldMkLst>
        <pc:spChg chg="mod">
          <ac:chgData name="Lauren Nelson" userId="26XfcjK+L8Job5cIfmwpJo14DpQ/5TOtsbFx+trSieE=" providerId="None" clId="Web-{85079590-A2E0-4399-B59E-1EDA4AE384C9}" dt="2021-10-12T17:52:37.665" v="0" actId="20577"/>
          <ac:spMkLst>
            <pc:docMk/>
            <pc:sldMk cId="363141766" sldId="265"/>
            <ac:spMk id="6" creationId="{F0201916-1A37-42F6-BA95-41C979CA772A}"/>
          </ac:spMkLst>
        </pc:spChg>
      </pc:sldChg>
    </pc:docChg>
  </pc:docChgLst>
  <pc:docChgLst>
    <pc:chgData name="Lauren Nelson" userId="26XfcjK+L8Job5cIfmwpJo14DpQ/5TOtsbFx+trSieE=" providerId="None" clId="Web-{B0304369-3944-4935-99EE-FE973193F819}"/>
    <pc:docChg chg="modSld">
      <pc:chgData name="Lauren Nelson" userId="26XfcjK+L8Job5cIfmwpJo14DpQ/5TOtsbFx+trSieE=" providerId="None" clId="Web-{B0304369-3944-4935-99EE-FE973193F819}" dt="2021-10-12T00:52:16.462" v="19" actId="20577"/>
      <pc:docMkLst>
        <pc:docMk/>
      </pc:docMkLst>
      <pc:sldChg chg="modSp">
        <pc:chgData name="Lauren Nelson" userId="26XfcjK+L8Job5cIfmwpJo14DpQ/5TOtsbFx+trSieE=" providerId="None" clId="Web-{B0304369-3944-4935-99EE-FE973193F819}" dt="2021-10-12T00:52:16.462" v="19" actId="20577"/>
        <pc:sldMkLst>
          <pc:docMk/>
          <pc:sldMk cId="45914198" sldId="256"/>
        </pc:sldMkLst>
        <pc:spChg chg="mod">
          <ac:chgData name="Lauren Nelson" userId="26XfcjK+L8Job5cIfmwpJo14DpQ/5TOtsbFx+trSieE=" providerId="None" clId="Web-{B0304369-3944-4935-99EE-FE973193F819}" dt="2021-10-12T00:52:16.462" v="19" actId="20577"/>
          <ac:spMkLst>
            <pc:docMk/>
            <pc:sldMk cId="45914198" sldId="256"/>
            <ac:spMk id="2" creationId="{AD32C003-8972-2649-A44A-5EB728D44FF9}"/>
          </ac:spMkLst>
        </pc:spChg>
      </pc:sldChg>
    </pc:docChg>
  </pc:docChgLst>
  <pc:docChgLst>
    <pc:chgData clId="Web-{E3CD0CBB-D394-4C6A-8AA6-A20D23DC0B8C}"/>
    <pc:docChg chg="modSld">
      <pc:chgData name="" userId="" providerId="" clId="Web-{E3CD0CBB-D394-4C6A-8AA6-A20D23DC0B8C}" dt="2021-10-12T00:36:54.098" v="9" actId="20577"/>
      <pc:docMkLst>
        <pc:docMk/>
      </pc:docMkLst>
      <pc:sldChg chg="modSp">
        <pc:chgData name="" userId="" providerId="" clId="Web-{E3CD0CBB-D394-4C6A-8AA6-A20D23DC0B8C}" dt="2021-10-12T00:36:54.098" v="9" actId="20577"/>
        <pc:sldMkLst>
          <pc:docMk/>
          <pc:sldMk cId="45914198" sldId="256"/>
        </pc:sldMkLst>
        <pc:spChg chg="mod">
          <ac:chgData name="" userId="" providerId="" clId="Web-{E3CD0CBB-D394-4C6A-8AA6-A20D23DC0B8C}" dt="2021-10-12T00:36:54.098" v="9" actId="20577"/>
          <ac:spMkLst>
            <pc:docMk/>
            <pc:sldMk cId="45914198" sldId="256"/>
            <ac:spMk id="3" creationId="{5FBD73D4-AC83-4E4E-91B3-4B13B92976C8}"/>
          </ac:spMkLst>
        </pc:spChg>
      </pc:sldChg>
    </pc:docChg>
  </pc:docChgLst>
  <pc:docChgLst>
    <pc:chgData name="Lauren Nelson" userId="26XfcjK+L8Job5cIfmwpJo14DpQ/5TOtsbFx+trSieE=" providerId="None" clId="Web-{4EE14870-60F4-49ED-B1B6-7242293B6FE8}"/>
    <pc:docChg chg="modSld">
      <pc:chgData name="Lauren Nelson" userId="26XfcjK+L8Job5cIfmwpJo14DpQ/5TOtsbFx+trSieE=" providerId="None" clId="Web-{4EE14870-60F4-49ED-B1B6-7242293B6FE8}" dt="2021-10-12T23:33:09.910" v="0" actId="20577"/>
      <pc:docMkLst>
        <pc:docMk/>
      </pc:docMkLst>
      <pc:sldChg chg="modSp">
        <pc:chgData name="Lauren Nelson" userId="26XfcjK+L8Job5cIfmwpJo14DpQ/5TOtsbFx+trSieE=" providerId="None" clId="Web-{4EE14870-60F4-49ED-B1B6-7242293B6FE8}" dt="2021-10-12T23:33:09.910" v="0" actId="20577"/>
        <pc:sldMkLst>
          <pc:docMk/>
          <pc:sldMk cId="45914198" sldId="256"/>
        </pc:sldMkLst>
        <pc:spChg chg="mod">
          <ac:chgData name="Lauren Nelson" userId="26XfcjK+L8Job5cIfmwpJo14DpQ/5TOtsbFx+trSieE=" providerId="None" clId="Web-{4EE14870-60F4-49ED-B1B6-7242293B6FE8}" dt="2021-10-12T23:33:09.910" v="0" actId="20577"/>
          <ac:spMkLst>
            <pc:docMk/>
            <pc:sldMk cId="45914198" sldId="256"/>
            <ac:spMk id="2" creationId="{AD32C003-8972-2649-A44A-5EB728D44FF9}"/>
          </ac:spMkLst>
        </pc:spChg>
      </pc:sldChg>
    </pc:docChg>
  </pc:docChgLst>
  <pc:docChgLst>
    <pc:chgData name="Lauren Nelson" userId="26XfcjK+L8Job5cIfmwpJo14DpQ/5TOtsbFx+trSieE=" providerId="None" clId="Web-{7F97448C-5BA3-44B6-9716-73A5B4CE8404}"/>
    <pc:docChg chg="modSld">
      <pc:chgData name="Lauren Nelson" userId="26XfcjK+L8Job5cIfmwpJo14DpQ/5TOtsbFx+trSieE=" providerId="None" clId="Web-{7F97448C-5BA3-44B6-9716-73A5B4CE8404}" dt="2021-10-12T23:32:11.191" v="108"/>
      <pc:docMkLst>
        <pc:docMk/>
      </pc:docMkLst>
      <pc:sldChg chg="modNotes">
        <pc:chgData name="Lauren Nelson" userId="26XfcjK+L8Job5cIfmwpJo14DpQ/5TOtsbFx+trSieE=" providerId="None" clId="Web-{7F97448C-5BA3-44B6-9716-73A5B4CE8404}" dt="2021-10-12T23:32:11.191" v="108"/>
        <pc:sldMkLst>
          <pc:docMk/>
          <pc:sldMk cId="2878477315" sldId="258"/>
        </pc:sldMkLst>
      </pc:sldChg>
      <pc:sldChg chg="modSp mod setBg">
        <pc:chgData name="Lauren Nelson" userId="26XfcjK+L8Job5cIfmwpJo14DpQ/5TOtsbFx+trSieE=" providerId="None" clId="Web-{7F97448C-5BA3-44B6-9716-73A5B4CE8404}" dt="2021-10-12T22:59:51.898" v="3" actId="20577"/>
        <pc:sldMkLst>
          <pc:docMk/>
          <pc:sldMk cId="1933694296" sldId="260"/>
        </pc:sldMkLst>
        <pc:spChg chg="mod">
          <ac:chgData name="Lauren Nelson" userId="26XfcjK+L8Job5cIfmwpJo14DpQ/5TOtsbFx+trSieE=" providerId="None" clId="Web-{7F97448C-5BA3-44B6-9716-73A5B4CE8404}" dt="2021-10-12T22:59:51.898" v="3" actId="20577"/>
          <ac:spMkLst>
            <pc:docMk/>
            <pc:sldMk cId="1933694296" sldId="260"/>
            <ac:spMk id="2" creationId="{C4341FD7-7307-44F9-8D2C-9D3F0904D5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5701F-26E2-4531-B93D-76A839A38748}" type="datetimeFigureOut">
              <a:rPr lang="en-US"/>
              <a:t>10/23/21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BB0C0E-41D0-4AF2-AEEC-7F6152B76511}" type="slidenum">
              <a:rPr lang="en-US"/>
              <a:t>‹#›</a:t>
            </a:fld>
            <a:endParaRPr lang="en-US"/>
          </a:p>
        </p:txBody>
      </p:sp>
    </p:spTree>
    <p:extLst>
      <p:ext uri="{BB962C8B-B14F-4D97-AF65-F5344CB8AC3E}">
        <p14:creationId xmlns:p14="http://schemas.microsoft.com/office/powerpoint/2010/main" val="2696234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19BB0C0E-41D0-4AF2-AEEC-7F6152B76511}" type="slidenum">
              <a:rPr lang="en-US"/>
              <a:t>2</a:t>
            </a:fld>
            <a:endParaRPr lang="en-US"/>
          </a:p>
        </p:txBody>
      </p:sp>
    </p:spTree>
    <p:extLst>
      <p:ext uri="{BB962C8B-B14F-4D97-AF65-F5344CB8AC3E}">
        <p14:creationId xmlns:p14="http://schemas.microsoft.com/office/powerpoint/2010/main" val="1796812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Comment about the ABV....</a:t>
            </a:r>
            <a:r>
              <a:rPr lang="en-US">
                <a:cs typeface="Calibri"/>
              </a:rPr>
              <a:t>Feel </a:t>
            </a:r>
            <a:r>
              <a:rPr lang="en-US" dirty="0" err="1">
                <a:cs typeface="Calibri"/>
              </a:rPr>
              <a:t>fre</a:t>
            </a:r>
            <a:r>
              <a:rPr lang="en-US">
                <a:cs typeface="Calibri"/>
              </a:rPr>
              <a:t> to delete</a:t>
            </a:r>
          </a:p>
          <a:p>
            <a:endParaRPr lang="en-US" dirty="0">
              <a:cs typeface="Calibri"/>
            </a:endParaRPr>
          </a:p>
        </p:txBody>
      </p:sp>
      <p:sp>
        <p:nvSpPr>
          <p:cNvPr id="4" name="Slide Number Placeholder 3"/>
          <p:cNvSpPr>
            <a:spLocks noGrp="1"/>
          </p:cNvSpPr>
          <p:nvPr>
            <p:ph type="sldNum" sz="quarter" idx="5"/>
          </p:nvPr>
        </p:nvSpPr>
        <p:spPr/>
        <p:txBody>
          <a:bodyPr/>
          <a:lstStyle/>
          <a:p>
            <a:fld id="{19BB0C0E-41D0-4AF2-AEEC-7F6152B76511}" type="slidenum">
              <a:rPr lang="en-US"/>
              <a:t>5</a:t>
            </a:fld>
            <a:endParaRPr lang="en-US"/>
          </a:p>
        </p:txBody>
      </p:sp>
    </p:spTree>
    <p:extLst>
      <p:ext uri="{BB962C8B-B14F-4D97-AF65-F5344CB8AC3E}">
        <p14:creationId xmlns:p14="http://schemas.microsoft.com/office/powerpoint/2010/main" val="3643810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Comment about the ABV....</a:t>
            </a:r>
            <a:r>
              <a:rPr lang="en-US">
                <a:cs typeface="Calibri"/>
              </a:rPr>
              <a:t>Feel </a:t>
            </a:r>
            <a:r>
              <a:rPr lang="en-US" dirty="0" err="1">
                <a:cs typeface="Calibri"/>
              </a:rPr>
              <a:t>fre</a:t>
            </a:r>
            <a:r>
              <a:rPr lang="en-US">
                <a:cs typeface="Calibri"/>
              </a:rPr>
              <a:t> to delete</a:t>
            </a:r>
          </a:p>
          <a:p>
            <a:endParaRPr lang="en-US" dirty="0">
              <a:cs typeface="Calibri"/>
            </a:endParaRPr>
          </a:p>
        </p:txBody>
      </p:sp>
      <p:sp>
        <p:nvSpPr>
          <p:cNvPr id="4" name="Slide Number Placeholder 3"/>
          <p:cNvSpPr>
            <a:spLocks noGrp="1"/>
          </p:cNvSpPr>
          <p:nvPr>
            <p:ph type="sldNum" sz="quarter" idx="5"/>
          </p:nvPr>
        </p:nvSpPr>
        <p:spPr/>
        <p:txBody>
          <a:bodyPr/>
          <a:lstStyle/>
          <a:p>
            <a:fld id="{19BB0C0E-41D0-4AF2-AEEC-7F6152B76511}" type="slidenum">
              <a:rPr lang="en-US"/>
              <a:t>6</a:t>
            </a:fld>
            <a:endParaRPr lang="en-US"/>
          </a:p>
        </p:txBody>
      </p:sp>
    </p:spTree>
    <p:extLst>
      <p:ext uri="{BB962C8B-B14F-4D97-AF65-F5344CB8AC3E}">
        <p14:creationId xmlns:p14="http://schemas.microsoft.com/office/powerpoint/2010/main" val="3602811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Summary(</a:t>
            </a:r>
            <a:r>
              <a:rPr lang="en-US" dirty="0" err="1">
                <a:cs typeface="Calibri"/>
              </a:rPr>
              <a:t>Beer_Merge$ABV</a:t>
            </a:r>
            <a:r>
              <a:rPr lang="en-US" dirty="0">
                <a:cs typeface="Calibri"/>
              </a:rPr>
              <a:t>)</a:t>
            </a:r>
          </a:p>
          <a:p>
            <a:endParaRPr lang="en-US" dirty="0"/>
          </a:p>
          <a:p>
            <a:r>
              <a:rPr lang="en-US" dirty="0" err="1"/>
              <a:t>Beer_Merge</a:t>
            </a:r>
            <a:r>
              <a:rPr lang="en-US" dirty="0"/>
              <a:t> %&gt;%</a:t>
            </a:r>
          </a:p>
          <a:p>
            <a:r>
              <a:rPr lang="en-US" dirty="0"/>
              <a:t>  </a:t>
            </a:r>
            <a:r>
              <a:rPr lang="en-US" dirty="0" err="1"/>
              <a:t>ggplot</a:t>
            </a:r>
            <a:r>
              <a:rPr lang="en-US" dirty="0"/>
              <a:t>(</a:t>
            </a:r>
            <a:r>
              <a:rPr lang="en-US" dirty="0" err="1"/>
              <a:t>aes</a:t>
            </a:r>
            <a:r>
              <a:rPr lang="en-US" dirty="0"/>
              <a:t>(x = ABV)) + </a:t>
            </a:r>
            <a:r>
              <a:rPr lang="en-US" dirty="0" err="1"/>
              <a:t>geom_density</a:t>
            </a:r>
            <a:r>
              <a:rPr lang="en-US" dirty="0"/>
              <a:t>(</a:t>
            </a:r>
            <a:r>
              <a:rPr lang="en-US" dirty="0" err="1"/>
              <a:t>binwidth</a:t>
            </a:r>
            <a:r>
              <a:rPr lang="en-US" dirty="0"/>
              <a:t> = .5, </a:t>
            </a:r>
            <a:r>
              <a:rPr lang="en-US" dirty="0" err="1"/>
              <a:t>colour</a:t>
            </a:r>
            <a:r>
              <a:rPr lang="en-US" dirty="0"/>
              <a:t>="</a:t>
            </a:r>
            <a:r>
              <a:rPr lang="en-US" dirty="0" err="1"/>
              <a:t>black",fill</a:t>
            </a:r>
            <a:r>
              <a:rPr lang="en-US" dirty="0"/>
              <a:t>="blue") +</a:t>
            </a:r>
            <a:endParaRPr lang="en-US" dirty="0">
              <a:cs typeface="Calibri"/>
            </a:endParaRPr>
          </a:p>
          <a:p>
            <a:r>
              <a:rPr lang="en-US" dirty="0"/>
              <a:t>  </a:t>
            </a:r>
            <a:r>
              <a:rPr lang="en-US" dirty="0" err="1"/>
              <a:t>geom_vline</a:t>
            </a:r>
            <a:r>
              <a:rPr lang="en-US" dirty="0"/>
              <a:t>(</a:t>
            </a:r>
            <a:r>
              <a:rPr lang="en-US" dirty="0" err="1"/>
              <a:t>aes</a:t>
            </a:r>
            <a:r>
              <a:rPr lang="en-US" dirty="0"/>
              <a:t>(</a:t>
            </a:r>
            <a:r>
              <a:rPr lang="en-US" dirty="0" err="1"/>
              <a:t>xintercept</a:t>
            </a:r>
            <a:r>
              <a:rPr lang="en-US" dirty="0"/>
              <a:t>=mean(ABV, na.rm=T)),</a:t>
            </a:r>
            <a:endParaRPr lang="en-US" dirty="0">
              <a:cs typeface="Calibri"/>
            </a:endParaRPr>
          </a:p>
          <a:p>
            <a:r>
              <a:rPr lang="en-US" dirty="0"/>
              <a:t>             color = "red", </a:t>
            </a:r>
            <a:r>
              <a:rPr lang="en-US" dirty="0" err="1"/>
              <a:t>linetype</a:t>
            </a:r>
            <a:r>
              <a:rPr lang="en-US" dirty="0"/>
              <a:t> = "dashed", size = 1) +</a:t>
            </a:r>
            <a:endParaRPr lang="en-US" dirty="0">
              <a:cs typeface="Calibri"/>
            </a:endParaRPr>
          </a:p>
          <a:p>
            <a:r>
              <a:rPr lang="en-US" dirty="0"/>
              <a:t>  </a:t>
            </a:r>
            <a:r>
              <a:rPr lang="en-US" dirty="0" err="1"/>
              <a:t>ggtitle</a:t>
            </a:r>
            <a:r>
              <a:rPr lang="en-US" dirty="0"/>
              <a:t>("Distribution Density of ABV")</a:t>
            </a:r>
            <a:endParaRPr lang="en-US" dirty="0">
              <a:cs typeface="Calibri"/>
            </a:endParaRPr>
          </a:p>
          <a:p>
            <a:endParaRPr lang="en-US" dirty="0">
              <a:cs typeface="Calibri"/>
            </a:endParaRPr>
          </a:p>
          <a:p>
            <a:pPr marL="171450" indent="-171450">
              <a:buFont typeface="Arial"/>
              <a:buChar char="•"/>
            </a:pPr>
            <a:r>
              <a:rPr lang="en-US" dirty="0">
                <a:cs typeface="Calibri"/>
              </a:rPr>
              <a:t>Very few nulls out of 2410 observations</a:t>
            </a:r>
          </a:p>
          <a:p>
            <a:pPr marL="171450" indent="-171450">
              <a:buFont typeface="Arial"/>
              <a:buChar char="•"/>
            </a:pPr>
            <a:r>
              <a:rPr lang="en-US" dirty="0">
                <a:cs typeface="Calibri"/>
              </a:rPr>
              <a:t>The data can be interrupted that the distribution is skewed but definably leans towards the center with more values falling left of mean.</a:t>
            </a:r>
          </a:p>
        </p:txBody>
      </p:sp>
      <p:sp>
        <p:nvSpPr>
          <p:cNvPr id="4" name="Slide Number Placeholder 3"/>
          <p:cNvSpPr>
            <a:spLocks noGrp="1"/>
          </p:cNvSpPr>
          <p:nvPr>
            <p:ph type="sldNum" sz="quarter" idx="5"/>
          </p:nvPr>
        </p:nvSpPr>
        <p:spPr/>
        <p:txBody>
          <a:bodyPr/>
          <a:lstStyle/>
          <a:p>
            <a:fld id="{19BB0C0E-41D0-4AF2-AEEC-7F6152B76511}" type="slidenum">
              <a:rPr lang="en-US"/>
              <a:t>9</a:t>
            </a:fld>
            <a:endParaRPr lang="en-US"/>
          </a:p>
        </p:txBody>
      </p:sp>
    </p:spTree>
    <p:extLst>
      <p:ext uri="{BB962C8B-B14F-4D97-AF65-F5344CB8AC3E}">
        <p14:creationId xmlns:p14="http://schemas.microsoft.com/office/powerpoint/2010/main" val="1150055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Beer_Merge</a:t>
            </a:r>
            <a:r>
              <a:rPr lang="en-US" dirty="0"/>
              <a:t> %&gt;% </a:t>
            </a:r>
            <a:endParaRPr lang="en-US"/>
          </a:p>
          <a:p>
            <a:r>
              <a:rPr lang="en-US" dirty="0"/>
              <a:t>  </a:t>
            </a:r>
            <a:r>
              <a:rPr lang="en-US" dirty="0" err="1"/>
              <a:t>ggplot</a:t>
            </a:r>
            <a:r>
              <a:rPr lang="en-US" dirty="0"/>
              <a:t>(</a:t>
            </a:r>
            <a:r>
              <a:rPr lang="en-US" dirty="0" err="1"/>
              <a:t>aes</a:t>
            </a:r>
            <a:r>
              <a:rPr lang="en-US" dirty="0"/>
              <a:t>(x = ABV, y = IBU)) + </a:t>
            </a:r>
            <a:r>
              <a:rPr lang="en-US" dirty="0" err="1"/>
              <a:t>geom_point</a:t>
            </a:r>
            <a:r>
              <a:rPr lang="en-US" dirty="0"/>
              <a:t>() + </a:t>
            </a:r>
            <a:r>
              <a:rPr lang="en-US" dirty="0" err="1"/>
              <a:t>geom_smooth</a:t>
            </a:r>
            <a:r>
              <a:rPr lang="en-US" dirty="0"/>
              <a:t>(method =  </a:t>
            </a:r>
            <a:r>
              <a:rPr lang="en-US" dirty="0" err="1"/>
              <a:t>lm</a:t>
            </a:r>
            <a:r>
              <a:rPr lang="en-US" dirty="0"/>
              <a:t>) + </a:t>
            </a:r>
            <a:r>
              <a:rPr lang="en-US" dirty="0" err="1"/>
              <a:t>ggtitle</a:t>
            </a:r>
            <a:r>
              <a:rPr lang="en-US" dirty="0"/>
              <a:t>("Bitterness by ABV")</a:t>
            </a:r>
            <a:endParaRPr lang="en-US" dirty="0">
              <a:cs typeface="Calibri"/>
            </a:endParaRPr>
          </a:p>
          <a:p>
            <a:endParaRPr lang="en-US" dirty="0">
              <a:cs typeface="Calibri"/>
            </a:endParaRPr>
          </a:p>
          <a:p>
            <a:endParaRPr lang="en-US" dirty="0">
              <a:cs typeface="Calibri"/>
            </a:endParaRPr>
          </a:p>
          <a:p>
            <a:r>
              <a:rPr lang="en-US" dirty="0"/>
              <a:t>Even with a sample of 1005 beers out of 2410 observations in total of IBU, we can conclude that a p value of 2.2e-16 we can say, we should reject the null hypothesis given an intercept of 0, which is further proved by the confidence interval being .64 to .69 at alpha of .05 or 95%. </a:t>
            </a:r>
            <a:endParaRPr lang="en-US" dirty="0">
              <a:cs typeface="Calibri"/>
            </a:endParaRPr>
          </a:p>
          <a:p>
            <a:r>
              <a:rPr lang="en-US" dirty="0"/>
              <a:t>There appears to be a strong relationship with a r-squared correlation of .6706 squared = .45. </a:t>
            </a:r>
            <a:endParaRPr lang="en-US" dirty="0">
              <a:cs typeface="Calibri"/>
            </a:endParaRPr>
          </a:p>
          <a:p>
            <a:r>
              <a:rPr lang="en-US" dirty="0"/>
              <a:t>It's a fair to state that when the ABV or IBU is increased the other shall also increase.</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19BB0C0E-41D0-4AF2-AEEC-7F6152B76511}" type="slidenum">
              <a:rPr lang="en-US"/>
              <a:t>10</a:t>
            </a:fld>
            <a:endParaRPr lang="en-US"/>
          </a:p>
        </p:txBody>
      </p:sp>
    </p:spTree>
    <p:extLst>
      <p:ext uri="{BB962C8B-B14F-4D97-AF65-F5344CB8AC3E}">
        <p14:creationId xmlns:p14="http://schemas.microsoft.com/office/powerpoint/2010/main" val="1162451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52877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167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7242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38178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55545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12548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10/23/21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00447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66281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05415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3582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51631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10/23/21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30931842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seup image of beer bubbles">
            <a:extLst>
              <a:ext uri="{FF2B5EF4-FFF2-40B4-BE49-F238E27FC236}">
                <a16:creationId xmlns:a16="http://schemas.microsoft.com/office/drawing/2014/main" id="{BE61D067-0945-4CE8-A62B-343E7802EA83}"/>
              </a:ext>
            </a:extLst>
          </p:cNvPr>
          <p:cNvPicPr>
            <a:picLocks noChangeAspect="1"/>
          </p:cNvPicPr>
          <p:nvPr/>
        </p:nvPicPr>
        <p:blipFill rotWithShape="1">
          <a:blip r:embed="rId2"/>
          <a:srcRect l="3284" t="23391" r="5807"/>
          <a:stretch/>
        </p:blipFill>
        <p:spPr>
          <a:xfrm>
            <a:off x="-1" y="10"/>
            <a:ext cx="12191999" cy="6857990"/>
          </a:xfrm>
          <a:prstGeom prst="rect">
            <a:avLst/>
          </a:prstGeom>
        </p:spPr>
      </p:pic>
      <p:sp>
        <p:nvSpPr>
          <p:cNvPr id="16" name="Rectangle 15">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32C003-8972-2649-A44A-5EB728D44FF9}"/>
              </a:ext>
            </a:extLst>
          </p:cNvPr>
          <p:cNvSpPr>
            <a:spLocks noGrp="1"/>
          </p:cNvSpPr>
          <p:nvPr>
            <p:ph type="ctrTitle"/>
          </p:nvPr>
        </p:nvSpPr>
        <p:spPr>
          <a:xfrm>
            <a:off x="404553" y="3091928"/>
            <a:ext cx="9078562" cy="2387600"/>
          </a:xfrm>
        </p:spPr>
        <p:txBody>
          <a:bodyPr>
            <a:normAutofit/>
          </a:bodyPr>
          <a:lstStyle/>
          <a:p>
            <a:pPr algn="l"/>
            <a:r>
              <a:rPr lang="en-US" sz="6600"/>
              <a:t>Trends in US Craft Breweries and Beer</a:t>
            </a:r>
          </a:p>
        </p:txBody>
      </p:sp>
      <p:sp>
        <p:nvSpPr>
          <p:cNvPr id="18" name="Rectangle: Rounded Corners 17">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FBD73D4-AC83-4E4E-91B3-4B13B92976C8}"/>
              </a:ext>
            </a:extLst>
          </p:cNvPr>
          <p:cNvSpPr>
            <a:spLocks noGrp="1"/>
          </p:cNvSpPr>
          <p:nvPr>
            <p:ph type="subTitle" idx="1"/>
          </p:nvPr>
        </p:nvSpPr>
        <p:spPr>
          <a:xfrm>
            <a:off x="404553" y="5624945"/>
            <a:ext cx="9078562" cy="592975"/>
          </a:xfrm>
        </p:spPr>
        <p:txBody>
          <a:bodyPr anchor="ctr">
            <a:normAutofit/>
          </a:bodyPr>
          <a:lstStyle/>
          <a:p>
            <a:pPr algn="l"/>
            <a:r>
              <a:rPr lang="en-US"/>
              <a:t>Lauren Nelson | Alan </a:t>
            </a:r>
            <a:r>
              <a:rPr lang="en-US" err="1"/>
              <a:t>Abadzic</a:t>
            </a:r>
            <a:r>
              <a:rPr lang="en-US"/>
              <a:t> | Robert </a:t>
            </a:r>
            <a:r>
              <a:rPr lang="en-US" err="1"/>
              <a:t>Derner</a:t>
            </a:r>
            <a:endParaRPr lang="en-US"/>
          </a:p>
        </p:txBody>
      </p:sp>
    </p:spTree>
    <p:extLst>
      <p:ext uri="{BB962C8B-B14F-4D97-AF65-F5344CB8AC3E}">
        <p14:creationId xmlns:p14="http://schemas.microsoft.com/office/powerpoint/2010/main" val="185633130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hart, scatter chart&#10;&#10;Description automatically generated">
            <a:extLst>
              <a:ext uri="{FF2B5EF4-FFF2-40B4-BE49-F238E27FC236}">
                <a16:creationId xmlns:a16="http://schemas.microsoft.com/office/drawing/2014/main" id="{1841CAA6-C8FA-8A45-83D9-424D8DE92489}"/>
              </a:ext>
            </a:extLst>
          </p:cNvPr>
          <p:cNvPicPr>
            <a:picLocks noChangeAspect="1"/>
          </p:cNvPicPr>
          <p:nvPr/>
        </p:nvPicPr>
        <p:blipFill rotWithShape="1">
          <a:blip r:embed="rId3"/>
          <a:srcRect t="17170" b="8079"/>
          <a:stretch/>
        </p:blipFill>
        <p:spPr>
          <a:xfrm>
            <a:off x="20" y="10"/>
            <a:ext cx="12191980" cy="6857990"/>
          </a:xfrm>
          <a:prstGeom prst="rect">
            <a:avLst/>
          </a:prstGeom>
        </p:spPr>
      </p:pic>
      <p:sp>
        <p:nvSpPr>
          <p:cNvPr id="2" name="Title 1">
            <a:extLst>
              <a:ext uri="{FF2B5EF4-FFF2-40B4-BE49-F238E27FC236}">
                <a16:creationId xmlns:a16="http://schemas.microsoft.com/office/drawing/2014/main" id="{23EF1D2E-D715-42C2-B58D-ACBFEE05F5A1}"/>
              </a:ext>
            </a:extLst>
          </p:cNvPr>
          <p:cNvSpPr>
            <a:spLocks noGrp="1"/>
          </p:cNvSpPr>
          <p:nvPr>
            <p:ph type="title"/>
          </p:nvPr>
        </p:nvSpPr>
        <p:spPr>
          <a:xfrm>
            <a:off x="640080" y="640080"/>
            <a:ext cx="2752354" cy="2709275"/>
          </a:xfrm>
          <a:prstGeom prst="ellipse">
            <a:avLst/>
          </a:prstGeom>
          <a:solidFill>
            <a:srgbClr val="FFFFFF"/>
          </a:solidFill>
          <a:ln w="174625" cmpd="thinThick">
            <a:solidFill>
              <a:srgbClr val="FFFFFF"/>
            </a:solidFill>
          </a:ln>
        </p:spPr>
        <p:txBody>
          <a:bodyPr vert="horz" lIns="91440" tIns="45720" rIns="91440" bIns="45720" rtlCol="0" anchor="ctr">
            <a:normAutofit/>
          </a:bodyPr>
          <a:lstStyle/>
          <a:p>
            <a:pPr algn="ctr"/>
            <a:r>
              <a:rPr lang="en-US" sz="2800" dirty="0">
                <a:solidFill>
                  <a:srgbClr val="262626"/>
                </a:solidFill>
              </a:rPr>
              <a:t>Bitterness &amp; ABV</a:t>
            </a:r>
          </a:p>
        </p:txBody>
      </p:sp>
    </p:spTree>
    <p:extLst>
      <p:ext uri="{BB962C8B-B14F-4D97-AF65-F5344CB8AC3E}">
        <p14:creationId xmlns:p14="http://schemas.microsoft.com/office/powerpoint/2010/main" val="144220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Chart, bar chart, funnel chart&#10;&#10;Description automatically generated">
            <a:extLst>
              <a:ext uri="{FF2B5EF4-FFF2-40B4-BE49-F238E27FC236}">
                <a16:creationId xmlns:a16="http://schemas.microsoft.com/office/drawing/2014/main" id="{B70BB2D8-37C6-8043-A5D4-986D9323CA3B}"/>
              </a:ext>
            </a:extLst>
          </p:cNvPr>
          <p:cNvPicPr>
            <a:picLocks noChangeAspect="1"/>
          </p:cNvPicPr>
          <p:nvPr/>
        </p:nvPicPr>
        <p:blipFill>
          <a:blip r:embed="rId2"/>
          <a:stretch>
            <a:fillRect/>
          </a:stretch>
        </p:blipFill>
        <p:spPr>
          <a:xfrm>
            <a:off x="3636359" y="656725"/>
            <a:ext cx="8555642" cy="5496998"/>
          </a:xfrm>
          <a:prstGeom prst="rect">
            <a:avLst/>
          </a:prstGeom>
        </p:spPr>
      </p:pic>
      <p:sp>
        <p:nvSpPr>
          <p:cNvPr id="28"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3B4C28-AF1D-7747-8515-BB243178EC8F}"/>
              </a:ext>
            </a:extLst>
          </p:cNvPr>
          <p:cNvSpPr>
            <a:spLocks noGrp="1"/>
          </p:cNvSpPr>
          <p:nvPr>
            <p:ph type="title"/>
          </p:nvPr>
        </p:nvSpPr>
        <p:spPr>
          <a:xfrm>
            <a:off x="966952" y="1204108"/>
            <a:ext cx="2669406" cy="1781175"/>
          </a:xfrm>
          <a:prstGeom prst="ellipse">
            <a:avLst/>
          </a:prstGeom>
        </p:spPr>
        <p:txBody>
          <a:bodyPr vert="horz" lIns="91440" tIns="45720" rIns="91440" bIns="45720" rtlCol="0" anchor="ctr">
            <a:normAutofit/>
          </a:bodyPr>
          <a:lstStyle/>
          <a:p>
            <a:r>
              <a:rPr lang="en-US" sz="3200" kern="1200" dirty="0">
                <a:solidFill>
                  <a:srgbClr val="FFFFFF"/>
                </a:solidFill>
                <a:latin typeface="+mj-lt"/>
                <a:ea typeface="+mj-ea"/>
                <a:cs typeface="+mj-cs"/>
              </a:rPr>
              <a:t>Bonus Insights</a:t>
            </a:r>
          </a:p>
        </p:txBody>
      </p:sp>
    </p:spTree>
    <p:extLst>
      <p:ext uri="{BB962C8B-B14F-4D97-AF65-F5344CB8AC3E}">
        <p14:creationId xmlns:p14="http://schemas.microsoft.com/office/powerpoint/2010/main" val="90989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3" descr="Chart, bar chart&#10;&#10;Description automatically generated">
            <a:extLst>
              <a:ext uri="{FF2B5EF4-FFF2-40B4-BE49-F238E27FC236}">
                <a16:creationId xmlns:a16="http://schemas.microsoft.com/office/drawing/2014/main" id="{96B1CFD6-884C-8646-9450-93A51ECADFFB}"/>
              </a:ext>
            </a:extLst>
          </p:cNvPr>
          <p:cNvPicPr>
            <a:picLocks noChangeAspect="1"/>
          </p:cNvPicPr>
          <p:nvPr/>
        </p:nvPicPr>
        <p:blipFill>
          <a:blip r:embed="rId2"/>
          <a:stretch>
            <a:fillRect/>
          </a:stretch>
        </p:blipFill>
        <p:spPr>
          <a:xfrm>
            <a:off x="4078462" y="845422"/>
            <a:ext cx="8113538" cy="5192664"/>
          </a:xfrm>
          <a:prstGeom prst="rect">
            <a:avLst/>
          </a:prstGeom>
        </p:spPr>
      </p:pic>
      <p:sp>
        <p:nvSpPr>
          <p:cNvPr id="2" name="Title 1">
            <a:extLst>
              <a:ext uri="{FF2B5EF4-FFF2-40B4-BE49-F238E27FC236}">
                <a16:creationId xmlns:a16="http://schemas.microsoft.com/office/drawing/2014/main" id="{CB3B4C28-AF1D-7747-8515-BB243178EC8F}"/>
              </a:ext>
            </a:extLst>
          </p:cNvPr>
          <p:cNvSpPr>
            <a:spLocks noGrp="1"/>
          </p:cNvSpPr>
          <p:nvPr>
            <p:ph type="title"/>
          </p:nvPr>
        </p:nvSpPr>
        <p:spPr>
          <a:xfrm>
            <a:off x="660041" y="2767106"/>
            <a:ext cx="2880828" cy="3071906"/>
          </a:xfrm>
          <a:prstGeom prst="ellipse">
            <a:avLst/>
          </a:prstGeom>
        </p:spPr>
        <p:txBody>
          <a:bodyPr vert="horz" lIns="91440" tIns="45720" rIns="91440" bIns="45720" rtlCol="0" anchor="t">
            <a:normAutofit/>
          </a:bodyPr>
          <a:lstStyle/>
          <a:p>
            <a:r>
              <a:rPr lang="en-US" sz="4000" kern="1200">
                <a:solidFill>
                  <a:srgbClr val="FFFFFF"/>
                </a:solidFill>
                <a:latin typeface="+mj-lt"/>
                <a:ea typeface="+mj-ea"/>
                <a:cs typeface="+mj-cs"/>
              </a:rPr>
              <a:t>Bonus Insights</a:t>
            </a:r>
          </a:p>
        </p:txBody>
      </p:sp>
    </p:spTree>
    <p:extLst>
      <p:ext uri="{BB962C8B-B14F-4D97-AF65-F5344CB8AC3E}">
        <p14:creationId xmlns:p14="http://schemas.microsoft.com/office/powerpoint/2010/main" val="50375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3978A-7484-164D-9C2B-1E43B8CC953F}"/>
              </a:ext>
            </a:extLst>
          </p:cNvPr>
          <p:cNvSpPr>
            <a:spLocks noGrp="1"/>
          </p:cNvSpPr>
          <p:nvPr>
            <p:ph type="title"/>
          </p:nvPr>
        </p:nvSpPr>
        <p:spPr>
          <a:xfrm>
            <a:off x="0" y="0"/>
            <a:ext cx="12192000" cy="518593"/>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l="100000" b="100000"/>
            </a:path>
            <a:tileRect t="-100000" r="-100000"/>
          </a:gradFill>
        </p:spPr>
        <p:txBody>
          <a:bodyPr>
            <a:normAutofit/>
          </a:bodyPr>
          <a:lstStyle/>
          <a:p>
            <a:r>
              <a:rPr lang="en-US" sz="3000" dirty="0"/>
              <a:t>Classifying Ale based upon Alcohol Content and Bitterness</a:t>
            </a:r>
          </a:p>
        </p:txBody>
      </p:sp>
      <p:pic>
        <p:nvPicPr>
          <p:cNvPr id="5" name="Picture 4" descr="Chart, scatter chart&#10;&#10;Description automatically generated">
            <a:extLst>
              <a:ext uri="{FF2B5EF4-FFF2-40B4-BE49-F238E27FC236}">
                <a16:creationId xmlns:a16="http://schemas.microsoft.com/office/drawing/2014/main" id="{C7488A6F-056F-3B4C-858C-EEAEE5A592EA}"/>
              </a:ext>
            </a:extLst>
          </p:cNvPr>
          <p:cNvPicPr>
            <a:picLocks noChangeAspect="1"/>
          </p:cNvPicPr>
          <p:nvPr/>
        </p:nvPicPr>
        <p:blipFill>
          <a:blip r:embed="rId2"/>
          <a:stretch>
            <a:fillRect/>
          </a:stretch>
        </p:blipFill>
        <p:spPr>
          <a:xfrm>
            <a:off x="1767015" y="662712"/>
            <a:ext cx="9701849" cy="6199632"/>
          </a:xfrm>
          <a:prstGeom prst="rect">
            <a:avLst/>
          </a:prstGeom>
        </p:spPr>
      </p:pic>
    </p:spTree>
    <p:extLst>
      <p:ext uri="{BB962C8B-B14F-4D97-AF65-F5344CB8AC3E}">
        <p14:creationId xmlns:p14="http://schemas.microsoft.com/office/powerpoint/2010/main" val="153407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B3B4C28-AF1D-7747-8515-BB243178EC8F}"/>
              </a:ext>
            </a:extLst>
          </p:cNvPr>
          <p:cNvSpPr>
            <a:spLocks noGrp="1"/>
          </p:cNvSpPr>
          <p:nvPr>
            <p:ph type="title"/>
          </p:nvPr>
        </p:nvSpPr>
        <p:spPr>
          <a:xfrm>
            <a:off x="793159" y="1377146"/>
            <a:ext cx="4076460" cy="3626217"/>
          </a:xfrm>
          <a:prstGeom prst="ellipse">
            <a:avLst/>
          </a:prstGeom>
        </p:spPr>
        <p:txBody>
          <a:bodyPr vert="horz" lIns="91440" tIns="45720" rIns="91440" bIns="45720" rtlCol="0" anchor="b">
            <a:normAutofit/>
          </a:bodyPr>
          <a:lstStyle/>
          <a:p>
            <a:pPr algn="r"/>
            <a:r>
              <a:rPr lang="en-US" sz="6800" kern="1200">
                <a:solidFill>
                  <a:srgbClr val="FFFFFF"/>
                </a:solidFill>
                <a:latin typeface="+mj-lt"/>
                <a:ea typeface="+mj-ea"/>
                <a:cs typeface="+mj-cs"/>
              </a:rPr>
              <a:t>Bonus Insights</a:t>
            </a:r>
          </a:p>
        </p:txBody>
      </p:sp>
      <p:pic>
        <p:nvPicPr>
          <p:cNvPr id="5" name="Picture 4" descr="Chart, bar chart&#10;&#10;Description automatically generated">
            <a:extLst>
              <a:ext uri="{FF2B5EF4-FFF2-40B4-BE49-F238E27FC236}">
                <a16:creationId xmlns:a16="http://schemas.microsoft.com/office/drawing/2014/main" id="{03DA30CE-4B80-2842-A887-608FE644E82B}"/>
              </a:ext>
            </a:extLst>
          </p:cNvPr>
          <p:cNvPicPr>
            <a:picLocks noChangeAspect="1"/>
          </p:cNvPicPr>
          <p:nvPr/>
        </p:nvPicPr>
        <p:blipFill>
          <a:blip r:embed="rId2">
            <a:alphaModFix/>
          </a:blip>
          <a:stretch>
            <a:fillRect/>
          </a:stretch>
        </p:blipFill>
        <p:spPr>
          <a:xfrm>
            <a:off x="4869619" y="279111"/>
            <a:ext cx="6782374" cy="5815885"/>
          </a:xfrm>
          <a:prstGeom prst="rect">
            <a:avLst/>
          </a:prstGeom>
        </p:spPr>
      </p:pic>
      <p:grpSp>
        <p:nvGrpSpPr>
          <p:cNvPr id="57" name="Group 56">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58"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59"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60"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62" name="Straight Connector 6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248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Map&#10;&#10;Description automatically generated">
            <a:extLst>
              <a:ext uri="{FF2B5EF4-FFF2-40B4-BE49-F238E27FC236}">
                <a16:creationId xmlns:a16="http://schemas.microsoft.com/office/drawing/2014/main" id="{E88DFAD4-3A12-A244-8F3C-B44436F0E38F}"/>
              </a:ext>
            </a:extLst>
          </p:cNvPr>
          <p:cNvPicPr>
            <a:picLocks noChangeAspect="1"/>
          </p:cNvPicPr>
          <p:nvPr/>
        </p:nvPicPr>
        <p:blipFill>
          <a:blip r:embed="rId3"/>
          <a:stretch>
            <a:fillRect/>
          </a:stretch>
        </p:blipFill>
        <p:spPr>
          <a:xfrm>
            <a:off x="0" y="-9138"/>
            <a:ext cx="8192530" cy="6130207"/>
          </a:xfrm>
          <a:prstGeom prst="rect">
            <a:avLst/>
          </a:prstGeom>
        </p:spPr>
      </p:pic>
      <p:sp>
        <p:nvSpPr>
          <p:cNvPr id="6" name="Rectangle 5">
            <a:extLst>
              <a:ext uri="{FF2B5EF4-FFF2-40B4-BE49-F238E27FC236}">
                <a16:creationId xmlns:a16="http://schemas.microsoft.com/office/drawing/2014/main" id="{DF80CB13-C64B-D441-B0F6-A6A6FDBDE6C3}"/>
              </a:ext>
            </a:extLst>
          </p:cNvPr>
          <p:cNvSpPr/>
          <p:nvPr/>
        </p:nvSpPr>
        <p:spPr>
          <a:xfrm>
            <a:off x="9329351" y="-9138"/>
            <a:ext cx="286264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ometer beer equipment">
            <a:extLst>
              <a:ext uri="{FF2B5EF4-FFF2-40B4-BE49-F238E27FC236}">
                <a16:creationId xmlns:a16="http://schemas.microsoft.com/office/drawing/2014/main" id="{CBB822A4-8A27-4660-9BBD-A23B2D5339F4}"/>
              </a:ext>
            </a:extLst>
          </p:cNvPr>
          <p:cNvPicPr>
            <a:picLocks noChangeAspect="1"/>
          </p:cNvPicPr>
          <p:nvPr/>
        </p:nvPicPr>
        <p:blipFill rotWithShape="1">
          <a:blip r:embed="rId4"/>
          <a:srcRect l="34991" r="10665" b="-2"/>
          <a:stretch/>
        </p:blipFill>
        <p:spPr>
          <a:xfrm>
            <a:off x="9329351" y="1776623"/>
            <a:ext cx="2862649" cy="3502931"/>
          </a:xfrm>
          <a:prstGeom prst="rect">
            <a:avLst/>
          </a:prstGeom>
        </p:spPr>
      </p:pic>
      <p:sp>
        <p:nvSpPr>
          <p:cNvPr id="2" name="Title 1">
            <a:extLst>
              <a:ext uri="{FF2B5EF4-FFF2-40B4-BE49-F238E27FC236}">
                <a16:creationId xmlns:a16="http://schemas.microsoft.com/office/drawing/2014/main" id="{626D678C-9904-1440-91CF-7ED9F33EF0E4}"/>
              </a:ext>
            </a:extLst>
          </p:cNvPr>
          <p:cNvSpPr>
            <a:spLocks noGrp="1"/>
          </p:cNvSpPr>
          <p:nvPr>
            <p:ph type="title"/>
          </p:nvPr>
        </p:nvSpPr>
        <p:spPr>
          <a:xfrm>
            <a:off x="1567249" y="5906198"/>
            <a:ext cx="10515600" cy="942664"/>
          </a:xfrm>
        </p:spPr>
        <p:txBody>
          <a:bodyPr vert="horz" lIns="91440" tIns="45720" rIns="91440" bIns="45720" rtlCol="0" anchor="ctr">
            <a:normAutofit/>
          </a:bodyPr>
          <a:lstStyle/>
          <a:p>
            <a:pPr algn="ctr"/>
            <a:r>
              <a:rPr lang="en-US" sz="5200" kern="1200" dirty="0">
                <a:solidFill>
                  <a:schemeClr val="tx1"/>
                </a:solidFill>
                <a:latin typeface="+mj-lt"/>
                <a:ea typeface="+mj-ea"/>
                <a:cs typeface="+mj-cs"/>
              </a:rPr>
              <a:t>Breweries by State</a:t>
            </a:r>
          </a:p>
        </p:txBody>
      </p:sp>
    </p:spTree>
    <p:extLst>
      <p:ext uri="{BB962C8B-B14F-4D97-AF65-F5344CB8AC3E}">
        <p14:creationId xmlns:p14="http://schemas.microsoft.com/office/powerpoint/2010/main" val="28784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5">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3B4C28-AF1D-7747-8515-BB243178EC8F}"/>
              </a:ext>
            </a:extLst>
          </p:cNvPr>
          <p:cNvSpPr>
            <a:spLocks noGrp="1"/>
          </p:cNvSpPr>
          <p:nvPr>
            <p:ph type="title"/>
          </p:nvPr>
        </p:nvSpPr>
        <p:spPr>
          <a:xfrm>
            <a:off x="594360" y="640263"/>
            <a:ext cx="3822192" cy="1344975"/>
          </a:xfrm>
          <a:prstGeom prst="ellipse">
            <a:avLst/>
          </a:prstGeom>
        </p:spPr>
        <p:txBody>
          <a:bodyPr vert="horz" lIns="91440" tIns="45720" rIns="91440" bIns="45720" rtlCol="0" anchor="ctr">
            <a:normAutofit/>
          </a:bodyPr>
          <a:lstStyle/>
          <a:p>
            <a:r>
              <a:rPr lang="en-US" sz="3300" kern="1200">
                <a:solidFill>
                  <a:schemeClr val="bg1"/>
                </a:solidFill>
                <a:latin typeface="+mj-lt"/>
                <a:ea typeface="+mj-ea"/>
                <a:cs typeface="+mj-cs"/>
              </a:rPr>
              <a:t>Bonus Insights</a:t>
            </a:r>
          </a:p>
        </p:txBody>
      </p:sp>
      <p:cxnSp>
        <p:nvCxnSpPr>
          <p:cNvPr id="23" name="Straight Connector 17">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E69570F-DA6B-1542-9905-E57EE572949F}"/>
              </a:ext>
            </a:extLst>
          </p:cNvPr>
          <p:cNvSpPr txBox="1"/>
          <p:nvPr/>
        </p:nvSpPr>
        <p:spPr>
          <a:xfrm>
            <a:off x="593610" y="2121763"/>
            <a:ext cx="3822192" cy="37730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solidFill>
                  <a:schemeClr val="bg1"/>
                </a:solidFill>
              </a:rPr>
              <a:t>Cities with Highest Number of Breweries</a:t>
            </a:r>
          </a:p>
        </p:txBody>
      </p:sp>
      <p:graphicFrame>
        <p:nvGraphicFramePr>
          <p:cNvPr id="4" name="Content Placeholder 3">
            <a:extLst>
              <a:ext uri="{FF2B5EF4-FFF2-40B4-BE49-F238E27FC236}">
                <a16:creationId xmlns:a16="http://schemas.microsoft.com/office/drawing/2014/main" id="{C44D5429-284B-454A-B85E-9CDCC05BDF9D}"/>
              </a:ext>
            </a:extLst>
          </p:cNvPr>
          <p:cNvGraphicFramePr>
            <a:graphicFrameLocks noGrp="1"/>
          </p:cNvGraphicFramePr>
          <p:nvPr>
            <p:ph idx="1"/>
            <p:extLst>
              <p:ext uri="{D42A27DB-BD31-4B8C-83A1-F6EECF244321}">
                <p14:modId xmlns:p14="http://schemas.microsoft.com/office/powerpoint/2010/main" val="3211573237"/>
              </p:ext>
            </p:extLst>
          </p:nvPr>
        </p:nvGraphicFramePr>
        <p:xfrm>
          <a:off x="5462227" y="303590"/>
          <a:ext cx="5878321" cy="5896740"/>
        </p:xfrm>
        <a:graphic>
          <a:graphicData uri="http://schemas.openxmlformats.org/drawingml/2006/table">
            <a:tbl>
              <a:tblPr firstRow="1" bandRow="1"/>
              <a:tblGrid>
                <a:gridCol w="2313768">
                  <a:extLst>
                    <a:ext uri="{9D8B030D-6E8A-4147-A177-3AD203B41FA5}">
                      <a16:colId xmlns:a16="http://schemas.microsoft.com/office/drawing/2014/main" val="1952186384"/>
                    </a:ext>
                  </a:extLst>
                </a:gridCol>
                <a:gridCol w="3564553">
                  <a:extLst>
                    <a:ext uri="{9D8B030D-6E8A-4147-A177-3AD203B41FA5}">
                      <a16:colId xmlns:a16="http://schemas.microsoft.com/office/drawing/2014/main" val="1374967528"/>
                    </a:ext>
                  </a:extLst>
                </a:gridCol>
              </a:tblGrid>
              <a:tr h="1423740">
                <a:tc>
                  <a:txBody>
                    <a:bodyPr/>
                    <a:lstStyle/>
                    <a:p>
                      <a:pPr algn="l" fontAlgn="t">
                        <a:spcBef>
                          <a:spcPts val="0"/>
                        </a:spcBef>
                        <a:spcAft>
                          <a:spcPts val="0"/>
                        </a:spcAft>
                      </a:pPr>
                      <a:r>
                        <a:rPr lang="en-US" sz="4300" b="1" i="0" u="none" strike="noStrike" dirty="0">
                          <a:solidFill>
                            <a:srgbClr val="FFFFFF"/>
                          </a:solidFill>
                          <a:effectLst/>
                          <a:latin typeface="Calibri" panose="020F0502020204030204" pitchFamily="34" charset="0"/>
                        </a:rPr>
                        <a:t>City</a:t>
                      </a:r>
                      <a:endParaRPr lang="en-US" sz="4900" b="0" i="0" u="none" strike="noStrike" dirty="0">
                        <a:effectLst/>
                        <a:latin typeface="Arial" panose="020B0604020202020204" pitchFamily="34" charset="0"/>
                      </a:endParaRPr>
                    </a:p>
                  </a:txBody>
                  <a:tcPr marL="25828" marR="25828" marT="25828" marB="0">
                    <a:lnL>
                      <a:noFill/>
                    </a:lnL>
                    <a:lnR>
                      <a:noFill/>
                    </a:lnR>
                    <a:lnT>
                      <a:noFill/>
                    </a:lnT>
                    <a:lnB w="12700" cap="flat" cmpd="sng" algn="ctr">
                      <a:solidFill>
                        <a:srgbClr val="FFFFFF"/>
                      </a:solidFill>
                      <a:prstDash val="solid"/>
                      <a:round/>
                      <a:headEnd type="none" w="med" len="med"/>
                      <a:tailEnd type="none" w="med" len="med"/>
                    </a:lnB>
                    <a:solidFill>
                      <a:srgbClr val="000000"/>
                    </a:solidFill>
                  </a:tcPr>
                </a:tc>
                <a:tc>
                  <a:txBody>
                    <a:bodyPr/>
                    <a:lstStyle/>
                    <a:p>
                      <a:pPr algn="l" fontAlgn="b">
                        <a:spcBef>
                          <a:spcPts val="0"/>
                        </a:spcBef>
                        <a:spcAft>
                          <a:spcPts val="0"/>
                        </a:spcAft>
                      </a:pPr>
                      <a:r>
                        <a:rPr lang="en-US" sz="4300" b="1" i="0" u="none" strike="noStrike" dirty="0">
                          <a:solidFill>
                            <a:srgbClr val="FFFFFF"/>
                          </a:solidFill>
                          <a:effectLst/>
                          <a:latin typeface="Calibri" panose="020F0502020204030204" pitchFamily="34" charset="0"/>
                        </a:rPr>
                        <a:t>Number of Breweries</a:t>
                      </a:r>
                      <a:endParaRPr lang="en-US" sz="4900" b="0" i="0" u="none" strike="noStrike" dirty="0">
                        <a:effectLst/>
                        <a:latin typeface="Arial" panose="020B0604020202020204" pitchFamily="34" charset="0"/>
                      </a:endParaRPr>
                    </a:p>
                  </a:txBody>
                  <a:tcPr marL="25828" marR="25828" marT="25828" marB="0" anchor="b">
                    <a:lnL>
                      <a:noFill/>
                    </a:lnL>
                    <a:lnR>
                      <a:noFill/>
                    </a:lnR>
                    <a:lnT>
                      <a:noFill/>
                    </a:lnT>
                    <a:lnB w="127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252327315"/>
                  </a:ext>
                </a:extLst>
              </a:tr>
              <a:tr h="1084620">
                <a:tc>
                  <a:txBody>
                    <a:bodyPr/>
                    <a:lstStyle/>
                    <a:p>
                      <a:pPr algn="l" fontAlgn="b">
                        <a:spcBef>
                          <a:spcPts val="0"/>
                        </a:spcBef>
                        <a:spcAft>
                          <a:spcPts val="0"/>
                        </a:spcAft>
                      </a:pPr>
                      <a:r>
                        <a:rPr lang="en-US" sz="3200" b="0" i="0" u="none" strike="noStrike" dirty="0">
                          <a:solidFill>
                            <a:srgbClr val="FFFFFF"/>
                          </a:solidFill>
                          <a:effectLst/>
                          <a:latin typeface="Calibri" panose="020F0502020204030204" pitchFamily="34" charset="0"/>
                        </a:rPr>
                        <a:t>Portland, OR</a:t>
                      </a:r>
                      <a:endParaRPr lang="en-US" sz="4900" b="0" i="0" u="none" strike="noStrike" dirty="0">
                        <a:effectLst/>
                        <a:latin typeface="Arial" panose="020B0604020202020204" pitchFamily="34" charset="0"/>
                      </a:endParaRPr>
                    </a:p>
                  </a:txBody>
                  <a:tcPr marL="25828" marR="25828" marT="25828" marB="0" anchor="b">
                    <a:lnL>
                      <a:noFill/>
                    </a:lnL>
                    <a:lnR>
                      <a:noFill/>
                    </a:lnR>
                    <a:lnT w="12700" cap="flat" cmpd="sng" algn="ctr">
                      <a:solidFill>
                        <a:srgbClr val="FFFFFF"/>
                      </a:solidFill>
                      <a:prstDash val="solid"/>
                      <a:round/>
                      <a:headEnd type="none" w="med" len="med"/>
                      <a:tailEnd type="none" w="med" len="med"/>
                    </a:lnT>
                    <a:lnB>
                      <a:noFill/>
                    </a:lnB>
                    <a:solidFill>
                      <a:srgbClr val="305496"/>
                    </a:solidFill>
                  </a:tcPr>
                </a:tc>
                <a:tc>
                  <a:txBody>
                    <a:bodyPr/>
                    <a:lstStyle/>
                    <a:p>
                      <a:pPr algn="r" fontAlgn="b">
                        <a:spcBef>
                          <a:spcPts val="0"/>
                        </a:spcBef>
                        <a:spcAft>
                          <a:spcPts val="0"/>
                        </a:spcAft>
                      </a:pPr>
                      <a:r>
                        <a:rPr lang="en-US" sz="3200" b="0" i="0" u="none" strike="noStrike" dirty="0">
                          <a:solidFill>
                            <a:srgbClr val="FFFFFF"/>
                          </a:solidFill>
                          <a:effectLst/>
                          <a:latin typeface="Calibri" panose="020F0502020204030204" pitchFamily="34" charset="0"/>
                        </a:rPr>
                        <a:t>17</a:t>
                      </a:r>
                      <a:endParaRPr lang="en-US" sz="4900" b="0" i="0" u="none" strike="noStrike" dirty="0">
                        <a:effectLst/>
                        <a:latin typeface="Arial" panose="020B0604020202020204" pitchFamily="34" charset="0"/>
                      </a:endParaRPr>
                    </a:p>
                  </a:txBody>
                  <a:tcPr marL="25828" marR="25828" marT="25828" marB="0" anchor="b">
                    <a:lnL>
                      <a:noFill/>
                    </a:lnL>
                    <a:lnR>
                      <a:noFill/>
                    </a:lnR>
                    <a:lnT w="12700" cap="flat" cmpd="sng" algn="ctr">
                      <a:solidFill>
                        <a:srgbClr val="FFFFFF"/>
                      </a:solidFill>
                      <a:prstDash val="solid"/>
                      <a:round/>
                      <a:headEnd type="none" w="med" len="med"/>
                      <a:tailEnd type="none" w="med" len="med"/>
                    </a:lnT>
                    <a:lnB>
                      <a:noFill/>
                    </a:lnB>
                    <a:solidFill>
                      <a:srgbClr val="305496"/>
                    </a:solidFill>
                  </a:tcPr>
                </a:tc>
                <a:extLst>
                  <a:ext uri="{0D108BD9-81ED-4DB2-BD59-A6C34878D82A}">
                    <a16:rowId xmlns:a16="http://schemas.microsoft.com/office/drawing/2014/main" val="3531230590"/>
                  </a:ext>
                </a:extLst>
              </a:tr>
              <a:tr h="1084620">
                <a:tc>
                  <a:txBody>
                    <a:bodyPr/>
                    <a:lstStyle/>
                    <a:p>
                      <a:pPr algn="l" fontAlgn="b">
                        <a:spcBef>
                          <a:spcPts val="0"/>
                        </a:spcBef>
                        <a:spcAft>
                          <a:spcPts val="0"/>
                        </a:spcAft>
                      </a:pPr>
                      <a:r>
                        <a:rPr lang="en-US" sz="3200" b="0" i="0" u="none" strike="noStrike">
                          <a:solidFill>
                            <a:srgbClr val="FFFFFF"/>
                          </a:solidFill>
                          <a:effectLst/>
                          <a:latin typeface="Calibri" panose="020F0502020204030204" pitchFamily="34" charset="0"/>
                        </a:rPr>
                        <a:t>Boulder, CO</a:t>
                      </a:r>
                      <a:endParaRPr lang="en-US" sz="4900" b="0" i="0" u="none" strike="noStrike">
                        <a:effectLst/>
                        <a:latin typeface="Arial" panose="020B0604020202020204" pitchFamily="34" charset="0"/>
                      </a:endParaRPr>
                    </a:p>
                  </a:txBody>
                  <a:tcPr marL="25828" marR="25828" marT="25828" marB="0" anchor="b">
                    <a:lnL>
                      <a:noFill/>
                    </a:lnL>
                    <a:lnR>
                      <a:noFill/>
                    </a:lnR>
                    <a:lnT>
                      <a:noFill/>
                    </a:lnT>
                    <a:lnB>
                      <a:noFill/>
                    </a:lnB>
                    <a:solidFill>
                      <a:srgbClr val="4472C4"/>
                    </a:solidFill>
                  </a:tcPr>
                </a:tc>
                <a:tc>
                  <a:txBody>
                    <a:bodyPr/>
                    <a:lstStyle/>
                    <a:p>
                      <a:pPr algn="r" fontAlgn="b">
                        <a:spcBef>
                          <a:spcPts val="0"/>
                        </a:spcBef>
                        <a:spcAft>
                          <a:spcPts val="0"/>
                        </a:spcAft>
                      </a:pPr>
                      <a:r>
                        <a:rPr lang="en-US" sz="3200" b="0" i="0" u="none" strike="noStrike">
                          <a:solidFill>
                            <a:srgbClr val="FFFFFF"/>
                          </a:solidFill>
                          <a:effectLst/>
                          <a:latin typeface="Calibri" panose="020F0502020204030204" pitchFamily="34" charset="0"/>
                        </a:rPr>
                        <a:t>9</a:t>
                      </a:r>
                      <a:endParaRPr lang="en-US" sz="4900" b="0" i="0" u="none" strike="noStrike">
                        <a:effectLst/>
                        <a:latin typeface="Arial" panose="020B0604020202020204" pitchFamily="34" charset="0"/>
                      </a:endParaRPr>
                    </a:p>
                  </a:txBody>
                  <a:tcPr marL="25828" marR="25828" marT="25828" marB="0" anchor="b">
                    <a:lnL>
                      <a:noFill/>
                    </a:lnL>
                    <a:lnR>
                      <a:noFill/>
                    </a:lnR>
                    <a:lnT>
                      <a:noFill/>
                    </a:lnT>
                    <a:lnB>
                      <a:noFill/>
                    </a:lnB>
                    <a:solidFill>
                      <a:srgbClr val="4472C4"/>
                    </a:solidFill>
                  </a:tcPr>
                </a:tc>
                <a:extLst>
                  <a:ext uri="{0D108BD9-81ED-4DB2-BD59-A6C34878D82A}">
                    <a16:rowId xmlns:a16="http://schemas.microsoft.com/office/drawing/2014/main" val="3439032994"/>
                  </a:ext>
                </a:extLst>
              </a:tr>
              <a:tr h="575940">
                <a:tc>
                  <a:txBody>
                    <a:bodyPr/>
                    <a:lstStyle/>
                    <a:p>
                      <a:pPr algn="l" fontAlgn="b">
                        <a:spcBef>
                          <a:spcPts val="0"/>
                        </a:spcBef>
                        <a:spcAft>
                          <a:spcPts val="0"/>
                        </a:spcAft>
                      </a:pPr>
                      <a:r>
                        <a:rPr lang="en-US" sz="3200" b="0" i="0" u="none" strike="noStrike">
                          <a:solidFill>
                            <a:srgbClr val="FFFFFF"/>
                          </a:solidFill>
                          <a:effectLst/>
                          <a:latin typeface="Calibri" panose="020F0502020204030204" pitchFamily="34" charset="0"/>
                        </a:rPr>
                        <a:t>Chicago, IL</a:t>
                      </a:r>
                      <a:endParaRPr lang="en-US" sz="4900" b="0" i="0" u="none" strike="noStrike">
                        <a:effectLst/>
                        <a:latin typeface="Arial" panose="020B0604020202020204" pitchFamily="34" charset="0"/>
                      </a:endParaRPr>
                    </a:p>
                  </a:txBody>
                  <a:tcPr marL="25828" marR="25828" marT="25828" marB="0" anchor="b">
                    <a:lnL>
                      <a:noFill/>
                    </a:lnL>
                    <a:lnR>
                      <a:noFill/>
                    </a:lnR>
                    <a:lnT>
                      <a:noFill/>
                    </a:lnT>
                    <a:lnB>
                      <a:noFill/>
                    </a:lnB>
                    <a:solidFill>
                      <a:srgbClr val="305496"/>
                    </a:solidFill>
                  </a:tcPr>
                </a:tc>
                <a:tc>
                  <a:txBody>
                    <a:bodyPr/>
                    <a:lstStyle/>
                    <a:p>
                      <a:pPr algn="r" fontAlgn="b">
                        <a:spcBef>
                          <a:spcPts val="0"/>
                        </a:spcBef>
                        <a:spcAft>
                          <a:spcPts val="0"/>
                        </a:spcAft>
                      </a:pPr>
                      <a:r>
                        <a:rPr lang="en-US" sz="3200" b="0" i="0" u="none" strike="noStrike">
                          <a:solidFill>
                            <a:srgbClr val="FFFFFF"/>
                          </a:solidFill>
                          <a:effectLst/>
                          <a:latin typeface="Calibri" panose="020F0502020204030204" pitchFamily="34" charset="0"/>
                        </a:rPr>
                        <a:t>9</a:t>
                      </a:r>
                      <a:endParaRPr lang="en-US" sz="4900" b="0" i="0" u="none" strike="noStrike">
                        <a:effectLst/>
                        <a:latin typeface="Arial" panose="020B0604020202020204" pitchFamily="34" charset="0"/>
                      </a:endParaRPr>
                    </a:p>
                  </a:txBody>
                  <a:tcPr marL="25828" marR="25828" marT="25828" marB="0" anchor="b">
                    <a:lnL>
                      <a:noFill/>
                    </a:lnL>
                    <a:lnR>
                      <a:noFill/>
                    </a:lnR>
                    <a:lnT>
                      <a:noFill/>
                    </a:lnT>
                    <a:lnB>
                      <a:noFill/>
                    </a:lnB>
                    <a:solidFill>
                      <a:srgbClr val="305496"/>
                    </a:solidFill>
                  </a:tcPr>
                </a:tc>
                <a:extLst>
                  <a:ext uri="{0D108BD9-81ED-4DB2-BD59-A6C34878D82A}">
                    <a16:rowId xmlns:a16="http://schemas.microsoft.com/office/drawing/2014/main" val="2457648832"/>
                  </a:ext>
                </a:extLst>
              </a:tr>
              <a:tr h="575940">
                <a:tc>
                  <a:txBody>
                    <a:bodyPr/>
                    <a:lstStyle/>
                    <a:p>
                      <a:pPr algn="l" fontAlgn="b">
                        <a:spcBef>
                          <a:spcPts val="0"/>
                        </a:spcBef>
                        <a:spcAft>
                          <a:spcPts val="0"/>
                        </a:spcAft>
                      </a:pPr>
                      <a:r>
                        <a:rPr lang="en-US" sz="3200" b="0" i="0" u="none" strike="noStrike">
                          <a:solidFill>
                            <a:srgbClr val="FFFFFF"/>
                          </a:solidFill>
                          <a:effectLst/>
                          <a:latin typeface="Calibri" panose="020F0502020204030204" pitchFamily="34" charset="0"/>
                        </a:rPr>
                        <a:t>Seattle, WA</a:t>
                      </a:r>
                      <a:endParaRPr lang="en-US" sz="4900" b="0" i="0" u="none" strike="noStrike">
                        <a:effectLst/>
                        <a:latin typeface="Arial" panose="020B0604020202020204" pitchFamily="34" charset="0"/>
                      </a:endParaRPr>
                    </a:p>
                  </a:txBody>
                  <a:tcPr marL="25828" marR="25828" marT="25828" marB="0" anchor="b">
                    <a:lnL>
                      <a:noFill/>
                    </a:lnL>
                    <a:lnR>
                      <a:noFill/>
                    </a:lnR>
                    <a:lnT>
                      <a:noFill/>
                    </a:lnT>
                    <a:lnB>
                      <a:noFill/>
                    </a:lnB>
                    <a:solidFill>
                      <a:srgbClr val="4472C4"/>
                    </a:solidFill>
                  </a:tcPr>
                </a:tc>
                <a:tc>
                  <a:txBody>
                    <a:bodyPr/>
                    <a:lstStyle/>
                    <a:p>
                      <a:pPr algn="r" fontAlgn="b">
                        <a:spcBef>
                          <a:spcPts val="0"/>
                        </a:spcBef>
                        <a:spcAft>
                          <a:spcPts val="0"/>
                        </a:spcAft>
                      </a:pPr>
                      <a:r>
                        <a:rPr lang="en-US" sz="3200" b="0" i="0" u="none" strike="noStrike">
                          <a:solidFill>
                            <a:srgbClr val="FFFFFF"/>
                          </a:solidFill>
                          <a:effectLst/>
                          <a:latin typeface="Calibri" panose="020F0502020204030204" pitchFamily="34" charset="0"/>
                        </a:rPr>
                        <a:t>9</a:t>
                      </a:r>
                      <a:endParaRPr lang="en-US" sz="4900" b="0" i="0" u="none" strike="noStrike">
                        <a:effectLst/>
                        <a:latin typeface="Arial" panose="020B0604020202020204" pitchFamily="34" charset="0"/>
                      </a:endParaRPr>
                    </a:p>
                  </a:txBody>
                  <a:tcPr marL="25828" marR="25828" marT="25828" marB="0" anchor="b">
                    <a:lnL>
                      <a:noFill/>
                    </a:lnL>
                    <a:lnR>
                      <a:noFill/>
                    </a:lnR>
                    <a:lnT>
                      <a:noFill/>
                    </a:lnT>
                    <a:lnB>
                      <a:noFill/>
                    </a:lnB>
                    <a:solidFill>
                      <a:srgbClr val="4472C4"/>
                    </a:solidFill>
                  </a:tcPr>
                </a:tc>
                <a:extLst>
                  <a:ext uri="{0D108BD9-81ED-4DB2-BD59-A6C34878D82A}">
                    <a16:rowId xmlns:a16="http://schemas.microsoft.com/office/drawing/2014/main" val="4024930436"/>
                  </a:ext>
                </a:extLst>
              </a:tr>
              <a:tr h="575940">
                <a:tc>
                  <a:txBody>
                    <a:bodyPr/>
                    <a:lstStyle/>
                    <a:p>
                      <a:pPr algn="l" fontAlgn="b">
                        <a:spcBef>
                          <a:spcPts val="0"/>
                        </a:spcBef>
                        <a:spcAft>
                          <a:spcPts val="0"/>
                        </a:spcAft>
                      </a:pPr>
                      <a:r>
                        <a:rPr lang="en-US" sz="3200" b="0" i="0" u="none" strike="noStrike">
                          <a:solidFill>
                            <a:srgbClr val="FFFFFF"/>
                          </a:solidFill>
                          <a:effectLst/>
                          <a:latin typeface="Calibri" panose="020F0502020204030204" pitchFamily="34" charset="0"/>
                        </a:rPr>
                        <a:t>Austin, TX</a:t>
                      </a:r>
                      <a:endParaRPr lang="en-US" sz="4900" b="0" i="0" u="none" strike="noStrike">
                        <a:effectLst/>
                        <a:latin typeface="Arial" panose="020B0604020202020204" pitchFamily="34" charset="0"/>
                      </a:endParaRPr>
                    </a:p>
                  </a:txBody>
                  <a:tcPr marL="25828" marR="25828" marT="25828" marB="0" anchor="b">
                    <a:lnL>
                      <a:noFill/>
                    </a:lnL>
                    <a:lnR>
                      <a:noFill/>
                    </a:lnR>
                    <a:lnT>
                      <a:noFill/>
                    </a:lnT>
                    <a:lnB>
                      <a:noFill/>
                    </a:lnB>
                    <a:solidFill>
                      <a:srgbClr val="305496"/>
                    </a:solidFill>
                  </a:tcPr>
                </a:tc>
                <a:tc>
                  <a:txBody>
                    <a:bodyPr/>
                    <a:lstStyle/>
                    <a:p>
                      <a:pPr algn="r" fontAlgn="b">
                        <a:spcBef>
                          <a:spcPts val="0"/>
                        </a:spcBef>
                        <a:spcAft>
                          <a:spcPts val="0"/>
                        </a:spcAft>
                      </a:pPr>
                      <a:r>
                        <a:rPr lang="en-US" sz="3200" b="0" i="0" u="none" strike="noStrike">
                          <a:solidFill>
                            <a:srgbClr val="FFFFFF"/>
                          </a:solidFill>
                          <a:effectLst/>
                          <a:latin typeface="Calibri" panose="020F0502020204030204" pitchFamily="34" charset="0"/>
                        </a:rPr>
                        <a:t>8</a:t>
                      </a:r>
                      <a:endParaRPr lang="en-US" sz="4900" b="0" i="0" u="none" strike="noStrike">
                        <a:effectLst/>
                        <a:latin typeface="Arial" panose="020B0604020202020204" pitchFamily="34" charset="0"/>
                      </a:endParaRPr>
                    </a:p>
                  </a:txBody>
                  <a:tcPr marL="25828" marR="25828" marT="25828" marB="0" anchor="b">
                    <a:lnL>
                      <a:noFill/>
                    </a:lnL>
                    <a:lnR>
                      <a:noFill/>
                    </a:lnR>
                    <a:lnT>
                      <a:noFill/>
                    </a:lnT>
                    <a:lnB>
                      <a:noFill/>
                    </a:lnB>
                    <a:solidFill>
                      <a:srgbClr val="305496"/>
                    </a:solidFill>
                  </a:tcPr>
                </a:tc>
                <a:extLst>
                  <a:ext uri="{0D108BD9-81ED-4DB2-BD59-A6C34878D82A}">
                    <a16:rowId xmlns:a16="http://schemas.microsoft.com/office/drawing/2014/main" val="1883291800"/>
                  </a:ext>
                </a:extLst>
              </a:tr>
              <a:tr h="575940">
                <a:tc>
                  <a:txBody>
                    <a:bodyPr/>
                    <a:lstStyle/>
                    <a:p>
                      <a:pPr algn="l" fontAlgn="b">
                        <a:spcBef>
                          <a:spcPts val="0"/>
                        </a:spcBef>
                        <a:spcAft>
                          <a:spcPts val="0"/>
                        </a:spcAft>
                      </a:pPr>
                      <a:r>
                        <a:rPr lang="en-US" sz="3200" b="0" i="0" u="none" strike="noStrike">
                          <a:solidFill>
                            <a:srgbClr val="FFFFFF"/>
                          </a:solidFill>
                          <a:effectLst/>
                          <a:latin typeface="Calibri" panose="020F0502020204030204" pitchFamily="34" charset="0"/>
                        </a:rPr>
                        <a:t>Denver, CO</a:t>
                      </a:r>
                      <a:endParaRPr lang="en-US" sz="4900" b="0" i="0" u="none" strike="noStrike">
                        <a:effectLst/>
                        <a:latin typeface="Arial" panose="020B0604020202020204" pitchFamily="34" charset="0"/>
                      </a:endParaRPr>
                    </a:p>
                  </a:txBody>
                  <a:tcPr marL="25828" marR="25828" marT="25828" marB="0" anchor="b">
                    <a:lnL>
                      <a:noFill/>
                    </a:lnL>
                    <a:lnR>
                      <a:noFill/>
                    </a:lnR>
                    <a:lnT>
                      <a:noFill/>
                    </a:lnT>
                    <a:lnB>
                      <a:noFill/>
                    </a:lnB>
                    <a:solidFill>
                      <a:srgbClr val="4472C4"/>
                    </a:solidFill>
                  </a:tcPr>
                </a:tc>
                <a:tc>
                  <a:txBody>
                    <a:bodyPr/>
                    <a:lstStyle/>
                    <a:p>
                      <a:pPr algn="r" fontAlgn="b">
                        <a:spcBef>
                          <a:spcPts val="0"/>
                        </a:spcBef>
                        <a:spcAft>
                          <a:spcPts val="0"/>
                        </a:spcAft>
                      </a:pPr>
                      <a:r>
                        <a:rPr lang="en-US" sz="3200" b="0" i="0" u="none" strike="noStrike" dirty="0">
                          <a:solidFill>
                            <a:srgbClr val="FFFFFF"/>
                          </a:solidFill>
                          <a:effectLst/>
                          <a:latin typeface="Calibri" panose="020F0502020204030204" pitchFamily="34" charset="0"/>
                        </a:rPr>
                        <a:t>8</a:t>
                      </a:r>
                      <a:endParaRPr lang="en-US" sz="4900" b="0" i="0" u="none" strike="noStrike" dirty="0">
                        <a:effectLst/>
                        <a:latin typeface="Arial" panose="020B0604020202020204" pitchFamily="34" charset="0"/>
                      </a:endParaRPr>
                    </a:p>
                  </a:txBody>
                  <a:tcPr marL="25828" marR="25828" marT="25828" marB="0" anchor="b">
                    <a:lnL>
                      <a:noFill/>
                    </a:lnL>
                    <a:lnR>
                      <a:noFill/>
                    </a:lnR>
                    <a:lnT>
                      <a:noFill/>
                    </a:lnT>
                    <a:lnB>
                      <a:noFill/>
                    </a:lnB>
                    <a:solidFill>
                      <a:srgbClr val="4472C4"/>
                    </a:solidFill>
                  </a:tcPr>
                </a:tc>
                <a:extLst>
                  <a:ext uri="{0D108BD9-81ED-4DB2-BD59-A6C34878D82A}">
                    <a16:rowId xmlns:a16="http://schemas.microsoft.com/office/drawing/2014/main" val="3295930828"/>
                  </a:ext>
                </a:extLst>
              </a:tr>
            </a:tbl>
          </a:graphicData>
        </a:graphic>
      </p:graphicFrame>
    </p:spTree>
    <p:extLst>
      <p:ext uri="{BB962C8B-B14F-4D97-AF65-F5344CB8AC3E}">
        <p14:creationId xmlns:p14="http://schemas.microsoft.com/office/powerpoint/2010/main" val="110539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F718EC05-A4F9-457B-B940-C3D973DB117A}"/>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kern="1200">
                <a:solidFill>
                  <a:schemeClr val="bg1"/>
                </a:solidFill>
                <a:latin typeface="+mj-lt"/>
                <a:ea typeface="+mj-ea"/>
                <a:cs typeface="+mj-cs"/>
              </a:rPr>
              <a:t>Notes on Missing Data Values </a:t>
            </a:r>
          </a:p>
        </p:txBody>
      </p:sp>
      <p:cxnSp>
        <p:nvCxnSpPr>
          <p:cNvPr id="14" name="Straight Connector 13">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F0201916-1A37-42F6-BA95-41C979CA772A}"/>
              </a:ext>
            </a:extLst>
          </p:cNvPr>
          <p:cNvSpPr>
            <a:spLocks noGrp="1"/>
          </p:cNvSpPr>
          <p:nvPr>
            <p:ph sz="half" idx="2"/>
          </p:nvPr>
        </p:nvSpPr>
        <p:spPr>
          <a:xfrm>
            <a:off x="897769" y="1909192"/>
            <a:ext cx="4586513" cy="3647710"/>
          </a:xfrm>
        </p:spPr>
        <p:txBody>
          <a:bodyPr vert="horz" lIns="91440" tIns="45720" rIns="91440" bIns="45720" rtlCol="0">
            <a:normAutofit/>
          </a:bodyPr>
          <a:lstStyle/>
          <a:p>
            <a:r>
              <a:rPr lang="en-US" sz="2000">
                <a:solidFill>
                  <a:schemeClr val="bg1"/>
                </a:solidFill>
              </a:rPr>
              <a:t>Two Datasets, "Beers.csv" and "Breweries.csv" were joined to create a Full Dataset for analysis and insight</a:t>
            </a:r>
          </a:p>
          <a:p>
            <a:r>
              <a:rPr lang="en-US" sz="2000">
                <a:solidFill>
                  <a:schemeClr val="bg1"/>
                </a:solidFill>
              </a:rPr>
              <a:t>Only ABV and IBU are missing Data Values</a:t>
            </a:r>
          </a:p>
          <a:p>
            <a:r>
              <a:rPr lang="en-US" sz="2000" u="sng">
                <a:solidFill>
                  <a:schemeClr val="bg1"/>
                </a:solidFill>
              </a:rPr>
              <a:t>Important to note</a:t>
            </a:r>
            <a:r>
              <a:rPr lang="en-US" sz="2000">
                <a:solidFill>
                  <a:schemeClr val="bg1"/>
                </a:solidFill>
              </a:rPr>
              <a:t>: IBU is missing values in  around 42% of the 2,410 total rows of data</a:t>
            </a:r>
          </a:p>
          <a:p>
            <a:r>
              <a:rPr lang="en-US" sz="2000">
                <a:solidFill>
                  <a:schemeClr val="bg1"/>
                </a:solidFill>
              </a:rPr>
              <a:t>**Predictions based upon IBU data specifically, may be skewed</a:t>
            </a:r>
          </a:p>
        </p:txBody>
      </p:sp>
      <p:cxnSp>
        <p:nvCxnSpPr>
          <p:cNvPr id="16" name="Straight Connector 15">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5" descr="Table&#10;&#10;Description automatically generated">
            <a:extLst>
              <a:ext uri="{FF2B5EF4-FFF2-40B4-BE49-F238E27FC236}">
                <a16:creationId xmlns:a16="http://schemas.microsoft.com/office/drawing/2014/main" id="{455539D1-001F-48EA-A0BE-2466BDB50906}"/>
              </a:ext>
            </a:extLst>
          </p:cNvPr>
          <p:cNvPicPr>
            <a:picLocks noGrp="1" noChangeAspect="1"/>
          </p:cNvPicPr>
          <p:nvPr>
            <p:ph sz="half" idx="1"/>
          </p:nvPr>
        </p:nvPicPr>
        <p:blipFill>
          <a:blip r:embed="rId2"/>
          <a:stretch>
            <a:fillRect/>
          </a:stretch>
        </p:blipFill>
        <p:spPr>
          <a:xfrm>
            <a:off x="6525453" y="0"/>
            <a:ext cx="4886324" cy="6858000"/>
          </a:xfrm>
          <a:prstGeom prst="rect">
            <a:avLst/>
          </a:prstGeom>
        </p:spPr>
      </p:pic>
      <p:sp>
        <p:nvSpPr>
          <p:cNvPr id="7" name="TextBox 6">
            <a:extLst>
              <a:ext uri="{FF2B5EF4-FFF2-40B4-BE49-F238E27FC236}">
                <a16:creationId xmlns:a16="http://schemas.microsoft.com/office/drawing/2014/main" id="{F4525A57-545B-4DE5-9FEC-4E1B266EE643}"/>
              </a:ext>
            </a:extLst>
          </p:cNvPr>
          <p:cNvSpPr txBox="1"/>
          <p:nvPr/>
        </p:nvSpPr>
        <p:spPr>
          <a:xfrm>
            <a:off x="6525453" y="6172200"/>
            <a:ext cx="4886324" cy="685800"/>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Aft>
                <a:spcPts val="600"/>
              </a:spcAft>
            </a:pPr>
            <a:r>
              <a:rPr lang="en-US" sz="1300">
                <a:solidFill>
                  <a:srgbClr val="FFFFFF"/>
                </a:solidFill>
              </a:rPr>
              <a:t>**Data used for analysis provided by client</a:t>
            </a:r>
          </a:p>
        </p:txBody>
      </p:sp>
    </p:spTree>
    <p:extLst>
      <p:ext uri="{BB962C8B-B14F-4D97-AF65-F5344CB8AC3E}">
        <p14:creationId xmlns:p14="http://schemas.microsoft.com/office/powerpoint/2010/main" val="36314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E33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41FD7-7307-44F9-8D2C-9D3F0904D5F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Median ABV (Beers) by State</a:t>
            </a:r>
          </a:p>
        </p:txBody>
      </p:sp>
      <p:pic>
        <p:nvPicPr>
          <p:cNvPr id="7" name="Picture 6" descr="Chart, bar chart&#10;&#10;Description automatically generated">
            <a:extLst>
              <a:ext uri="{FF2B5EF4-FFF2-40B4-BE49-F238E27FC236}">
                <a16:creationId xmlns:a16="http://schemas.microsoft.com/office/drawing/2014/main" id="{AF1A0D4D-77EF-5346-B3EF-A12B3A220DDC}"/>
              </a:ext>
            </a:extLst>
          </p:cNvPr>
          <p:cNvPicPr>
            <a:picLocks noChangeAspect="1"/>
          </p:cNvPicPr>
          <p:nvPr/>
        </p:nvPicPr>
        <p:blipFill>
          <a:blip r:embed="rId3"/>
          <a:stretch>
            <a:fillRect/>
          </a:stretch>
        </p:blipFill>
        <p:spPr>
          <a:xfrm>
            <a:off x="3470984" y="648730"/>
            <a:ext cx="8721016" cy="5560539"/>
          </a:xfrm>
          <a:prstGeom prst="rect">
            <a:avLst/>
          </a:prstGeom>
        </p:spPr>
      </p:pic>
    </p:spTree>
    <p:extLst>
      <p:ext uri="{BB962C8B-B14F-4D97-AF65-F5344CB8AC3E}">
        <p14:creationId xmlns:p14="http://schemas.microsoft.com/office/powerpoint/2010/main" val="193369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4341FD7-7307-44F9-8D2C-9D3F0904D5FF}"/>
              </a:ext>
            </a:extLst>
          </p:cNvPr>
          <p:cNvSpPr>
            <a:spLocks noGrp="1"/>
          </p:cNvSpPr>
          <p:nvPr>
            <p:ph type="title"/>
          </p:nvPr>
        </p:nvSpPr>
        <p:spPr>
          <a:xfrm>
            <a:off x="354105" y="2767106"/>
            <a:ext cx="3186764" cy="3071906"/>
          </a:xfrm>
          <a:prstGeom prst="ellipse">
            <a:avLst/>
          </a:prstGeom>
        </p:spPr>
        <p:txBody>
          <a:bodyPr vert="horz" lIns="91440" tIns="45720" rIns="91440" bIns="45720" rtlCol="0" anchor="t">
            <a:normAutofit/>
          </a:bodyPr>
          <a:lstStyle/>
          <a:p>
            <a:r>
              <a:rPr lang="en-US" sz="3200" kern="1200" dirty="0">
                <a:solidFill>
                  <a:srgbClr val="FFFFFF"/>
                </a:solidFill>
                <a:latin typeface="+mj-lt"/>
                <a:ea typeface="+mj-ea"/>
                <a:cs typeface="+mj-cs"/>
              </a:rPr>
              <a:t>Bitterness Comparison by State</a:t>
            </a:r>
          </a:p>
        </p:txBody>
      </p:sp>
      <p:pic>
        <p:nvPicPr>
          <p:cNvPr id="7" name="Picture 6" descr="Chart, bar chart, line chart, histogram&#10;&#10;Description automatically generated">
            <a:extLst>
              <a:ext uri="{FF2B5EF4-FFF2-40B4-BE49-F238E27FC236}">
                <a16:creationId xmlns:a16="http://schemas.microsoft.com/office/drawing/2014/main" id="{E17DE23C-0E9A-004B-A566-5DC3A2006A29}"/>
              </a:ext>
            </a:extLst>
          </p:cNvPr>
          <p:cNvPicPr>
            <a:picLocks noChangeAspect="1"/>
          </p:cNvPicPr>
          <p:nvPr/>
        </p:nvPicPr>
        <p:blipFill>
          <a:blip r:embed="rId3"/>
          <a:stretch>
            <a:fillRect/>
          </a:stretch>
        </p:blipFill>
        <p:spPr>
          <a:xfrm>
            <a:off x="4038604" y="1082400"/>
            <a:ext cx="8153396" cy="5179108"/>
          </a:xfrm>
          <a:prstGeom prst="rect">
            <a:avLst/>
          </a:prstGeom>
        </p:spPr>
      </p:pic>
    </p:spTree>
    <p:extLst>
      <p:ext uri="{BB962C8B-B14F-4D97-AF65-F5344CB8AC3E}">
        <p14:creationId xmlns:p14="http://schemas.microsoft.com/office/powerpoint/2010/main" val="1270767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F645862-F094-264C-B56E-23FEFCE0203E}"/>
              </a:ext>
            </a:extLst>
          </p:cNvPr>
          <p:cNvSpPr>
            <a:spLocks noGrp="1"/>
          </p:cNvSpPr>
          <p:nvPr>
            <p:ph type="title"/>
          </p:nvPr>
        </p:nvSpPr>
        <p:spPr>
          <a:xfrm>
            <a:off x="94449" y="2804176"/>
            <a:ext cx="2880828" cy="3071906"/>
          </a:xfrm>
          <a:prstGeom prst="ellipse">
            <a:avLst/>
          </a:prstGeom>
        </p:spPr>
        <p:txBody>
          <a:bodyPr vert="horz" lIns="91440" tIns="45720" rIns="91440" bIns="45720" rtlCol="0" anchor="t">
            <a:normAutofit fontScale="90000"/>
          </a:bodyPr>
          <a:lstStyle/>
          <a:p>
            <a:r>
              <a:rPr lang="en-US" sz="3700" kern="1200" dirty="0">
                <a:solidFill>
                  <a:srgbClr val="FFFFFF"/>
                </a:solidFill>
                <a:latin typeface="+mj-lt"/>
                <a:ea typeface="+mj-ea"/>
                <a:cs typeface="+mj-cs"/>
              </a:rPr>
              <a:t>Alcohol by Volume per </a:t>
            </a:r>
            <a:br>
              <a:rPr lang="en-US" sz="3700" kern="1200" dirty="0">
                <a:solidFill>
                  <a:srgbClr val="FFFFFF"/>
                </a:solidFill>
                <a:latin typeface="+mj-lt"/>
                <a:ea typeface="+mj-ea"/>
                <a:cs typeface="+mj-cs"/>
              </a:rPr>
            </a:br>
            <a:r>
              <a:rPr lang="en-US" sz="3700" kern="1200" dirty="0">
                <a:solidFill>
                  <a:srgbClr val="FFFFFF"/>
                </a:solidFill>
                <a:latin typeface="+mj-lt"/>
                <a:ea typeface="+mj-ea"/>
                <a:cs typeface="+mj-cs"/>
              </a:rPr>
              <a:t>U.S. State</a:t>
            </a:r>
          </a:p>
        </p:txBody>
      </p:sp>
      <p:pic>
        <p:nvPicPr>
          <p:cNvPr id="5" name="Content Placeholder 4" descr="Chart, histogram&#10;&#10;Description automatically generated">
            <a:extLst>
              <a:ext uri="{FF2B5EF4-FFF2-40B4-BE49-F238E27FC236}">
                <a16:creationId xmlns:a16="http://schemas.microsoft.com/office/drawing/2014/main" id="{8186E1B8-CF9B-8049-8146-5C86F9763080}"/>
              </a:ext>
            </a:extLst>
          </p:cNvPr>
          <p:cNvPicPr>
            <a:picLocks noGrp="1" noChangeAspect="1"/>
          </p:cNvPicPr>
          <p:nvPr>
            <p:ph idx="1"/>
          </p:nvPr>
        </p:nvPicPr>
        <p:blipFill>
          <a:blip r:embed="rId2"/>
          <a:stretch>
            <a:fillRect/>
          </a:stretch>
        </p:blipFill>
        <p:spPr>
          <a:xfrm>
            <a:off x="3078375" y="17819"/>
            <a:ext cx="9113625" cy="6858000"/>
          </a:xfrm>
          <a:prstGeom prst="rect">
            <a:avLst/>
          </a:prstGeom>
        </p:spPr>
      </p:pic>
    </p:spTree>
    <p:extLst>
      <p:ext uri="{BB962C8B-B14F-4D97-AF65-F5344CB8AC3E}">
        <p14:creationId xmlns:p14="http://schemas.microsoft.com/office/powerpoint/2010/main" val="154932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3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E5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45862-F094-264C-B56E-23FEFCE0203E}"/>
              </a:ext>
            </a:extLst>
          </p:cNvPr>
          <p:cNvSpPr>
            <a:spLocks noGrp="1"/>
          </p:cNvSpPr>
          <p:nvPr>
            <p:ph type="title"/>
          </p:nvPr>
        </p:nvSpPr>
        <p:spPr>
          <a:xfrm>
            <a:off x="156061" y="2074362"/>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Highest Bitterness per </a:t>
            </a:r>
            <a:br>
              <a:rPr lang="en-US" sz="2600" kern="1200" dirty="0">
                <a:solidFill>
                  <a:srgbClr val="FFFFFF"/>
                </a:solidFill>
                <a:latin typeface="+mj-lt"/>
                <a:ea typeface="+mj-ea"/>
                <a:cs typeface="+mj-cs"/>
              </a:rPr>
            </a:br>
            <a:r>
              <a:rPr lang="en-US" sz="2600" kern="1200" dirty="0">
                <a:solidFill>
                  <a:srgbClr val="FFFFFF"/>
                </a:solidFill>
                <a:latin typeface="+mj-lt"/>
                <a:ea typeface="+mj-ea"/>
                <a:cs typeface="+mj-cs"/>
              </a:rPr>
              <a:t>U.S. State</a:t>
            </a:r>
          </a:p>
        </p:txBody>
      </p:sp>
      <p:pic>
        <p:nvPicPr>
          <p:cNvPr id="7" name="Picture 6">
            <a:extLst>
              <a:ext uri="{FF2B5EF4-FFF2-40B4-BE49-F238E27FC236}">
                <a16:creationId xmlns:a16="http://schemas.microsoft.com/office/drawing/2014/main" id="{E4866684-C3EA-C446-8068-2883F1068E48}"/>
              </a:ext>
            </a:extLst>
          </p:cNvPr>
          <p:cNvPicPr>
            <a:picLocks noChangeAspect="1"/>
          </p:cNvPicPr>
          <p:nvPr/>
        </p:nvPicPr>
        <p:blipFill>
          <a:blip r:embed="rId2"/>
          <a:stretch>
            <a:fillRect/>
          </a:stretch>
        </p:blipFill>
        <p:spPr>
          <a:xfrm>
            <a:off x="3064476" y="-21702"/>
            <a:ext cx="9112188" cy="6879702"/>
          </a:xfrm>
          <a:prstGeom prst="rect">
            <a:avLst/>
          </a:prstGeom>
        </p:spPr>
      </p:pic>
    </p:spTree>
    <p:extLst>
      <p:ext uri="{BB962C8B-B14F-4D97-AF65-F5344CB8AC3E}">
        <p14:creationId xmlns:p14="http://schemas.microsoft.com/office/powerpoint/2010/main" val="413969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E2FB5B-A2D9-4647-911F-AF85BBB3EF19}"/>
              </a:ext>
            </a:extLst>
          </p:cNvPr>
          <p:cNvSpPr>
            <a:spLocks noGrp="1"/>
          </p:cNvSpPr>
          <p:nvPr>
            <p:ph type="title"/>
          </p:nvPr>
        </p:nvSpPr>
        <p:spPr>
          <a:xfrm>
            <a:off x="11970" y="0"/>
            <a:ext cx="9718111" cy="577892"/>
          </a:xfrm>
        </p:spPr>
        <p:txBody>
          <a:bodyPr anchor="ctr">
            <a:normAutofit fontScale="90000"/>
          </a:bodyPr>
          <a:lstStyle/>
          <a:p>
            <a:r>
              <a:rPr lang="en-US" sz="4000" dirty="0">
                <a:solidFill>
                  <a:srgbClr val="FFFFFF"/>
                </a:solidFill>
              </a:rPr>
              <a:t>Summary Distribution</a:t>
            </a:r>
          </a:p>
        </p:txBody>
      </p:sp>
      <p:graphicFrame>
        <p:nvGraphicFramePr>
          <p:cNvPr id="4" name="Table 4">
            <a:extLst>
              <a:ext uri="{FF2B5EF4-FFF2-40B4-BE49-F238E27FC236}">
                <a16:creationId xmlns:a16="http://schemas.microsoft.com/office/drawing/2014/main" id="{B5D75CAC-EA9A-40DB-BB79-D123729897AD}"/>
              </a:ext>
            </a:extLst>
          </p:cNvPr>
          <p:cNvGraphicFramePr>
            <a:graphicFrameLocks noGrp="1"/>
          </p:cNvGraphicFramePr>
          <p:nvPr>
            <p:ph idx="1"/>
            <p:extLst>
              <p:ext uri="{D42A27DB-BD31-4B8C-83A1-F6EECF244321}">
                <p14:modId xmlns:p14="http://schemas.microsoft.com/office/powerpoint/2010/main" val="2533977801"/>
              </p:ext>
            </p:extLst>
          </p:nvPr>
        </p:nvGraphicFramePr>
        <p:xfrm>
          <a:off x="0" y="577892"/>
          <a:ext cx="12168061" cy="919222"/>
        </p:xfrm>
        <a:graphic>
          <a:graphicData uri="http://schemas.openxmlformats.org/drawingml/2006/table">
            <a:tbl>
              <a:tblPr firstRow="1" bandRow="1">
                <a:tableStyleId>{5202B0CA-FC54-4496-8BCA-5EF66A818D29}</a:tableStyleId>
              </a:tblPr>
              <a:tblGrid>
                <a:gridCol w="1812603">
                  <a:extLst>
                    <a:ext uri="{9D8B030D-6E8A-4147-A177-3AD203B41FA5}">
                      <a16:colId xmlns:a16="http://schemas.microsoft.com/office/drawing/2014/main" val="580718038"/>
                    </a:ext>
                  </a:extLst>
                </a:gridCol>
                <a:gridCol w="1812603">
                  <a:extLst>
                    <a:ext uri="{9D8B030D-6E8A-4147-A177-3AD203B41FA5}">
                      <a16:colId xmlns:a16="http://schemas.microsoft.com/office/drawing/2014/main" val="1275676225"/>
                    </a:ext>
                  </a:extLst>
                </a:gridCol>
                <a:gridCol w="1812603">
                  <a:extLst>
                    <a:ext uri="{9D8B030D-6E8A-4147-A177-3AD203B41FA5}">
                      <a16:colId xmlns:a16="http://schemas.microsoft.com/office/drawing/2014/main" val="513024440"/>
                    </a:ext>
                  </a:extLst>
                </a:gridCol>
                <a:gridCol w="1812603">
                  <a:extLst>
                    <a:ext uri="{9D8B030D-6E8A-4147-A177-3AD203B41FA5}">
                      <a16:colId xmlns:a16="http://schemas.microsoft.com/office/drawing/2014/main" val="1202276863"/>
                    </a:ext>
                  </a:extLst>
                </a:gridCol>
                <a:gridCol w="1812603">
                  <a:extLst>
                    <a:ext uri="{9D8B030D-6E8A-4147-A177-3AD203B41FA5}">
                      <a16:colId xmlns:a16="http://schemas.microsoft.com/office/drawing/2014/main" val="4051971797"/>
                    </a:ext>
                  </a:extLst>
                </a:gridCol>
                <a:gridCol w="1812603">
                  <a:extLst>
                    <a:ext uri="{9D8B030D-6E8A-4147-A177-3AD203B41FA5}">
                      <a16:colId xmlns:a16="http://schemas.microsoft.com/office/drawing/2014/main" val="1453850908"/>
                    </a:ext>
                  </a:extLst>
                </a:gridCol>
                <a:gridCol w="1292443">
                  <a:extLst>
                    <a:ext uri="{9D8B030D-6E8A-4147-A177-3AD203B41FA5}">
                      <a16:colId xmlns:a16="http://schemas.microsoft.com/office/drawing/2014/main" val="2421316139"/>
                    </a:ext>
                  </a:extLst>
                </a:gridCol>
              </a:tblGrid>
              <a:tr h="517104">
                <a:tc>
                  <a:txBody>
                    <a:bodyPr/>
                    <a:lstStyle/>
                    <a:p>
                      <a:r>
                        <a:rPr lang="en-US" sz="1600"/>
                        <a:t>Min</a:t>
                      </a:r>
                    </a:p>
                  </a:txBody>
                  <a:tcPr marL="158279" marR="158279" marT="79139" marB="79139"/>
                </a:tc>
                <a:tc>
                  <a:txBody>
                    <a:bodyPr/>
                    <a:lstStyle/>
                    <a:p>
                      <a:r>
                        <a:rPr lang="en-US" sz="1600"/>
                        <a:t>1st Quartile</a:t>
                      </a:r>
                    </a:p>
                  </a:txBody>
                  <a:tcPr marL="158279" marR="158279" marT="79139" marB="79139"/>
                </a:tc>
                <a:tc>
                  <a:txBody>
                    <a:bodyPr/>
                    <a:lstStyle/>
                    <a:p>
                      <a:r>
                        <a:rPr lang="en-US" sz="1600"/>
                        <a:t>Median</a:t>
                      </a:r>
                    </a:p>
                  </a:txBody>
                  <a:tcPr marL="158279" marR="158279" marT="79139" marB="79139"/>
                </a:tc>
                <a:tc>
                  <a:txBody>
                    <a:bodyPr/>
                    <a:lstStyle/>
                    <a:p>
                      <a:r>
                        <a:rPr lang="en-US" sz="1600" dirty="0"/>
                        <a:t>Mean</a:t>
                      </a:r>
                    </a:p>
                  </a:txBody>
                  <a:tcPr marL="158279" marR="158279" marT="79139" marB="79139"/>
                </a:tc>
                <a:tc>
                  <a:txBody>
                    <a:bodyPr/>
                    <a:lstStyle/>
                    <a:p>
                      <a:r>
                        <a:rPr lang="en-US" sz="1600" dirty="0"/>
                        <a:t>3rd Quartile</a:t>
                      </a:r>
                    </a:p>
                  </a:txBody>
                  <a:tcPr marL="158279" marR="158279" marT="79139" marB="79139"/>
                </a:tc>
                <a:tc>
                  <a:txBody>
                    <a:bodyPr/>
                    <a:lstStyle/>
                    <a:p>
                      <a:pPr lvl="0">
                        <a:buNone/>
                      </a:pPr>
                      <a:r>
                        <a:rPr lang="en-US" sz="1600"/>
                        <a:t>Max</a:t>
                      </a:r>
                    </a:p>
                  </a:txBody>
                  <a:tcPr marL="158279" marR="158279" marT="79139" marB="79139"/>
                </a:tc>
                <a:tc>
                  <a:txBody>
                    <a:bodyPr/>
                    <a:lstStyle/>
                    <a:p>
                      <a:pPr lvl="0">
                        <a:buNone/>
                      </a:pPr>
                      <a:r>
                        <a:rPr lang="en-US" sz="1600"/>
                        <a:t>NA's</a:t>
                      </a:r>
                    </a:p>
                  </a:txBody>
                  <a:tcPr marL="158279" marR="158279" marT="79139" marB="79139"/>
                </a:tc>
                <a:extLst>
                  <a:ext uri="{0D108BD9-81ED-4DB2-BD59-A6C34878D82A}">
                    <a16:rowId xmlns:a16="http://schemas.microsoft.com/office/drawing/2014/main" val="1725901985"/>
                  </a:ext>
                </a:extLst>
              </a:tr>
              <a:tr h="361241">
                <a:tc>
                  <a:txBody>
                    <a:bodyPr/>
                    <a:lstStyle/>
                    <a:p>
                      <a:r>
                        <a:rPr lang="en-US" sz="1600"/>
                        <a:t>0.00100</a:t>
                      </a:r>
                    </a:p>
                  </a:txBody>
                  <a:tcPr marL="158279" marR="158279" marT="79139" marB="79139"/>
                </a:tc>
                <a:tc>
                  <a:txBody>
                    <a:bodyPr/>
                    <a:lstStyle/>
                    <a:p>
                      <a:r>
                        <a:rPr lang="en-US" sz="1600"/>
                        <a:t>0.05000</a:t>
                      </a:r>
                    </a:p>
                  </a:txBody>
                  <a:tcPr marL="158279" marR="158279" marT="79139" marB="79139"/>
                </a:tc>
                <a:tc>
                  <a:txBody>
                    <a:bodyPr/>
                    <a:lstStyle/>
                    <a:p>
                      <a:r>
                        <a:rPr lang="en-US" sz="1600"/>
                        <a:t>0.05600</a:t>
                      </a:r>
                    </a:p>
                  </a:txBody>
                  <a:tcPr marL="158279" marR="158279" marT="79139" marB="79139"/>
                </a:tc>
                <a:tc>
                  <a:txBody>
                    <a:bodyPr/>
                    <a:lstStyle/>
                    <a:p>
                      <a:r>
                        <a:rPr lang="en-US" sz="1600" dirty="0"/>
                        <a:t>0.05977</a:t>
                      </a:r>
                    </a:p>
                  </a:txBody>
                  <a:tcPr marL="158279" marR="158279" marT="79139" marB="79139"/>
                </a:tc>
                <a:tc>
                  <a:txBody>
                    <a:bodyPr/>
                    <a:lstStyle/>
                    <a:p>
                      <a:r>
                        <a:rPr lang="en-US" sz="1600"/>
                        <a:t>0.06700</a:t>
                      </a:r>
                    </a:p>
                  </a:txBody>
                  <a:tcPr marL="158279" marR="158279" marT="79139" marB="79139"/>
                </a:tc>
                <a:tc>
                  <a:txBody>
                    <a:bodyPr/>
                    <a:lstStyle/>
                    <a:p>
                      <a:pPr lvl="0">
                        <a:buNone/>
                      </a:pPr>
                      <a:r>
                        <a:rPr lang="en-US" sz="1600"/>
                        <a:t>0.12800</a:t>
                      </a:r>
                    </a:p>
                  </a:txBody>
                  <a:tcPr marL="158279" marR="158279" marT="79139" marB="79139"/>
                </a:tc>
                <a:tc>
                  <a:txBody>
                    <a:bodyPr/>
                    <a:lstStyle/>
                    <a:p>
                      <a:pPr lvl="0">
                        <a:buNone/>
                      </a:pPr>
                      <a:r>
                        <a:rPr lang="en-US" sz="1600" dirty="0"/>
                        <a:t>62</a:t>
                      </a:r>
                    </a:p>
                  </a:txBody>
                  <a:tcPr marL="158279" marR="158279" marT="79139" marB="79139"/>
                </a:tc>
                <a:extLst>
                  <a:ext uri="{0D108BD9-81ED-4DB2-BD59-A6C34878D82A}">
                    <a16:rowId xmlns:a16="http://schemas.microsoft.com/office/drawing/2014/main" val="3519542925"/>
                  </a:ext>
                </a:extLst>
              </a:tr>
            </a:tbl>
          </a:graphicData>
        </a:graphic>
      </p:graphicFrame>
      <p:pic>
        <p:nvPicPr>
          <p:cNvPr id="8" name="Picture 7" descr="Chart&#10;&#10;Description automatically generated">
            <a:extLst>
              <a:ext uri="{FF2B5EF4-FFF2-40B4-BE49-F238E27FC236}">
                <a16:creationId xmlns:a16="http://schemas.microsoft.com/office/drawing/2014/main" id="{B7D81F19-2251-4244-BC81-80DA466CB728}"/>
              </a:ext>
            </a:extLst>
          </p:cNvPr>
          <p:cNvPicPr>
            <a:picLocks noChangeAspect="1"/>
          </p:cNvPicPr>
          <p:nvPr/>
        </p:nvPicPr>
        <p:blipFill>
          <a:blip r:embed="rId3"/>
          <a:stretch>
            <a:fillRect/>
          </a:stretch>
        </p:blipFill>
        <p:spPr>
          <a:xfrm>
            <a:off x="2596637" y="1566913"/>
            <a:ext cx="6998726" cy="5291402"/>
          </a:xfrm>
          <a:prstGeom prst="rect">
            <a:avLst/>
          </a:prstGeom>
        </p:spPr>
      </p:pic>
    </p:spTree>
    <p:extLst>
      <p:ext uri="{BB962C8B-B14F-4D97-AF65-F5344CB8AC3E}">
        <p14:creationId xmlns:p14="http://schemas.microsoft.com/office/powerpoint/2010/main" val="151915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TotalTime>
  <Words>471</Words>
  <Application>Microsoft Macintosh PowerPoint</Application>
  <PresentationFormat>Widescreen</PresentationFormat>
  <Paragraphs>73</Paragraphs>
  <Slides>14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Trends in US Craft Breweries and Beer</vt:lpstr>
      <vt:lpstr>Breweries by State</vt:lpstr>
      <vt:lpstr>Bonus Insights</vt:lpstr>
      <vt:lpstr>Notes on Missing Data Values </vt:lpstr>
      <vt:lpstr>Median ABV (Beers) by State</vt:lpstr>
      <vt:lpstr>Bitterness Comparison by State</vt:lpstr>
      <vt:lpstr>Alcohol by Volume per  U.S. State</vt:lpstr>
      <vt:lpstr>Highest Bitterness per  U.S. State</vt:lpstr>
      <vt:lpstr>Summary Distribution</vt:lpstr>
      <vt:lpstr>Bitterness &amp; ABV</vt:lpstr>
      <vt:lpstr>Bonus Insights</vt:lpstr>
      <vt:lpstr>Bonus Insights</vt:lpstr>
      <vt:lpstr>Classifying Ale based upon Alcohol Content and Bitterness</vt:lpstr>
      <vt:lpstr>Bonus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of Beer and Breweries</dc:title>
  <dc:creator>Nelson, Lauren</dc:creator>
  <cp:lastModifiedBy>Nelson, Lauren</cp:lastModifiedBy>
  <cp:revision>392</cp:revision>
  <dcterms:created xsi:type="dcterms:W3CDTF">2021-10-11T19:58:51Z</dcterms:created>
  <dcterms:modified xsi:type="dcterms:W3CDTF">2021-10-23T22:02:40Z</dcterms:modified>
</cp:coreProperties>
</file>