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2EC-9E17-4CF5-B4D0-076C245F8A6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DA46-1F14-499E-858F-7BC02A956F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2EC-9E17-4CF5-B4D0-076C245F8A6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DA46-1F14-499E-858F-7BC02A956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2EC-9E17-4CF5-B4D0-076C245F8A6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DA46-1F14-499E-858F-7BC02A956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2EC-9E17-4CF5-B4D0-076C245F8A6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DA46-1F14-499E-858F-7BC02A956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2EC-9E17-4CF5-B4D0-076C245F8A6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DA46-1F14-499E-858F-7BC02A956F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2EC-9E17-4CF5-B4D0-076C245F8A6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DA46-1F14-499E-858F-7BC02A956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2EC-9E17-4CF5-B4D0-076C245F8A6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DA46-1F14-499E-858F-7BC02A956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2EC-9E17-4CF5-B4D0-076C245F8A6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DA46-1F14-499E-858F-7BC02A956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2EC-9E17-4CF5-B4D0-076C245F8A6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DA46-1F14-499E-858F-7BC02A956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2EC-9E17-4CF5-B4D0-076C245F8A6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DA46-1F14-499E-858F-7BC02A956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2EC-9E17-4CF5-B4D0-076C245F8A6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60CDA46-1F14-499E-858F-7BC02A956F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D9E2EC-9E17-4CF5-B4D0-076C245F8A6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0CDA46-1F14-499E-858F-7BC02A956FF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Laundry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169920"/>
          </a:xfrm>
        </p:spPr>
        <p:txBody>
          <a:bodyPr/>
          <a:lstStyle/>
          <a:p>
            <a:r>
              <a:rPr lang="en-US" dirty="0" smtClean="0"/>
              <a:t>There are a lot of problems with laundry on campus</a:t>
            </a:r>
          </a:p>
          <a:p>
            <a:pPr lvl="1"/>
            <a:r>
              <a:rPr lang="en-US" dirty="0" smtClean="0"/>
              <a:t>Theft</a:t>
            </a:r>
          </a:p>
          <a:p>
            <a:pPr lvl="1"/>
            <a:r>
              <a:rPr lang="en-US" dirty="0" smtClean="0"/>
              <a:t>Broken Machines</a:t>
            </a:r>
          </a:p>
          <a:p>
            <a:pPr lvl="1"/>
            <a:r>
              <a:rPr lang="en-US" dirty="0" smtClean="0"/>
              <a:t>Timing</a:t>
            </a:r>
          </a:p>
          <a:p>
            <a:pPr lvl="1"/>
            <a:r>
              <a:rPr lang="en-US" dirty="0" smtClean="0"/>
              <a:t>Other people stopping your laundry early</a:t>
            </a:r>
          </a:p>
          <a:p>
            <a:pPr lvl="1"/>
            <a:r>
              <a:rPr lang="en-US" dirty="0" smtClean="0"/>
              <a:t>Checking for available washers/dryers</a:t>
            </a:r>
          </a:p>
          <a:p>
            <a:r>
              <a:rPr lang="en-US" dirty="0" smtClean="0"/>
              <a:t>How can we solve these problems?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257800"/>
            <a:ext cx="4191000" cy="128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9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</TotalTime>
  <Words>33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Laundry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Laundry Time</dc:title>
  <dc:creator>Windows User</dc:creator>
  <cp:lastModifiedBy>Windows User</cp:lastModifiedBy>
  <cp:revision>2</cp:revision>
  <dcterms:created xsi:type="dcterms:W3CDTF">2016-05-05T16:24:55Z</dcterms:created>
  <dcterms:modified xsi:type="dcterms:W3CDTF">2016-05-05T16:42:53Z</dcterms:modified>
</cp:coreProperties>
</file>