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E7F420-768F-466F-B917-75602466F988}" v="4" dt="2025-04-20T19:09:37.1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A7930-3969-1EBD-CEEB-7F17998AF5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389F350-B036-642B-91BE-65C0AEFDC9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911D572-F6EB-4200-D6EC-A09C9AF2CA65}"/>
              </a:ext>
            </a:extLst>
          </p:cNvPr>
          <p:cNvSpPr>
            <a:spLocks noGrp="1"/>
          </p:cNvSpPr>
          <p:nvPr>
            <p:ph type="dt" sz="half" idx="10"/>
          </p:nvPr>
        </p:nvSpPr>
        <p:spPr/>
        <p:txBody>
          <a:bodyPr/>
          <a:lstStyle/>
          <a:p>
            <a:fld id="{DAAD04E5-CD0F-4B98-94F1-47458BB6C8DA}" type="datetimeFigureOut">
              <a:rPr lang="en-CA" smtClean="0"/>
              <a:t>2025-04-20</a:t>
            </a:fld>
            <a:endParaRPr lang="en-CA"/>
          </a:p>
        </p:txBody>
      </p:sp>
      <p:sp>
        <p:nvSpPr>
          <p:cNvPr id="5" name="Footer Placeholder 4">
            <a:extLst>
              <a:ext uri="{FF2B5EF4-FFF2-40B4-BE49-F238E27FC236}">
                <a16:creationId xmlns:a16="http://schemas.microsoft.com/office/drawing/2014/main" id="{75CBE08B-76BE-1794-3E40-A2C7B89A84F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7A113E2-CD58-14B0-6F2A-50A2D75D5DDF}"/>
              </a:ext>
            </a:extLst>
          </p:cNvPr>
          <p:cNvSpPr>
            <a:spLocks noGrp="1"/>
          </p:cNvSpPr>
          <p:nvPr>
            <p:ph type="sldNum" sz="quarter" idx="12"/>
          </p:nvPr>
        </p:nvSpPr>
        <p:spPr/>
        <p:txBody>
          <a:bodyPr/>
          <a:lstStyle/>
          <a:p>
            <a:fld id="{A05D32C2-90BA-497F-9E01-2DBF9DF917B9}" type="slidenum">
              <a:rPr lang="en-CA" smtClean="0"/>
              <a:t>‹#›</a:t>
            </a:fld>
            <a:endParaRPr lang="en-CA"/>
          </a:p>
        </p:txBody>
      </p:sp>
    </p:spTree>
    <p:extLst>
      <p:ext uri="{BB962C8B-B14F-4D97-AF65-F5344CB8AC3E}">
        <p14:creationId xmlns:p14="http://schemas.microsoft.com/office/powerpoint/2010/main" val="518930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D0F8B-BBEB-8596-D512-9DB010FBD62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4596324-4A06-417F-3852-33C17CAF74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50B2F72-C126-7B09-A05E-ECDD1B1523E5}"/>
              </a:ext>
            </a:extLst>
          </p:cNvPr>
          <p:cNvSpPr>
            <a:spLocks noGrp="1"/>
          </p:cNvSpPr>
          <p:nvPr>
            <p:ph type="dt" sz="half" idx="10"/>
          </p:nvPr>
        </p:nvSpPr>
        <p:spPr/>
        <p:txBody>
          <a:bodyPr/>
          <a:lstStyle/>
          <a:p>
            <a:fld id="{DAAD04E5-CD0F-4B98-94F1-47458BB6C8DA}" type="datetimeFigureOut">
              <a:rPr lang="en-CA" smtClean="0"/>
              <a:t>2025-04-20</a:t>
            </a:fld>
            <a:endParaRPr lang="en-CA"/>
          </a:p>
        </p:txBody>
      </p:sp>
      <p:sp>
        <p:nvSpPr>
          <p:cNvPr id="5" name="Footer Placeholder 4">
            <a:extLst>
              <a:ext uri="{FF2B5EF4-FFF2-40B4-BE49-F238E27FC236}">
                <a16:creationId xmlns:a16="http://schemas.microsoft.com/office/drawing/2014/main" id="{037F4479-710C-1DC8-F4BA-86C1ED95A8F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245EDDE-9196-A653-A421-03C966EB0E5C}"/>
              </a:ext>
            </a:extLst>
          </p:cNvPr>
          <p:cNvSpPr>
            <a:spLocks noGrp="1"/>
          </p:cNvSpPr>
          <p:nvPr>
            <p:ph type="sldNum" sz="quarter" idx="12"/>
          </p:nvPr>
        </p:nvSpPr>
        <p:spPr/>
        <p:txBody>
          <a:bodyPr/>
          <a:lstStyle/>
          <a:p>
            <a:fld id="{A05D32C2-90BA-497F-9E01-2DBF9DF917B9}" type="slidenum">
              <a:rPr lang="en-CA" smtClean="0"/>
              <a:t>‹#›</a:t>
            </a:fld>
            <a:endParaRPr lang="en-CA"/>
          </a:p>
        </p:txBody>
      </p:sp>
    </p:spTree>
    <p:extLst>
      <p:ext uri="{BB962C8B-B14F-4D97-AF65-F5344CB8AC3E}">
        <p14:creationId xmlns:p14="http://schemas.microsoft.com/office/powerpoint/2010/main" val="4027560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0E24DC-FE0A-87E4-1ABB-056D29C3FE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9547AF7-D23C-31A7-918D-A9672EC63A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E618788-B73B-87E3-DDFC-37BF219FE94B}"/>
              </a:ext>
            </a:extLst>
          </p:cNvPr>
          <p:cNvSpPr>
            <a:spLocks noGrp="1"/>
          </p:cNvSpPr>
          <p:nvPr>
            <p:ph type="dt" sz="half" idx="10"/>
          </p:nvPr>
        </p:nvSpPr>
        <p:spPr/>
        <p:txBody>
          <a:bodyPr/>
          <a:lstStyle/>
          <a:p>
            <a:fld id="{DAAD04E5-CD0F-4B98-94F1-47458BB6C8DA}" type="datetimeFigureOut">
              <a:rPr lang="en-CA" smtClean="0"/>
              <a:t>2025-04-20</a:t>
            </a:fld>
            <a:endParaRPr lang="en-CA"/>
          </a:p>
        </p:txBody>
      </p:sp>
      <p:sp>
        <p:nvSpPr>
          <p:cNvPr id="5" name="Footer Placeholder 4">
            <a:extLst>
              <a:ext uri="{FF2B5EF4-FFF2-40B4-BE49-F238E27FC236}">
                <a16:creationId xmlns:a16="http://schemas.microsoft.com/office/drawing/2014/main" id="{53E4E72D-0F1C-A68D-E2A8-FAF182C27C8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1FC3602-4BF1-CA95-DEEA-337894577C39}"/>
              </a:ext>
            </a:extLst>
          </p:cNvPr>
          <p:cNvSpPr>
            <a:spLocks noGrp="1"/>
          </p:cNvSpPr>
          <p:nvPr>
            <p:ph type="sldNum" sz="quarter" idx="12"/>
          </p:nvPr>
        </p:nvSpPr>
        <p:spPr/>
        <p:txBody>
          <a:bodyPr/>
          <a:lstStyle/>
          <a:p>
            <a:fld id="{A05D32C2-90BA-497F-9E01-2DBF9DF917B9}" type="slidenum">
              <a:rPr lang="en-CA" smtClean="0"/>
              <a:t>‹#›</a:t>
            </a:fld>
            <a:endParaRPr lang="en-CA"/>
          </a:p>
        </p:txBody>
      </p:sp>
    </p:spTree>
    <p:extLst>
      <p:ext uri="{BB962C8B-B14F-4D97-AF65-F5344CB8AC3E}">
        <p14:creationId xmlns:p14="http://schemas.microsoft.com/office/powerpoint/2010/main" val="2561058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07ED-6B20-347A-C1FE-31D4F437BCA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159AC2D-3352-2EC4-135C-45C83C7AC3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021E63C-AA62-23AB-E1CE-DDF640853DF4}"/>
              </a:ext>
            </a:extLst>
          </p:cNvPr>
          <p:cNvSpPr>
            <a:spLocks noGrp="1"/>
          </p:cNvSpPr>
          <p:nvPr>
            <p:ph type="dt" sz="half" idx="10"/>
          </p:nvPr>
        </p:nvSpPr>
        <p:spPr/>
        <p:txBody>
          <a:bodyPr/>
          <a:lstStyle/>
          <a:p>
            <a:fld id="{DAAD04E5-CD0F-4B98-94F1-47458BB6C8DA}" type="datetimeFigureOut">
              <a:rPr lang="en-CA" smtClean="0"/>
              <a:t>2025-04-20</a:t>
            </a:fld>
            <a:endParaRPr lang="en-CA"/>
          </a:p>
        </p:txBody>
      </p:sp>
      <p:sp>
        <p:nvSpPr>
          <p:cNvPr id="5" name="Footer Placeholder 4">
            <a:extLst>
              <a:ext uri="{FF2B5EF4-FFF2-40B4-BE49-F238E27FC236}">
                <a16:creationId xmlns:a16="http://schemas.microsoft.com/office/drawing/2014/main" id="{ED998115-4200-BC61-3A0C-8E1909D911E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02A1B41-8060-826F-9A23-0DBF137A8B9F}"/>
              </a:ext>
            </a:extLst>
          </p:cNvPr>
          <p:cNvSpPr>
            <a:spLocks noGrp="1"/>
          </p:cNvSpPr>
          <p:nvPr>
            <p:ph type="sldNum" sz="quarter" idx="12"/>
          </p:nvPr>
        </p:nvSpPr>
        <p:spPr/>
        <p:txBody>
          <a:bodyPr/>
          <a:lstStyle/>
          <a:p>
            <a:fld id="{A05D32C2-90BA-497F-9E01-2DBF9DF917B9}" type="slidenum">
              <a:rPr lang="en-CA" smtClean="0"/>
              <a:t>‹#›</a:t>
            </a:fld>
            <a:endParaRPr lang="en-CA"/>
          </a:p>
        </p:txBody>
      </p:sp>
    </p:spTree>
    <p:extLst>
      <p:ext uri="{BB962C8B-B14F-4D97-AF65-F5344CB8AC3E}">
        <p14:creationId xmlns:p14="http://schemas.microsoft.com/office/powerpoint/2010/main" val="572034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7C75D-E6BB-2477-F187-E290113AB1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CC73824-F95A-F246-0345-7CD30046298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8F254C-D3CE-53AF-3143-798788821E22}"/>
              </a:ext>
            </a:extLst>
          </p:cNvPr>
          <p:cNvSpPr>
            <a:spLocks noGrp="1"/>
          </p:cNvSpPr>
          <p:nvPr>
            <p:ph type="dt" sz="half" idx="10"/>
          </p:nvPr>
        </p:nvSpPr>
        <p:spPr/>
        <p:txBody>
          <a:bodyPr/>
          <a:lstStyle/>
          <a:p>
            <a:fld id="{DAAD04E5-CD0F-4B98-94F1-47458BB6C8DA}" type="datetimeFigureOut">
              <a:rPr lang="en-CA" smtClean="0"/>
              <a:t>2025-04-20</a:t>
            </a:fld>
            <a:endParaRPr lang="en-CA"/>
          </a:p>
        </p:txBody>
      </p:sp>
      <p:sp>
        <p:nvSpPr>
          <p:cNvPr id="5" name="Footer Placeholder 4">
            <a:extLst>
              <a:ext uri="{FF2B5EF4-FFF2-40B4-BE49-F238E27FC236}">
                <a16:creationId xmlns:a16="http://schemas.microsoft.com/office/drawing/2014/main" id="{078260C9-C430-E485-DDD9-11729B42637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E06A09A-7B8B-4CDD-08F9-900AF742E1AB}"/>
              </a:ext>
            </a:extLst>
          </p:cNvPr>
          <p:cNvSpPr>
            <a:spLocks noGrp="1"/>
          </p:cNvSpPr>
          <p:nvPr>
            <p:ph type="sldNum" sz="quarter" idx="12"/>
          </p:nvPr>
        </p:nvSpPr>
        <p:spPr/>
        <p:txBody>
          <a:bodyPr/>
          <a:lstStyle/>
          <a:p>
            <a:fld id="{A05D32C2-90BA-497F-9E01-2DBF9DF917B9}" type="slidenum">
              <a:rPr lang="en-CA" smtClean="0"/>
              <a:t>‹#›</a:t>
            </a:fld>
            <a:endParaRPr lang="en-CA"/>
          </a:p>
        </p:txBody>
      </p:sp>
    </p:spTree>
    <p:extLst>
      <p:ext uri="{BB962C8B-B14F-4D97-AF65-F5344CB8AC3E}">
        <p14:creationId xmlns:p14="http://schemas.microsoft.com/office/powerpoint/2010/main" val="738563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D4E08-F58D-A135-105F-4C1DAE568D5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E68FB82-2A0B-2012-A53D-E97DB61F42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B992277-1E67-2B44-8061-13AA340657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2CB69DE-CB07-678D-4C0F-B05E0E0DEA80}"/>
              </a:ext>
            </a:extLst>
          </p:cNvPr>
          <p:cNvSpPr>
            <a:spLocks noGrp="1"/>
          </p:cNvSpPr>
          <p:nvPr>
            <p:ph type="dt" sz="half" idx="10"/>
          </p:nvPr>
        </p:nvSpPr>
        <p:spPr/>
        <p:txBody>
          <a:bodyPr/>
          <a:lstStyle/>
          <a:p>
            <a:fld id="{DAAD04E5-CD0F-4B98-94F1-47458BB6C8DA}" type="datetimeFigureOut">
              <a:rPr lang="en-CA" smtClean="0"/>
              <a:t>2025-04-20</a:t>
            </a:fld>
            <a:endParaRPr lang="en-CA"/>
          </a:p>
        </p:txBody>
      </p:sp>
      <p:sp>
        <p:nvSpPr>
          <p:cNvPr id="6" name="Footer Placeholder 5">
            <a:extLst>
              <a:ext uri="{FF2B5EF4-FFF2-40B4-BE49-F238E27FC236}">
                <a16:creationId xmlns:a16="http://schemas.microsoft.com/office/drawing/2014/main" id="{B5EF805A-59D5-1773-6470-0180E622837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C45DCC8-85A3-8732-959E-480F05C324A4}"/>
              </a:ext>
            </a:extLst>
          </p:cNvPr>
          <p:cNvSpPr>
            <a:spLocks noGrp="1"/>
          </p:cNvSpPr>
          <p:nvPr>
            <p:ph type="sldNum" sz="quarter" idx="12"/>
          </p:nvPr>
        </p:nvSpPr>
        <p:spPr/>
        <p:txBody>
          <a:bodyPr/>
          <a:lstStyle/>
          <a:p>
            <a:fld id="{A05D32C2-90BA-497F-9E01-2DBF9DF917B9}" type="slidenum">
              <a:rPr lang="en-CA" smtClean="0"/>
              <a:t>‹#›</a:t>
            </a:fld>
            <a:endParaRPr lang="en-CA"/>
          </a:p>
        </p:txBody>
      </p:sp>
    </p:spTree>
    <p:extLst>
      <p:ext uri="{BB962C8B-B14F-4D97-AF65-F5344CB8AC3E}">
        <p14:creationId xmlns:p14="http://schemas.microsoft.com/office/powerpoint/2010/main" val="1349755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79972-FF99-50A0-398D-85BAF377C13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3775F36-0BC3-3FEA-642F-2A32C58C86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48D7F3-5E57-9471-52A0-DABA400D4D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346BDE4-7AC1-D532-46B1-8D8586E448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9D10EF-7E18-F398-7141-3F1C995DD6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17EEA82-C470-E4BA-F787-1E65B22228A5}"/>
              </a:ext>
            </a:extLst>
          </p:cNvPr>
          <p:cNvSpPr>
            <a:spLocks noGrp="1"/>
          </p:cNvSpPr>
          <p:nvPr>
            <p:ph type="dt" sz="half" idx="10"/>
          </p:nvPr>
        </p:nvSpPr>
        <p:spPr/>
        <p:txBody>
          <a:bodyPr/>
          <a:lstStyle/>
          <a:p>
            <a:fld id="{DAAD04E5-CD0F-4B98-94F1-47458BB6C8DA}" type="datetimeFigureOut">
              <a:rPr lang="en-CA" smtClean="0"/>
              <a:t>2025-04-20</a:t>
            </a:fld>
            <a:endParaRPr lang="en-CA"/>
          </a:p>
        </p:txBody>
      </p:sp>
      <p:sp>
        <p:nvSpPr>
          <p:cNvPr id="8" name="Footer Placeholder 7">
            <a:extLst>
              <a:ext uri="{FF2B5EF4-FFF2-40B4-BE49-F238E27FC236}">
                <a16:creationId xmlns:a16="http://schemas.microsoft.com/office/drawing/2014/main" id="{222F1980-2163-F604-FC95-9E4AE18D3831}"/>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D73A16F-ECCA-A5B3-CAAE-4C852FF411A1}"/>
              </a:ext>
            </a:extLst>
          </p:cNvPr>
          <p:cNvSpPr>
            <a:spLocks noGrp="1"/>
          </p:cNvSpPr>
          <p:nvPr>
            <p:ph type="sldNum" sz="quarter" idx="12"/>
          </p:nvPr>
        </p:nvSpPr>
        <p:spPr/>
        <p:txBody>
          <a:bodyPr/>
          <a:lstStyle/>
          <a:p>
            <a:fld id="{A05D32C2-90BA-497F-9E01-2DBF9DF917B9}" type="slidenum">
              <a:rPr lang="en-CA" smtClean="0"/>
              <a:t>‹#›</a:t>
            </a:fld>
            <a:endParaRPr lang="en-CA"/>
          </a:p>
        </p:txBody>
      </p:sp>
    </p:spTree>
    <p:extLst>
      <p:ext uri="{BB962C8B-B14F-4D97-AF65-F5344CB8AC3E}">
        <p14:creationId xmlns:p14="http://schemas.microsoft.com/office/powerpoint/2010/main" val="2939703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F44F4-A3D7-31AA-BA23-C534DDC96413}"/>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A98547E6-263D-38D6-591A-F5A4A128D184}"/>
              </a:ext>
            </a:extLst>
          </p:cNvPr>
          <p:cNvSpPr>
            <a:spLocks noGrp="1"/>
          </p:cNvSpPr>
          <p:nvPr>
            <p:ph type="dt" sz="half" idx="10"/>
          </p:nvPr>
        </p:nvSpPr>
        <p:spPr/>
        <p:txBody>
          <a:bodyPr/>
          <a:lstStyle/>
          <a:p>
            <a:fld id="{DAAD04E5-CD0F-4B98-94F1-47458BB6C8DA}" type="datetimeFigureOut">
              <a:rPr lang="en-CA" smtClean="0"/>
              <a:t>2025-04-20</a:t>
            </a:fld>
            <a:endParaRPr lang="en-CA"/>
          </a:p>
        </p:txBody>
      </p:sp>
      <p:sp>
        <p:nvSpPr>
          <p:cNvPr id="4" name="Footer Placeholder 3">
            <a:extLst>
              <a:ext uri="{FF2B5EF4-FFF2-40B4-BE49-F238E27FC236}">
                <a16:creationId xmlns:a16="http://schemas.microsoft.com/office/drawing/2014/main" id="{79BC9571-6DE5-6D21-1C00-CA08907401A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3E8FE248-CDB3-AABE-B8D5-ACD6801AB0F3}"/>
              </a:ext>
            </a:extLst>
          </p:cNvPr>
          <p:cNvSpPr>
            <a:spLocks noGrp="1"/>
          </p:cNvSpPr>
          <p:nvPr>
            <p:ph type="sldNum" sz="quarter" idx="12"/>
          </p:nvPr>
        </p:nvSpPr>
        <p:spPr/>
        <p:txBody>
          <a:bodyPr/>
          <a:lstStyle/>
          <a:p>
            <a:fld id="{A05D32C2-90BA-497F-9E01-2DBF9DF917B9}" type="slidenum">
              <a:rPr lang="en-CA" smtClean="0"/>
              <a:t>‹#›</a:t>
            </a:fld>
            <a:endParaRPr lang="en-CA"/>
          </a:p>
        </p:txBody>
      </p:sp>
    </p:spTree>
    <p:extLst>
      <p:ext uri="{BB962C8B-B14F-4D97-AF65-F5344CB8AC3E}">
        <p14:creationId xmlns:p14="http://schemas.microsoft.com/office/powerpoint/2010/main" val="422580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23EB0C-322D-91AE-3298-F784BB42EA2F}"/>
              </a:ext>
            </a:extLst>
          </p:cNvPr>
          <p:cNvSpPr>
            <a:spLocks noGrp="1"/>
          </p:cNvSpPr>
          <p:nvPr>
            <p:ph type="dt" sz="half" idx="10"/>
          </p:nvPr>
        </p:nvSpPr>
        <p:spPr/>
        <p:txBody>
          <a:bodyPr/>
          <a:lstStyle/>
          <a:p>
            <a:fld id="{DAAD04E5-CD0F-4B98-94F1-47458BB6C8DA}" type="datetimeFigureOut">
              <a:rPr lang="en-CA" smtClean="0"/>
              <a:t>2025-04-20</a:t>
            </a:fld>
            <a:endParaRPr lang="en-CA"/>
          </a:p>
        </p:txBody>
      </p:sp>
      <p:sp>
        <p:nvSpPr>
          <p:cNvPr id="3" name="Footer Placeholder 2">
            <a:extLst>
              <a:ext uri="{FF2B5EF4-FFF2-40B4-BE49-F238E27FC236}">
                <a16:creationId xmlns:a16="http://schemas.microsoft.com/office/drawing/2014/main" id="{D8D0C641-DF07-85D2-8BCE-7BB78E88D8B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4120EC8F-719D-E1E6-9867-B68A09D13116}"/>
              </a:ext>
            </a:extLst>
          </p:cNvPr>
          <p:cNvSpPr>
            <a:spLocks noGrp="1"/>
          </p:cNvSpPr>
          <p:nvPr>
            <p:ph type="sldNum" sz="quarter" idx="12"/>
          </p:nvPr>
        </p:nvSpPr>
        <p:spPr/>
        <p:txBody>
          <a:bodyPr/>
          <a:lstStyle/>
          <a:p>
            <a:fld id="{A05D32C2-90BA-497F-9E01-2DBF9DF917B9}" type="slidenum">
              <a:rPr lang="en-CA" smtClean="0"/>
              <a:t>‹#›</a:t>
            </a:fld>
            <a:endParaRPr lang="en-CA"/>
          </a:p>
        </p:txBody>
      </p:sp>
    </p:spTree>
    <p:extLst>
      <p:ext uri="{BB962C8B-B14F-4D97-AF65-F5344CB8AC3E}">
        <p14:creationId xmlns:p14="http://schemas.microsoft.com/office/powerpoint/2010/main" val="3969554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BA6B6-75E6-2A42-75F8-37B62AA781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2A3BD15A-A92C-0F8E-BD01-BEFC929BC7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545F131-B1AC-765D-44D3-B4F7B59FCC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77305-23B7-D1B5-4959-A97E63E0E96B}"/>
              </a:ext>
            </a:extLst>
          </p:cNvPr>
          <p:cNvSpPr>
            <a:spLocks noGrp="1"/>
          </p:cNvSpPr>
          <p:nvPr>
            <p:ph type="dt" sz="half" idx="10"/>
          </p:nvPr>
        </p:nvSpPr>
        <p:spPr/>
        <p:txBody>
          <a:bodyPr/>
          <a:lstStyle/>
          <a:p>
            <a:fld id="{DAAD04E5-CD0F-4B98-94F1-47458BB6C8DA}" type="datetimeFigureOut">
              <a:rPr lang="en-CA" smtClean="0"/>
              <a:t>2025-04-20</a:t>
            </a:fld>
            <a:endParaRPr lang="en-CA"/>
          </a:p>
        </p:txBody>
      </p:sp>
      <p:sp>
        <p:nvSpPr>
          <p:cNvPr id="6" name="Footer Placeholder 5">
            <a:extLst>
              <a:ext uri="{FF2B5EF4-FFF2-40B4-BE49-F238E27FC236}">
                <a16:creationId xmlns:a16="http://schemas.microsoft.com/office/drawing/2014/main" id="{32B6899C-99AF-3654-BE49-3684FABFB83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9D9D163-76EB-A68A-D749-8F15E60A39C3}"/>
              </a:ext>
            </a:extLst>
          </p:cNvPr>
          <p:cNvSpPr>
            <a:spLocks noGrp="1"/>
          </p:cNvSpPr>
          <p:nvPr>
            <p:ph type="sldNum" sz="quarter" idx="12"/>
          </p:nvPr>
        </p:nvSpPr>
        <p:spPr/>
        <p:txBody>
          <a:bodyPr/>
          <a:lstStyle/>
          <a:p>
            <a:fld id="{A05D32C2-90BA-497F-9E01-2DBF9DF917B9}" type="slidenum">
              <a:rPr lang="en-CA" smtClean="0"/>
              <a:t>‹#›</a:t>
            </a:fld>
            <a:endParaRPr lang="en-CA"/>
          </a:p>
        </p:txBody>
      </p:sp>
    </p:spTree>
    <p:extLst>
      <p:ext uri="{BB962C8B-B14F-4D97-AF65-F5344CB8AC3E}">
        <p14:creationId xmlns:p14="http://schemas.microsoft.com/office/powerpoint/2010/main" val="4051433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C7B19-3B16-C321-D310-A23B2700B5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8582E67C-7AA1-4929-15FC-24F271DC01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5AB3E21-DB6F-EC6A-15CF-D0F8C3BBE0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67121F-720B-EBF8-D9ED-1AC2F946E0B3}"/>
              </a:ext>
            </a:extLst>
          </p:cNvPr>
          <p:cNvSpPr>
            <a:spLocks noGrp="1"/>
          </p:cNvSpPr>
          <p:nvPr>
            <p:ph type="dt" sz="half" idx="10"/>
          </p:nvPr>
        </p:nvSpPr>
        <p:spPr/>
        <p:txBody>
          <a:bodyPr/>
          <a:lstStyle/>
          <a:p>
            <a:fld id="{DAAD04E5-CD0F-4B98-94F1-47458BB6C8DA}" type="datetimeFigureOut">
              <a:rPr lang="en-CA" smtClean="0"/>
              <a:t>2025-04-20</a:t>
            </a:fld>
            <a:endParaRPr lang="en-CA"/>
          </a:p>
        </p:txBody>
      </p:sp>
      <p:sp>
        <p:nvSpPr>
          <p:cNvPr id="6" name="Footer Placeholder 5">
            <a:extLst>
              <a:ext uri="{FF2B5EF4-FFF2-40B4-BE49-F238E27FC236}">
                <a16:creationId xmlns:a16="http://schemas.microsoft.com/office/drawing/2014/main" id="{4E6E5D8B-0B8E-F7A1-A089-0F5CC2F9A76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812672B-CBEF-4815-4E02-7296F368F35B}"/>
              </a:ext>
            </a:extLst>
          </p:cNvPr>
          <p:cNvSpPr>
            <a:spLocks noGrp="1"/>
          </p:cNvSpPr>
          <p:nvPr>
            <p:ph type="sldNum" sz="quarter" idx="12"/>
          </p:nvPr>
        </p:nvSpPr>
        <p:spPr/>
        <p:txBody>
          <a:bodyPr/>
          <a:lstStyle/>
          <a:p>
            <a:fld id="{A05D32C2-90BA-497F-9E01-2DBF9DF917B9}" type="slidenum">
              <a:rPr lang="en-CA" smtClean="0"/>
              <a:t>‹#›</a:t>
            </a:fld>
            <a:endParaRPr lang="en-CA"/>
          </a:p>
        </p:txBody>
      </p:sp>
    </p:spTree>
    <p:extLst>
      <p:ext uri="{BB962C8B-B14F-4D97-AF65-F5344CB8AC3E}">
        <p14:creationId xmlns:p14="http://schemas.microsoft.com/office/powerpoint/2010/main" val="1370603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E504B2-F7F3-B65A-CE8B-9843FC15AE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F813F70-73BD-DAFC-1B67-556923549B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20A989C-2E2A-82AC-9685-3268FBC2B4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AAD04E5-CD0F-4B98-94F1-47458BB6C8DA}" type="datetimeFigureOut">
              <a:rPr lang="en-CA" smtClean="0"/>
              <a:t>2025-04-20</a:t>
            </a:fld>
            <a:endParaRPr lang="en-CA"/>
          </a:p>
        </p:txBody>
      </p:sp>
      <p:sp>
        <p:nvSpPr>
          <p:cNvPr id="5" name="Footer Placeholder 4">
            <a:extLst>
              <a:ext uri="{FF2B5EF4-FFF2-40B4-BE49-F238E27FC236}">
                <a16:creationId xmlns:a16="http://schemas.microsoft.com/office/drawing/2014/main" id="{9AF8F277-0AC2-DC03-7793-9F00CC001D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4184E6FC-553F-A06A-70A8-5AD2C3A8C9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05D32C2-90BA-497F-9E01-2DBF9DF917B9}" type="slidenum">
              <a:rPr lang="en-CA" smtClean="0"/>
              <a:t>‹#›</a:t>
            </a:fld>
            <a:endParaRPr lang="en-CA"/>
          </a:p>
        </p:txBody>
      </p:sp>
    </p:spTree>
    <p:extLst>
      <p:ext uri="{BB962C8B-B14F-4D97-AF65-F5344CB8AC3E}">
        <p14:creationId xmlns:p14="http://schemas.microsoft.com/office/powerpoint/2010/main" val="2133619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1A9D8-6C03-95C0-90C0-A847F0FA0FBF}"/>
              </a:ext>
            </a:extLst>
          </p:cNvPr>
          <p:cNvSpPr>
            <a:spLocks noGrp="1"/>
          </p:cNvSpPr>
          <p:nvPr>
            <p:ph type="ctrTitle"/>
          </p:nvPr>
        </p:nvSpPr>
        <p:spPr/>
        <p:txBody>
          <a:bodyPr/>
          <a:lstStyle/>
          <a:p>
            <a:r>
              <a:rPr lang="en-US" dirty="0"/>
              <a:t>Food Ordering System</a:t>
            </a:r>
            <a:endParaRPr lang="en-CA" dirty="0"/>
          </a:p>
        </p:txBody>
      </p:sp>
      <p:sp>
        <p:nvSpPr>
          <p:cNvPr id="3" name="Subtitle 2">
            <a:extLst>
              <a:ext uri="{FF2B5EF4-FFF2-40B4-BE49-F238E27FC236}">
                <a16:creationId xmlns:a16="http://schemas.microsoft.com/office/drawing/2014/main" id="{C34D9738-28F3-06E0-86BF-20525D0B7251}"/>
              </a:ext>
            </a:extLst>
          </p:cNvPr>
          <p:cNvSpPr>
            <a:spLocks noGrp="1"/>
          </p:cNvSpPr>
          <p:nvPr>
            <p:ph type="subTitle" idx="1"/>
          </p:nvPr>
        </p:nvSpPr>
        <p:spPr/>
        <p:txBody>
          <a:bodyPr/>
          <a:lstStyle/>
          <a:p>
            <a:r>
              <a:rPr lang="en-US" dirty="0"/>
              <a:t>Open Project: Deliverable 1</a:t>
            </a:r>
            <a:endParaRPr lang="en-CA" dirty="0"/>
          </a:p>
        </p:txBody>
      </p:sp>
    </p:spTree>
    <p:extLst>
      <p:ext uri="{BB962C8B-B14F-4D97-AF65-F5344CB8AC3E}">
        <p14:creationId xmlns:p14="http://schemas.microsoft.com/office/powerpoint/2010/main" val="2809857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85041-5044-2903-3EA9-4A74AD9261DF}"/>
              </a:ext>
            </a:extLst>
          </p:cNvPr>
          <p:cNvSpPr>
            <a:spLocks noGrp="1"/>
          </p:cNvSpPr>
          <p:nvPr>
            <p:ph type="title"/>
          </p:nvPr>
        </p:nvSpPr>
        <p:spPr>
          <a:xfrm>
            <a:off x="829150" y="338263"/>
            <a:ext cx="10515600" cy="1325563"/>
          </a:xfrm>
        </p:spPr>
        <p:txBody>
          <a:bodyPr/>
          <a:lstStyle/>
          <a:p>
            <a:r>
              <a:rPr lang="en-US" dirty="0"/>
              <a:t>UML class diagram</a:t>
            </a:r>
            <a:endParaRPr lang="en-CA" dirty="0"/>
          </a:p>
        </p:txBody>
      </p:sp>
      <p:sp>
        <p:nvSpPr>
          <p:cNvPr id="4" name="Rectangle 3">
            <a:extLst>
              <a:ext uri="{FF2B5EF4-FFF2-40B4-BE49-F238E27FC236}">
                <a16:creationId xmlns:a16="http://schemas.microsoft.com/office/drawing/2014/main" id="{FBEF57A1-4281-1A21-BF32-C1FFE4BBFB40}"/>
              </a:ext>
            </a:extLst>
          </p:cNvPr>
          <p:cNvSpPr/>
          <p:nvPr/>
        </p:nvSpPr>
        <p:spPr>
          <a:xfrm>
            <a:off x="3684759" y="1656559"/>
            <a:ext cx="1511929" cy="12124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dirty="0"/>
          </a:p>
        </p:txBody>
      </p:sp>
      <p:cxnSp>
        <p:nvCxnSpPr>
          <p:cNvPr id="6" name="Straight Connector 5">
            <a:extLst>
              <a:ext uri="{FF2B5EF4-FFF2-40B4-BE49-F238E27FC236}">
                <a16:creationId xmlns:a16="http://schemas.microsoft.com/office/drawing/2014/main" id="{7ADDF99F-5737-EC03-A457-D791F237287E}"/>
              </a:ext>
            </a:extLst>
          </p:cNvPr>
          <p:cNvCxnSpPr/>
          <p:nvPr/>
        </p:nvCxnSpPr>
        <p:spPr>
          <a:xfrm>
            <a:off x="3684760" y="1991762"/>
            <a:ext cx="1511929" cy="0"/>
          </a:xfrm>
          <a:prstGeom prst="line">
            <a:avLst/>
          </a:prstGeom>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EFDE5524-4672-C8A6-7748-152F9F5DCA98}"/>
              </a:ext>
            </a:extLst>
          </p:cNvPr>
          <p:cNvSpPr txBox="1"/>
          <p:nvPr/>
        </p:nvSpPr>
        <p:spPr>
          <a:xfrm>
            <a:off x="3684759" y="1656559"/>
            <a:ext cx="1511929" cy="369332"/>
          </a:xfrm>
          <a:prstGeom prst="rect">
            <a:avLst/>
          </a:prstGeom>
          <a:noFill/>
        </p:spPr>
        <p:txBody>
          <a:bodyPr wrap="square" rtlCol="0">
            <a:spAutoFit/>
          </a:bodyPr>
          <a:lstStyle/>
          <a:p>
            <a:pPr algn="ctr"/>
            <a:r>
              <a:rPr lang="en-US" dirty="0"/>
              <a:t>User</a:t>
            </a:r>
            <a:endParaRPr lang="en-CA" dirty="0"/>
          </a:p>
        </p:txBody>
      </p:sp>
      <p:cxnSp>
        <p:nvCxnSpPr>
          <p:cNvPr id="9" name="Straight Connector 8">
            <a:extLst>
              <a:ext uri="{FF2B5EF4-FFF2-40B4-BE49-F238E27FC236}">
                <a16:creationId xmlns:a16="http://schemas.microsoft.com/office/drawing/2014/main" id="{EB803E60-08F4-9458-F6A6-6C9FB99DC859}"/>
              </a:ext>
            </a:extLst>
          </p:cNvPr>
          <p:cNvCxnSpPr/>
          <p:nvPr/>
        </p:nvCxnSpPr>
        <p:spPr>
          <a:xfrm>
            <a:off x="3684759" y="2607398"/>
            <a:ext cx="1511929" cy="0"/>
          </a:xfrm>
          <a:prstGeom prst="line">
            <a:avLst/>
          </a:prstGeom>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B1A63DAB-426C-C649-C276-A5BA6FF73F9B}"/>
              </a:ext>
            </a:extLst>
          </p:cNvPr>
          <p:cNvSpPr txBox="1"/>
          <p:nvPr/>
        </p:nvSpPr>
        <p:spPr>
          <a:xfrm>
            <a:off x="3684758" y="2025891"/>
            <a:ext cx="1511929" cy="430887"/>
          </a:xfrm>
          <a:prstGeom prst="rect">
            <a:avLst/>
          </a:prstGeom>
          <a:noFill/>
        </p:spPr>
        <p:txBody>
          <a:bodyPr wrap="square" rtlCol="0">
            <a:spAutoFit/>
          </a:bodyPr>
          <a:lstStyle/>
          <a:p>
            <a:r>
              <a:rPr lang="en-US" sz="1100" dirty="0"/>
              <a:t>- username: String</a:t>
            </a:r>
          </a:p>
          <a:p>
            <a:r>
              <a:rPr lang="en-US" sz="1100" dirty="0"/>
              <a:t>- email: String</a:t>
            </a:r>
            <a:endParaRPr lang="en-CA" sz="1100" dirty="0"/>
          </a:p>
        </p:txBody>
      </p:sp>
      <p:sp>
        <p:nvSpPr>
          <p:cNvPr id="11" name="TextBox 10">
            <a:extLst>
              <a:ext uri="{FF2B5EF4-FFF2-40B4-BE49-F238E27FC236}">
                <a16:creationId xmlns:a16="http://schemas.microsoft.com/office/drawing/2014/main" id="{1CC95282-E05D-5E1D-15FA-9108B1B80E08}"/>
              </a:ext>
            </a:extLst>
          </p:cNvPr>
          <p:cNvSpPr txBox="1"/>
          <p:nvPr/>
        </p:nvSpPr>
        <p:spPr>
          <a:xfrm>
            <a:off x="3684757" y="2607398"/>
            <a:ext cx="1511929" cy="261610"/>
          </a:xfrm>
          <a:prstGeom prst="rect">
            <a:avLst/>
          </a:prstGeom>
          <a:noFill/>
        </p:spPr>
        <p:txBody>
          <a:bodyPr wrap="square" rtlCol="0">
            <a:spAutoFit/>
          </a:bodyPr>
          <a:lstStyle/>
          <a:p>
            <a:r>
              <a:rPr lang="en-US" sz="1100" dirty="0"/>
              <a:t>+ </a:t>
            </a:r>
            <a:r>
              <a:rPr lang="en-US" sz="1100" dirty="0" err="1"/>
              <a:t>displayProfile</a:t>
            </a:r>
            <a:r>
              <a:rPr lang="en-US" sz="1100" dirty="0"/>
              <a:t>()</a:t>
            </a:r>
            <a:endParaRPr lang="en-CA" sz="1100" dirty="0"/>
          </a:p>
        </p:txBody>
      </p:sp>
      <p:sp>
        <p:nvSpPr>
          <p:cNvPr id="12" name="Rectangle 11">
            <a:extLst>
              <a:ext uri="{FF2B5EF4-FFF2-40B4-BE49-F238E27FC236}">
                <a16:creationId xmlns:a16="http://schemas.microsoft.com/office/drawing/2014/main" id="{FF54E382-4AC1-D73A-7509-E97A21A51A6C}"/>
              </a:ext>
            </a:extLst>
          </p:cNvPr>
          <p:cNvSpPr/>
          <p:nvPr/>
        </p:nvSpPr>
        <p:spPr>
          <a:xfrm>
            <a:off x="959667" y="3853357"/>
            <a:ext cx="1720159" cy="19680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100" dirty="0"/>
          </a:p>
          <a:p>
            <a:pPr algn="ctr"/>
            <a:endParaRPr lang="en-US" sz="1100" dirty="0"/>
          </a:p>
          <a:p>
            <a:pPr algn="ctr"/>
            <a:endParaRPr lang="en-US" sz="1100" dirty="0"/>
          </a:p>
          <a:p>
            <a:pPr algn="ctr"/>
            <a:endParaRPr lang="en-US" sz="1100" dirty="0"/>
          </a:p>
          <a:p>
            <a:r>
              <a:rPr lang="en-US" sz="1100" dirty="0"/>
              <a:t>+</a:t>
            </a:r>
            <a:r>
              <a:rPr lang="en-US" sz="1100" dirty="0" err="1"/>
              <a:t>viewReport</a:t>
            </a:r>
            <a:r>
              <a:rPr lang="en-US" sz="1100" dirty="0"/>
              <a:t>()</a:t>
            </a:r>
            <a:endParaRPr lang="en-US" sz="1100" baseline="-25000" dirty="0"/>
          </a:p>
          <a:p>
            <a:r>
              <a:rPr lang="en-US" sz="1100" dirty="0"/>
              <a:t>+ </a:t>
            </a:r>
            <a:r>
              <a:rPr lang="en-US" sz="1100" dirty="0" err="1"/>
              <a:t>viewOpenOrders</a:t>
            </a:r>
            <a:r>
              <a:rPr lang="en-US" sz="1100" dirty="0"/>
              <a:t>()</a:t>
            </a:r>
          </a:p>
          <a:p>
            <a:r>
              <a:rPr lang="en-US" sz="1100" dirty="0"/>
              <a:t>+ </a:t>
            </a:r>
            <a:r>
              <a:rPr lang="en-US" sz="1100" dirty="0" err="1"/>
              <a:t>processOrder</a:t>
            </a:r>
            <a:r>
              <a:rPr lang="en-US" sz="1100" dirty="0"/>
              <a:t>()</a:t>
            </a:r>
          </a:p>
          <a:p>
            <a:r>
              <a:rPr lang="en-US" sz="1100" dirty="0"/>
              <a:t>+ </a:t>
            </a:r>
            <a:r>
              <a:rPr lang="en-US" sz="1100" dirty="0" err="1"/>
              <a:t>cancelOrder</a:t>
            </a:r>
            <a:r>
              <a:rPr lang="en-US" sz="1100" dirty="0"/>
              <a:t>(Order order)</a:t>
            </a:r>
          </a:p>
          <a:p>
            <a:endParaRPr lang="en-US" sz="1100" dirty="0"/>
          </a:p>
        </p:txBody>
      </p:sp>
      <p:sp>
        <p:nvSpPr>
          <p:cNvPr id="13" name="Rectangle 12">
            <a:extLst>
              <a:ext uri="{FF2B5EF4-FFF2-40B4-BE49-F238E27FC236}">
                <a16:creationId xmlns:a16="http://schemas.microsoft.com/office/drawing/2014/main" id="{2207A87F-36C3-CFF2-90C2-7D2403266E43}"/>
              </a:ext>
            </a:extLst>
          </p:cNvPr>
          <p:cNvSpPr/>
          <p:nvPr/>
        </p:nvSpPr>
        <p:spPr>
          <a:xfrm>
            <a:off x="3554981" y="3853357"/>
            <a:ext cx="1720159" cy="17326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sz="1100" dirty="0"/>
          </a:p>
          <a:p>
            <a:endParaRPr lang="en-US" sz="1100" dirty="0"/>
          </a:p>
          <a:p>
            <a:endParaRPr lang="en-US" sz="1100" dirty="0"/>
          </a:p>
          <a:p>
            <a:endParaRPr lang="en-US" sz="1100" dirty="0"/>
          </a:p>
          <a:p>
            <a:r>
              <a:rPr lang="en-US" sz="1100" dirty="0"/>
              <a:t>+</a:t>
            </a:r>
            <a:r>
              <a:rPr lang="en-US" sz="1100" dirty="0" err="1"/>
              <a:t>viewMenu</a:t>
            </a:r>
            <a:r>
              <a:rPr lang="en-US" sz="1100" dirty="0"/>
              <a:t>()</a:t>
            </a:r>
          </a:p>
          <a:p>
            <a:r>
              <a:rPr lang="en-US" sz="1100" dirty="0"/>
              <a:t>+</a:t>
            </a:r>
            <a:r>
              <a:rPr lang="en-US" sz="1100" dirty="0" err="1"/>
              <a:t>searchItem</a:t>
            </a:r>
            <a:r>
              <a:rPr lang="en-US" sz="1100" dirty="0"/>
              <a:t>(String item)</a:t>
            </a:r>
          </a:p>
          <a:p>
            <a:r>
              <a:rPr lang="en-CA" sz="1100" dirty="0"/>
              <a:t>+</a:t>
            </a:r>
            <a:r>
              <a:rPr lang="en-CA" sz="1100" dirty="0" err="1"/>
              <a:t>placeOrder</a:t>
            </a:r>
            <a:r>
              <a:rPr lang="en-CA" sz="1100" dirty="0"/>
              <a:t>(Item item)</a:t>
            </a:r>
          </a:p>
          <a:p>
            <a:r>
              <a:rPr lang="en-CA" sz="1100" dirty="0"/>
              <a:t>+</a:t>
            </a:r>
            <a:r>
              <a:rPr lang="en-CA" sz="1100" dirty="0" err="1"/>
              <a:t>placeOrder</a:t>
            </a:r>
            <a:r>
              <a:rPr lang="en-CA" sz="1100" dirty="0"/>
              <a:t>(List &lt;Item&gt; items)</a:t>
            </a:r>
          </a:p>
          <a:p>
            <a:r>
              <a:rPr lang="en-CA" sz="1100" dirty="0"/>
              <a:t>+</a:t>
            </a:r>
            <a:r>
              <a:rPr lang="en-CA" sz="1100" dirty="0" err="1"/>
              <a:t>trackOrder</a:t>
            </a:r>
            <a:r>
              <a:rPr lang="en-CA" sz="1100" dirty="0"/>
              <a:t>()</a:t>
            </a:r>
          </a:p>
        </p:txBody>
      </p:sp>
      <p:sp>
        <p:nvSpPr>
          <p:cNvPr id="14" name="Rectangle 13">
            <a:extLst>
              <a:ext uri="{FF2B5EF4-FFF2-40B4-BE49-F238E27FC236}">
                <a16:creationId xmlns:a16="http://schemas.microsoft.com/office/drawing/2014/main" id="{E644A075-AF38-ABF4-157C-E67D67E90070}"/>
              </a:ext>
            </a:extLst>
          </p:cNvPr>
          <p:cNvSpPr/>
          <p:nvPr/>
        </p:nvSpPr>
        <p:spPr>
          <a:xfrm>
            <a:off x="6096000" y="3853357"/>
            <a:ext cx="1791066" cy="17326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100" dirty="0"/>
          </a:p>
          <a:p>
            <a:pPr algn="ctr"/>
            <a:endParaRPr lang="en-US" sz="1100" dirty="0"/>
          </a:p>
          <a:p>
            <a:pPr algn="ctr"/>
            <a:endParaRPr lang="en-US" sz="1100" dirty="0"/>
          </a:p>
          <a:p>
            <a:pPr algn="ctr"/>
            <a:endParaRPr lang="en-US" sz="1100" dirty="0"/>
          </a:p>
          <a:p>
            <a:r>
              <a:rPr lang="en-US" sz="1100" dirty="0"/>
              <a:t>+</a:t>
            </a:r>
            <a:r>
              <a:rPr lang="en-US" sz="1100" dirty="0" err="1"/>
              <a:t>viewAvailableDeliveries</a:t>
            </a:r>
            <a:r>
              <a:rPr lang="en-US" sz="1100" dirty="0"/>
              <a:t>()</a:t>
            </a:r>
          </a:p>
          <a:p>
            <a:r>
              <a:rPr lang="en-US" sz="1100" dirty="0"/>
              <a:t>+</a:t>
            </a:r>
            <a:r>
              <a:rPr lang="en-US" sz="1100" dirty="0" err="1"/>
              <a:t>acceptDelivery</a:t>
            </a:r>
            <a:r>
              <a:rPr lang="en-US" sz="1100" dirty="0"/>
              <a:t>(Order order)</a:t>
            </a:r>
          </a:p>
          <a:p>
            <a:r>
              <a:rPr lang="en-US" sz="1100" dirty="0"/>
              <a:t>+</a:t>
            </a:r>
            <a:r>
              <a:rPr lang="en-US" sz="1100" dirty="0" err="1"/>
              <a:t>updateStatus</a:t>
            </a:r>
            <a:r>
              <a:rPr lang="en-US" sz="1100" dirty="0"/>
              <a:t>(Order </a:t>
            </a:r>
            <a:r>
              <a:rPr lang="en-US" sz="1100" dirty="0" err="1"/>
              <a:t>order</a:t>
            </a:r>
            <a:r>
              <a:rPr lang="en-US" sz="1100" dirty="0"/>
              <a:t>, String </a:t>
            </a:r>
            <a:r>
              <a:rPr lang="en-US" sz="1100" dirty="0" err="1"/>
              <a:t>newStatus</a:t>
            </a:r>
            <a:r>
              <a:rPr lang="en-US" sz="1100" dirty="0"/>
              <a:t>)</a:t>
            </a:r>
            <a:endParaRPr lang="en-CA" sz="1100" dirty="0"/>
          </a:p>
        </p:txBody>
      </p:sp>
      <p:cxnSp>
        <p:nvCxnSpPr>
          <p:cNvPr id="16" name="Straight Connector 15">
            <a:extLst>
              <a:ext uri="{FF2B5EF4-FFF2-40B4-BE49-F238E27FC236}">
                <a16:creationId xmlns:a16="http://schemas.microsoft.com/office/drawing/2014/main" id="{58C44A2C-4EE6-63D9-99B1-F8251F9FAC86}"/>
              </a:ext>
            </a:extLst>
          </p:cNvPr>
          <p:cNvCxnSpPr>
            <a:cxnSpLocks/>
            <a:stCxn id="12" idx="0"/>
          </p:cNvCxnSpPr>
          <p:nvPr/>
        </p:nvCxnSpPr>
        <p:spPr>
          <a:xfrm flipH="1" flipV="1">
            <a:off x="1819746" y="3512745"/>
            <a:ext cx="1" cy="340612"/>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268FF335-385E-1A4D-0141-0EDD27AF83FE}"/>
              </a:ext>
            </a:extLst>
          </p:cNvPr>
          <p:cNvCxnSpPr/>
          <p:nvPr/>
        </p:nvCxnSpPr>
        <p:spPr>
          <a:xfrm flipH="1" flipV="1">
            <a:off x="6956079" y="3512745"/>
            <a:ext cx="1" cy="340613"/>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B63DF3AC-98BD-9BDC-3EB9-229477489284}"/>
              </a:ext>
            </a:extLst>
          </p:cNvPr>
          <p:cNvCxnSpPr/>
          <p:nvPr/>
        </p:nvCxnSpPr>
        <p:spPr>
          <a:xfrm flipH="1" flipV="1">
            <a:off x="4440720" y="3502688"/>
            <a:ext cx="1" cy="340613"/>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ADB99E0F-C8C7-0EBC-AE56-6664777D9298}"/>
              </a:ext>
            </a:extLst>
          </p:cNvPr>
          <p:cNvCxnSpPr/>
          <p:nvPr/>
        </p:nvCxnSpPr>
        <p:spPr>
          <a:xfrm>
            <a:off x="1819746" y="3524109"/>
            <a:ext cx="5136333" cy="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C6B948F0-A249-FDD5-2C9D-86F56292A542}"/>
              </a:ext>
            </a:extLst>
          </p:cNvPr>
          <p:cNvCxnSpPr/>
          <p:nvPr/>
        </p:nvCxnSpPr>
        <p:spPr>
          <a:xfrm flipV="1">
            <a:off x="4440720" y="3078178"/>
            <a:ext cx="0" cy="445931"/>
          </a:xfrm>
          <a:prstGeom prst="line">
            <a:avLst/>
          </a:prstGeom>
        </p:spPr>
        <p:style>
          <a:lnRef idx="2">
            <a:schemeClr val="dk1"/>
          </a:lnRef>
          <a:fillRef idx="0">
            <a:schemeClr val="dk1"/>
          </a:fillRef>
          <a:effectRef idx="1">
            <a:schemeClr val="dk1"/>
          </a:effectRef>
          <a:fontRef idx="minor">
            <a:schemeClr val="tx1"/>
          </a:fontRef>
        </p:style>
      </p:cxnSp>
      <p:sp>
        <p:nvSpPr>
          <p:cNvPr id="23" name="Isosceles Triangle 22">
            <a:extLst>
              <a:ext uri="{FF2B5EF4-FFF2-40B4-BE49-F238E27FC236}">
                <a16:creationId xmlns:a16="http://schemas.microsoft.com/office/drawing/2014/main" id="{11257E0D-1860-C514-14EE-40B5F7ABFFB1}"/>
              </a:ext>
            </a:extLst>
          </p:cNvPr>
          <p:cNvSpPr/>
          <p:nvPr/>
        </p:nvSpPr>
        <p:spPr>
          <a:xfrm>
            <a:off x="4330574" y="2889118"/>
            <a:ext cx="220292" cy="217222"/>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cxnSp>
        <p:nvCxnSpPr>
          <p:cNvPr id="25" name="Straight Connector 24">
            <a:extLst>
              <a:ext uri="{FF2B5EF4-FFF2-40B4-BE49-F238E27FC236}">
                <a16:creationId xmlns:a16="http://schemas.microsoft.com/office/drawing/2014/main" id="{0A6C9971-DE55-B07A-8EB9-0EE359F7C91C}"/>
              </a:ext>
            </a:extLst>
          </p:cNvPr>
          <p:cNvCxnSpPr/>
          <p:nvPr/>
        </p:nvCxnSpPr>
        <p:spPr>
          <a:xfrm>
            <a:off x="959667" y="4209861"/>
            <a:ext cx="1720159" cy="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37A11C9F-8C1D-DA06-08E3-FC61068EA36D}"/>
              </a:ext>
            </a:extLst>
          </p:cNvPr>
          <p:cNvCxnSpPr/>
          <p:nvPr/>
        </p:nvCxnSpPr>
        <p:spPr>
          <a:xfrm>
            <a:off x="3580641" y="4209861"/>
            <a:ext cx="1720159" cy="0"/>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a:extLst>
              <a:ext uri="{FF2B5EF4-FFF2-40B4-BE49-F238E27FC236}">
                <a16:creationId xmlns:a16="http://schemas.microsoft.com/office/drawing/2014/main" id="{FB30C19D-3F63-F321-5451-D9085F3B679F}"/>
              </a:ext>
            </a:extLst>
          </p:cNvPr>
          <p:cNvCxnSpPr>
            <a:cxnSpLocks/>
          </p:cNvCxnSpPr>
          <p:nvPr/>
        </p:nvCxnSpPr>
        <p:spPr>
          <a:xfrm>
            <a:off x="6095999" y="4209861"/>
            <a:ext cx="1791067" cy="0"/>
          </a:xfrm>
          <a:prstGeom prst="line">
            <a:avLst/>
          </a:prstGeom>
        </p:spPr>
        <p:style>
          <a:lnRef idx="2">
            <a:schemeClr val="dk1"/>
          </a:lnRef>
          <a:fillRef idx="0">
            <a:schemeClr val="dk1"/>
          </a:fillRef>
          <a:effectRef idx="1">
            <a:schemeClr val="dk1"/>
          </a:effectRef>
          <a:fontRef idx="minor">
            <a:schemeClr val="tx1"/>
          </a:fontRef>
        </p:style>
      </p:cxnSp>
      <p:sp>
        <p:nvSpPr>
          <p:cNvPr id="28" name="TextBox 27">
            <a:extLst>
              <a:ext uri="{FF2B5EF4-FFF2-40B4-BE49-F238E27FC236}">
                <a16:creationId xmlns:a16="http://schemas.microsoft.com/office/drawing/2014/main" id="{17C54BB3-0CF1-6E8A-CBA0-0176042DB81F}"/>
              </a:ext>
            </a:extLst>
          </p:cNvPr>
          <p:cNvSpPr txBox="1"/>
          <p:nvPr/>
        </p:nvSpPr>
        <p:spPr>
          <a:xfrm>
            <a:off x="6254409" y="3867923"/>
            <a:ext cx="1511929" cy="369332"/>
          </a:xfrm>
          <a:prstGeom prst="rect">
            <a:avLst/>
          </a:prstGeom>
          <a:noFill/>
        </p:spPr>
        <p:txBody>
          <a:bodyPr wrap="square" rtlCol="0">
            <a:spAutoFit/>
          </a:bodyPr>
          <a:lstStyle/>
          <a:p>
            <a:pPr algn="ctr"/>
            <a:r>
              <a:rPr lang="en-US" dirty="0"/>
              <a:t>Driver</a:t>
            </a:r>
            <a:endParaRPr lang="en-CA" dirty="0"/>
          </a:p>
        </p:txBody>
      </p:sp>
      <p:sp>
        <p:nvSpPr>
          <p:cNvPr id="29" name="TextBox 28">
            <a:extLst>
              <a:ext uri="{FF2B5EF4-FFF2-40B4-BE49-F238E27FC236}">
                <a16:creationId xmlns:a16="http://schemas.microsoft.com/office/drawing/2014/main" id="{94D5A6A1-F6AA-756A-717B-940898AA5838}"/>
              </a:ext>
            </a:extLst>
          </p:cNvPr>
          <p:cNvSpPr txBox="1"/>
          <p:nvPr/>
        </p:nvSpPr>
        <p:spPr>
          <a:xfrm>
            <a:off x="3693807" y="3862409"/>
            <a:ext cx="1511929" cy="369332"/>
          </a:xfrm>
          <a:prstGeom prst="rect">
            <a:avLst/>
          </a:prstGeom>
          <a:noFill/>
        </p:spPr>
        <p:txBody>
          <a:bodyPr wrap="square" rtlCol="0">
            <a:spAutoFit/>
          </a:bodyPr>
          <a:lstStyle/>
          <a:p>
            <a:pPr algn="ctr"/>
            <a:r>
              <a:rPr lang="en-US" dirty="0"/>
              <a:t>Customer</a:t>
            </a:r>
            <a:endParaRPr lang="en-CA" dirty="0"/>
          </a:p>
        </p:txBody>
      </p:sp>
      <p:sp>
        <p:nvSpPr>
          <p:cNvPr id="30" name="TextBox 29">
            <a:extLst>
              <a:ext uri="{FF2B5EF4-FFF2-40B4-BE49-F238E27FC236}">
                <a16:creationId xmlns:a16="http://schemas.microsoft.com/office/drawing/2014/main" id="{4930D170-0129-713D-B379-6E8F78D2D22A}"/>
              </a:ext>
            </a:extLst>
          </p:cNvPr>
          <p:cNvSpPr txBox="1"/>
          <p:nvPr/>
        </p:nvSpPr>
        <p:spPr>
          <a:xfrm>
            <a:off x="1063781" y="3860562"/>
            <a:ext cx="1511929" cy="369332"/>
          </a:xfrm>
          <a:prstGeom prst="rect">
            <a:avLst/>
          </a:prstGeom>
          <a:noFill/>
        </p:spPr>
        <p:txBody>
          <a:bodyPr wrap="square" rtlCol="0">
            <a:spAutoFit/>
          </a:bodyPr>
          <a:lstStyle/>
          <a:p>
            <a:pPr algn="ctr"/>
            <a:r>
              <a:rPr lang="en-US" dirty="0"/>
              <a:t>Admin</a:t>
            </a:r>
            <a:endParaRPr lang="en-CA" dirty="0"/>
          </a:p>
        </p:txBody>
      </p:sp>
      <p:cxnSp>
        <p:nvCxnSpPr>
          <p:cNvPr id="33" name="Straight Connector 32">
            <a:extLst>
              <a:ext uri="{FF2B5EF4-FFF2-40B4-BE49-F238E27FC236}">
                <a16:creationId xmlns:a16="http://schemas.microsoft.com/office/drawing/2014/main" id="{9E2972EC-6760-0644-A4D4-33564788EBAC}"/>
              </a:ext>
            </a:extLst>
          </p:cNvPr>
          <p:cNvCxnSpPr>
            <a:cxnSpLocks/>
          </p:cNvCxnSpPr>
          <p:nvPr/>
        </p:nvCxnSpPr>
        <p:spPr>
          <a:xfrm>
            <a:off x="959667" y="4586397"/>
            <a:ext cx="1720159" cy="1"/>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Connector 34">
            <a:extLst>
              <a:ext uri="{FF2B5EF4-FFF2-40B4-BE49-F238E27FC236}">
                <a16:creationId xmlns:a16="http://schemas.microsoft.com/office/drawing/2014/main" id="{4C974194-BB17-B4AC-87C8-867AAD7FA42B}"/>
              </a:ext>
            </a:extLst>
          </p:cNvPr>
          <p:cNvCxnSpPr>
            <a:cxnSpLocks/>
          </p:cNvCxnSpPr>
          <p:nvPr/>
        </p:nvCxnSpPr>
        <p:spPr>
          <a:xfrm>
            <a:off x="3589691" y="4557314"/>
            <a:ext cx="1720159" cy="1"/>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a:extLst>
              <a:ext uri="{FF2B5EF4-FFF2-40B4-BE49-F238E27FC236}">
                <a16:creationId xmlns:a16="http://schemas.microsoft.com/office/drawing/2014/main" id="{8136D9E3-5AF3-E1A1-2907-6774C18A6B4B}"/>
              </a:ext>
            </a:extLst>
          </p:cNvPr>
          <p:cNvCxnSpPr>
            <a:cxnSpLocks/>
          </p:cNvCxnSpPr>
          <p:nvPr/>
        </p:nvCxnSpPr>
        <p:spPr>
          <a:xfrm>
            <a:off x="6086950" y="4557313"/>
            <a:ext cx="1800116" cy="0"/>
          </a:xfrm>
          <a:prstGeom prst="line">
            <a:avLst/>
          </a:prstGeom>
        </p:spPr>
        <p:style>
          <a:lnRef idx="2">
            <a:schemeClr val="dk1"/>
          </a:lnRef>
          <a:fillRef idx="0">
            <a:schemeClr val="dk1"/>
          </a:fillRef>
          <a:effectRef idx="1">
            <a:schemeClr val="dk1"/>
          </a:effectRef>
          <a:fontRef idx="minor">
            <a:schemeClr val="tx1"/>
          </a:fontRef>
        </p:style>
      </p:cxnSp>
      <p:sp>
        <p:nvSpPr>
          <p:cNvPr id="37" name="TextBox 36">
            <a:extLst>
              <a:ext uri="{FF2B5EF4-FFF2-40B4-BE49-F238E27FC236}">
                <a16:creationId xmlns:a16="http://schemas.microsoft.com/office/drawing/2014/main" id="{27AD02A3-1013-F58F-CA8D-2B60C8598DF6}"/>
              </a:ext>
            </a:extLst>
          </p:cNvPr>
          <p:cNvSpPr txBox="1"/>
          <p:nvPr/>
        </p:nvSpPr>
        <p:spPr>
          <a:xfrm>
            <a:off x="968717" y="4271946"/>
            <a:ext cx="1720159" cy="261610"/>
          </a:xfrm>
          <a:prstGeom prst="rect">
            <a:avLst/>
          </a:prstGeom>
          <a:noFill/>
        </p:spPr>
        <p:txBody>
          <a:bodyPr wrap="square" rtlCol="0">
            <a:spAutoFit/>
          </a:bodyPr>
          <a:lstStyle/>
          <a:p>
            <a:r>
              <a:rPr lang="en-US" sz="1100" dirty="0"/>
              <a:t>- id: int</a:t>
            </a:r>
            <a:endParaRPr lang="en-CA" sz="1100" dirty="0"/>
          </a:p>
        </p:txBody>
      </p:sp>
      <p:sp>
        <p:nvSpPr>
          <p:cNvPr id="38" name="TextBox 37">
            <a:extLst>
              <a:ext uri="{FF2B5EF4-FFF2-40B4-BE49-F238E27FC236}">
                <a16:creationId xmlns:a16="http://schemas.microsoft.com/office/drawing/2014/main" id="{0956DBCD-16D3-3F69-3A55-8C60C524A912}"/>
              </a:ext>
            </a:extLst>
          </p:cNvPr>
          <p:cNvSpPr txBox="1"/>
          <p:nvPr/>
        </p:nvSpPr>
        <p:spPr>
          <a:xfrm>
            <a:off x="6166907" y="4236889"/>
            <a:ext cx="1720159" cy="261610"/>
          </a:xfrm>
          <a:prstGeom prst="rect">
            <a:avLst/>
          </a:prstGeom>
          <a:noFill/>
        </p:spPr>
        <p:txBody>
          <a:bodyPr wrap="square" rtlCol="0">
            <a:spAutoFit/>
          </a:bodyPr>
          <a:lstStyle/>
          <a:p>
            <a:r>
              <a:rPr lang="en-US" sz="1100" dirty="0"/>
              <a:t>- id: int</a:t>
            </a:r>
            <a:endParaRPr lang="en-CA" sz="1100" dirty="0"/>
          </a:p>
        </p:txBody>
      </p:sp>
      <p:sp>
        <p:nvSpPr>
          <p:cNvPr id="39" name="TextBox 38">
            <a:extLst>
              <a:ext uri="{FF2B5EF4-FFF2-40B4-BE49-F238E27FC236}">
                <a16:creationId xmlns:a16="http://schemas.microsoft.com/office/drawing/2014/main" id="{82AF45C9-6E1E-20DB-9555-60DE65E12C55}"/>
              </a:ext>
            </a:extLst>
          </p:cNvPr>
          <p:cNvSpPr txBox="1"/>
          <p:nvPr/>
        </p:nvSpPr>
        <p:spPr>
          <a:xfrm>
            <a:off x="3567812" y="4239649"/>
            <a:ext cx="1720159" cy="261610"/>
          </a:xfrm>
          <a:prstGeom prst="rect">
            <a:avLst/>
          </a:prstGeom>
          <a:noFill/>
        </p:spPr>
        <p:txBody>
          <a:bodyPr wrap="square" rtlCol="0">
            <a:spAutoFit/>
          </a:bodyPr>
          <a:lstStyle/>
          <a:p>
            <a:r>
              <a:rPr lang="en-US" sz="1100" dirty="0"/>
              <a:t>- address: String</a:t>
            </a:r>
            <a:endParaRPr lang="en-CA" sz="1100" dirty="0"/>
          </a:p>
        </p:txBody>
      </p:sp>
      <p:sp>
        <p:nvSpPr>
          <p:cNvPr id="43" name="Rectangle 42">
            <a:extLst>
              <a:ext uri="{FF2B5EF4-FFF2-40B4-BE49-F238E27FC236}">
                <a16:creationId xmlns:a16="http://schemas.microsoft.com/office/drawing/2014/main" id="{6A58DF01-BA3E-4C70-2400-DF0DA4B34E92}"/>
              </a:ext>
            </a:extLst>
          </p:cNvPr>
          <p:cNvSpPr/>
          <p:nvPr/>
        </p:nvSpPr>
        <p:spPr>
          <a:xfrm>
            <a:off x="9024794" y="339218"/>
            <a:ext cx="1511929" cy="9625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dirty="0"/>
          </a:p>
        </p:txBody>
      </p:sp>
      <p:cxnSp>
        <p:nvCxnSpPr>
          <p:cNvPr id="44" name="Straight Connector 43">
            <a:extLst>
              <a:ext uri="{FF2B5EF4-FFF2-40B4-BE49-F238E27FC236}">
                <a16:creationId xmlns:a16="http://schemas.microsoft.com/office/drawing/2014/main" id="{E23E8287-EE47-6ED8-EA6A-4AA3F8D3CF27}"/>
              </a:ext>
            </a:extLst>
          </p:cNvPr>
          <p:cNvCxnSpPr/>
          <p:nvPr/>
        </p:nvCxnSpPr>
        <p:spPr>
          <a:xfrm>
            <a:off x="9024795" y="674421"/>
            <a:ext cx="1511929" cy="0"/>
          </a:xfrm>
          <a:prstGeom prst="line">
            <a:avLst/>
          </a:prstGeom>
        </p:spPr>
        <p:style>
          <a:lnRef idx="2">
            <a:schemeClr val="dk1"/>
          </a:lnRef>
          <a:fillRef idx="0">
            <a:schemeClr val="dk1"/>
          </a:fillRef>
          <a:effectRef idx="1">
            <a:schemeClr val="dk1"/>
          </a:effectRef>
          <a:fontRef idx="minor">
            <a:schemeClr val="tx1"/>
          </a:fontRef>
        </p:style>
      </p:cxnSp>
      <p:sp>
        <p:nvSpPr>
          <p:cNvPr id="45" name="TextBox 44">
            <a:extLst>
              <a:ext uri="{FF2B5EF4-FFF2-40B4-BE49-F238E27FC236}">
                <a16:creationId xmlns:a16="http://schemas.microsoft.com/office/drawing/2014/main" id="{74C01C92-FB45-0157-2BD5-AC9A355A4933}"/>
              </a:ext>
            </a:extLst>
          </p:cNvPr>
          <p:cNvSpPr txBox="1"/>
          <p:nvPr/>
        </p:nvSpPr>
        <p:spPr>
          <a:xfrm>
            <a:off x="9024794" y="339218"/>
            <a:ext cx="1511929" cy="369332"/>
          </a:xfrm>
          <a:prstGeom prst="rect">
            <a:avLst/>
          </a:prstGeom>
          <a:noFill/>
        </p:spPr>
        <p:txBody>
          <a:bodyPr wrap="square" rtlCol="0">
            <a:spAutoFit/>
          </a:bodyPr>
          <a:lstStyle/>
          <a:p>
            <a:pPr algn="ctr"/>
            <a:r>
              <a:rPr lang="en-US" dirty="0"/>
              <a:t>Order</a:t>
            </a:r>
            <a:endParaRPr lang="en-CA" dirty="0"/>
          </a:p>
        </p:txBody>
      </p:sp>
      <p:sp>
        <p:nvSpPr>
          <p:cNvPr id="47" name="TextBox 46">
            <a:extLst>
              <a:ext uri="{FF2B5EF4-FFF2-40B4-BE49-F238E27FC236}">
                <a16:creationId xmlns:a16="http://schemas.microsoft.com/office/drawing/2014/main" id="{167331C2-33E8-FCEC-D707-7FF3A95EF8FF}"/>
              </a:ext>
            </a:extLst>
          </p:cNvPr>
          <p:cNvSpPr txBox="1"/>
          <p:nvPr/>
        </p:nvSpPr>
        <p:spPr>
          <a:xfrm>
            <a:off x="9024794" y="725612"/>
            <a:ext cx="1511929" cy="600164"/>
          </a:xfrm>
          <a:prstGeom prst="rect">
            <a:avLst/>
          </a:prstGeom>
          <a:noFill/>
        </p:spPr>
        <p:txBody>
          <a:bodyPr wrap="square" rtlCol="0">
            <a:spAutoFit/>
          </a:bodyPr>
          <a:lstStyle/>
          <a:p>
            <a:r>
              <a:rPr lang="en-US" sz="1100" dirty="0"/>
              <a:t>-</a:t>
            </a:r>
            <a:r>
              <a:rPr lang="en-US" sz="1100" dirty="0" err="1"/>
              <a:t>orderNumber</a:t>
            </a:r>
            <a:r>
              <a:rPr lang="en-US" sz="1100" dirty="0"/>
              <a:t>: int</a:t>
            </a:r>
          </a:p>
          <a:p>
            <a:r>
              <a:rPr lang="en-US" sz="1100" dirty="0"/>
              <a:t>-</a:t>
            </a:r>
            <a:r>
              <a:rPr lang="en-US" sz="1100" dirty="0" err="1"/>
              <a:t>orderStatus</a:t>
            </a:r>
            <a:r>
              <a:rPr lang="en-US" sz="1100" dirty="0"/>
              <a:t>: String</a:t>
            </a:r>
          </a:p>
          <a:p>
            <a:r>
              <a:rPr lang="en-US" sz="1100" dirty="0"/>
              <a:t>- items: List&lt;Item&gt;</a:t>
            </a:r>
          </a:p>
        </p:txBody>
      </p:sp>
      <p:sp>
        <p:nvSpPr>
          <p:cNvPr id="49" name="Rectangle 48">
            <a:extLst>
              <a:ext uri="{FF2B5EF4-FFF2-40B4-BE49-F238E27FC236}">
                <a16:creationId xmlns:a16="http://schemas.microsoft.com/office/drawing/2014/main" id="{F17FC98F-7A38-5A77-5887-0948BD251867}"/>
              </a:ext>
            </a:extLst>
          </p:cNvPr>
          <p:cNvSpPr/>
          <p:nvPr/>
        </p:nvSpPr>
        <p:spPr>
          <a:xfrm>
            <a:off x="10117241" y="1775481"/>
            <a:ext cx="1677912" cy="8002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dirty="0"/>
          </a:p>
        </p:txBody>
      </p:sp>
      <p:cxnSp>
        <p:nvCxnSpPr>
          <p:cNvPr id="50" name="Straight Connector 49">
            <a:extLst>
              <a:ext uri="{FF2B5EF4-FFF2-40B4-BE49-F238E27FC236}">
                <a16:creationId xmlns:a16="http://schemas.microsoft.com/office/drawing/2014/main" id="{5204E6F6-0FC7-CEF9-D3F1-D7952A1DA79A}"/>
              </a:ext>
            </a:extLst>
          </p:cNvPr>
          <p:cNvCxnSpPr>
            <a:cxnSpLocks/>
          </p:cNvCxnSpPr>
          <p:nvPr/>
        </p:nvCxnSpPr>
        <p:spPr>
          <a:xfrm>
            <a:off x="10117242" y="2110684"/>
            <a:ext cx="1677911" cy="0"/>
          </a:xfrm>
          <a:prstGeom prst="line">
            <a:avLst/>
          </a:prstGeom>
        </p:spPr>
        <p:style>
          <a:lnRef idx="2">
            <a:schemeClr val="dk1"/>
          </a:lnRef>
          <a:fillRef idx="0">
            <a:schemeClr val="dk1"/>
          </a:fillRef>
          <a:effectRef idx="1">
            <a:schemeClr val="dk1"/>
          </a:effectRef>
          <a:fontRef idx="minor">
            <a:schemeClr val="tx1"/>
          </a:fontRef>
        </p:style>
      </p:cxnSp>
      <p:sp>
        <p:nvSpPr>
          <p:cNvPr id="51" name="TextBox 50">
            <a:extLst>
              <a:ext uri="{FF2B5EF4-FFF2-40B4-BE49-F238E27FC236}">
                <a16:creationId xmlns:a16="http://schemas.microsoft.com/office/drawing/2014/main" id="{420423ED-8D3B-A4DA-779F-B29EF67394ED}"/>
              </a:ext>
            </a:extLst>
          </p:cNvPr>
          <p:cNvSpPr txBox="1"/>
          <p:nvPr/>
        </p:nvSpPr>
        <p:spPr>
          <a:xfrm>
            <a:off x="10117240" y="1762486"/>
            <a:ext cx="1605484" cy="369332"/>
          </a:xfrm>
          <a:prstGeom prst="rect">
            <a:avLst/>
          </a:prstGeom>
          <a:noFill/>
        </p:spPr>
        <p:txBody>
          <a:bodyPr wrap="square" rtlCol="0">
            <a:spAutoFit/>
          </a:bodyPr>
          <a:lstStyle/>
          <a:p>
            <a:pPr algn="ctr"/>
            <a:r>
              <a:rPr lang="en-US" dirty="0" err="1"/>
              <a:t>DeliveryOrder</a:t>
            </a:r>
            <a:endParaRPr lang="en-CA" dirty="0"/>
          </a:p>
        </p:txBody>
      </p:sp>
      <p:sp>
        <p:nvSpPr>
          <p:cNvPr id="52" name="TextBox 51">
            <a:extLst>
              <a:ext uri="{FF2B5EF4-FFF2-40B4-BE49-F238E27FC236}">
                <a16:creationId xmlns:a16="http://schemas.microsoft.com/office/drawing/2014/main" id="{DF9AC55E-C596-17DF-910F-8F341B5A72DA}"/>
              </a:ext>
            </a:extLst>
          </p:cNvPr>
          <p:cNvSpPr txBox="1"/>
          <p:nvPr/>
        </p:nvSpPr>
        <p:spPr>
          <a:xfrm>
            <a:off x="10117240" y="2144813"/>
            <a:ext cx="1677913" cy="430887"/>
          </a:xfrm>
          <a:prstGeom prst="rect">
            <a:avLst/>
          </a:prstGeom>
          <a:noFill/>
        </p:spPr>
        <p:txBody>
          <a:bodyPr wrap="square" rtlCol="0">
            <a:spAutoFit/>
          </a:bodyPr>
          <a:lstStyle/>
          <a:p>
            <a:r>
              <a:rPr lang="en-US" sz="1100" dirty="0"/>
              <a:t>-</a:t>
            </a:r>
            <a:r>
              <a:rPr lang="en-US" sz="1100" dirty="0" err="1"/>
              <a:t>AssignedDriver</a:t>
            </a:r>
            <a:r>
              <a:rPr lang="en-US" sz="1100" dirty="0"/>
              <a:t>: Driver</a:t>
            </a:r>
          </a:p>
          <a:p>
            <a:r>
              <a:rPr lang="en-US" sz="1100" dirty="0"/>
              <a:t>-distance: int</a:t>
            </a:r>
            <a:endParaRPr lang="en-CA" sz="1100" dirty="0"/>
          </a:p>
        </p:txBody>
      </p:sp>
      <p:sp>
        <p:nvSpPr>
          <p:cNvPr id="53" name="Rectangle 52">
            <a:extLst>
              <a:ext uri="{FF2B5EF4-FFF2-40B4-BE49-F238E27FC236}">
                <a16:creationId xmlns:a16="http://schemas.microsoft.com/office/drawing/2014/main" id="{24A299EA-8BDA-AFB4-E837-1B1EB51605EC}"/>
              </a:ext>
            </a:extLst>
          </p:cNvPr>
          <p:cNvSpPr/>
          <p:nvPr/>
        </p:nvSpPr>
        <p:spPr>
          <a:xfrm>
            <a:off x="7887067" y="1766805"/>
            <a:ext cx="1511929" cy="8002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dirty="0"/>
          </a:p>
        </p:txBody>
      </p:sp>
      <p:cxnSp>
        <p:nvCxnSpPr>
          <p:cNvPr id="54" name="Straight Connector 53">
            <a:extLst>
              <a:ext uri="{FF2B5EF4-FFF2-40B4-BE49-F238E27FC236}">
                <a16:creationId xmlns:a16="http://schemas.microsoft.com/office/drawing/2014/main" id="{3B1FD127-1918-21ED-A7BB-63D0173EA7E8}"/>
              </a:ext>
            </a:extLst>
          </p:cNvPr>
          <p:cNvCxnSpPr/>
          <p:nvPr/>
        </p:nvCxnSpPr>
        <p:spPr>
          <a:xfrm>
            <a:off x="7887068" y="2102008"/>
            <a:ext cx="1511929" cy="0"/>
          </a:xfrm>
          <a:prstGeom prst="line">
            <a:avLst/>
          </a:prstGeom>
        </p:spPr>
        <p:style>
          <a:lnRef idx="2">
            <a:schemeClr val="dk1"/>
          </a:lnRef>
          <a:fillRef idx="0">
            <a:schemeClr val="dk1"/>
          </a:fillRef>
          <a:effectRef idx="1">
            <a:schemeClr val="dk1"/>
          </a:effectRef>
          <a:fontRef idx="minor">
            <a:schemeClr val="tx1"/>
          </a:fontRef>
        </p:style>
      </p:cxnSp>
      <p:sp>
        <p:nvSpPr>
          <p:cNvPr id="55" name="TextBox 54">
            <a:extLst>
              <a:ext uri="{FF2B5EF4-FFF2-40B4-BE49-F238E27FC236}">
                <a16:creationId xmlns:a16="http://schemas.microsoft.com/office/drawing/2014/main" id="{7E8187D6-9021-1C1D-1495-F218D5735060}"/>
              </a:ext>
            </a:extLst>
          </p:cNvPr>
          <p:cNvSpPr txBox="1"/>
          <p:nvPr/>
        </p:nvSpPr>
        <p:spPr>
          <a:xfrm>
            <a:off x="7887067" y="1766805"/>
            <a:ext cx="1511929" cy="369332"/>
          </a:xfrm>
          <a:prstGeom prst="rect">
            <a:avLst/>
          </a:prstGeom>
          <a:noFill/>
        </p:spPr>
        <p:txBody>
          <a:bodyPr wrap="square" rtlCol="0">
            <a:spAutoFit/>
          </a:bodyPr>
          <a:lstStyle/>
          <a:p>
            <a:pPr algn="ctr"/>
            <a:r>
              <a:rPr lang="en-US" dirty="0" err="1"/>
              <a:t>PickupOrder</a:t>
            </a:r>
            <a:endParaRPr lang="en-CA" dirty="0"/>
          </a:p>
        </p:txBody>
      </p:sp>
      <p:sp>
        <p:nvSpPr>
          <p:cNvPr id="56" name="TextBox 55">
            <a:extLst>
              <a:ext uri="{FF2B5EF4-FFF2-40B4-BE49-F238E27FC236}">
                <a16:creationId xmlns:a16="http://schemas.microsoft.com/office/drawing/2014/main" id="{E2C604E0-8244-B3CD-4F8B-9C6478D75AC4}"/>
              </a:ext>
            </a:extLst>
          </p:cNvPr>
          <p:cNvSpPr txBox="1"/>
          <p:nvPr/>
        </p:nvSpPr>
        <p:spPr>
          <a:xfrm>
            <a:off x="7887066" y="2136137"/>
            <a:ext cx="1511929" cy="261610"/>
          </a:xfrm>
          <a:prstGeom prst="rect">
            <a:avLst/>
          </a:prstGeom>
          <a:noFill/>
        </p:spPr>
        <p:txBody>
          <a:bodyPr wrap="square" rtlCol="0">
            <a:spAutoFit/>
          </a:bodyPr>
          <a:lstStyle/>
          <a:p>
            <a:r>
              <a:rPr lang="en-US" sz="1100" dirty="0"/>
              <a:t>- </a:t>
            </a:r>
            <a:r>
              <a:rPr lang="en-US" sz="1100" dirty="0" err="1"/>
              <a:t>pickupTime</a:t>
            </a:r>
            <a:r>
              <a:rPr lang="en-US" sz="1100" dirty="0"/>
              <a:t>: int</a:t>
            </a:r>
            <a:endParaRPr lang="en-CA" sz="1100" dirty="0"/>
          </a:p>
        </p:txBody>
      </p:sp>
      <p:cxnSp>
        <p:nvCxnSpPr>
          <p:cNvPr id="58" name="Straight Connector 57">
            <a:extLst>
              <a:ext uri="{FF2B5EF4-FFF2-40B4-BE49-F238E27FC236}">
                <a16:creationId xmlns:a16="http://schemas.microsoft.com/office/drawing/2014/main" id="{91D2B8C6-5807-3E47-53A5-71455A806695}"/>
              </a:ext>
            </a:extLst>
          </p:cNvPr>
          <p:cNvCxnSpPr>
            <a:cxnSpLocks/>
          </p:cNvCxnSpPr>
          <p:nvPr/>
        </p:nvCxnSpPr>
        <p:spPr>
          <a:xfrm flipH="1">
            <a:off x="8643029" y="1636996"/>
            <a:ext cx="1" cy="129809"/>
          </a:xfrm>
          <a:prstGeom prst="line">
            <a:avLst/>
          </a:prstGeom>
        </p:spPr>
        <p:style>
          <a:lnRef idx="2">
            <a:schemeClr val="dk1"/>
          </a:lnRef>
          <a:fillRef idx="0">
            <a:schemeClr val="dk1"/>
          </a:fillRef>
          <a:effectRef idx="1">
            <a:schemeClr val="dk1"/>
          </a:effectRef>
          <a:fontRef idx="minor">
            <a:schemeClr val="tx1"/>
          </a:fontRef>
        </p:style>
      </p:cxnSp>
      <p:cxnSp>
        <p:nvCxnSpPr>
          <p:cNvPr id="60" name="Straight Connector 59">
            <a:extLst>
              <a:ext uri="{FF2B5EF4-FFF2-40B4-BE49-F238E27FC236}">
                <a16:creationId xmlns:a16="http://schemas.microsoft.com/office/drawing/2014/main" id="{22F571BF-666F-AB92-DAB4-911A8B543E6E}"/>
              </a:ext>
            </a:extLst>
          </p:cNvPr>
          <p:cNvCxnSpPr>
            <a:cxnSpLocks/>
          </p:cNvCxnSpPr>
          <p:nvPr/>
        </p:nvCxnSpPr>
        <p:spPr>
          <a:xfrm flipH="1">
            <a:off x="10956197" y="1636995"/>
            <a:ext cx="1" cy="129809"/>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Connector 61">
            <a:extLst>
              <a:ext uri="{FF2B5EF4-FFF2-40B4-BE49-F238E27FC236}">
                <a16:creationId xmlns:a16="http://schemas.microsoft.com/office/drawing/2014/main" id="{8334D94F-9C90-444C-AFD4-38EDFE350AC9}"/>
              </a:ext>
            </a:extLst>
          </p:cNvPr>
          <p:cNvCxnSpPr/>
          <p:nvPr/>
        </p:nvCxnSpPr>
        <p:spPr>
          <a:xfrm>
            <a:off x="8643029" y="1636995"/>
            <a:ext cx="2313168" cy="0"/>
          </a:xfrm>
          <a:prstGeom prst="line">
            <a:avLst/>
          </a:prstGeom>
        </p:spPr>
        <p:style>
          <a:lnRef idx="2">
            <a:schemeClr val="dk1"/>
          </a:lnRef>
          <a:fillRef idx="0">
            <a:schemeClr val="dk1"/>
          </a:fillRef>
          <a:effectRef idx="1">
            <a:schemeClr val="dk1"/>
          </a:effectRef>
          <a:fontRef idx="minor">
            <a:schemeClr val="tx1"/>
          </a:fontRef>
        </p:style>
      </p:cxnSp>
      <p:cxnSp>
        <p:nvCxnSpPr>
          <p:cNvPr id="64" name="Straight Connector 63">
            <a:extLst>
              <a:ext uri="{FF2B5EF4-FFF2-40B4-BE49-F238E27FC236}">
                <a16:creationId xmlns:a16="http://schemas.microsoft.com/office/drawing/2014/main" id="{3D62ECF3-34E9-2BB0-921F-FEE1D156B2CF}"/>
              </a:ext>
            </a:extLst>
          </p:cNvPr>
          <p:cNvCxnSpPr/>
          <p:nvPr/>
        </p:nvCxnSpPr>
        <p:spPr>
          <a:xfrm flipV="1">
            <a:off x="9780757" y="1457608"/>
            <a:ext cx="0" cy="179387"/>
          </a:xfrm>
          <a:prstGeom prst="line">
            <a:avLst/>
          </a:prstGeom>
        </p:spPr>
        <p:style>
          <a:lnRef idx="2">
            <a:schemeClr val="dk1"/>
          </a:lnRef>
          <a:fillRef idx="0">
            <a:schemeClr val="dk1"/>
          </a:fillRef>
          <a:effectRef idx="1">
            <a:schemeClr val="dk1"/>
          </a:effectRef>
          <a:fontRef idx="minor">
            <a:schemeClr val="tx1"/>
          </a:fontRef>
        </p:style>
      </p:cxnSp>
      <p:sp>
        <p:nvSpPr>
          <p:cNvPr id="65" name="Isosceles Triangle 64">
            <a:extLst>
              <a:ext uri="{FF2B5EF4-FFF2-40B4-BE49-F238E27FC236}">
                <a16:creationId xmlns:a16="http://schemas.microsoft.com/office/drawing/2014/main" id="{C8894D69-0A46-3134-3685-C68FA43CDC3D}"/>
              </a:ext>
            </a:extLst>
          </p:cNvPr>
          <p:cNvSpPr/>
          <p:nvPr/>
        </p:nvSpPr>
        <p:spPr>
          <a:xfrm>
            <a:off x="9696261" y="1308707"/>
            <a:ext cx="162963" cy="148901"/>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sp>
        <p:nvSpPr>
          <p:cNvPr id="67" name="Rectangle 66">
            <a:extLst>
              <a:ext uri="{FF2B5EF4-FFF2-40B4-BE49-F238E27FC236}">
                <a16:creationId xmlns:a16="http://schemas.microsoft.com/office/drawing/2014/main" id="{399AA7FF-19B1-843E-334E-A4A292266D36}"/>
              </a:ext>
            </a:extLst>
          </p:cNvPr>
          <p:cNvSpPr/>
          <p:nvPr/>
        </p:nvSpPr>
        <p:spPr>
          <a:xfrm>
            <a:off x="10109689" y="3467815"/>
            <a:ext cx="1759403" cy="1593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dirty="0"/>
          </a:p>
        </p:txBody>
      </p:sp>
      <p:cxnSp>
        <p:nvCxnSpPr>
          <p:cNvPr id="68" name="Straight Connector 67">
            <a:extLst>
              <a:ext uri="{FF2B5EF4-FFF2-40B4-BE49-F238E27FC236}">
                <a16:creationId xmlns:a16="http://schemas.microsoft.com/office/drawing/2014/main" id="{3713B446-860D-48AB-22FD-97C0AD24051B}"/>
              </a:ext>
            </a:extLst>
          </p:cNvPr>
          <p:cNvCxnSpPr>
            <a:cxnSpLocks/>
          </p:cNvCxnSpPr>
          <p:nvPr/>
        </p:nvCxnSpPr>
        <p:spPr>
          <a:xfrm>
            <a:off x="10117242" y="4201370"/>
            <a:ext cx="1751851" cy="0"/>
          </a:xfrm>
          <a:prstGeom prst="line">
            <a:avLst/>
          </a:prstGeom>
        </p:spPr>
        <p:style>
          <a:lnRef idx="2">
            <a:schemeClr val="dk1"/>
          </a:lnRef>
          <a:fillRef idx="0">
            <a:schemeClr val="dk1"/>
          </a:fillRef>
          <a:effectRef idx="1">
            <a:schemeClr val="dk1"/>
          </a:effectRef>
          <a:fontRef idx="minor">
            <a:schemeClr val="tx1"/>
          </a:fontRef>
        </p:style>
      </p:cxnSp>
      <p:sp>
        <p:nvSpPr>
          <p:cNvPr id="69" name="TextBox 68">
            <a:extLst>
              <a:ext uri="{FF2B5EF4-FFF2-40B4-BE49-F238E27FC236}">
                <a16:creationId xmlns:a16="http://schemas.microsoft.com/office/drawing/2014/main" id="{900BEE65-313C-CBB7-B410-E6F6D2B7003D}"/>
              </a:ext>
            </a:extLst>
          </p:cNvPr>
          <p:cNvSpPr txBox="1"/>
          <p:nvPr/>
        </p:nvSpPr>
        <p:spPr>
          <a:xfrm>
            <a:off x="10141367" y="3488948"/>
            <a:ext cx="1605484" cy="646331"/>
          </a:xfrm>
          <a:prstGeom prst="rect">
            <a:avLst/>
          </a:prstGeom>
          <a:noFill/>
        </p:spPr>
        <p:txBody>
          <a:bodyPr wrap="square" rtlCol="0">
            <a:spAutoFit/>
          </a:bodyPr>
          <a:lstStyle/>
          <a:p>
            <a:pPr algn="ctr"/>
            <a:r>
              <a:rPr lang="en-US" dirty="0"/>
              <a:t>&lt;&lt;Interface&gt;&gt;</a:t>
            </a:r>
          </a:p>
          <a:p>
            <a:pPr algn="ctr"/>
            <a:r>
              <a:rPr lang="en-US" dirty="0"/>
              <a:t>Deliverable</a:t>
            </a:r>
            <a:endParaRPr lang="en-CA" dirty="0"/>
          </a:p>
        </p:txBody>
      </p:sp>
      <p:sp>
        <p:nvSpPr>
          <p:cNvPr id="70" name="TextBox 69">
            <a:extLst>
              <a:ext uri="{FF2B5EF4-FFF2-40B4-BE49-F238E27FC236}">
                <a16:creationId xmlns:a16="http://schemas.microsoft.com/office/drawing/2014/main" id="{25CE70AB-49B4-C59B-4197-A4659D05B3C7}"/>
              </a:ext>
            </a:extLst>
          </p:cNvPr>
          <p:cNvSpPr txBox="1"/>
          <p:nvPr/>
        </p:nvSpPr>
        <p:spPr>
          <a:xfrm>
            <a:off x="10117240" y="4236889"/>
            <a:ext cx="1751853" cy="600164"/>
          </a:xfrm>
          <a:prstGeom prst="rect">
            <a:avLst/>
          </a:prstGeom>
          <a:noFill/>
        </p:spPr>
        <p:txBody>
          <a:bodyPr wrap="square" rtlCol="0">
            <a:spAutoFit/>
          </a:bodyPr>
          <a:lstStyle/>
          <a:p>
            <a:r>
              <a:rPr lang="en-US" sz="1100" dirty="0"/>
              <a:t>+ </a:t>
            </a:r>
            <a:r>
              <a:rPr lang="en-US" sz="1100" dirty="0" err="1"/>
              <a:t>calcDeliveryFee</a:t>
            </a:r>
            <a:r>
              <a:rPr lang="en-US" sz="1100" dirty="0"/>
              <a:t>()</a:t>
            </a:r>
          </a:p>
          <a:p>
            <a:r>
              <a:rPr lang="en-US" sz="1100" dirty="0"/>
              <a:t>+ </a:t>
            </a:r>
            <a:r>
              <a:rPr lang="en-US" sz="1100" dirty="0" err="1"/>
              <a:t>calcTips</a:t>
            </a:r>
            <a:r>
              <a:rPr lang="en-US" sz="1100" dirty="0"/>
              <a:t>(int percentage)</a:t>
            </a:r>
          </a:p>
          <a:p>
            <a:r>
              <a:rPr lang="en-US" sz="1100" dirty="0"/>
              <a:t>+ </a:t>
            </a:r>
            <a:r>
              <a:rPr lang="en-US" sz="1100" dirty="0" err="1"/>
              <a:t>calcEstimatedTime</a:t>
            </a:r>
            <a:r>
              <a:rPr lang="en-US" sz="1100" dirty="0"/>
              <a:t>()</a:t>
            </a:r>
            <a:endParaRPr lang="en-CA" sz="1100" dirty="0"/>
          </a:p>
        </p:txBody>
      </p:sp>
      <p:sp>
        <p:nvSpPr>
          <p:cNvPr id="78" name="Isosceles Triangle 77">
            <a:extLst>
              <a:ext uri="{FF2B5EF4-FFF2-40B4-BE49-F238E27FC236}">
                <a16:creationId xmlns:a16="http://schemas.microsoft.com/office/drawing/2014/main" id="{775E81D9-7E9E-9DFA-F56B-B88537CBE66B}"/>
              </a:ext>
            </a:extLst>
          </p:cNvPr>
          <p:cNvSpPr/>
          <p:nvPr/>
        </p:nvSpPr>
        <p:spPr>
          <a:xfrm rot="10800000">
            <a:off x="10861109" y="3244244"/>
            <a:ext cx="279155" cy="220274"/>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3" name="Straight Connector 82">
            <a:extLst>
              <a:ext uri="{FF2B5EF4-FFF2-40B4-BE49-F238E27FC236}">
                <a16:creationId xmlns:a16="http://schemas.microsoft.com/office/drawing/2014/main" id="{F5D03412-AFE4-F072-298B-5D3280371E46}"/>
              </a:ext>
            </a:extLst>
          </p:cNvPr>
          <p:cNvCxnSpPr>
            <a:cxnSpLocks/>
            <a:stCxn id="52" idx="2"/>
            <a:endCxn id="78" idx="3"/>
          </p:cNvCxnSpPr>
          <p:nvPr/>
        </p:nvCxnSpPr>
        <p:spPr>
          <a:xfrm>
            <a:off x="10956197" y="2575700"/>
            <a:ext cx="44489" cy="668544"/>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84" name="Rectangle 83">
            <a:extLst>
              <a:ext uri="{FF2B5EF4-FFF2-40B4-BE49-F238E27FC236}">
                <a16:creationId xmlns:a16="http://schemas.microsoft.com/office/drawing/2014/main" id="{E0DC75F8-FAFA-72CD-B675-41B72138F7F0}"/>
              </a:ext>
            </a:extLst>
          </p:cNvPr>
          <p:cNvSpPr/>
          <p:nvPr/>
        </p:nvSpPr>
        <p:spPr>
          <a:xfrm>
            <a:off x="6254409" y="338263"/>
            <a:ext cx="1785068" cy="9976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cxnSp>
        <p:nvCxnSpPr>
          <p:cNvPr id="86" name="Straight Connector 85">
            <a:extLst>
              <a:ext uri="{FF2B5EF4-FFF2-40B4-BE49-F238E27FC236}">
                <a16:creationId xmlns:a16="http://schemas.microsoft.com/office/drawing/2014/main" id="{E0FA72ED-0651-97A8-5052-0C331CA4D24A}"/>
              </a:ext>
            </a:extLst>
          </p:cNvPr>
          <p:cNvCxnSpPr>
            <a:cxnSpLocks/>
          </p:cNvCxnSpPr>
          <p:nvPr/>
        </p:nvCxnSpPr>
        <p:spPr>
          <a:xfrm>
            <a:off x="6254409" y="674421"/>
            <a:ext cx="1785068" cy="0"/>
          </a:xfrm>
          <a:prstGeom prst="line">
            <a:avLst/>
          </a:prstGeom>
        </p:spPr>
        <p:style>
          <a:lnRef idx="2">
            <a:schemeClr val="dk1"/>
          </a:lnRef>
          <a:fillRef idx="0">
            <a:schemeClr val="dk1"/>
          </a:fillRef>
          <a:effectRef idx="1">
            <a:schemeClr val="dk1"/>
          </a:effectRef>
          <a:fontRef idx="minor">
            <a:schemeClr val="tx1"/>
          </a:fontRef>
        </p:style>
      </p:cxnSp>
      <p:sp>
        <p:nvSpPr>
          <p:cNvPr id="87" name="TextBox 86">
            <a:extLst>
              <a:ext uri="{FF2B5EF4-FFF2-40B4-BE49-F238E27FC236}">
                <a16:creationId xmlns:a16="http://schemas.microsoft.com/office/drawing/2014/main" id="{6F6EE2C1-52CA-545D-E151-802E317CDBD7}"/>
              </a:ext>
            </a:extLst>
          </p:cNvPr>
          <p:cNvSpPr txBox="1"/>
          <p:nvPr/>
        </p:nvSpPr>
        <p:spPr>
          <a:xfrm>
            <a:off x="6254409" y="338263"/>
            <a:ext cx="1785068" cy="369332"/>
          </a:xfrm>
          <a:prstGeom prst="rect">
            <a:avLst/>
          </a:prstGeom>
          <a:noFill/>
        </p:spPr>
        <p:txBody>
          <a:bodyPr wrap="square" rtlCol="0">
            <a:spAutoFit/>
          </a:bodyPr>
          <a:lstStyle/>
          <a:p>
            <a:pPr algn="ctr"/>
            <a:r>
              <a:rPr lang="en-US" dirty="0"/>
              <a:t>Item</a:t>
            </a:r>
            <a:endParaRPr lang="en-CA" dirty="0"/>
          </a:p>
        </p:txBody>
      </p:sp>
      <p:sp>
        <p:nvSpPr>
          <p:cNvPr id="88" name="TextBox 87">
            <a:extLst>
              <a:ext uri="{FF2B5EF4-FFF2-40B4-BE49-F238E27FC236}">
                <a16:creationId xmlns:a16="http://schemas.microsoft.com/office/drawing/2014/main" id="{3D790B30-3FF1-63D5-79C2-B622141CE065}"/>
              </a:ext>
            </a:extLst>
          </p:cNvPr>
          <p:cNvSpPr txBox="1"/>
          <p:nvPr/>
        </p:nvSpPr>
        <p:spPr>
          <a:xfrm>
            <a:off x="6254409" y="727200"/>
            <a:ext cx="1785068" cy="430887"/>
          </a:xfrm>
          <a:prstGeom prst="rect">
            <a:avLst/>
          </a:prstGeom>
          <a:noFill/>
        </p:spPr>
        <p:txBody>
          <a:bodyPr wrap="square" rtlCol="0">
            <a:spAutoFit/>
          </a:bodyPr>
          <a:lstStyle/>
          <a:p>
            <a:r>
              <a:rPr lang="en-US" sz="1100" dirty="0"/>
              <a:t>-item: String</a:t>
            </a:r>
          </a:p>
          <a:p>
            <a:r>
              <a:rPr lang="en-US" sz="1100" dirty="0"/>
              <a:t>-price: double</a:t>
            </a:r>
          </a:p>
        </p:txBody>
      </p:sp>
    </p:spTree>
    <p:extLst>
      <p:ext uri="{BB962C8B-B14F-4D97-AF65-F5344CB8AC3E}">
        <p14:creationId xmlns:p14="http://schemas.microsoft.com/office/powerpoint/2010/main" val="234707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4B9F-4336-912C-A955-BD179409DE82}"/>
              </a:ext>
            </a:extLst>
          </p:cNvPr>
          <p:cNvSpPr>
            <a:spLocks noGrp="1"/>
          </p:cNvSpPr>
          <p:nvPr>
            <p:ph type="title"/>
          </p:nvPr>
        </p:nvSpPr>
        <p:spPr/>
        <p:txBody>
          <a:bodyPr/>
          <a:lstStyle/>
          <a:p>
            <a:r>
              <a:rPr lang="en-US" dirty="0"/>
              <a:t>Implementations for deliverable 2</a:t>
            </a:r>
            <a:endParaRPr lang="en-CA" dirty="0"/>
          </a:p>
        </p:txBody>
      </p:sp>
      <p:sp>
        <p:nvSpPr>
          <p:cNvPr id="3" name="Content Placeholder 2">
            <a:extLst>
              <a:ext uri="{FF2B5EF4-FFF2-40B4-BE49-F238E27FC236}">
                <a16:creationId xmlns:a16="http://schemas.microsoft.com/office/drawing/2014/main" id="{0C43F1D7-A0AA-E0A9-891C-328153FA927A}"/>
              </a:ext>
            </a:extLst>
          </p:cNvPr>
          <p:cNvSpPr>
            <a:spLocks noGrp="1"/>
          </p:cNvSpPr>
          <p:nvPr>
            <p:ph idx="1"/>
          </p:nvPr>
        </p:nvSpPr>
        <p:spPr>
          <a:xfrm>
            <a:off x="838200" y="1825625"/>
            <a:ext cx="5734616" cy="4351338"/>
          </a:xfrm>
        </p:spPr>
        <p:txBody>
          <a:bodyPr/>
          <a:lstStyle/>
          <a:p>
            <a:pPr marL="0" indent="0">
              <a:buNone/>
            </a:pPr>
            <a:r>
              <a:rPr lang="en-US" dirty="0"/>
              <a:t>Classes with constructors:</a:t>
            </a:r>
          </a:p>
          <a:p>
            <a:pPr>
              <a:buFontTx/>
              <a:buChar char="-"/>
            </a:pPr>
            <a:r>
              <a:rPr lang="en-US" dirty="0"/>
              <a:t>User, Admin, Customer, Driver</a:t>
            </a:r>
          </a:p>
          <a:p>
            <a:pPr>
              <a:buFontTx/>
              <a:buChar char="-"/>
            </a:pPr>
            <a:r>
              <a:rPr lang="en-US" dirty="0"/>
              <a:t>Order, </a:t>
            </a:r>
            <a:r>
              <a:rPr lang="en-US" dirty="0" err="1"/>
              <a:t>DeliveryOrder</a:t>
            </a:r>
            <a:r>
              <a:rPr lang="en-US" dirty="0"/>
              <a:t>, </a:t>
            </a:r>
            <a:r>
              <a:rPr lang="en-US" dirty="0" err="1"/>
              <a:t>PickupOrder</a:t>
            </a:r>
            <a:endParaRPr lang="en-US" dirty="0"/>
          </a:p>
          <a:p>
            <a:pPr>
              <a:buFontTx/>
              <a:buChar char="-"/>
            </a:pPr>
            <a:r>
              <a:rPr lang="en-US" dirty="0"/>
              <a:t>Item</a:t>
            </a:r>
          </a:p>
          <a:p>
            <a:pPr marL="0" indent="0">
              <a:buNone/>
            </a:pPr>
            <a:endParaRPr lang="en-US" dirty="0"/>
          </a:p>
          <a:p>
            <a:pPr marL="0" indent="0">
              <a:buNone/>
            </a:pPr>
            <a:r>
              <a:rPr lang="en-US" dirty="0"/>
              <a:t>Interface:</a:t>
            </a:r>
          </a:p>
          <a:p>
            <a:pPr marL="0" indent="0">
              <a:buNone/>
            </a:pPr>
            <a:r>
              <a:rPr lang="en-US" dirty="0"/>
              <a:t>- Deliverable</a:t>
            </a:r>
          </a:p>
          <a:p>
            <a:pPr marL="0" indent="0">
              <a:buNone/>
            </a:pPr>
            <a:endParaRPr lang="en-CA" dirty="0"/>
          </a:p>
        </p:txBody>
      </p:sp>
      <p:sp>
        <p:nvSpPr>
          <p:cNvPr id="4" name="TextBox 3">
            <a:extLst>
              <a:ext uri="{FF2B5EF4-FFF2-40B4-BE49-F238E27FC236}">
                <a16:creationId xmlns:a16="http://schemas.microsoft.com/office/drawing/2014/main" id="{6A2D1605-F182-0BD5-1D74-1FEEB7742C74}"/>
              </a:ext>
            </a:extLst>
          </p:cNvPr>
          <p:cNvSpPr txBox="1"/>
          <p:nvPr/>
        </p:nvSpPr>
        <p:spPr>
          <a:xfrm>
            <a:off x="6772747" y="1690688"/>
            <a:ext cx="5042780" cy="5109091"/>
          </a:xfrm>
          <a:prstGeom prst="rect">
            <a:avLst/>
          </a:prstGeom>
          <a:noFill/>
        </p:spPr>
        <p:txBody>
          <a:bodyPr wrap="square" rtlCol="0">
            <a:spAutoFit/>
          </a:bodyPr>
          <a:lstStyle/>
          <a:p>
            <a:r>
              <a:rPr lang="en-US" sz="2800" dirty="0"/>
              <a:t>Methods:</a:t>
            </a:r>
          </a:p>
          <a:p>
            <a:r>
              <a:rPr lang="en-US" sz="2800" dirty="0"/>
              <a:t>+</a:t>
            </a:r>
            <a:r>
              <a:rPr lang="en-US" sz="2800" dirty="0" err="1"/>
              <a:t>calcDeliveryFee</a:t>
            </a:r>
            <a:r>
              <a:rPr lang="en-US" sz="2800" dirty="0"/>
              <a:t>()</a:t>
            </a:r>
          </a:p>
          <a:p>
            <a:r>
              <a:rPr lang="en-US" sz="2800" dirty="0"/>
              <a:t>+</a:t>
            </a:r>
            <a:r>
              <a:rPr lang="en-US" sz="2800" dirty="0" err="1"/>
              <a:t>calcTips</a:t>
            </a:r>
            <a:r>
              <a:rPr lang="en-US" sz="2800" dirty="0"/>
              <a:t>(int percentage)</a:t>
            </a:r>
          </a:p>
          <a:p>
            <a:r>
              <a:rPr lang="en-US" sz="2800" dirty="0"/>
              <a:t>+</a:t>
            </a:r>
            <a:r>
              <a:rPr lang="en-US" sz="2800" dirty="0" err="1"/>
              <a:t>calcEstimatedTime</a:t>
            </a:r>
            <a:r>
              <a:rPr lang="en-US" sz="2800" dirty="0"/>
              <a:t>()</a:t>
            </a:r>
          </a:p>
          <a:p>
            <a:endParaRPr lang="en-US" sz="2800" dirty="0"/>
          </a:p>
          <a:p>
            <a:r>
              <a:rPr lang="en-US" sz="2800" dirty="0"/>
              <a:t>+</a:t>
            </a:r>
            <a:r>
              <a:rPr lang="en-US" sz="2800" dirty="0" err="1"/>
              <a:t>searchItem</a:t>
            </a:r>
            <a:r>
              <a:rPr lang="en-US" sz="2800" dirty="0"/>
              <a:t>(String item)</a:t>
            </a:r>
          </a:p>
          <a:p>
            <a:r>
              <a:rPr lang="en-CA" sz="2800" dirty="0"/>
              <a:t>+</a:t>
            </a:r>
            <a:r>
              <a:rPr lang="en-CA" sz="2800" dirty="0" err="1"/>
              <a:t>placeOrder</a:t>
            </a:r>
            <a:r>
              <a:rPr lang="en-CA" sz="2800" dirty="0"/>
              <a:t>(Item item)</a:t>
            </a:r>
          </a:p>
          <a:p>
            <a:r>
              <a:rPr lang="en-CA" sz="2800" dirty="0"/>
              <a:t>+</a:t>
            </a:r>
            <a:r>
              <a:rPr lang="en-CA" sz="2800" dirty="0" err="1"/>
              <a:t>placeOrder</a:t>
            </a:r>
            <a:r>
              <a:rPr lang="en-CA" sz="2800" dirty="0"/>
              <a:t>(List &lt;Item&gt; items)</a:t>
            </a:r>
          </a:p>
          <a:p>
            <a:r>
              <a:rPr lang="en-CA" sz="2800" dirty="0"/>
              <a:t>+</a:t>
            </a:r>
            <a:r>
              <a:rPr lang="en-CA" sz="2800" dirty="0" err="1"/>
              <a:t>trackOrder</a:t>
            </a:r>
            <a:r>
              <a:rPr lang="en-CA" sz="2800" dirty="0"/>
              <a:t>()</a:t>
            </a:r>
          </a:p>
          <a:p>
            <a:endParaRPr lang="en-CA" sz="2800" dirty="0"/>
          </a:p>
          <a:p>
            <a:endParaRPr lang="en-US" sz="2800" dirty="0"/>
          </a:p>
          <a:p>
            <a:endParaRPr lang="en-CA" dirty="0"/>
          </a:p>
        </p:txBody>
      </p:sp>
    </p:spTree>
    <p:extLst>
      <p:ext uri="{BB962C8B-B14F-4D97-AF65-F5344CB8AC3E}">
        <p14:creationId xmlns:p14="http://schemas.microsoft.com/office/powerpoint/2010/main" val="1770763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1245C-5A11-AA18-C519-51C9F1199DE4}"/>
              </a:ext>
            </a:extLst>
          </p:cNvPr>
          <p:cNvSpPr>
            <a:spLocks noGrp="1"/>
          </p:cNvSpPr>
          <p:nvPr>
            <p:ph type="title"/>
          </p:nvPr>
        </p:nvSpPr>
        <p:spPr/>
        <p:txBody>
          <a:bodyPr/>
          <a:lstStyle/>
          <a:p>
            <a:r>
              <a:rPr lang="en-US" dirty="0"/>
              <a:t>Scenario</a:t>
            </a:r>
            <a:endParaRPr lang="en-CA" dirty="0"/>
          </a:p>
        </p:txBody>
      </p:sp>
      <p:sp>
        <p:nvSpPr>
          <p:cNvPr id="3" name="Content Placeholder 2">
            <a:extLst>
              <a:ext uri="{FF2B5EF4-FFF2-40B4-BE49-F238E27FC236}">
                <a16:creationId xmlns:a16="http://schemas.microsoft.com/office/drawing/2014/main" id="{8A075F88-1AFB-0494-D07C-9E8396A35AB0}"/>
              </a:ext>
            </a:extLst>
          </p:cNvPr>
          <p:cNvSpPr>
            <a:spLocks noGrp="1"/>
          </p:cNvSpPr>
          <p:nvPr>
            <p:ph idx="1"/>
          </p:nvPr>
        </p:nvSpPr>
        <p:spPr/>
        <p:txBody>
          <a:bodyPr/>
          <a:lstStyle/>
          <a:p>
            <a:pPr marL="0" indent="0">
              <a:buNone/>
            </a:pPr>
            <a:r>
              <a:rPr lang="en-US" dirty="0"/>
              <a:t>The Food Ordering System is an application that allows users to browse food items, review and place orders, and make payments online. Admins manage menu items, change menu items prices and availability, process incoming orders, and track customer requests. Optionally, drivers can accept delivery assignments, see the distance they have to travel and update the status of delivery.</a:t>
            </a:r>
            <a:endParaRPr lang="en-CA" dirty="0"/>
          </a:p>
        </p:txBody>
      </p:sp>
    </p:spTree>
    <p:extLst>
      <p:ext uri="{BB962C8B-B14F-4D97-AF65-F5344CB8AC3E}">
        <p14:creationId xmlns:p14="http://schemas.microsoft.com/office/powerpoint/2010/main" val="615731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4DE7-80CE-0670-0CE0-FA3EE62F0717}"/>
              </a:ext>
            </a:extLst>
          </p:cNvPr>
          <p:cNvSpPr>
            <a:spLocks noGrp="1"/>
          </p:cNvSpPr>
          <p:nvPr>
            <p:ph type="title"/>
          </p:nvPr>
        </p:nvSpPr>
        <p:spPr/>
        <p:txBody>
          <a:bodyPr/>
          <a:lstStyle/>
          <a:p>
            <a:r>
              <a:rPr lang="en-US" dirty="0"/>
              <a:t>Design Paradigm</a:t>
            </a:r>
            <a:endParaRPr lang="en-CA" dirty="0"/>
          </a:p>
        </p:txBody>
      </p:sp>
      <p:sp>
        <p:nvSpPr>
          <p:cNvPr id="3" name="Content Placeholder 2">
            <a:extLst>
              <a:ext uri="{FF2B5EF4-FFF2-40B4-BE49-F238E27FC236}">
                <a16:creationId xmlns:a16="http://schemas.microsoft.com/office/drawing/2014/main" id="{792547BF-18B1-03BE-C2BE-40464E78EC36}"/>
              </a:ext>
            </a:extLst>
          </p:cNvPr>
          <p:cNvSpPr>
            <a:spLocks noGrp="1"/>
          </p:cNvSpPr>
          <p:nvPr>
            <p:ph idx="1"/>
          </p:nvPr>
        </p:nvSpPr>
        <p:spPr/>
        <p:txBody>
          <a:bodyPr>
            <a:normAutofit fontScale="92500" lnSpcReduction="20000"/>
          </a:bodyPr>
          <a:lstStyle/>
          <a:p>
            <a:r>
              <a:rPr lang="en-CA" dirty="0"/>
              <a:t>Class hierarchies for different roles (User, Admin, Customer, Driver)</a:t>
            </a:r>
          </a:p>
          <a:p>
            <a:r>
              <a:rPr lang="en-CA" dirty="0"/>
              <a:t>Interfaces for food ordering and delivery behavior</a:t>
            </a:r>
          </a:p>
          <a:p>
            <a:r>
              <a:rPr lang="en-CA" dirty="0"/>
              <a:t>Method overloading and overriding</a:t>
            </a:r>
          </a:p>
          <a:p>
            <a:r>
              <a:rPr lang="en-CA" dirty="0"/>
              <a:t>Usage of various data structures:</a:t>
            </a:r>
          </a:p>
          <a:p>
            <a:pPr marL="0" indent="0">
              <a:buNone/>
            </a:pPr>
            <a:r>
              <a:rPr lang="en-CA" dirty="0"/>
              <a:t>- List for managing menu items</a:t>
            </a:r>
          </a:p>
          <a:p>
            <a:pPr marL="0" indent="0">
              <a:buNone/>
            </a:pPr>
            <a:r>
              <a:rPr lang="en-CA" dirty="0"/>
              <a:t>- Map for tracking orders</a:t>
            </a:r>
          </a:p>
          <a:p>
            <a:pPr marL="0" indent="0">
              <a:buNone/>
            </a:pPr>
            <a:r>
              <a:rPr lang="en-CA" dirty="0"/>
              <a:t>- Queue for order processing</a:t>
            </a:r>
          </a:p>
          <a:p>
            <a:r>
              <a:rPr lang="en-CA" dirty="0"/>
              <a:t>File IO for reading menus</a:t>
            </a:r>
          </a:p>
          <a:p>
            <a:r>
              <a:rPr lang="en-CA" dirty="0"/>
              <a:t>Stream + lambda usage for search and filtering</a:t>
            </a:r>
          </a:p>
          <a:p>
            <a:r>
              <a:rPr lang="en-CA" dirty="0"/>
              <a:t>Unit testing with JUnit</a:t>
            </a:r>
          </a:p>
        </p:txBody>
      </p:sp>
    </p:spTree>
    <p:extLst>
      <p:ext uri="{BB962C8B-B14F-4D97-AF65-F5344CB8AC3E}">
        <p14:creationId xmlns:p14="http://schemas.microsoft.com/office/powerpoint/2010/main" val="3948371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3C231C-0EB6-ACDD-5208-783292E686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9D2B20-4DF1-C80F-4579-192930DBED0A}"/>
              </a:ext>
            </a:extLst>
          </p:cNvPr>
          <p:cNvSpPr>
            <a:spLocks noGrp="1"/>
          </p:cNvSpPr>
          <p:nvPr>
            <p:ph type="title"/>
          </p:nvPr>
        </p:nvSpPr>
        <p:spPr/>
        <p:txBody>
          <a:bodyPr/>
          <a:lstStyle/>
          <a:p>
            <a:r>
              <a:rPr lang="en-US" dirty="0"/>
              <a:t>Expected Output</a:t>
            </a:r>
            <a:endParaRPr lang="en-CA" dirty="0"/>
          </a:p>
        </p:txBody>
      </p:sp>
      <p:sp>
        <p:nvSpPr>
          <p:cNvPr id="3" name="Content Placeholder 2">
            <a:extLst>
              <a:ext uri="{FF2B5EF4-FFF2-40B4-BE49-F238E27FC236}">
                <a16:creationId xmlns:a16="http://schemas.microsoft.com/office/drawing/2014/main" id="{73DC0815-4819-5AD3-6398-68748BF5DF82}"/>
              </a:ext>
            </a:extLst>
          </p:cNvPr>
          <p:cNvSpPr>
            <a:spLocks noGrp="1"/>
          </p:cNvSpPr>
          <p:nvPr>
            <p:ph idx="1"/>
          </p:nvPr>
        </p:nvSpPr>
        <p:spPr>
          <a:xfrm>
            <a:off x="838200" y="1825625"/>
            <a:ext cx="6214450" cy="4351338"/>
          </a:xfrm>
        </p:spPr>
        <p:txBody>
          <a:bodyPr>
            <a:normAutofit lnSpcReduction="10000"/>
          </a:bodyPr>
          <a:lstStyle/>
          <a:p>
            <a:pPr marL="0" indent="0">
              <a:lnSpc>
                <a:spcPct val="100000"/>
              </a:lnSpc>
              <a:buNone/>
            </a:pPr>
            <a:r>
              <a:rPr lang="en-US" sz="1800" dirty="0"/>
              <a:t>The system provides different services based on the user type</a:t>
            </a:r>
          </a:p>
          <a:p>
            <a:pPr marL="514350" indent="-514350">
              <a:lnSpc>
                <a:spcPct val="100000"/>
              </a:lnSpc>
              <a:buAutoNum type="arabicPeriod"/>
            </a:pPr>
            <a:r>
              <a:rPr lang="en-CA" sz="1800" dirty="0"/>
              <a:t>Customer</a:t>
            </a:r>
          </a:p>
          <a:p>
            <a:pPr>
              <a:lnSpc>
                <a:spcPct val="100000"/>
              </a:lnSpc>
              <a:buFontTx/>
              <a:buChar char="-"/>
            </a:pPr>
            <a:r>
              <a:rPr lang="en-CA" sz="1800" dirty="0"/>
              <a:t>Search menu items</a:t>
            </a:r>
          </a:p>
          <a:p>
            <a:pPr>
              <a:lnSpc>
                <a:spcPct val="100000"/>
              </a:lnSpc>
              <a:buFontTx/>
              <a:buChar char="-"/>
            </a:pPr>
            <a:r>
              <a:rPr lang="en-CA" sz="1800" dirty="0"/>
              <a:t>Add/remove an item to an order</a:t>
            </a:r>
          </a:p>
          <a:p>
            <a:pPr marL="0" indent="0">
              <a:lnSpc>
                <a:spcPct val="100000"/>
              </a:lnSpc>
              <a:buNone/>
            </a:pPr>
            <a:r>
              <a:rPr lang="en-CA" sz="1800" dirty="0"/>
              <a:t>-   Track the order status</a:t>
            </a:r>
          </a:p>
          <a:p>
            <a:pPr>
              <a:lnSpc>
                <a:spcPct val="100000"/>
              </a:lnSpc>
              <a:buFontTx/>
              <a:buChar char="-"/>
            </a:pPr>
            <a:r>
              <a:rPr lang="en-CA" sz="1800" dirty="0"/>
              <a:t>Tip the driver if it’s a delivery order</a:t>
            </a:r>
          </a:p>
          <a:p>
            <a:pPr>
              <a:lnSpc>
                <a:spcPct val="100000"/>
              </a:lnSpc>
              <a:buFontTx/>
              <a:buChar char="-"/>
            </a:pPr>
            <a:endParaRPr lang="en-CA" sz="1800" dirty="0"/>
          </a:p>
          <a:p>
            <a:pPr marL="0" indent="0">
              <a:lnSpc>
                <a:spcPct val="100000"/>
              </a:lnSpc>
              <a:buNone/>
            </a:pPr>
            <a:r>
              <a:rPr lang="en-CA" sz="1800" dirty="0"/>
              <a:t>2. Admin</a:t>
            </a:r>
          </a:p>
          <a:p>
            <a:pPr>
              <a:lnSpc>
                <a:spcPct val="100000"/>
              </a:lnSpc>
              <a:buFontTx/>
              <a:buChar char="-"/>
            </a:pPr>
            <a:r>
              <a:rPr lang="en-CA" sz="1800" dirty="0"/>
              <a:t>Add/remove menu items</a:t>
            </a:r>
          </a:p>
          <a:p>
            <a:pPr>
              <a:lnSpc>
                <a:spcPct val="100000"/>
              </a:lnSpc>
              <a:buFontTx/>
              <a:buChar char="-"/>
            </a:pPr>
            <a:r>
              <a:rPr lang="en-CA" sz="1800" dirty="0"/>
              <a:t>Update menu prices</a:t>
            </a:r>
          </a:p>
          <a:p>
            <a:pPr>
              <a:lnSpc>
                <a:spcPct val="100000"/>
              </a:lnSpc>
              <a:buFontTx/>
              <a:buChar char="-"/>
            </a:pPr>
            <a:r>
              <a:rPr lang="en-CA" sz="1800" dirty="0"/>
              <a:t>View daily report of completed orders</a:t>
            </a:r>
          </a:p>
          <a:p>
            <a:pPr marL="0" indent="0">
              <a:lnSpc>
                <a:spcPct val="100000"/>
              </a:lnSpc>
              <a:buNone/>
            </a:pPr>
            <a:endParaRPr lang="en-CA" sz="1800" dirty="0"/>
          </a:p>
        </p:txBody>
      </p:sp>
      <p:sp>
        <p:nvSpPr>
          <p:cNvPr id="4" name="TextBox 3">
            <a:extLst>
              <a:ext uri="{FF2B5EF4-FFF2-40B4-BE49-F238E27FC236}">
                <a16:creationId xmlns:a16="http://schemas.microsoft.com/office/drawing/2014/main" id="{E2FC5967-B844-9118-00A2-7D22B3095CBE}"/>
              </a:ext>
            </a:extLst>
          </p:cNvPr>
          <p:cNvSpPr txBox="1"/>
          <p:nvPr/>
        </p:nvSpPr>
        <p:spPr>
          <a:xfrm>
            <a:off x="5275154" y="1825625"/>
            <a:ext cx="4581054" cy="1754326"/>
          </a:xfrm>
          <a:prstGeom prst="rect">
            <a:avLst/>
          </a:prstGeom>
          <a:noFill/>
        </p:spPr>
        <p:txBody>
          <a:bodyPr wrap="square" rtlCol="0">
            <a:spAutoFit/>
          </a:bodyPr>
          <a:lstStyle/>
          <a:p>
            <a:endParaRPr lang="en-US" dirty="0"/>
          </a:p>
          <a:p>
            <a:endParaRPr lang="en-CA" dirty="0"/>
          </a:p>
          <a:p>
            <a:r>
              <a:rPr lang="en-CA" dirty="0"/>
              <a:t>3. Driver</a:t>
            </a:r>
          </a:p>
          <a:p>
            <a:pPr marL="285750" indent="-285750">
              <a:buFontTx/>
              <a:buChar char="-"/>
            </a:pPr>
            <a:r>
              <a:rPr lang="en-CA" dirty="0"/>
              <a:t>View available deliveries</a:t>
            </a:r>
          </a:p>
          <a:p>
            <a:pPr marL="285750" indent="-285750">
              <a:buFontTx/>
              <a:buChar char="-"/>
            </a:pPr>
            <a:r>
              <a:rPr lang="en-CA" dirty="0"/>
              <a:t>Accept deliveries</a:t>
            </a:r>
          </a:p>
          <a:p>
            <a:pPr marL="285750" indent="-285750">
              <a:buFontTx/>
              <a:buChar char="-"/>
            </a:pPr>
            <a:r>
              <a:rPr lang="en-CA" dirty="0"/>
              <a:t>Update delivery status</a:t>
            </a:r>
          </a:p>
        </p:txBody>
      </p:sp>
    </p:spTree>
    <p:extLst>
      <p:ext uri="{BB962C8B-B14F-4D97-AF65-F5344CB8AC3E}">
        <p14:creationId xmlns:p14="http://schemas.microsoft.com/office/powerpoint/2010/main" val="1377048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3DFF30-99FC-1A29-C2B8-978E582AD3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D7AC1A-E50D-A07D-9E3F-97D166CB5880}"/>
              </a:ext>
            </a:extLst>
          </p:cNvPr>
          <p:cNvSpPr>
            <a:spLocks noGrp="1"/>
          </p:cNvSpPr>
          <p:nvPr>
            <p:ph type="title"/>
          </p:nvPr>
        </p:nvSpPr>
        <p:spPr/>
        <p:txBody>
          <a:bodyPr/>
          <a:lstStyle/>
          <a:p>
            <a:r>
              <a:rPr lang="en-US" dirty="0"/>
              <a:t>Hierarchies</a:t>
            </a:r>
            <a:endParaRPr lang="en-CA" dirty="0"/>
          </a:p>
        </p:txBody>
      </p:sp>
      <p:sp>
        <p:nvSpPr>
          <p:cNvPr id="3" name="Content Placeholder 2">
            <a:extLst>
              <a:ext uri="{FF2B5EF4-FFF2-40B4-BE49-F238E27FC236}">
                <a16:creationId xmlns:a16="http://schemas.microsoft.com/office/drawing/2014/main" id="{32075BA1-61A0-AB27-9DBE-9796EAC28282}"/>
              </a:ext>
            </a:extLst>
          </p:cNvPr>
          <p:cNvSpPr>
            <a:spLocks noGrp="1"/>
          </p:cNvSpPr>
          <p:nvPr>
            <p:ph idx="1"/>
          </p:nvPr>
        </p:nvSpPr>
        <p:spPr/>
        <p:txBody>
          <a:bodyPr/>
          <a:lstStyle/>
          <a:p>
            <a:pPr marL="0" indent="0">
              <a:buNone/>
            </a:pPr>
            <a:r>
              <a:rPr lang="en-US" dirty="0"/>
              <a:t>Hierarchy 1: User</a:t>
            </a:r>
          </a:p>
          <a:p>
            <a:pPr>
              <a:buFontTx/>
              <a:buChar char="-"/>
            </a:pPr>
            <a:r>
              <a:rPr lang="en-US" dirty="0"/>
              <a:t>Superclass : User</a:t>
            </a:r>
          </a:p>
          <a:p>
            <a:pPr>
              <a:buFontTx/>
              <a:buChar char="-"/>
            </a:pPr>
            <a:r>
              <a:rPr lang="en-US" dirty="0"/>
              <a:t>Subclasses: Admin, Customer, Driver</a:t>
            </a:r>
          </a:p>
          <a:p>
            <a:pPr>
              <a:buFontTx/>
              <a:buChar char="-"/>
            </a:pPr>
            <a:endParaRPr lang="en-US" dirty="0"/>
          </a:p>
          <a:p>
            <a:pPr marL="0" indent="0">
              <a:buNone/>
            </a:pPr>
            <a:r>
              <a:rPr lang="en-US" dirty="0"/>
              <a:t>Hierarchy 2: Order</a:t>
            </a:r>
          </a:p>
          <a:p>
            <a:pPr>
              <a:buFontTx/>
              <a:buChar char="-"/>
            </a:pPr>
            <a:r>
              <a:rPr lang="en-US" dirty="0"/>
              <a:t>Superclass: Order</a:t>
            </a:r>
          </a:p>
          <a:p>
            <a:pPr>
              <a:buFontTx/>
              <a:buChar char="-"/>
            </a:pPr>
            <a:r>
              <a:rPr lang="en-US" dirty="0"/>
              <a:t>Subclasses: </a:t>
            </a:r>
            <a:r>
              <a:rPr lang="en-US" dirty="0" err="1"/>
              <a:t>DeliveryOrder</a:t>
            </a:r>
            <a:r>
              <a:rPr lang="en-US" dirty="0"/>
              <a:t>, </a:t>
            </a:r>
            <a:r>
              <a:rPr lang="en-US" dirty="0" err="1"/>
              <a:t>PickupOrder</a:t>
            </a:r>
            <a:endParaRPr lang="en-CA" dirty="0"/>
          </a:p>
        </p:txBody>
      </p:sp>
    </p:spTree>
    <p:extLst>
      <p:ext uri="{BB962C8B-B14F-4D97-AF65-F5344CB8AC3E}">
        <p14:creationId xmlns:p14="http://schemas.microsoft.com/office/powerpoint/2010/main" val="3109292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F9178-C361-16F5-EA61-C3B676CC4E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5E986E-5855-73F2-5045-D64FF204A368}"/>
              </a:ext>
            </a:extLst>
          </p:cNvPr>
          <p:cNvSpPr>
            <a:spLocks noGrp="1"/>
          </p:cNvSpPr>
          <p:nvPr>
            <p:ph type="title"/>
          </p:nvPr>
        </p:nvSpPr>
        <p:spPr/>
        <p:txBody>
          <a:bodyPr/>
          <a:lstStyle/>
          <a:p>
            <a:r>
              <a:rPr lang="en-US" dirty="0"/>
              <a:t>Interface</a:t>
            </a:r>
            <a:endParaRPr lang="en-CA" dirty="0"/>
          </a:p>
        </p:txBody>
      </p:sp>
      <p:sp>
        <p:nvSpPr>
          <p:cNvPr id="3" name="Content Placeholder 2">
            <a:extLst>
              <a:ext uri="{FF2B5EF4-FFF2-40B4-BE49-F238E27FC236}">
                <a16:creationId xmlns:a16="http://schemas.microsoft.com/office/drawing/2014/main" id="{EA8DC743-2998-B9F7-81F3-1D3073F08453}"/>
              </a:ext>
            </a:extLst>
          </p:cNvPr>
          <p:cNvSpPr>
            <a:spLocks noGrp="1"/>
          </p:cNvSpPr>
          <p:nvPr>
            <p:ph idx="1"/>
          </p:nvPr>
        </p:nvSpPr>
        <p:spPr/>
        <p:txBody>
          <a:bodyPr/>
          <a:lstStyle/>
          <a:p>
            <a:pPr marL="0" indent="0">
              <a:buNone/>
            </a:pPr>
            <a:r>
              <a:rPr lang="en-US" dirty="0"/>
              <a:t>The interface is “deliverable” implemented by </a:t>
            </a:r>
            <a:r>
              <a:rPr lang="en-US" dirty="0" err="1"/>
              <a:t>deliveryOrder</a:t>
            </a:r>
            <a:r>
              <a:rPr lang="en-US" dirty="0"/>
              <a:t> and will have 3 methods:</a:t>
            </a:r>
          </a:p>
          <a:p>
            <a:pPr>
              <a:buFontTx/>
              <a:buChar char="-"/>
            </a:pPr>
            <a:r>
              <a:rPr lang="en-US" dirty="0" err="1"/>
              <a:t>calcDeliveryFee</a:t>
            </a:r>
            <a:r>
              <a:rPr lang="en-US" dirty="0"/>
              <a:t>()</a:t>
            </a:r>
          </a:p>
          <a:p>
            <a:pPr>
              <a:buFontTx/>
              <a:buChar char="-"/>
            </a:pPr>
            <a:r>
              <a:rPr lang="en-US" dirty="0" err="1"/>
              <a:t>calcTip</a:t>
            </a:r>
            <a:r>
              <a:rPr lang="en-US" dirty="0"/>
              <a:t>(int percentage)</a:t>
            </a:r>
          </a:p>
          <a:p>
            <a:pPr>
              <a:buFontTx/>
              <a:buChar char="-"/>
            </a:pPr>
            <a:r>
              <a:rPr lang="en-US" dirty="0" err="1"/>
              <a:t>calcEstimatedTime</a:t>
            </a:r>
            <a:r>
              <a:rPr lang="en-US" dirty="0"/>
              <a:t>()</a:t>
            </a:r>
            <a:endParaRPr lang="en-CA" dirty="0"/>
          </a:p>
        </p:txBody>
      </p:sp>
    </p:spTree>
    <p:extLst>
      <p:ext uri="{BB962C8B-B14F-4D97-AF65-F5344CB8AC3E}">
        <p14:creationId xmlns:p14="http://schemas.microsoft.com/office/powerpoint/2010/main" val="926068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2D3EEC-FA0D-4FD9-992E-D3815BC13B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016B58-6519-D074-9202-C5D091AD886C}"/>
              </a:ext>
            </a:extLst>
          </p:cNvPr>
          <p:cNvSpPr>
            <a:spLocks noGrp="1"/>
          </p:cNvSpPr>
          <p:nvPr>
            <p:ph type="title"/>
          </p:nvPr>
        </p:nvSpPr>
        <p:spPr/>
        <p:txBody>
          <a:bodyPr/>
          <a:lstStyle/>
          <a:p>
            <a:r>
              <a:rPr lang="en-US" dirty="0"/>
              <a:t>Runtime-Polymorphism</a:t>
            </a:r>
            <a:endParaRPr lang="en-CA" dirty="0"/>
          </a:p>
        </p:txBody>
      </p:sp>
      <p:sp>
        <p:nvSpPr>
          <p:cNvPr id="3" name="Content Placeholder 2">
            <a:extLst>
              <a:ext uri="{FF2B5EF4-FFF2-40B4-BE49-F238E27FC236}">
                <a16:creationId xmlns:a16="http://schemas.microsoft.com/office/drawing/2014/main" id="{D22352FE-2B9A-BA5B-1B56-05EE1C75A611}"/>
              </a:ext>
            </a:extLst>
          </p:cNvPr>
          <p:cNvSpPr>
            <a:spLocks noGrp="1"/>
          </p:cNvSpPr>
          <p:nvPr>
            <p:ph idx="1"/>
          </p:nvPr>
        </p:nvSpPr>
        <p:spPr/>
        <p:txBody>
          <a:bodyPr/>
          <a:lstStyle/>
          <a:p>
            <a:pPr marL="0" indent="0">
              <a:buNone/>
            </a:pPr>
            <a:r>
              <a:rPr lang="en-US" dirty="0"/>
              <a:t>Method Overriding: </a:t>
            </a:r>
            <a:r>
              <a:rPr lang="en-US" dirty="0" err="1"/>
              <a:t>displayProfile</a:t>
            </a:r>
            <a:r>
              <a:rPr lang="en-US" dirty="0"/>
              <a:t>() in each subclass of User</a:t>
            </a:r>
          </a:p>
          <a:p>
            <a:pPr marL="0" indent="0">
              <a:buNone/>
            </a:pPr>
            <a:r>
              <a:rPr lang="en-US" dirty="0"/>
              <a:t>Admin: shows Users field + id</a:t>
            </a:r>
          </a:p>
          <a:p>
            <a:pPr marL="0" indent="0">
              <a:buNone/>
            </a:pPr>
            <a:r>
              <a:rPr lang="en-US" dirty="0"/>
              <a:t>Customer: shows Users field + address</a:t>
            </a:r>
          </a:p>
          <a:p>
            <a:pPr marL="0" indent="0">
              <a:buNone/>
            </a:pPr>
            <a:endParaRPr lang="en-US" dirty="0"/>
          </a:p>
          <a:p>
            <a:pPr marL="0" indent="0">
              <a:buNone/>
            </a:pPr>
            <a:r>
              <a:rPr lang="en-US" dirty="0"/>
              <a:t>Method Overloading: </a:t>
            </a:r>
            <a:r>
              <a:rPr lang="en-US" dirty="0" err="1"/>
              <a:t>placeOrder</a:t>
            </a:r>
            <a:r>
              <a:rPr lang="en-US" dirty="0"/>
              <a:t>(Item item) and </a:t>
            </a:r>
            <a:r>
              <a:rPr lang="en-US" dirty="0" err="1"/>
              <a:t>placeOrder</a:t>
            </a:r>
            <a:r>
              <a:rPr lang="en-US" dirty="0"/>
              <a:t>(List&lt;Item&gt;)</a:t>
            </a:r>
          </a:p>
        </p:txBody>
      </p:sp>
    </p:spTree>
    <p:extLst>
      <p:ext uri="{BB962C8B-B14F-4D97-AF65-F5344CB8AC3E}">
        <p14:creationId xmlns:p14="http://schemas.microsoft.com/office/powerpoint/2010/main" val="1836286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DF1-45B8-BDC5-1C76-E0BC5F86E79E}"/>
              </a:ext>
            </a:extLst>
          </p:cNvPr>
          <p:cNvSpPr>
            <a:spLocks noGrp="1"/>
          </p:cNvSpPr>
          <p:nvPr>
            <p:ph type="title"/>
          </p:nvPr>
        </p:nvSpPr>
        <p:spPr/>
        <p:txBody>
          <a:bodyPr/>
          <a:lstStyle/>
          <a:p>
            <a:r>
              <a:rPr lang="en-US" dirty="0" err="1"/>
              <a:t>textIO</a:t>
            </a:r>
            <a:endParaRPr lang="en-CA" dirty="0"/>
          </a:p>
        </p:txBody>
      </p:sp>
      <p:sp>
        <p:nvSpPr>
          <p:cNvPr id="3" name="Content Placeholder 2">
            <a:extLst>
              <a:ext uri="{FF2B5EF4-FFF2-40B4-BE49-F238E27FC236}">
                <a16:creationId xmlns:a16="http://schemas.microsoft.com/office/drawing/2014/main" id="{E76FEE7C-63FD-6DF3-9826-4362D1B095B6}"/>
              </a:ext>
            </a:extLst>
          </p:cNvPr>
          <p:cNvSpPr>
            <a:spLocks noGrp="1"/>
          </p:cNvSpPr>
          <p:nvPr>
            <p:ph idx="1"/>
          </p:nvPr>
        </p:nvSpPr>
        <p:spPr/>
        <p:txBody>
          <a:bodyPr/>
          <a:lstStyle/>
          <a:p>
            <a:pPr marL="0" indent="0">
              <a:buNone/>
            </a:pPr>
            <a:r>
              <a:rPr lang="en-US" dirty="0"/>
              <a:t>Class: Customer</a:t>
            </a:r>
          </a:p>
          <a:p>
            <a:pPr marL="0" indent="0">
              <a:buNone/>
            </a:pPr>
            <a:endParaRPr lang="en-US" dirty="0"/>
          </a:p>
          <a:p>
            <a:pPr marL="0" indent="0">
              <a:buNone/>
            </a:pPr>
            <a:r>
              <a:rPr lang="en-US" dirty="0"/>
              <a:t>Purpose: read the menu from a text file</a:t>
            </a:r>
          </a:p>
        </p:txBody>
      </p:sp>
    </p:spTree>
    <p:extLst>
      <p:ext uri="{BB962C8B-B14F-4D97-AF65-F5344CB8AC3E}">
        <p14:creationId xmlns:p14="http://schemas.microsoft.com/office/powerpoint/2010/main" val="280024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0386D-123C-9E37-E118-1138DCFA29D3}"/>
              </a:ext>
            </a:extLst>
          </p:cNvPr>
          <p:cNvSpPr>
            <a:spLocks noGrp="1"/>
          </p:cNvSpPr>
          <p:nvPr>
            <p:ph type="title"/>
          </p:nvPr>
        </p:nvSpPr>
        <p:spPr/>
        <p:txBody>
          <a:bodyPr/>
          <a:lstStyle/>
          <a:p>
            <a:r>
              <a:rPr lang="en-US" dirty="0"/>
              <a:t>Comparable and Comparator</a:t>
            </a:r>
            <a:endParaRPr lang="en-CA" dirty="0"/>
          </a:p>
        </p:txBody>
      </p:sp>
      <p:sp>
        <p:nvSpPr>
          <p:cNvPr id="3" name="Content Placeholder 2">
            <a:extLst>
              <a:ext uri="{FF2B5EF4-FFF2-40B4-BE49-F238E27FC236}">
                <a16:creationId xmlns:a16="http://schemas.microsoft.com/office/drawing/2014/main" id="{76EFA787-7EA1-B570-351A-F9B56BACB765}"/>
              </a:ext>
            </a:extLst>
          </p:cNvPr>
          <p:cNvSpPr>
            <a:spLocks noGrp="1"/>
          </p:cNvSpPr>
          <p:nvPr>
            <p:ph idx="1"/>
          </p:nvPr>
        </p:nvSpPr>
        <p:spPr/>
        <p:txBody>
          <a:bodyPr/>
          <a:lstStyle/>
          <a:p>
            <a:pPr marL="0" indent="0">
              <a:buNone/>
            </a:pPr>
            <a:r>
              <a:rPr lang="en-US" dirty="0"/>
              <a:t>Comparable: Implemented by </a:t>
            </a:r>
            <a:r>
              <a:rPr lang="en-US" dirty="0" err="1"/>
              <a:t>FoodItem</a:t>
            </a:r>
            <a:endParaRPr lang="en-US" dirty="0"/>
          </a:p>
          <a:p>
            <a:pPr>
              <a:buFontTx/>
              <a:buChar char="-"/>
            </a:pPr>
            <a:r>
              <a:rPr lang="en-US" dirty="0"/>
              <a:t>Sorts items by name and price</a:t>
            </a:r>
          </a:p>
          <a:p>
            <a:pPr>
              <a:buFontTx/>
              <a:buChar char="-"/>
            </a:pPr>
            <a:endParaRPr lang="en-US" dirty="0"/>
          </a:p>
          <a:p>
            <a:pPr marL="0" indent="0">
              <a:buNone/>
            </a:pPr>
            <a:r>
              <a:rPr lang="en-US" dirty="0"/>
              <a:t>Comparator: used by Order</a:t>
            </a:r>
          </a:p>
          <a:p>
            <a:pPr marL="0" indent="0">
              <a:buNone/>
            </a:pPr>
            <a:r>
              <a:rPr lang="en-US" dirty="0"/>
              <a:t>- Sorts orders by timestamp</a:t>
            </a:r>
          </a:p>
          <a:p>
            <a:pPr>
              <a:buFontTx/>
              <a:buChar char="-"/>
            </a:pPr>
            <a:endParaRPr lang="en-US" dirty="0"/>
          </a:p>
          <a:p>
            <a:pPr marL="0" indent="0">
              <a:buNone/>
            </a:pPr>
            <a:endParaRPr lang="en-CA" dirty="0"/>
          </a:p>
        </p:txBody>
      </p:sp>
    </p:spTree>
    <p:extLst>
      <p:ext uri="{BB962C8B-B14F-4D97-AF65-F5344CB8AC3E}">
        <p14:creationId xmlns:p14="http://schemas.microsoft.com/office/powerpoint/2010/main" val="3245511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D2E5D19AF6D44E830860A6A482AB72" ma:contentTypeVersion="11" ma:contentTypeDescription="Create a new document." ma:contentTypeScope="" ma:versionID="19b386414e58342777f52db15ac2e27f">
  <xsd:schema xmlns:xsd="http://www.w3.org/2001/XMLSchema" xmlns:xs="http://www.w3.org/2001/XMLSchema" xmlns:p="http://schemas.microsoft.com/office/2006/metadata/properties" xmlns:ns3="8b10ca2b-6657-4d2d-b2d1-70dc93fa5145" targetNamespace="http://schemas.microsoft.com/office/2006/metadata/properties" ma:root="true" ma:fieldsID="3682efa974fccdf8d89c4ff06f480ad8" ns3:_="">
    <xsd:import namespace="8b10ca2b-6657-4d2d-b2d1-70dc93fa5145"/>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MediaServiceSystemTags" minOccurs="0"/>
                <xsd:element ref="ns3:MediaServiceLocation" minOccurs="0"/>
                <xsd:element ref="ns3:MediaServiceGenerationTime" minOccurs="0"/>
                <xsd:element ref="ns3:MediaServiceEventHashCode" minOccurs="0"/>
                <xsd:element ref="ns3:MediaServiceOCR"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10ca2b-6657-4d2d-b2d1-70dc93fa5145"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ystemTags" ma:index="13" nillable="true" ma:displayName="MediaServiceSystemTags" ma:hidden="true" ma:internalName="MediaServiceSystemTags" ma:readOnly="true">
      <xsd:simpleType>
        <xsd:restriction base="dms:Note"/>
      </xsd:simpleType>
    </xsd:element>
    <xsd:element name="MediaServiceLocation" ma:index="14" nillable="true" ma:displayName="Location" ma:indexed="true"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_activity" ma:index="18"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8b10ca2b-6657-4d2d-b2d1-70dc93fa5145" xsi:nil="true"/>
  </documentManagement>
</p:properties>
</file>

<file path=customXml/itemProps1.xml><?xml version="1.0" encoding="utf-8"?>
<ds:datastoreItem xmlns:ds="http://schemas.openxmlformats.org/officeDocument/2006/customXml" ds:itemID="{6EC51943-5CB3-43FB-9196-A91972408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10ca2b-6657-4d2d-b2d1-70dc93fa51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F005FED-C283-4445-ACC4-59E354124F6D}">
  <ds:schemaRefs>
    <ds:schemaRef ds:uri="http://schemas.microsoft.com/sharepoint/v3/contenttype/forms"/>
  </ds:schemaRefs>
</ds:datastoreItem>
</file>

<file path=customXml/itemProps3.xml><?xml version="1.0" encoding="utf-8"?>
<ds:datastoreItem xmlns:ds="http://schemas.openxmlformats.org/officeDocument/2006/customXml" ds:itemID="{9AA4445A-EC17-4ACC-B758-AA3644CE522C}">
  <ds:schemaRefs>
    <ds:schemaRef ds:uri="http://schemas.microsoft.com/office/2006/documentManagement/types"/>
    <ds:schemaRef ds:uri="http://purl.org/dc/dcmitype/"/>
    <ds:schemaRef ds:uri="http://purl.org/dc/terms/"/>
    <ds:schemaRef ds:uri="http://schemas.openxmlformats.org/package/2006/metadata/core-properties"/>
    <ds:schemaRef ds:uri="http://schemas.microsoft.com/office/2006/metadata/properties"/>
    <ds:schemaRef ds:uri="http://www.w3.org/XML/1998/namespace"/>
    <ds:schemaRef ds:uri="http://purl.org/dc/elements/1.1/"/>
    <ds:schemaRef ds:uri="http://schemas.microsoft.com/office/infopath/2007/PartnerControls"/>
    <ds:schemaRef ds:uri="8b10ca2b-6657-4d2d-b2d1-70dc93fa5145"/>
  </ds:schemaRefs>
</ds:datastoreItem>
</file>

<file path=docProps/app.xml><?xml version="1.0" encoding="utf-8"?>
<Properties xmlns="http://schemas.openxmlformats.org/officeDocument/2006/extended-properties" xmlns:vt="http://schemas.openxmlformats.org/officeDocument/2006/docPropsVTypes">
  <TotalTime>220</TotalTime>
  <Words>545</Words>
  <Application>Microsoft Office PowerPoint</Application>
  <PresentationFormat>Widescreen</PresentationFormat>
  <Paragraphs>132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Food Ordering System</vt:lpstr>
      <vt:lpstr>Scenario</vt:lpstr>
      <vt:lpstr>Design Paradigm</vt:lpstr>
      <vt:lpstr>Expected Output</vt:lpstr>
      <vt:lpstr>Hierarchies</vt:lpstr>
      <vt:lpstr>Interface</vt:lpstr>
      <vt:lpstr>Runtime-Polymorphism</vt:lpstr>
      <vt:lpstr>textIO</vt:lpstr>
      <vt:lpstr>Comparable and Comparator</vt:lpstr>
      <vt:lpstr>UML class diagram</vt:lpstr>
      <vt:lpstr>Implementations for deliverable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Nelson Dang Quang Pham</dc:creator>
  <cp:lastModifiedBy>Nelson Dang Quang Pham</cp:lastModifiedBy>
  <cp:revision>2</cp:revision>
  <dcterms:created xsi:type="dcterms:W3CDTF">2025-04-20T15:46:10Z</dcterms:created>
  <dcterms:modified xsi:type="dcterms:W3CDTF">2025-04-20T19:26:57Z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0x01010071D2E5D19AF6D44E830860A6A482AB72</vt:lpwstr>
  </property>
</Properties>
</file>