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VTC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CONFERENCE AVRIL 2018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29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Céleste</Template>
  <TotalTime>1</TotalTime>
  <Words>4</Words>
  <Application>Microsoft Macintosh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Céleste</vt:lpstr>
      <vt:lpstr>VTC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VTC</dc:title>
  <dc:creator>Utilisateur de Microsoft Office</dc:creator>
  <cp:lastModifiedBy>Utilisateur de Microsoft Office</cp:lastModifiedBy>
  <cp:revision>1</cp:revision>
  <dcterms:created xsi:type="dcterms:W3CDTF">2018-04-07T21:00:51Z</dcterms:created>
  <dcterms:modified xsi:type="dcterms:W3CDTF">2018-04-07T21:02:23Z</dcterms:modified>
</cp:coreProperties>
</file>