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ise" initials="P" lastIdx="1" clrIdx="0">
    <p:extLst>
      <p:ext uri="{19B8F6BF-5375-455C-9EA6-DF929625EA0E}">
        <p15:presenceInfo xmlns:p15="http://schemas.microsoft.com/office/powerpoint/2012/main" userId="Prai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0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1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9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70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1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4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0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1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3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8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1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83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ALOGRITHM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CURRENCY CONVERTER</a:t>
            </a:r>
            <a:r>
              <a:rPr lang="en-US" dirty="0" smtClean="0"/>
              <a:t>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83633" y="2234870"/>
            <a:ext cx="1347536" cy="103471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5386" y="2634910"/>
            <a:ext cx="1263315" cy="276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132844" y="2225842"/>
            <a:ext cx="1455823" cy="103471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Display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9685" y="2265577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42811" y="2743200"/>
            <a:ext cx="385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7821" y="974558"/>
            <a:ext cx="0" cy="353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60164" y="1371623"/>
            <a:ext cx="3164310" cy="652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CURRENCY CONVERSION FROM: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60164" y="2968813"/>
            <a:ext cx="3164308" cy="64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CURRENCY AMOUNT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60164" y="2175612"/>
            <a:ext cx="3164308" cy="64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CURRENCY CONVERION TO: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Start-Up Process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>
          <a:xfrm>
            <a:off x="1154956" y="5367324"/>
            <a:ext cx="8825656" cy="651479"/>
          </a:xfrm>
        </p:spPr>
        <p:txBody>
          <a:bodyPr>
            <a:normAutofit/>
          </a:bodyPr>
          <a:lstStyle/>
          <a:p>
            <a:r>
              <a:rPr lang="en-US" dirty="0" smtClean="0"/>
              <a:t>When user runs the application, The First thing that will be displayed will be the </a:t>
            </a:r>
            <a:r>
              <a:rPr lang="en-US" dirty="0" smtClean="0"/>
              <a:t>Interface.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interface</a:t>
            </a:r>
            <a:r>
              <a:rPr lang="en-US" dirty="0" smtClean="0"/>
              <a:t> </a:t>
            </a:r>
            <a:r>
              <a:rPr lang="en-US" dirty="0" smtClean="0"/>
              <a:t>contains </a:t>
            </a:r>
            <a:r>
              <a:rPr lang="en-US" dirty="0" smtClean="0"/>
              <a:t>all the actions stated in the diagram above that is needed for conversion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60164" y="3723802"/>
            <a:ext cx="3164308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BLOCK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09870" y="898507"/>
            <a:ext cx="1864895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60164" y="4185246"/>
            <a:ext cx="1503952" cy="52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BUTTON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96458" y="4181052"/>
            <a:ext cx="1528015" cy="52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THIS section contains Process charts, Data diagrams and flow charts.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510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335" y="192492"/>
            <a:ext cx="8825657" cy="566738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82432" y="2652961"/>
            <a:ext cx="2658979" cy="1624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 Converter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77211" y="3200430"/>
            <a:ext cx="1419726" cy="52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59769" y="3403095"/>
            <a:ext cx="1522663" cy="12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776077" y="2685157"/>
            <a:ext cx="12700" cy="67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66427" y="1365693"/>
            <a:ext cx="2044700" cy="125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Currency convert from, Currency to convert to, Enter Amount, Button “Convert” on click…. </a:t>
            </a:r>
            <a:endParaRPr 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246856" y="3057770"/>
            <a:ext cx="12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664074" y="2698890"/>
            <a:ext cx="2505911" cy="1456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7141411" y="3365105"/>
            <a:ext cx="1522663" cy="12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1055</TotalTime>
  <Words>106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ALOGRITHM</vt:lpstr>
      <vt:lpstr>Start-Up Process</vt:lpstr>
      <vt:lpstr>Flow Charts</vt:lpstr>
      <vt:lpstr>DATA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ALOGRITHM</dc:title>
  <dc:creator>Praise</dc:creator>
  <cp:lastModifiedBy>Praise</cp:lastModifiedBy>
  <cp:revision>44</cp:revision>
  <dcterms:created xsi:type="dcterms:W3CDTF">2020-10-23T17:29:21Z</dcterms:created>
  <dcterms:modified xsi:type="dcterms:W3CDTF">2021-04-04T10:12:06Z</dcterms:modified>
</cp:coreProperties>
</file>